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3.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4.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notesSlides/notesSlide5.xml" ContentType="application/vnd.openxmlformats-officedocument.presentationml.notesSlide+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notesSlides/notesSlide10.xml" ContentType="application/vnd.openxmlformats-officedocument.presentationml.notesSlide+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notesSlides/notesSlide11.xml" ContentType="application/vnd.openxmlformats-officedocument.presentationml.notesSlide+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notesSlides/notesSlide12.xml" ContentType="application/vnd.openxmlformats-officedocument.presentationml.notesSlide+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notesSlides/notesSlide13.xml" ContentType="application/vnd.openxmlformats-officedocument.presentationml.notesSlide+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notesSlides/notesSlide14.xml" ContentType="application/vnd.openxmlformats-officedocument.presentationml.notesSlide+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notesSlides/notesSlide15.xml" ContentType="application/vnd.openxmlformats-officedocument.presentationml.notesSlide+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notesSlides/notesSlide16.xml" ContentType="application/vnd.openxmlformats-officedocument.presentationml.notesSlide+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notesSlides/notesSlide17.xml" ContentType="application/vnd.openxmlformats-officedocument.presentationml.notesSlide+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372" r:id="rId2"/>
    <p:sldId id="1169" r:id="rId3"/>
    <p:sldId id="1170" r:id="rId4"/>
    <p:sldId id="1171" r:id="rId5"/>
    <p:sldId id="1172" r:id="rId6"/>
    <p:sldId id="1173" r:id="rId7"/>
    <p:sldId id="1174" r:id="rId8"/>
    <p:sldId id="1175" r:id="rId9"/>
    <p:sldId id="1176" r:id="rId10"/>
    <p:sldId id="1177" r:id="rId11"/>
    <p:sldId id="1076" r:id="rId12"/>
    <p:sldId id="1077" r:id="rId13"/>
    <p:sldId id="1390" r:id="rId14"/>
    <p:sldId id="1079" r:id="rId15"/>
    <p:sldId id="1391" r:id="rId16"/>
    <p:sldId id="1081" r:id="rId17"/>
    <p:sldId id="1082" r:id="rId18"/>
    <p:sldId id="1083" r:id="rId19"/>
    <p:sldId id="1085" r:id="rId20"/>
    <p:sldId id="1392" r:id="rId21"/>
    <p:sldId id="1086" r:id="rId22"/>
    <p:sldId id="886" r:id="rId23"/>
    <p:sldId id="887" r:id="rId24"/>
    <p:sldId id="888" r:id="rId25"/>
    <p:sldId id="889" r:id="rId26"/>
    <p:sldId id="890" r:id="rId27"/>
    <p:sldId id="891" r:id="rId28"/>
    <p:sldId id="892" r:id="rId29"/>
    <p:sldId id="893" r:id="rId30"/>
    <p:sldId id="1394" r:id="rId31"/>
    <p:sldId id="895" r:id="rId32"/>
    <p:sldId id="1395" r:id="rId33"/>
    <p:sldId id="1396" r:id="rId34"/>
    <p:sldId id="898"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p:cViewPr varScale="1">
        <p:scale>
          <a:sx n="77" d="100"/>
          <a:sy n="77" d="100"/>
        </p:scale>
        <p:origin x="48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4.690"/>
    </inkml:context>
    <inkml:brush xml:id="br0">
      <inkml:brushProperty name="width" value="0.05" units="cm"/>
      <inkml:brushProperty name="height" value="0.05" units="cm"/>
    </inkml:brush>
  </inkml:definitions>
  <inkml:trace contextRef="#ctx0" brushRef="#br0">92 0 17276,'-18'3'912,"2"9"-1184,-3-1-64,-1-9-176,4 2-209,13 0 449,5-2-152,4-14-160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6:17:06.199"/>
    </inkml:context>
    <inkml:brush xml:id="br0">
      <inkml:brushProperty name="width" value="0.025" units="cm"/>
      <inkml:brushProperty name="height" value="0.025" units="cm"/>
    </inkml:brush>
  </inkml:definitions>
  <inkml:trace contextRef="#ctx0" brushRef="#br0">30 1 13581,'0'0'1762,"-5"10"-1629,1-3-102,1-5-18,1 1 1,0 1-1,0-1 1,0 0-1,0 0 0,1 1 1,-1-1-1,1 1 1,0 0-1,0-1 0,1 1 1,-1 0-1,0-1 1,1 1-1,0 0 0,0 0 1,1 6-1,3 0 12,0 0-1,1-1 1,0 1-1,0-1 1,1-1-1,1 1 1,7 8 0,58 56 170,-38-40 38,-2 3-24,0 1 0,-3 1 0,-1 2 0,39 76 0,-9 9-3048,-55-119 2070,-1-1-1,-1 0 1,1 1 0,-1-1-1,0 1 1,0 0-1,0 8 1,-1 8-4324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2.397"/>
    </inkml:context>
    <inkml:brush xml:id="br0">
      <inkml:brushProperty name="width" value="0.05" units="cm"/>
      <inkml:brushProperty name="height" value="0.05" units="cm"/>
    </inkml:brush>
  </inkml:definitions>
  <inkml:trace contextRef="#ctx0" brushRef="#br0">7 53 20236,'4'12'1886,"6"8"872,-10-20-2705,1 1 1,0-1 0,0 1-1,-1-1 1,1 0 0,0 1 0,0-1-1,0 0 1,0 1 0,-1-1-1,1 0 1,0 0 0,0 0 0,0 0-1,0 0 1,0 0 0,0 0 0,0 0-1,-1 0 1,1 0 0,0-1-1,0 1 1,0 0 0,0-1 0,1 0-1,1 0-9,1-2-1,-1 1 0,0 0 1,0-1-1,0 1 0,0-1 1,0 0-1,0 0 1,-1 0-1,4-5 0,-4 5-36,0 0 0,0 1 0,-1-1 0,1 0 0,-1 0 0,1 0 0,-1 0 0,0 0-1,0-1 1,-1 1 0,1 0 0,0-7 0,-1 10-7,0 0 0,0-1 0,0 1 0,-1 0-1,1 0 1,0-1 0,0 1 0,0 0 0,0-1 0,0 1 0,-1 0 0,1 0-1,0-1 1,0 1 0,-1 0 0,1 0 0,0-1 0,0 1 0,-1 0 0,1 0-1,0 0 1,0 0 0,-1 0 0,1-1 0,0 1 0,-1 0 0,1 0-1,0 0 1,-1 0 0,1 0 0,0 0 0,-1 0 0,1 0 0,0 0 0,0 0-1,-1 0 1,1 0 0,0 0 0,-1 0 0,1 0 0,0 0 0,-1 1 0,1-1-1,0 0 1,-1 0 0,-13 8-14,7-1 30,1 0 1,-1 1-1,1 0 0,0 0 1,1 0-1,0 1 0,0-1 1,1 1-1,0 0 0,1 1 1,0-1-1,0 1 0,1-1 1,0 1-1,0 11 0,2-20-4,0 1 0,0-1-1,0 0 1,0 1 0,0-1-1,1 0 1,-1 1-1,0-1 1,1 0 0,-1 1-1,1-1 1,-1 0 0,1 1-1,0-1 1,0 0-1,-1 0 1,1 0 0,0 0-1,0 0 1,0 0 0,0 0-1,0 0 1,0 0-1,2 1 1,0-2 7,-1 1-1,1 0 0,-1-1 1,1 1-1,-1-1 1,1 0-1,-1 0 0,1 0 1,0 0-1,-1 0 1,1 0-1,3-2 1,7-2 40,1 0 0,-1-1-1,22-12 1,-34 16-58,40-21 56,-26 13-35,0 0 0,1 1-1,16-5 1,-31 12-19,0 1 1,-1-1-1,1 1 0,0 0 0,0-1 0,0 1 0,0 0 0,-1 0 0,1-1 1,0 1-1,0 0 0,0 0 0,0 0 0,0 0 0,0 0 0,-1 0 1,1 1-1,0-1 0,0 0 0,0 0 0,0 1 0,-1-1 0,1 0 0,0 1 1,0-1-1,-1 1 0,1-1 0,0 1 0,0-1 0,-1 1 0,1-1 0,-1 1 1,1 0-1,0-1 0,-1 1 0,0 0 0,1 0 0,-1-1 0,1 1 0,-1 0 1,0 0-1,1 0 0,-1 0 0,0-1 0,0 1 0,0 0 0,0 0 0,0 0 1,0 0-1,0 0 0,0-1 0,0 1 0,0 2 0,-2 7 107,1 0-1,-1 0 1,-6 18-1,4-15 31,3-12-103,0 1 0,1 0 1,-1 1-1,1-1 0,0 0 0,0 0 0,0 0 0,0 0 0,0 0 0,0 0 1,1 2-1,-1-3-30,0-1 1,0 0-1,0 0 0,0 0 1,0 1-1,0-1 1,1 0-1,-1 0 1,0 0-1,0 0 1,0 0-1,1 1 1,-1-1-1,0 0 0,0 0 1,0 0-1,1 0 1,-1 0-1,0 0 1,0 0-1,0 0 1,1 0-1,-1 0 1,0 0-1,0 0 0,1 0 1,-1 0-1,0 0 1,0 0-1,0 0 1,1 0-1,-1 0 1,0 0-1,15-9 6,60-59-2435,-73 66 1916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0.670"/>
    </inkml:context>
    <inkml:brush xml:id="br0">
      <inkml:brushProperty name="width" value="0.05" units="cm"/>
      <inkml:brushProperty name="height" value="0.05" units="cm"/>
      <inkml:brushProperty name="color" value="#E71224"/>
    </inkml:brush>
  </inkml:definitions>
  <inkml:trace contextRef="#ctx0" brushRef="#br0">4 0 15947,'-2'23'650,"0"0"0,2 0 0,1 0-1,1-1 1,8 39 0,-9-55-578,0-1-1,1 1 1,0-1 0,0 0 0,1 0-1,-1 1 1,1-1 0,0-1-1,1 1 1,-1 0 0,1-1 0,0 0-1,0 0 1,0 0 0,1 0 0,-1-1-1,1 1 1,0-1 0,0-1-1,0 1 1,0-1 0,1 1 0,-1-1-1,0-1 1,1 1 0,0-1 0,-1 0-1,7 0 1,-3-1-63,0 0-1,0 0 1,0-1 0,0-1 0,16-4-1,-14 3-83,0 0-1,20-1 0,-29 4 65,-1 0 0,0 0 0,1 0 0,-1 0 0,1 0 0,-1 0-1,0 0 1,1 1 0,-1-1 0,0 1 0,1-1 0,-1 1 0,0-1 0,1 1-1,-1 0 1,0-1 0,0 1 0,0 0 0,0 0 0,0 0 0,0 0 0,0 0-1,0 0 1,1 1 0,-1 1-1,0-1-1,0 1 0,0-1 1,-1 1-1,1-1 0,-1 1 0,1-1 1,-1 1-1,0 0 0,0-1 1,0 1-1,-1 3 0,0 4 58,-2 0-1,1 0 1,-1-1-1,0 1 1,-9 16-1,6-15 98,0-1-1,-1 0 1,0-1-1,0 0 1,-13 13-1,18-20-110,-1 0-1,0 0 0,1 0 1,-1 0-1,0 0 0,0-1 0,0 1 1,0-1-1,0 0 0,-6 2 1,7-3-39,0 0 1,0 0 0,0 0-1,0 0 1,0 0 0,1-1 0,-1 1-1,0 0 1,0-1 0,0 0 0,0 1-1,1-1 1,-1 0 0,0 0-1,0 0 1,1 0 0,-1 0 0,1 0-1,-1 0 1,-1-2 0,1-1 23,-1 1 0,1-1 0,0 0 0,0 0 0,0 0 0,1 0 0,0-1 0,-1 1 0,1 0 1,1 0-1,-1-1 0,0 1 0,1-1 0,0 1 0,0-1 0,1 1 0,-1 0 0,2-5 0,5-30-153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1.124"/>
    </inkml:context>
    <inkml:brush xml:id="br0">
      <inkml:brushProperty name="width" value="0.05" units="cm"/>
      <inkml:brushProperty name="height" value="0.05" units="cm"/>
      <inkml:brushProperty name="color" value="#E71224"/>
    </inkml:brush>
  </inkml:definitions>
  <inkml:trace contextRef="#ctx0" brushRef="#br0">51 389 12995,'-9'14'730,"1"1"1,1 1 0,1-1 0,-7 24-1,11-33-567,1 0 0,-1 0 0,1-1-1,1 1 1,-1 0 0,1 0-1,0 0 1,0 0 0,1 0 0,0 0-1,0 0 1,0 0 0,1 0 0,-1 0-1,5 8 1,-5-12-114,0-1 0,0 1 0,1-1 0,-1 1 0,0-1-1,0 1 1,1-1 0,-1 0 0,1 1 0,-1-1 0,1 0 0,-1 0 0,1 0 0,0 0-1,-1-1 1,1 1 0,0 0 0,0-1 0,0 1 0,-1-1 0,1 0 0,0 0-1,0 1 1,0-1 0,0 0 0,0 0 0,0-1 0,0 1 0,-1 0 0,1-1 0,0 1-1,0-1 1,0 0 0,-1 1 0,1-1 0,2-1 0,4-3 87,-1 1 0,1-1 0,-1 0 1,-1-1-1,1 0 0,10-11 0,-3-1 46,0 0 0,-1-1 0,-1 0 0,-1-1 0,-1 0 0,0 0 0,12-43 0,-15 36-180,0-1-1,-3 0 0,0-1 1,-1 1-1,-3-54 0,-1 65-64,-1 1-1,-4-21 0,5 32 34,-1 0 1,1 0-1,-1 0 0,0 0 0,-1 1 0,1-1 1,-1 0-1,0 1 0,0 0 0,-6-7 1,8 10 19,1 0 0,-1 0 1,0 0-1,0 0 0,1 0 1,-1 1-1,0-1 0,0 0 1,0 1-1,0-1 0,0 0 1,0 1-1,0-1 0,0 1 1,0 0-1,0-1 1,0 1-1,0 0 0,-1 0 1,1 0-1,0 0 0,0 0 1,0 0-1,0 0 0,0 0 1,-1 0-1,1 0 0,0 0 1,0 1-1,0-1 0,0 1 1,0-1-1,0 1 0,0-1 1,0 1-1,0-1 1,0 1-1,0 0 0,0-1 1,1 1-1,-1 0 0,0 0 1,0 0-1,1 0 0,-1 0 1,0 1-1,-2 4-6,0-1 0,0 1 0,1 0-1,0-1 1,0 1 0,0 1 0,0 6 0,0 5 27,1-1 0,0 1 0,2-1 0,0 0 0,1 1-1,1-1 1,0 0 0,1 0 0,1 0 0,1-1 0,0 1 0,11 19 0,12 14 40,1 0-1,50 59 1,-79-108-50,13 18-14,-18-24 55,-26-35 150,23 30-108,-121-164 1640,127 172-1711,0 1 0,0 0 0,0-1 0,0 1 0,0-1 0,1 1 0,-1-1 0,0 1 0,1-1 0,-1 0 0,1 1 0,-1-3 0,1 3-37,1 0 0,-1 1 0,0-1 0,1 1 0,-1-1 0,1 1-1,-1-1 1,1 1 0,-1-1 0,1 1 0,-1-1 0,1 1 0,-1-1 0,1 1 0,-1 0 0,1-1 0,0 1 0,-1 0 0,1 0 0,0 0 0,-1-1 0,1 1 0,0 0 0,-1 0 0,1 0 0,0 0 0,-1 0 0,1 0 0,0 0 0,-1 0 0,1 0 0,1 1 0,193-9-5193,-145 1 4185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1.527"/>
    </inkml:context>
    <inkml:brush xml:id="br0">
      <inkml:brushProperty name="width" value="0.05" units="cm"/>
      <inkml:brushProperty name="height" value="0.05" units="cm"/>
      <inkml:brushProperty name="color" value="#E71224"/>
    </inkml:brush>
  </inkml:definitions>
  <inkml:trace contextRef="#ctx0" brushRef="#br0">122 17 16516,'-1'-2'103,"-1"1"0,1 0 0,0-1 1,0 1-1,-1 0 0,1 0 1,-1 0-1,1 0 0,-1 0 1,1 0-1,-1 1 0,1-1 0,-1 0 1,0 1-1,1-1 0,-1 1 1,0 0-1,0 0 0,1-1 1,-1 1-1,0 0 0,0 0 1,1 1-1,-1-1 0,0 0 0,0 1 1,1-1-1,-1 1 0,0-1 1,-1 2-1,-3 0 103,0 0 0,0 1-1,0 0 1,1 0 0,0 0 0,-1 0 0,-6 7 0,10-9-195,1 1 0,-1-1 0,1 0 0,0 1 1,0-1-1,-1 1 0,1-1 0,0 1 0,0-1 1,0 1-1,1 0 0,-1 0 0,0-1 0,1 1 1,-1 0-1,1 0 0,-1 0 0,1 0 0,0 0 1,0 0-1,0-1 0,0 1 0,0 0 0,0 0 1,1 3-1,0-3-29,0 0-1,0-1 1,1 1 0,-1 0 0,1-1-1,-1 1 1,1 0 0,-1-1 0,1 0 0,0 1-1,-1-1 1,1 0 0,0 0 0,0 0-1,0 0 1,0 0 0,0-1 0,0 1-1,0 0 1,1-1 0,-1 0 0,3 1 0,11 0-332,1 0 0,32-4 0,22 1-668,-64 2 912,-1 1 0,0 0 0,-1 0 0,1 0 0,0 1 0,0 0 0,0 0 0,-1 0 0,7 5 0,-11-7 116,1 1-1,-1 0 1,0 0 0,0-1-1,0 1 1,0 0-1,0 0 1,0 0 0,-1 0-1,1 1 1,0-1-1,0 0 1,-1 0 0,1 0-1,-1 1 1,1-1-1,-1 0 1,1 1 0,-1-1-1,0 0 1,1 3-1,-2-2 37,1 1-1,0 0 0,-1 0 0,1 0 0,-1-1 0,0 1 0,0 0 1,0-1-1,0 1 0,-2 2 0,-2 4 229,-1-1 1,0 1-1,0-1 0,-15 13 0,14-15-209,0 0 0,0 0 0,-9 5 0,14-10-66,0 0-1,0 0 1,0 0-1,0 0 1,0 0-1,-1 0 0,1-1 1,0 1-1,0-1 1,-1 1-1,1-1 1,0 0-1,-1 0 1,1 0-1,0 0 0,-1 0 1,-3-1-1,6 0-1,-1 1 0,0 0 0,0-1 0,1 1 0,-1 0 0,0-1 0,1 1 0,-1-1 0,1 1 0,-1-1 0,1 1 0,-1-1 0,1 0 0,-1 1-1,1-1 1,-1-1 0,-2-16-201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1.968"/>
    </inkml:context>
    <inkml:brush xml:id="br0">
      <inkml:brushProperty name="width" value="0.05" units="cm"/>
      <inkml:brushProperty name="height" value="0.05" units="cm"/>
      <inkml:brushProperty name="color" value="#E71224"/>
    </inkml:brush>
  </inkml:definitions>
  <inkml:trace contextRef="#ctx0" brushRef="#br0">15 1 18140,'-7'60'2871,"1"-10"-1893,5-8-177,1-1 1,8 53 0,-5-71-659,2 0 0,0 0 1,2 0-1,0-1 0,16 33 0,-21-52-131,0 1-1,0-1 1,0 0-1,0 0 1,0 0-1,1 0 0,-1 0 1,1-1-1,0 1 1,4 3-1,-6-6-6,1 1-1,-1-1 1,0 1-1,0-1 1,1 1-1,-1-1 1,0 0-1,1 1 1,-1-1-1,0 0 1,1 0-1,-1 0 1,0 0 0,1-1-1,-1 1 1,0 0-1,0 0 1,1-1-1,-1 1 1,0-1-1,0 1 1,1-1-1,-1 1 1,0-1-1,0 0 1,0 0-1,0 1 1,0-1 0,0 0-1,0 0 1,1-2-1,4-3 12,-1-1 0,0 0 0,-1 0 0,0-1 0,0 1 0,0-1-1,-1 0 1,4-13 0,13-70 71,-18 76-77,5-28-146,-1 0-1,-3 0 1,-2-62 0,-1 102 38,0-1 1,0 1 0,-1 0 0,1-1-1,-1 1 1,0-1 0,0 1 0,0 0-1,0 0 1,-1 0 0,1-1 0,-1 1-1,-3-4 1,5 7 46,-1 0 0,1 0 0,0 0 0,-1 0 0,1-1 0,-1 1 0,1 0 0,-1 0 0,1 0 0,-1 0 0,1 0 0,-1 0 0,1 0 0,0 0 0,-1 0 0,1 0 0,-1 0 0,1 1 0,-1-1 0,1 0 0,-1 0 0,1 0 0,0 0 0,-1 1 0,1-1 0,-1 0 0,1 0 0,0 1 0,-1-1 0,1 0 0,0 1 0,-1-1 0,1 1 0,0-1 0,0 0 0,-1 1 0,1-1 0,0 1 0,0-1 0,0 0 0,-1 2-1,-10 21-662,10-20 605,-10 25-595,1 5-111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3.157"/>
    </inkml:context>
    <inkml:brush xml:id="br0">
      <inkml:brushProperty name="width" value="0.05" units="cm"/>
      <inkml:brushProperty name="height" value="0.05" units="cm"/>
      <inkml:brushProperty name="color" value="#E71224"/>
    </inkml:brush>
  </inkml:definitions>
  <inkml:trace contextRef="#ctx0" brushRef="#br0">0 690 13755,'2'2'105,"-1"-1"1,1 1-1,0-1 1,0 0-1,0 0 0,0 0 1,0 0-1,0 0 1,0 0-1,0 0 1,0-1-1,0 1 0,0-1 1,1 0-1,-1 1 1,0-1-1,0 0 0,0 0 1,1-1-1,2 0 1,-2 0 9,0 0 0,0 0 0,0-1 0,0 1 1,0-1-1,0 0 0,0 0 0,-1 0 0,1-1 1,-1 1-1,0 0 0,3-4 0,3-5 100,-1-1 0,0 0 0,-1 0 0,0 0 0,6-21 0,8-38 28,-18 63-213,0-1 0,-1 1 0,0-1 0,-1 0 0,0 1 0,-2-12 0,-7 49 668,7-17-530,1 1 0,0 0 0,1 0 0,1-1 0,0 1 0,0 0-1,1-1 1,1 1 0,4 13 0,-5-22-106,0 1-1,0-1 1,0 1-1,1-1 0,-1 0 1,1 0-1,0 0 1,0 0-1,0-1 1,1 1-1,6 4 1,-7-6-30,0 0 0,0 0 1,1-1-1,-1 1 0,0-1 0,1 0 1,-1 0-1,1 0 0,0-1 1,-1 1-1,1-1 0,0 0 0,-1 0 1,1 0-1,-1 0 0,1-1 1,5-1-1,-1 0 8,0-1 0,0 0 0,0-1 0,0 0 0,-1 0 0,1-1 0,-1 0-1,0 0 1,-1 0 0,1-1 0,-1 0 0,0 0 0,-1-1 0,1 0 0,-1 0 0,-1 0 0,1 0 0,3-10 0,1-2 6,0-1-1,-2-1 1,0 1 0,-1-1-1,-1 0 1,2-23 0,-6 38-44,-1 0 1,0 0 0,-1 0-1,1 0 1,-2-7-1,2 12-2,-1 0 0,1 1 0,0-1 0,0 0 0,0 1 0,0-1 0,-1 1 0,1-1 0,0 0 0,-1 1 0,1-1 0,0 1 0,-1-1 0,1 1 0,-1-1 0,1 1 0,-1 0 0,1-1 0,-1 1 0,1-1 0,-1 1 0,0-1 0,0 2 0,0-1 0,0 0 0,0 0 0,1 1 0,-1-1 0,0 0 0,0 1-1,0-1 1,1 1 0,-1-1 0,0 1 0,0-1 0,1 1 0,-1-1 0,0 1 0,1 0 0,-1-1 0,1 1-1,-1 0 1,1 0 0,-1 1 0,-10 16 118,2 1 0,0 0 1,1 0-1,1 1 0,1 0 0,1 0 0,0 0 0,2 1 1,-2 33-1,5-51-77,0 0 0,0 0 0,0 0 0,0 1 0,1-1 0,0 0 0,-1 0 0,1 0 0,0 0 1,1 0-1,-1 0 0,2 3 0,-2-5-31,0 0 0,0 0 1,-1-1-1,1 1 0,0 0 0,0 0 0,0-1 1,0 1-1,0-1 0,0 1 0,0-1 1,0 1-1,1-1 0,-1 0 0,0 1 1,0-1-1,0 0 0,0 0 0,0 0 1,1 0-1,-1 0 0,0 0 0,0 0 1,0 0-1,0-1 0,0 1 0,1 0 1,-1-1-1,0 1 0,0-1 0,0 1 1,0-1-1,0 1 0,0-1 0,1-1 1,3-2-9,0 1 0,-1-1 0,0-1 0,0 1 1,0 0-1,0-1 0,-1 0 0,1 0 0,-1 0 1,0 0-1,-1-1 0,4-9 0,2-9-132,8-38 0,-1-12-337,-15 74 459,0 0 1,0 0 0,0-1-1,0 1 1,0 0-1,0 0 1,0-1 0,0 1-1,0 0 1,0 0-1,0 0 1,0-1 0,0 1-1,1 0 1,-1 0-1,0 0 1,0-1-1,0 1 1,0 0 0,0 0-1,0 0 1,1-1-1,-1 1 1,0 0 0,0 0-1,0 0 1,1 0-1,-1 0 1,0-1 0,0 1-1,0 0 1,1 0-1,-1 0 1,0 0 0,0 0-1,1 0 1,3 9-110,2 21 72,-6-25 21,2 5 19,-1 3 3,1 0 0,1-1 0,0 0 0,1 1 0,0-1 0,10 21 0,-13-32 6,0 0-1,0-1 1,-1 1-1,1 0 1,0 0 0,0 0-1,0-1 1,0 1 0,0 0-1,0-1 1,0 1-1,0-1 1,0 1 0,0-1-1,1 1 1,-1-1 0,0 0-1,0 0 1,0 1-1,1-1 1,-1 0 0,0 0-1,0 0 1,0 0-1,1-1 1,-1 1 0,0 0-1,0 0 1,0-1 0,0 1-1,0-1 1,1 1-1,-1-1 1,0 1 0,0-1-1,0 0 1,0 1 0,1-2-1,4-3 42,-1 1 0,0-1 1,1 0-1,-2 0 0,6-6 0,-1-4 73,0 0 1,-1 0-1,-1-1 0,0 0 0,-1 0 1,-1 0-1,0-1 0,3-26 0,-18 100-115,8-43-1,1-3 2,0 0 1,0 0 0,1 0-1,0 0 1,0 0 0,3 11 0,-2-22 12,-1 0 0,1 0 1,-1-1-1,0 1 0,1 0 1,-1 0-1,0-1 0,1 1 1,-1 0-1,0-1 0,1 1 1,-1 0-1,0-1 0,0 1 1,1 0-1,-1-1 0,0 1 0,0 0 1,0-1-1,1 1 0,-1-1 1,0 1-1,0 0 0,0-1 1,0 1-1,0-1 0,0 1 1,0-1-1,7-17 193,0-17 51,-1 0 0,-2-1 1,0-43-1,1-8-306,-5 84 31,0 1-1,0 0 1,0 0-1,1-1 1,-1 1 0,1 0-1,0 0 1,-1 0-1,1 0 1,0-1-1,0 1 1,0 1 0,2-4-1,-1 4 1,-1 1 0,0-1 0,0 0 0,0 1-1,0-1 1,1 1 0,-1-1 0,0 1 0,0 0 0,1 0 0,-1-1-1,0 1 1,1 0 0,-1 0 0,0 0 0,1 0 0,-1 1-1,0-1 1,0 0 0,1 0 0,-1 1 0,0-1 0,3 2 0,4 1-33,0 0 1,0 0-1,-1 1 1,1 0-1,-1 1 1,0 0-1,0 0 1,0 0-1,-1 1 1,0 0 0,0 0-1,0 1 1,-1 0-1,0-1 1,0 2-1,-1-1 1,1 1-1,-2-1 1,1 1-1,-1 0 1,-1 0 0,1 1-1,1 13 1,-4-22 43,0 1 0,0 0 1,1 0-1,-1-1 0,0 1 0,0 0 1,0 0-1,1-1 0,-1 1 1,0 0-1,1 0 0,-1-1 1,1 1-1,-1-1 0,1 1 0,-1 0 1,1-1-1,-1 1 0,1-1 1,-1 1-1,1-1 0,0 1 1,-1-1-1,1 0 0,0 1 0,1-1 1,-1 1 3,1-1 1,-1 0-1,1 0 0,-1-1 1,1 1-1,-1 0 1,1 0-1,-1-1 1,1 1-1,-1-1 0,1 1 1,2-2-1,4-3 24,1 0 0,-1-1 0,10-8-1,-15 12-22,20-18 53,0 0 1,-2-1-1,31-39 0,-41 45-18,-1 0 1,-1 0-1,0-1 1,0-1-1,-2 1 1,0-1-1,5-22 0,-11 36-29,-1 0-1,1-1 1,-1 1-1,0 0 0,0 0 1,0-1-1,0 1 1,-1 0-1,1 0 0,-2-5 1,1 7-7,1 1 0,0-1 0,0 0 0,-1 1 0,1-1 0,0 0 0,-1 1 0,1-1 1,-1 1-1,1-1 0,-1 1 0,1-1 0,-1 1 0,1-1 0,-1 1 0,1 0 0,-1-1 0,0 1 0,1 0 0,-2-1 1,1 1-3,0 0 1,0 0 0,0 0 0,0 0 0,0 1 0,0-1 0,0 0-1,0 0 1,0 1 0,0-1 0,0 1 0,0-1 0,0 1 0,0-1-1,0 1 1,0-1 0,0 1 0,0 1 0,-2 0-4,1 0 0,0 1 1,0 0-1,-1-1 0,2 1 0,-1 0 1,0 0-1,1 0 0,-1 0 1,1 0-1,0 0 0,0 0 0,0 1 1,0-1-1,1 0 0,0 1 1,-1-1-1,1 0 0,0 1 0,0-1 1,1 4-1,0-3 2,-1 0 0,1-1 0,0 1 0,0-1 0,0 1 0,1-1 0,-1 1 0,1-1 0,0 0 0,0 0 0,0 0 0,0 0 0,0 0 0,1 0 0,-1 0 0,1-1 0,0 1 0,6 3 0,-2-3 1,-1 0 1,2-1 0,-1 1 0,0-2-1,0 1 1,1-1 0,-1 0-1,0 0 1,1-1 0,-1 0-1,1 0 1,-1-1 0,1 0-1,-1 0 1,0-1 0,13-4-1,-12 3 3,0 0 0,0-1 0,0 1 0,0-1 0,-1-1 0,1 0 0,-1 0 0,0 0 0,-1-1 0,1 0 0,-1 0 0,-1-1 0,1 1 0,5-10 0,-10 14-2,1-1 0,-1 1 0,0 0 0,-1-1 0,1 1 0,0-1 0,-1 0 0,1 1 0,-1-1 0,0 1 0,0-1 1,0 0-1,0-4 0,-1 6-2,1 0 0,0 0 0,-1 0 0,1 0 1,0 1-1,-1-1 0,1 0 0,-1 0 0,0 1 0,1-1 1,-1 0-1,0 1 0,1-1 0,-1 0 0,0 1 0,0-1 1,1 1-1,-1-1 0,0 1 0,0 0 0,0-1 0,0 1 1,0 0-1,1-1 0,-1 1 0,0 0 0,0 0 0,0 0 1,0 0-1,0 0 0,0 0 0,0 0 0,0 0 0,0 0 1,0 1-1,0-1 0,0 0 0,1 1 0,-1-1 0,0 0 1,-1 2-1,-3 0-24,1 0 0,-1 0 0,1 1 0,0-1 0,0 1 0,0 0 0,0 1 0,0-1 0,1 1 0,-1-1 0,1 1 0,0 0 0,0 0 0,1 1 0,-1-1 0,1 0 0,0 1 0,0 0 0,0-1 0,1 1 0,0 0 0,-1 0 0,2 0 0,-1 0 0,0 7 0,1-8-42,0 1 0,0-1 1,0 1-1,0-1 0,1 1 0,0-1 0,0 0 0,0 1 0,0-1 0,1 0 0,-1 0 0,1 1 1,0-1-1,1-1 0,-1 1 0,1 0 0,-1 0 0,1-1 0,0 0 0,0 1 0,1-1 0,-1-1 1,1 1-1,-1 0 0,1-1 0,0 0 0,0 1 0,5 1 0,27 5-356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4.526"/>
    </inkml:context>
    <inkml:brush xml:id="br0">
      <inkml:brushProperty name="width" value="0.05" units="cm"/>
      <inkml:brushProperty name="height" value="0.05" units="cm"/>
      <inkml:brushProperty name="color" value="#E71224"/>
    </inkml:brush>
  </inkml:definitions>
  <inkml:trace contextRef="#ctx0" brushRef="#br0">29 356 15203,'-5'14'547,"-1"1"0,2 0-1,0 0 1,1 1-1,0-1 1,2 1 0,-1 19-1,2-29-383,1 0 0,-1 0 0,1 0 0,0 0 0,1 0-1,0-1 1,0 1 0,0 0 0,5 7 0,-5-9-79,0-1 1,1 1-1,0-1 1,-1 0-1,1 0 0,0 0 1,1-1-1,-1 1 1,0-1-1,1 0 0,0 1 1,-1-2-1,1 1 1,0 0-1,5 1 0,-5-2-4,0 0-1,0 0 1,0-1-1,0 1 1,0-1-1,0 0 0,0 0 1,0 0-1,0-1 1,0 1-1,0-1 1,0 0-1,0 0 0,6-3 1,-4 1 28,0 0 1,0 0-1,0-1 1,-1 0-1,1 0 1,-1-1-1,9-9 1,-3 0 44,-1 1-1,-1-1 1,0-1 0,0 0 0,-2 0-1,7-17 1,-7 14-77,-2 0 0,0-1 0,4-23 0,-10 33-91,-3 13-9,-4 12-7,3 2 9,1-1 0,0 1 0,1-1 0,1 1 0,0 0 0,2 0-1,2 29 1,-2-45 25,0-1-1,0 1 1,0-1-1,1 0 1,-1 1-1,0-1 1,1 0-1,-1 0 1,1 1-1,-1-1 1,1 0-1,-1 0 1,1 0-1,0 1 1,0-1-1,0 0 1,0 0-1,-1 0 1,1 0-1,0-1 1,1 1-1,-1 0 1,0 0-1,0-1 1,0 1-1,0 0 1,1-1-1,-1 1 1,0-1-1,1 0 1,-1 1-1,0-1 0,1 0 1,-1 0-1,0 0 1,1 0-1,-1 0 1,0 0-1,1 0 1,-1 0-1,0 0 1,1-1-1,-1 1 1,0-1-1,0 1 1,2-1-1,4-3 16,1 0-1,-1 0 1,0 0-1,-1-1 0,1 1 1,6-8-1,10-11 50,-1-1-1,31-45 1,1-1-97,-54 69 26,0 1 1,1-1 0,-1 1-1,0 0 1,0-1 0,1 1-1,-1 0 1,0-1 0,0 1-1,1 0 1,-1 0 0,0-1-1,1 1 1,-1 0 0,0 0 0,1 0-1,-1-1 1,1 1 0,-1 0-1,0 0 1,1 0 0,-1 0-1,1 0 1,-1 0 0,0 0-1,1 0 1,-1 0 0,1 0-1,-1 0 1,1 0 0,-1 0-1,1 0 1,6 14-75,-3 30-28,-3-35 73,-1-2 25,1-1-1,0 0 1,1 0-1,-1 0 1,1 0 0,1 0-1,-1 0 1,1 0 0,0-1-1,5 8 1,-7-11 9,0 0-1,1-1 1,-1 1-1,1-1 1,0 0-1,-1 1 1,1-1-1,0 0 1,0 0-1,-1 0 1,1 0-1,0-1 1,0 1-1,0 0 1,0-1-1,0 0 1,0 1-1,0-1 1,1 0-1,-1 0 1,0 0-1,0 0 1,0 0-1,0-1 1,0 1-1,0 0 1,0-1-1,0 0 1,0 1-1,0-1 1,0 0-1,-1 0 1,1 0-1,0 0 1,2-2 0,9-7-41,0 0 0,0 0 0,-1-1 0,-1-1 0,0 0 0,0-1 0,15-24 0,-3-1-417,29-65 0,-41 79 19,-1-1 1,-2 0 0,11-50-1,-19 74 414,1 0-1,-1 0 0,0 0 1,0 1-1,0-1 0,0 0 1,0 0-1,0 0 0,0 0 1,0 1-1,0-1 0,0 0 1,0 0-1,0 0 1,-1 0-1,1 1 0,-1-2 1,-6 7-144,-9 20 315,8-8 505,10-26 285,12-29-209,-6 24-734,-5 11-42,-1-1-1,0 0 1,0 0 0,0 0 0,0 0-1,-1-1 1,1 1 0,0-5 0,-5 12-581,-5 5-521,8-8 1138,0 0 1,-1 0-1,1 0 1,0 0-1,0 0 1,0 0-1,0 1 1,0-1-1,0 0 1,0 0-1,0 0 1,0 0-1,0 0 1,0 0-1,0 0 1,0 0-1,0 0 0,0 0 1,-1 0-1,1 0 1,0 1-1,0-1 1,0 0-1,0 0 1,0 0-1,0 0 1,0 0-1,0 0 1,0 0-1,-1 0 1,1 0-1,0 0 1,0 0-1,0 0 1,0 0-1,0 0 1,0 0-1,0 0 0,0 0 1,-1 0-1,1 0 1,0 0-1,0 0 1,0-1-1,0 1 1,0 0-1,0 0 1,0 0-1,0 0 1,0 0-1,0 0 1,-1 0-1,1 0 1,0 0-1,0 0 1,0 0-1,0 0 0,0-1 1,0 1-1,0 0 1,0 0-1,0 0 1,0 0-1,0 0 1,0 0-1,0-1 33,0 1 0,-1 0-1,1-1 1,0 1 0,0 0-1,0-1 1,-1 1 0,1 0-1,0-1 1,0 1 0,-1 0-1,1-1 1,0 1 0,-1 0-1,1 0 1,0 0 0,-1-1-1,1 1 1,0 0 0,-1 0-1,1 0 1,0 0 0,-1 0-1,1 0 1,0 0 0,-1 0-1,1-1 1,-1 1 0,1 0-1,0 1 1,-1-1 0,1 0-1,-1 0 1,1 0 0,0 0-1,-1 0 1,1 0 0,0 0-1,-1 1 1,1-1 0,-1 0-1,1 0-87,-1 1 0,1-1-1,-1 0 1,1 0-1,0 0 1,-1 0-1,1 0 1,-1 0-1,1 0 1,-1 0 0,1 0-1,0 0 1,-1 0-1,1 0 1,-1 0-1,1 0 1,-1-1-1,1 1 1,0 0-1,-1 0 1,1 0 0,0-1-1,-1 1 1,1 0-1,0 0 1,-1-1-1,1 1 1,0 0-1,-1-1 1,1 1 0,0 0-1,-1-1 1,1 0-147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5.223"/>
    </inkml:context>
    <inkml:brush xml:id="br0">
      <inkml:brushProperty name="width" value="0.05" units="cm"/>
      <inkml:brushProperty name="height" value="0.05" units="cm"/>
      <inkml:brushProperty name="color" value="#E71224"/>
    </inkml:brush>
  </inkml:definitions>
  <inkml:trace contextRef="#ctx0" brushRef="#br0">36 2 17340,'3'-2'1513,"-2"9"-1003,-3 11-153,-13 72 1045,4 1-1,0 113 1,11-195-1325,1 1 0,0-1 0,0 0 0,1 1 0,3 9 0,-5-18-64,1 1 0,-1-1-1,1 1 1,-1-1 0,1 1 0,-1-1 0,1 0 0,0 1 0,0-1 0,0 0-1,0 1 1,0-1 0,0 0 0,0 0 0,0 0 0,1 0 0,-1 0 0,0 0-1,1-1 1,-1 1 0,0 0 0,1-1 0,-1 1 0,1 0 0,-1-1 0,1 0-1,-1 1 1,1-1 0,0 0 0,-1 0 0,1 0 0,-1 0 0,1 0-1,-1 0 1,1-1 0,-1 1 0,3-1 0,2-1 9,0-1-1,0 0 1,0 0 0,0 0 0,0-1-1,-1 0 1,7-6 0,36-39 85,-5 7-24,-37 37-75,0-1-1,0 1 1,1 1-1,0 0 1,12-6-1,-18 9-7,0 1-1,1-1 1,-1 1-1,0-1 1,1 1-1,-1 0 1,1 0-1,-1 0 1,1 0-1,-1 0 1,0 0-1,1 0 1,-1 0-1,1 1 1,-1-1-1,0 0 1,1 1-1,-1-1 1,0 1-1,1 0 1,-1-1-1,0 1 1,0 0-1,0 0 1,1 0-1,-1-1 1,0 1-1,0 1 1,0-1-1,-1 0 0,1 0 1,0 0-1,0 0 1,-1 1-1,1-1 1,0 0-1,-1 0 1,1 3-1,2 4 2,-1 1-1,0-1 0,0 1 0,-1 0 1,0-1-1,0 1 0,-1 0 1,0 0-1,-1 0 0,-3 15 0,2-12 99,-1 0 0,0 0 0,-1 0 0,-1 0 0,0-1 0,0 0 0,-8 12 0,10-19 2,0 1 0,0-1 0,0 0-1,-1-1 1,0 1 0,0-1 0,0 1-1,0-1 1,0 0 0,-1-1 0,-6 4-1,9-5-79,0 0 0,1-1 0,-1 1 0,0-1 0,0 0 0,0 0 0,0 1 0,0-1 0,0 0 0,0-1 0,0 1 0,0 0 0,0 0 0,0-1 0,0 1 0,1-1 0,-1 0 0,0 0 0,0 1 0,1-1 0,-1 0 0,0 0 0,1-1 0,-1 1 0,1 0 0,-1 0 0,1-1 0,0 1 0,-1-1 0,1 1 0,0-1 0,-2-3 0,-1-4-234,0-1 0,0 1 0,1-1 1,0 0-1,1 0 0,0 0 0,1 0 0,0 0 1,0-1-1,1 1 0,1 0 0,-1 0 0,2-1 0,-1 1 1,1 0-1,7-17 0,3 0-262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5.675"/>
    </inkml:context>
    <inkml:brush xml:id="br0">
      <inkml:brushProperty name="width" value="0.05" units="cm"/>
      <inkml:brushProperty name="height" value="0.05" units="cm"/>
      <inkml:brushProperty name="color" value="#E71224"/>
    </inkml:brush>
  </inkml:definitions>
  <inkml:trace contextRef="#ctx0" brushRef="#br0">0 0 20124,'14'7'1657,"-8"13"-1177,0 9-224,-5 14 768,-1 4-312,0 11-384,0-1-64,0-3-56,0-2-104,3-12-32,2-6-72,3-13-88,-1-9-88,6-12-528,2-4-312,-3-13 784,0-6-120,-2-10-176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6.111"/>
    </inkml:context>
    <inkml:brush xml:id="br0">
      <inkml:brushProperty name="width" value="0.05" units="cm"/>
      <inkml:brushProperty name="height" value="0.05" units="cm"/>
      <inkml:brushProperty name="color" value="#E71224"/>
    </inkml:brush>
  </inkml:definitions>
  <inkml:trace contextRef="#ctx0" brushRef="#br0">91 229 17108,'6'1'364,"0"0"0,-1 0 1,1-1-1,0 0 1,0 0-1,0 0 0,0-1 1,0 0-1,-1 0 1,1 0-1,0-1 0,-1 0 1,1 0-1,-1 0 1,1-1-1,-1 0 0,0 0 1,0 0-1,0-1 1,7-7-1,-8 8-292,0-1-1,0 1 1,-1-1-1,1 0 1,-1 0 0,0 0-1,0-1 1,-1 1-1,1-1 1,-1 1 0,0-1-1,0 0 1,-1 0-1,1 0 1,-1 0-1,0 0 1,-1 0 0,1 0-1,-1-1 1,0 1-1,0 0 1,0 0 0,-1 0-1,-1-6 1,1 8-72,0 0 0,-1 0 0,1 0 0,-1 0 0,1 0 0,-1 1 1,0-1-1,0 0 0,0 1 0,0 0 0,0-1 0,-1 1 0,1 0 1,-1 0-1,1 0 0,-1 0 0,0 1 0,0-1 0,0 1 0,0 0 0,0 0 1,0 0-1,0 0 0,0 0 0,0 1 0,0-1 0,-1 1 0,1 0 1,0 0-1,0 0 0,-1 0 0,-5 2 0,1-1-29,1 1 0,-1 0 1,0 0-1,0 1 0,1 0 0,0 0 0,-1 1 0,1 0 0,1 0 1,-1 0-1,1 1 0,-8 7 0,7-3 4,0 0 1,0 0-1,0 1 1,2 0-1,-1 1 1,1-1-1,1 1 1,0 0 0,0 0-1,1 1 1,0-1-1,1 1 1,1-1-1,0 1 1,1 23-1,0-27 25,1-1 0,0 1 0,0 0 0,1-1 0,0 1 0,1-1 0,-1 0 0,2 1 0,-1-1 0,9 13 0,-9-16 3,1 1 1,0-1 0,0 0-1,1 0 1,-1 0-1,1-1 1,0 1 0,0-1-1,0 0 1,0-1-1,0 1 1,1-1-1,-1 0 1,1 0 0,10 1-1,-5-2 4,-1 0-1,0-1 1,1 0-1,-1-1 1,1 0-1,-1 0 1,0-2 0,1 1-1,-1-1 1,0 0-1,-1-1 1,1-1-1,-1 1 1,0-1-1,10-7 1,6-6 15,-1 0 0,-1-1 0,-1-1 0,20-24 0,-23 22 0,0-1 1,21-34-1,-32 43-13,0 0 0,-1 0 0,-1 0 0,0-1 0,-1 1 1,3-19-1,-7 32-10,-1 0 1,0 0 0,1 0-1,-1 1 1,0-1 0,0 0-1,0 0 1,0 0 0,1 0 0,-1 0-1,0 0 1,-1 0 0,1 1-1,0-1 1,0 0 0,0 0-1,0 0 1,-1 0 0,1 0 0,0 1-1,-1-1 1,1 0 0,-1 0-1,1 1 1,-1-1 0,1 0-1,-1 0 1,1 1 0,-1-1-1,0 1 1,0-1 0,1 1 0,-1-1-1,0 1 1,0-1 0,1 1-1,-1-1 1,0 1 0,0 0-1,-1-1 1,0 1-1,0 0 0,-1 1 0,1-1 0,0 0-1,0 1 1,0-1 0,-1 1 0,1 0 0,0 0 0,0 0 0,0 0-1,0 0 1,0 0 0,0 0 0,-2 3 0,-2 2 9,0 0 0,1 1-1,-1-1 1,1 1 0,1 0 0,-1 1 0,1-1-1,1 1 1,-1 0 0,1 0 0,1 0 0,-1 1-1,1-1 1,1 0 0,0 1 0,0 0 0,0-1-1,1 1 1,2 11 0,-1-12 5,0 0 1,0 0-1,1 0 0,0 0 0,1 0 1,-1-1-1,2 1 0,-1-1 1,7 9-1,-7-11-10,0 0 0,1-1 0,0 0 0,0 0 0,0 0 0,0 0 0,0-1 1,1 1-1,0-1 0,0 0 0,0-1 0,0 1 0,11 3 0,-14-5-55,0-1 0,1 1 0,-1 0 0,1-1 1,0 0-1,-1 1 0,1-1 0,-1 0 0,1 0 0,0 0 0,-1-1 0,1 1 0,-1-1 1,1 1-1,-1-1 0,1 0 0,-1 0 0,1 0 0,-1 0 0,0-1 0,0 1 1,1 0-1,1-3 0,-1 1-18,0-1 0,0 1 0,-1-1 1,1 0-1,-1 0 0,0 0 0,0 0 0,0 0 1,-1 0-1,1-1 0,-1 1 0,1-7 1,2-25-361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6.549"/>
    </inkml:context>
    <inkml:brush xml:id="br0">
      <inkml:brushProperty name="width" value="0.05" units="cm"/>
      <inkml:brushProperty name="height" value="0.05" units="cm"/>
      <inkml:brushProperty name="color" value="#E71224"/>
    </inkml:brush>
  </inkml:definitions>
  <inkml:trace contextRef="#ctx0" brushRef="#br0">1 10 18516,'0'-7'2304,"0"4"-1503,7 5 2319,0 5-2568,-1 0-904,-6 0 304,-3-4-104,-10 0-112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3.501"/>
    </inkml:context>
    <inkml:brush xml:id="br0">
      <inkml:brushProperty name="width" value="0.05" units="cm"/>
      <inkml:brushProperty name="height" value="0.05" units="cm"/>
    </inkml:brush>
  </inkml:definitions>
  <inkml:trace contextRef="#ctx0" brushRef="#br0">32 315 16652,'1'-5'395,"-1"0"0,1 0 0,0 1 0,0-1 0,0 1 0,1-1 0,-1 1 0,1-1 0,5-6 0,27-38 517,-10 15-795,-10 11-95,13-26 0,-24 42 7,0 1-1,0-1 0,-1 0 0,0 0 1,0 0-1,-1 0 0,1 0 0,-2-1 1,1-8-1,-1 15-16,0 0 0,0 0 0,0 0 1,0 0-1,0 0 0,0 0 0,0 0 0,0 0 0,-1 0 0,1 0 0,0 0 1,-1 0-1,1 0 0,0 0 0,-1 0 0,1 0 0,-1 0 0,0 1 0,1-1 1,-1 0-1,0 0 0,1 1 0,-1-1 0,0 0 0,0 1 0,0-1 0,0 0 1,0 1-1,1 0 0,-1-1 0,0 1 0,0-1 0,0 1 0,0 0 0,0 0 1,0 0-1,0-1 0,0 1 0,0 0 0,-1 0 0,1 0 0,0 1 0,0-1 1,0 0-1,0 0 0,0 1 0,-1-1 0,-2 2 22,0-1 1,0 1-1,0 0 1,0 0-1,1 1 0,-1-1 1,1 1-1,-1 0 0,1-1 1,-3 5-1,-4 6 18,1 0 0,1 1 0,0 0 0,1 1 0,1 0 0,0 0 0,-6 24 0,5-10-34,1 1-1,1 1 1,-1 31 0,6-56-15,-1 3 2,1 0 0,0 0-1,1 0 1,-1 0 0,2 0 0,1 9 0,-3-18-4,0 1 0,0-1-1,1 1 1,-1 0-1,0-1 1,0 1-1,1 0 1,-1-1 0,0 1-1,1-1 1,-1 1-1,0-1 1,1 1-1,-1-1 1,1 1 0,-1-1-1,1 1 1,-1-1-1,1 1 1,-1-1 0,1 0-1,-1 1 1,1-1-1,-1 0 1,1 0-1,0 1 1,-1-1 0,1 0-1,0 0 1,-1 0-1,1 0 1,0 0 0,-1 0-1,2 0 1,0 0 1,0-1 1,0 0 0,0 0 0,-1 0-1,1 0 1,0 0 0,0 0 0,-1-1-1,1 1 1,-1-1 0,2-1 0,7-9 14,0 0 0,9-16 0,-17 26-16,23-44 87,-1-1 0,29-83 0,-29 70 8,-25 64-87,0 0 0,0 1 1,1-1-1,0 0 0,0 7 1,0 5-1,-1-11-8,-1 27 61,2-1 1,4 44 0,-4-68-47,1 1-1,0-1 1,1 0-1,0 0 1,0-1 0,0 1-1,1 0 1,0-1 0,0 1-1,0-1 1,1 0 0,0 0-1,0 0 1,1-1 0,0 1-1,9 7 1,-11-11 5,0 0-1,0 0 1,1 0 0,-1-1 0,0 1-1,1-1 1,-1 0 0,1 0 0,-1-1 0,1 1-1,-1-1 1,1 1 0,0-1 0,4-1-1,-1 0 11,-1 0 0,1 0 0,0-1-1,-1 0 1,0 0 0,1-1 0,6-3-1,7-7 54,-1 0-1,0-1 1,23-21-1,-38 31-70,14-14 94,27-34-1,6-5-10,-51 56-96,0 1 0,1 0 0,-1 0 0,0-1 0,0 1 0,0 0 0,0 0 0,1-1-1,-1 1 1,0 0 0,0 0 0,0-1 0,1 1 0,-1 0 0,0 0 0,1 0-1,-1 0 1,0 0 0,0-1 0,1 1 0,-1 0 0,0 0 0,1 0 0,-1 0-1,0 0 1,0 0 0,1 0 0,-1 0 0,0 0 0,1 0 0,-1 0 0,0 0-1,1 0 1,-1 0 0,0 0 0,0 0 0,1 1 0,-1-1 0,0 0 0,0 0 0,1 0-1,-1 0 1,0 0 0,0 1 0,1-1 0,-1 0 0,0 0 0,0 1 0,1-1-1,-1 0 1,0 0 0,0 1 0,0-1 0,0 0 0,0 0 0,1 1 0,-1-1-1,2 19-9,-2-16 7,0 114-50,0-116 55,0 0-1,0 1 1,0-1-1,0 0 1,0 0-1,1 0 1,-1 1-1,0-1 0,0 0 1,1 0-1,-1 0 1,1 0-1,-1 0 1,1 0-1,-1 1 1,1-1-1,0 0 1,0-1-1,-1 1 1,3 2-1,-3-3 2,1 0-1,0 0 1,0 0 0,-1 0-1,1 0 1,0 0-1,0 0 1,0 0 0,-1 0-1,1-1 1,0 1-1,0 0 1,-1 0 0,1-1-1,0 1 1,-1 0-1,1-1 1,0 1 0,-1-1-1,1 1 1,0-1-1,0 0 1,7-7 23,-1 0 0,0 0-1,8-13 1,-13 18-22,23-34 46,24-32-44,-43 61-34,1 1 0,0-1 1,0 1-1,1 0 0,16-10 0,-24 16 22,1 1 1,0-1-1,0 1 1,-1-1-1,1 1 0,0-1 1,0 1-1,0-1 1,0 1-1,0 0 1,-1 0-1,1-1 0,0 1 1,0 0-1,0 0 1,0 0-1,0 0 1,0 0-1,0 0 0,0 0 1,0 1-1,-1-1 1,1 0-1,0 0 1,0 1-1,0-1 0,0 0 1,1 2-1,-1-1-4,0 0 0,0 1-1,0-1 1,-1 0 0,1 1-1,0-1 1,0 1-1,-1 0 1,1-1 0,-1 1-1,0-1 1,1 1 0,-1 0-1,0 1 1,1 7-76,-1 1-1,-1-1 1,0 0 0,-2 11 0,2-19 48,-1 12-262,-2-1 0,-5 16-1,8-27 270,1 0 0,-1 0 0,0 0 0,0 0-1,0 0 1,0-1 0,0 1 0,0 0 0,0 0-1,-1-1 1,1 1 0,-1-1 0,1 1 0,-1-1-1,1 0 1,-1 1 0,0-1 0,0 0 0,0 0-1,1 0 1,-1 0 0,0-1 0,-3 2 0,-11-9-328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6.985"/>
    </inkml:context>
    <inkml:brush xml:id="br0">
      <inkml:brushProperty name="width" value="0.05" units="cm"/>
      <inkml:brushProperty name="height" value="0.05" units="cm"/>
      <inkml:brushProperty name="color" value="#E71224"/>
    </inkml:brush>
  </inkml:definitions>
  <inkml:trace contextRef="#ctx0" brushRef="#br0">0 175 13227,'2'-67'3194,"0"107"1475,2 44-3354,-3-28-843,3 1 1,21 109-1,-24-160-443,1-1 0,-1 1-1,1-1 1,1 1-1,-1-1 1,1 0 0,4 6-1,-7-9-21,1-1 0,0 0-1,0 0 1,0 0 0,0 0-1,1 0 1,-1 0 0,0-1 0,0 1-1,0 0 1,1 0 0,-1-1 0,0 1-1,1-1 1,-1 1 0,1-1-1,-1 0 1,0 0 0,1 1 0,-1-1-1,1 0 1,-1 0 0,1 0 0,-1-1-1,1 1 1,-1 0 0,0 0 0,1-1-1,-1 1 1,1-1 0,-1 1-1,0-1 1,2-1 0,3-2-3,0 0 0,0 0-1,-1 0 1,0-1 0,0 0 0,0 0 0,-1-1 0,0 1-1,0-1 1,0 0 0,4-9 0,2-6-47,0 0 0,7-28 0,-5 5-181,-1 1 0,-3-1-1,-1 0 1,-3-1 0,-2-82 0,-2 114 145,0 10 53,1-1 0,-1 1 1,-1 0-1,1-1 0,0 1 0,-1 0 1,0-1-1,1 1 0,-1 0 0,-1 0 1,1 0-1,-3-5 0,4 8 25,0 0 0,0-1-1,0 1 1,-1 0 0,1 0-1,0 0 1,0 0 0,0 0-1,0 0 1,0 0 0,-1 0-1,1 0 1,0 0 0,0 0-1,0 0 1,0 0 0,0 0-1,-1 0 1,1 0 0,0 0 0,0 0-1,0 0 1,0 0 0,0 0-1,-1 0 1,1 0 0,0 0-1,0 0 1,0 0 0,0 0-1,0 0 1,0 0 0,-1 0-1,1 0 1,0 1 0,0-1 0,0 0-1,0 0 1,0 0 0,0 0-1,0 0 1,0 0 0,-1 1-1,1-1 1,0 0 0,0 0-1,0 0 1,0 0 0,0 0-1,0 1 1,0-1 0,0 0-1,0 0 1,0 0 0,0 0 0,0 0-1,0 1 1,0-1 0,0 0-1,0 0 1,0 0 0,0 0-1,0 0 1,0 1 0,0-1-1,1 0 1,-1 0 0,-4 30 142,2 0-1,1 0 1,1 0 0,6 35 0,-5-47-60,3 27 184,2-1 0,17 65-1,-16-86-198,0-1 1,1 1-1,2-2 0,0 1 0,1-1 1,20 27-1,-40-61-1080,-76-97-2173,2 26 1312,69 71 1918,-1 1 0,0 0 0,-1 1 1,-18-9-1,44 23 319,-1 0 0,1-1-1,0 0 1,0 0 0,0-2 0,0 1 0,0-1-1,19-2 1,8-2-966,53-12-1,-50 7 222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7.609"/>
    </inkml:context>
    <inkml:brush xml:id="br0">
      <inkml:brushProperty name="width" value="0.05" units="cm"/>
      <inkml:brushProperty name="height" value="0.05" units="cm"/>
      <inkml:brushProperty name="color" value="#E71224"/>
    </inkml:brush>
  </inkml:definitions>
  <inkml:trace contextRef="#ctx0" brushRef="#br0">212 160 15651,'0'-1'64,"0"1"-1,0 0 0,0 0 0,0-1 1,0 1-1,0 0 0,0 0 1,0-1-1,0 1 0,0 0 0,0 0 1,0-1-1,0 1 0,0 0 0,0 0 1,0-1-1,0 1 0,0 0 1,-1 0-1,1-1 0,0 1 0,0 0 1,0 0-1,0 0 0,-1-1 1,1 1-1,0 0 0,0 0 0,0 0 1,-1 0-1,1-1 0,0 1 0,0 0 1,-1 0-1,1 0 0,-15-3 851,-14 5 698,20 0-1442,1 1 0,0 0 0,-1 1 0,1 0 0,1 0 0,-1 1 0,1 0 0,-1 0 0,1 1 0,1-1-1,-1 2 1,-7 8 0,8-8-154,0 1 0,0 0 0,0 0 0,1 0-1,0 1 1,1-1 0,0 1 0,0 0 0,1 1 0,0-1-1,-1 11 1,4-18-10,-1 0 0,1 0 0,0 0 0,0 1 0,0-1 0,0 0 0,0 0 0,0 0 0,1 0-1,-1 1 1,1-1 0,-1 0 0,1 0 0,0 0 0,0 0 0,0 0 0,0 0 0,0-1 0,0 1 0,2 2 0,-1-3 3,0 1-1,0-1 1,0 0 0,0 0 0,0 0 0,1 0 0,-1 0-1,0-1 1,0 1 0,1 0 0,-1-1 0,0 0-1,0 0 1,1 0 0,3 0 0,4-1 17,-1 0 0,0-1 1,0 0-1,0-1 0,0 0 0,-1 0 0,1-1 0,9-6 1,-5 2 7,-1-1-1,-1 0 1,0-1 0,0 0 0,-1-1 0,0 0 0,-1 0 0,0-1 0,11-21 0,-10 13-54,-1 1 0,0-1 1,-1 0-1,-2-1 1,9-40-1,-24 107-291,4-26 366,1 1 1,1 0-1,1 0 0,1 42 0,2-60-31,-1-1 0,0 1-1,1 0 1,-1-1-1,1 1 1,0-1 0,0 1-1,0-1 1,0 1-1,0-1 1,1 1 0,-1-1-1,1 0 1,-1 0-1,1 0 1,0 0 0,2 2-1,-2-3 0,0 0 1,0 0-1,0 0 0,0 0 0,0 0 0,1-1 1,-1 1-1,0-1 0,0 1 0,1-1 0,-1 0 1,0 0-1,0 0 0,1 0 0,-1 0 1,0-1-1,1 1 0,-1-1 0,0 1 0,3-2 1,6-2 22,0-1 1,0-1 0,-1 1 0,1-2 0,-1 1 0,-1-2 0,1 1 0,-1-1 0,14-16 0,5-10-25,32-50 0,-18 25-171,-42 59 142,0-1 1,0 1 0,0 0 0,0 0-1,0-1 1,1 1 0,-1 0-1,0 0 1,0 0 0,0-1 0,0 1-1,0 0 1,1 0 0,-1 0-1,0-1 1,0 1 0,0 0 0,1 0-1,-1 0 1,0 0 0,0 0 0,1-1-1,-1 1 1,0 0 0,0 0-1,0 0 1,1 0 0,-1 0 0,0 0-1,0 0 1,1 0 0,-1 0-1,0 0 1,1 0 0,-1 0 0,1 11-83,-9 29 128,5-27-10,2-10-31,-1 7 56,1-1-1,0 0 1,0 1 0,1 9-1,-1-18-34,1 0 0,0 0 0,0 0 1,0 1-1,0-1 0,1 0 0,-1 0 0,0 0 0,0 0 0,1 0 0,-1 0 0,0 0 0,1 0 0,-1 0 0,1 0 0,0 0 0,-1 0 0,1 0 0,0 0 0,-1 0 0,1-1 0,0 1 0,0 0 0,0 0 0,0-1 0,0 1 0,0-1 0,0 1 0,0-1 0,0 1 0,0-1 0,0 1 0,0-1 0,0 0 0,0 0 0,0 0 1,0 1-1,0-1 0,0 0 0,1 0 0,-1-1 0,0 1 0,0 0 0,2-1 0,2 0 47,1-1 0,-1-1 0,1 1-1,-1-1 1,0 0 0,0 0 0,-1 0 0,9-8 0,33-36 234,-32 33-212,15-18-133,32-44 0,-56 72-244,-5 14 46,-8 28-232,4-20 104,2-6 56,-6 35-1239,8-45 1448,0 0 0,-1 1-1,1-1 1,0 1 0,1-1 0,-1 1 0,0-1-1,1 0 1,-1 1 0,1-1 0,0 0 0,0 1-1,0-1 1,1 3 0,-1-5 78,-1 1-1,1-1 1,-1 0-1,1 1 1,-1-1 0,1 0-1,-1 1 1,1-1-1,-1 0 1,1 0 0,-1 0-1,1 0 1,-1 0 0,1 1-1,-1-1 1,1 0-1,0 0 1,-1 0 0,1 0-1,0-1 1,15-2-726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8.078"/>
    </inkml:context>
    <inkml:brush xml:id="br0">
      <inkml:brushProperty name="width" value="0.05" units="cm"/>
      <inkml:brushProperty name="height" value="0.05" units="cm"/>
      <inkml:brushProperty name="color" value="#E71224"/>
    </inkml:brush>
  </inkml:definitions>
  <inkml:trace contextRef="#ctx0" brushRef="#br0">75 183 16211,'0'0'57,"0"-1"-1,0 1 0,0-1 0,0 1 0,0 0 0,0-1 1,0 1-1,0-1 0,0 1 0,0-1 0,0 1 0,0-1 0,0 1 1,-1-1-1,1 1 0,0-1 0,0 1 0,0 0 0,-1-1 1,1 1-1,0-1 0,0 1 0,-1 0 0,1-1 0,-1 1 0,1-1 1,-10 6 810,-9 21 436,12-15-979,1 2 0,1-1 1,0 1-1,0-1 1,2 1-1,-1 1 0,2-1 1,0 0-1,0 1 1,1-1-1,1 19 0,0-30-294,0 0 0,0 0 0,0 0 0,1 0 0,-1 0 0,0 0 0,1 0 0,-1 0 0,1 0 0,0 0 0,-1-1 0,1 1 0,0 0 0,0 0 0,0-1-1,1 1 1,-1-1 0,0 1 0,0-1 0,1 1 0,-1-1 0,1 0 0,0 0 0,-1 0 0,1 0 0,0 0 0,-1 0 0,1 0 0,0 0 0,0-1 0,0 1 0,2 0 0,0-1-8,0 0 0,0-1 0,0 1 0,0-1 0,0 0 1,-1 0-1,1 0 0,0 0 0,0-1 0,-1 1 0,1-1 1,-1 0-1,1 0 0,-1 0 0,4-4 0,7-6 22,-1-1 0,-1 0 0,0 0 0,-1-1 0,0-1 0,-1 0 0,-1 0 0,9-22 0,-7 13-10,-1-1 1,-1 0-1,-2 0 1,9-52-1,-15 72-24,2-35 29,-3 38-36,0 1 0,0-1 0,0 1-1,0-1 1,0 0 0,-1 1 0,1-1 0,0 1 0,-1-1-1,1 1 1,-1 0 0,1-1 0,-1 1 0,0 0 0,0-1-1,0 1 1,1 0 0,-1 0 0,0-1 0,-3-1 0,3 3 0,1 0 0,-1 0 1,0 0-1,0-1 0,0 1 1,0 0-1,1 0 0,-1 0 1,0 0-1,0 1 0,0-1 1,1 0-1,-1 0 0,0 0 1,0 1-1,0-1 0,1 0 1,-1 1-1,0-1 0,0 1 1,1-1-1,-1 1 0,1-1 1,-1 1-1,0-1 0,1 1 1,-1 0-1,1-1 0,-1 1 1,1 0-1,-1-1 0,1 1 1,-1 1-1,-13 29 98,7-8-21,0 1 0,2 1 0,1-1 0,-2 28 0,5-40-136,1 0 0,0 0-1,1 0 1,0 0-1,1 0 1,0 0 0,1 0-1,0-1 1,1 1 0,7 16-1,-10-26 39,1 0-1,-1 0 1,0 0-1,1 0 1,-1 0-1,1-1 1,-1 1-1,1 0 1,0-1-1,0 1 1,-1-1-1,1 1 1,0-1-1,1 0 1,2 2-1,-3-3 17,-1 0 1,1 0-1,0 0 1,-1 0-1,1 0 0,-1 0 1,1 0-1,-1 0 1,1 0-1,-1-1 1,1 1-1,-1-1 0,1 1 1,-1-1-1,1 0 1,-1 1-1,0-1 0,1 0 1,-1 0-1,0 0 1,0 0-1,0 0 0,1 0 1,0-2-1,15-19-229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8.526"/>
    </inkml:context>
    <inkml:brush xml:id="br0">
      <inkml:brushProperty name="width" value="0.05" units="cm"/>
      <inkml:brushProperty name="height" value="0.05" units="cm"/>
      <inkml:brushProperty name="color" value="#E71224"/>
    </inkml:brush>
  </inkml:definitions>
  <inkml:trace contextRef="#ctx0" brushRef="#br0">0 479 14891,'4'7'575,"1"-1"0,0 0-1,0 0 1,0 0 0,1-1 0,9 8 0,-12-11-388,0 0 1,0-1 0,1 1 0,-1-1-1,0 0 1,1 0 0,-1 0-1,1 0 1,-1-1 0,1 1 0,-1-1-1,1 0 1,0 0 0,-1 0 0,1-1-1,5-1 1,-1 0 1,0 0 1,0-1-1,0 0 0,0 0 1,-1-1-1,0 0 0,1-1 1,-2 1-1,1-1 0,8-8 1,-12 11-162,-1-1-1,1 1 1,-1-1 0,0 1 0,0-1-1,0 0 1,0 0 0,0 0 0,0 0 0,-1 0-1,0 0 1,1-1 0,-1 1 0,0 0-1,-1-1 1,1 1 0,0-1 0,-1 1-1,0 0 1,0-1 0,0 1 0,0-1 0,-1 1-1,1-1 1,-1 1 0,-2-7 0,2 8-32,0 1 0,0-1 0,0 1 1,0-1-1,0 1 0,0 0 0,0-1 0,0 1 1,-1 0-1,1 0 0,-1 0 0,1 0 1,0 0-1,-1 0 0,0 0 0,1 1 0,-1-1 1,1 0-1,-1 1 0,0-1 0,0 1 1,1 0-1,-1 0 0,0 0 0,1-1 0,-1 2 1,0-1-1,0 0 0,1 0 0,-1 0 1,0 1-1,-2 0 0,-3 1-20,1 0 0,0 0 0,0 1 0,1 0 0,-1 0-1,0 0 1,-7 6 0,7-2 9,0-1 0,0 1-1,0 0 1,1 0 0,0 1-1,0 0 1,1 0 0,0 0 0,0 0-1,-3 14 1,6-19 17,0 1 0,0 0 0,0-1 0,1 1 1,0 0-1,-1 0 0,1 0 0,1-1 0,-1 1 0,1 0 0,-1 0 1,3 4-1,-2-6 2,0 0 1,0 0-1,0 0 1,0 1-1,1-1 1,-1-1-1,1 1 1,0 0-1,-1 0 0,1-1 1,0 1-1,0-1 1,0 1-1,0-1 1,0 0-1,1 0 1,-1 0-1,0 0 1,0 0-1,5 0 1,0 1 5,0-1 1,0-1 0,0 1 0,0-1 0,0 0 0,0-1 0,0 0-1,0 0 1,0-1 0,0 1 0,0-1 0,-1-1 0,12-5-1,-3 1 1,-1-1-1,-1-1 0,1 0 0,-2 0 0,13-13 0,-10 7-2,0-1 0,-2-1 1,0 0-1,-1 0 0,0-2 0,-2 1 1,17-40-1,-18 33-22,-1-1 0,0 0 0,-2 0 0,-1 0 0,-2 0 0,1-28 0,-3 47 2,-1-1 1,0 1-1,0-1 1,-1 1-1,0-1 1,0 1-1,-1 0 1,0 0 0,0-1-1,-1 1 1,-6-11-1,9 16 6,-1 1-1,0 0 1,0-1-1,0 1 1,0-1-1,0 1 1,-1 0-1,1 0 1,0 0-1,-1 0 1,1 0-1,0 0 1,-1 0-1,1 0 1,-1 0-1,0 0 1,1 1-1,-1-1 1,1 1-1,-1-1 1,-2 1-1,1 0 1,1 0 1,0 1-1,0-1 0,0 1 0,0-1 0,-1 1 0,1 0 0,0 0 0,0 0 0,0 0 1,0 0-1,1 0 0,-1 1 0,-2 1 0,-4 5-2,2-1 0,-1 1 1,1 0-1,0 0 0,0 1 1,-5 12-1,1 0 24,1 0 1,1 1-1,1 0 1,1 1-1,1-1 1,1 1-1,-2 37 1,6-48-65,-1 0 0,2 0 0,0 0 0,0 0 0,1 0 0,0 0 0,1 0 0,1-1 0,-1 1 1,2-1-1,0 0 0,0 0 0,1-1 0,0 1 0,1-1 0,10 11 0,-12-16 11,0 0 0,1 0 1,-1-1-1,1 1 0,0-1 0,1-1 0,-1 1 1,1-1-1,12 4 0,31 1-207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6.967"/>
    </inkml:context>
    <inkml:brush xml:id="br0">
      <inkml:brushProperty name="width" value="0.05" units="cm"/>
      <inkml:brushProperty name="height" value="0.05" units="cm"/>
      <inkml:brushProperty name="color" value="#E71224"/>
    </inkml:brush>
  </inkml:definitions>
  <inkml:trace contextRef="#ctx0" brushRef="#br0">159 21 17684,'-1'-1'123,"0"-1"0,-1 0 0,0 1-1,1-1 1,-1 1 0,0-1 0,1 1 0,-1 0 0,0 0 0,0 0 0,0 0 0,0 0 0,0 0 0,0 0 0,0 1-1,-5-1 1,5 1-62,0 0 0,0 0 0,0 1 0,1-1 0,-1 1 0,0-1 1,0 1-1,0 0 0,0 0 0,1 0 0,-1 0 0,0 0 0,1 0 0,-1 0 0,1 0 0,-1 1 0,1-1 0,0 1 0,-2 2 0,-4 5 160,1 1 0,0 0 0,0 0 0,1 0 0,1 0-1,0 1 1,-5 20 0,-10 82 366,16-95-511,-6 46 250,2 1-1,4 115 1,3-175-306,1 1-1,0-1 1,0 1-1,0-1 0,1 1 1,-1-1-1,1 0 1,4 7-1,-5-10-13,0-1 0,0 1 0,0-1 0,0 0 0,1 1 0,-1-1-1,0 0 1,0 0 0,1 0 0,-1 0 0,1 0 0,-1 0 0,1 0 0,0 0 0,-1-1 0,1 1-1,-1-1 1,1 1 0,0-1 0,0 0 0,-1 1 0,1-1 0,0 0 0,0 0 0,-1 0 0,1 0 0,0-1-1,0 1 1,2-1 0,9-4 30,0 0 1,-1-1-1,1 0 0,-1-1 0,0 0 0,-1-1 0,0-1 0,13-12 0,-10 9 5,1 0-1,0 1 1,30-16-1,-43 26-36,1 0-1,-1 0 1,1 0-1,-1 0 1,1 0-1,0 0 1,0 1-1,-1-1 1,1 1-1,0 0 1,0 0-1,-1 0 1,1 0-1,3 1 1,-4 0-3,0 0 0,-1-1 0,1 1 0,-1 0 0,0 0 1,1 0-1,-1 0 0,0 0 0,1 0 0,-1 1 0,0-1 0,0 0 1,0 1-1,0-1 0,0 1 0,-1-1 0,1 1 0,0-1 1,-1 1-1,1-1 0,-1 1 0,1 0 0,-1-1 0,0 3 0,2 8 12,-1 0 0,0 1-1,-1-1 1,0 0-1,-1 0 1,-1 1-1,0-1 1,0 0-1,-1-1 1,-1 1 0,0 0-1,0-1 1,-2 0-1,1 0 1,-1 0-1,-1-1 1,0 0-1,0 0 1,-1 0 0,0-1-1,0-1 1,-1 1-1,-20 13 1,24-19 18,-1 0 0,0-1 0,0 1 1,0-1-1,-1-1 0,1 1 0,0-1 0,-1 0 0,1-1 1,-1 1-1,1-1 0,-1 0 0,1-1 0,-1 0 1,-9-2-1,12 2-79,1 0 1,-1 0 0,1 0 0,-1 0-1,1 0 1,0-1 0,0 0-1,-1 1 1,1-1 0,0 0-1,0-1 1,1 1 0,-1-1-1,0 1 1,1-1 0,0 0 0,0 0-1,-1 0 1,2 0 0,-1 0-1,0 0 1,1 0 0,-1-1-1,1 1 1,0-1 0,0 1 0,0-1-1,1 1 1,-1-5 0,1 5-18,0 1 0,0-1 0,1 1 0,-1-1 0,1 1 0,-1-1 0,1 1 0,0 0 0,0-1 0,0 1 0,0 0 0,0 0 0,1-1 0,-1 1 0,1 0 0,-1 0 0,1 1 1,0-1-1,0 0 0,3-2 0,1 0-34,0 0 1,0 1 0,0 0-1,1 0 1,-1 0 0,9-1-1,23-7-474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7.465"/>
    </inkml:context>
    <inkml:brush xml:id="br0">
      <inkml:brushProperty name="width" value="0.05" units="cm"/>
      <inkml:brushProperty name="height" value="0.05" units="cm"/>
      <inkml:brushProperty name="color" value="#E71224"/>
    </inkml:brush>
  </inkml:definitions>
  <inkml:trace contextRef="#ctx0" brushRef="#br0">8 130 15067,'2'0'176,"-1"1"1,0-1-1,0 1 0,1 0 1,-1-1-1,0 1 0,0 0 0,0 0 1,0 0-1,0 0 0,0 0 0,1 1 1,-1-1-80,-1 0 1,1 0-1,0 0 1,0 0-1,0 0 1,0-1-1,0 1 0,0 0 1,1-1-1,-1 1 1,0 0-1,0-1 1,0 1-1,1-1 1,-1 0-1,0 1 1,1-1-1,-1 0 1,2 0-1,1 0 78,-1-1 0,1 0-1,-1 0 1,1 0 0,-1 0 0,0-1 0,1 1-1,-1-1 1,0 0 0,0 0 0,0 0-1,0-1 1,-1 1 0,1 0 0,-1-1 0,1 0-1,-1 0 1,0 0 0,0 0 0,0 0-1,0 0 1,-1 0 0,1 0 0,1-7 0,-2 7-86,1 1 1,-1-1 0,0 0-1,0 0 1,-1 0-1,1 0 1,-1 0 0,1 0-1,-1 0 1,0 0 0,0 0-1,-1 0 1,1 0 0,0 0-1,-1 0 1,0 0 0,0 0-1,0 0 1,0 0 0,0 0-1,0 0 1,-1 1-1,0-1 1,1 1 0,-1-1-1,0 1 1,0-1 0,0 1-1,-3-2 1,3 3-76,1 0 1,0 0-1,0 1 0,-1-1 1,1 1-1,0-1 1,-1 1-1,1 0 0,0-1 1,-1 1-1,1 0 1,-1 0-1,1 0 0,-1 0 1,1 0-1,0 0 0,-1 1 1,1-1-1,-1 0 1,-1 1-1,0 1-17,1-1 1,-1 1-1,0-1 1,1 1-1,0 0 1,-1 0-1,1 0 1,0 0-1,-3 3 0,0 2-49,1-1-1,-1 1 1,1-1-1,1 1 0,-1 1 1,-4 12-1,6-12 12,0 0 0,1-1 0,0 1-1,0 0 1,0-1 0,1 1 0,0 0 0,1 0 0,0 0 0,0-1 0,0 1 0,1-1-1,3 9 1,-3-11 27,1-1 0,-1 0 0,0 0 1,1 0-1,0 0 0,0 0 0,0 0 0,1-1 0,-1 0 0,1 0 0,0 0 0,0 0 0,0 0 0,0-1 0,0 1 0,0-1 0,1 0 0,-1-1 0,1 1 1,-1-1-1,1 0 0,8 1 0,-3-1 21,0 0 0,1-1 0,-1-1 0,1 0 0,-1 0 0,1-1-1,-1 0 1,0-1 0,0 0 0,0 0 0,0-1 0,-1-1 0,1 1 0,-1-2 0,0 1 0,-1-1 0,13-11 0,-10 7 32,0 0 0,-1-1 1,-1 0-1,1 0 0,-2-1 0,0 0 0,0-1 1,-1 0-1,-1 0 0,0 0 0,0-1 0,3-14 1,-8 10-8,-1 18-31,0 0-1,0 0 1,0 0 0,-1-1-1,1 1 1,0 0-1,0 0 1,0 0 0,0 0-1,-1 0 1,1 0-1,0 0 1,0 0 0,0 0-1,0 0 1,-1 0-1,1 0 1,0 0-1,0 0 1,0 0 0,-1 0-1,1 0 1,0 0-1,0 0 1,0 0 0,0 0-1,-1 0 1,1 0-1,0 0 1,0 1 0,0-1-1,0 0 1,-1 0-1,1 0 1,0 0-1,0 0 1,0 0 0,0 1-1,0-1 1,0 0-1,0 0 1,-1 0 0,-17 27 21,11-13-21,1 0 1,0 0-1,2 1 1,0-1-1,-3 17 1,6-25-1,0-1 0,1 1 0,-1 0 0,1-1 0,0 1 0,1 0 0,-1-1 1,1 1-1,0 0 0,1-1 0,-1 1 0,1-1 0,0 0 0,1 0 0,-1 1 0,6 6 1,-7-10-17,1 1-1,0-1 1,1 0 0,-1 0 0,0-1 0,0 1 0,1 0 0,-1-1 0,1 1 0,0-1 0,-1 0 0,1 0 0,0 0 0,0 0 0,-1 0 0,1-1 0,0 1 0,0-1 0,0 0 0,0 0 0,0 0 0,0 0-1,0 0 1,0-1 0,-1 1 0,1-1 0,0 0 0,3-1 0,-2 0 16,-1 1-1,1-1 1,-1 0 0,1 0-1,-1-1 1,0 1-1,0 0 1,0-1-1,0 0 1,0 0 0,-1 0-1,1 0 1,-1 0-1,0-1 1,0 1 0,0-1-1,0 1 1,-1-1-1,1 0 1,1-7-1,1-28-108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7.903"/>
    </inkml:context>
    <inkml:brush xml:id="br0">
      <inkml:brushProperty name="width" value="0.05" units="cm"/>
      <inkml:brushProperty name="height" value="0.05" units="cm"/>
      <inkml:brushProperty name="color" value="#E71224"/>
    </inkml:brush>
  </inkml:definitions>
  <inkml:trace contextRef="#ctx0" brushRef="#br0">4 1 18940,'-3'2'1832,"3"3"-1495,3 1-754,5-4 3082,4 1-2441,1 2 96,2-1-144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8.353"/>
    </inkml:context>
    <inkml:brush xml:id="br0">
      <inkml:brushProperty name="width" value="0.05" units="cm"/>
      <inkml:brushProperty name="height" value="0.05" units="cm"/>
      <inkml:brushProperty name="color" value="#E71224"/>
    </inkml:brush>
  </inkml:definitions>
  <inkml:trace contextRef="#ctx0" brushRef="#br0">31 0 19268,'-5'14'322,"1"0"0,0 0 1,1 0-1,1 0 0,0 1 0,0 20 0,0-10 64,-5 68 452,10 174 0,-3-258-818,0-7-17,0 0 0,0 0 0,0 0-1,0 1 1,1-1 0,-1 0 0,0 0 0,1 0 0,0 0 0,-1 0 0,1 0 0,0 0 0,0 0 0,0 0 0,0 0 0,1-1 0,-1 1 0,2 1 0,-3-2-4,1-1-1,0 0 1,-1 0-1,1 1 1,-1-1-1,1 0 1,0 0-1,-1 0 1,1 0-1,0 0 1,-1 0 0,1 0-1,0 0 1,-1 0-1,1 0 1,-1 0-1,1 0 1,0-1-1,-1 1 1,1 0-1,-1 0 1,1-1 0,0 1-1,-1 0 1,1-1-1,-1 1 1,1-1-1,-1 1 1,1-1-1,-1 1 1,0-1-1,1 1 1,-1-1 0,0 1-1,1-1 1,-1 1-1,0-1 1,1 1-1,-1-1 1,0 0-1,0 0 1,14-32-95,-13 29 85,34-106-894,40-225 0,-72 319 848,-2 13 41,-1-1 1,1 0-1,0 1 1,-1-1-1,0 0 1,0 0-1,-1-6 1,-7 27 179,2 12-20,2 1-1,1 0 1,1-1 0,2 1-1,0 0 1,3-1 0,7 45-1,10 11-25,36 101 1,-68-215-823,-29-52 1,20 43 377,-76-129-301,100 170 594,1 0 0,-1 0 0,1-1 0,0 1 0,0-1 0,0 0 0,0 0-1,0 0 1,1 0 0,-1-1 0,6 1 0,-1 1-5,0-2 1,-1 1-1,1-1 1,17-1-1,10-2-137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8.789"/>
    </inkml:context>
    <inkml:brush xml:id="br0">
      <inkml:brushProperty name="width" value="0.05" units="cm"/>
      <inkml:brushProperty name="height" value="0.05" units="cm"/>
      <inkml:brushProperty name="color" value="#E71224"/>
    </inkml:brush>
  </inkml:definitions>
  <inkml:trace contextRef="#ctx0" brushRef="#br0">121 119 17284,'-19'16'1030,"0"0"0,-27 34 0,42-45-931,0 0 1,0 0-1,1 1 1,0-1-1,0 1 1,0 0-1,0 0 1,1 0-1,0 0 1,1 0-1,-1 1 1,1-1-1,0 0 1,1 1 0,0 11-1,0-16-94,0 0-1,0 0 1,0 0 0,0 0-1,1 0 1,-1 0 0,1 0 0,0 0-1,-1 0 1,1 0 0,0 0-1,0 0 1,0 0 0,1-1-1,-1 1 1,0 0 0,1-1-1,-1 1 1,1-1 0,-1 1-1,1-1 1,-1 0 0,1 0 0,0 0-1,0 0 1,0 0 0,0 0-1,0 0 1,0-1 0,0 1-1,0-1 1,0 1 0,0-1-1,0 0 1,0 0 0,0 0 0,4 0-1,0-1-5,0 0 0,-1 0 0,1-1 0,0 1 0,0-1 0,-1-1 0,1 1 0,-1-1-1,0 0 1,0 0 0,0-1 0,6-4 0,0-3 47,-1 0 1,-1 0-1,0 0 1,0-1-1,-1-1 0,-1 1 1,0-1-1,-1-1 1,0 1-1,-1-1 0,-1 0 1,0 0-1,4-28 1,-10 24 156,2 18-195,0 0-1,0 0 1,0 0 0,0-1-1,0 1 1,0 0-1,0 0 1,-1 0-1,1 0 1,0 0-1,0-1 1,0 1-1,-1 0 1,1 0-1,0 0 1,0 0-1,0 0 1,-1 0-1,1 0 1,0 0-1,0 0 1,0-1-1,-1 1 1,1 0-1,0 0 1,0 0-1,-1 0 1,1 0-1,0 0 1,0 1-1,0-1 1,-1 0-1,1 0 1,0 0-1,0 0 1,-1 0-1,0 1 27,-1 1 1,0-1-1,0 0 0,1 1 0,-1 0 0,1-1 0,-1 1 0,1 0 0,0-1 0,0 1 0,-2 3 0,0 4 47,-1-1 0,1 1 0,0 0 0,1 0 0,0 0 0,-1 10-1,3-14-42,-1 0-1,1 0 0,0 0 1,0 0-1,0 0 0,1 0 1,0 0-1,0 0 0,0 0 0,1 0 1,-1-1-1,5 10 0,-5-13-21,1 1 0,-1-1 0,0 0-1,1 1 1,-1-1 0,1 0 0,-1 0 0,1 0-1,-1 0 1,1 0 0,0 0 0,-1-1 0,1 1-1,0 0 1,0-1 0,0 0 0,-1 1 0,1-1-1,0 0 1,0 0 0,0 0 0,0 0 0,0 0-1,-1 0 1,1-1 0,0 1 0,0 0-1,0-1 1,1 0 0,6-2 34,-1-1 0,0 0-1,0 0 1,14-10 0,4-6 63,0-1-1,25-29 1,-28 26-136,2 2 0,30-23 0,-53 44 9,0-1-1,0 1 0,0 0 0,0 0 0,0 0 0,0 0 0,1 0 0,-1 0 1,0 0-1,4 0 0,-6 1 12,1 1 1,0-1-1,-1 0 1,1 0-1,-1 0 1,1 1-1,0-1 1,-1 0-1,1 0 1,-1 1-1,1-1 1,-1 1-1,1-1 1,-1 0-1,1 1 1,-1-1-1,1 1 1,-1-1-1,0 1 1,1-1-1,-1 1 1,0 0-1,1-1 1,-1 1-1,0-1 1,0 1-1,0 0 1,0-1-1,1 1 1,-1 0-1,0-1 1,0 1-1,0 0 1,0-1-1,0 1 1,0-1-1,-1 1 1,1 1-1,-1 18 34,0-14 29,0 0 1,1 0-1,0 0 1,1 0-1,1 12 1,-2-17-46,1 0 1,-1 0 0,0 0-1,1 0 1,0 0 0,-1 0 0,1 0-1,-1 0 1,1 0 0,0 0-1,0 0 1,0 0 0,0 0-1,-1 0 1,1-1 0,0 1 0,0 0-1,0-1 1,0 1 0,1-1-1,-1 1 1,0-1 0,0 0 0,0 1-1,0-1 1,0 0 0,1 0-1,-1 0 1,0 0 0,0 0-1,0 0 1,1 0 0,-1 0 0,0 0-1,2-1 1,8-2 43,0 0 0,-1 0-1,1-1 1,-1 0 0,0-1 0,0 0 0,0-1 0,11-8-1,7-8 14,32-31-1,-19 13-455,-59 100-4198,19-51 3951,5-4-155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9.257"/>
    </inkml:context>
    <inkml:brush xml:id="br0">
      <inkml:brushProperty name="width" value="0.05" units="cm"/>
      <inkml:brushProperty name="height" value="0.05" units="cm"/>
      <inkml:brushProperty name="color" value="#E71224"/>
    </inkml:brush>
  </inkml:definitions>
  <inkml:trace contextRef="#ctx0" brushRef="#br0">125 260 14147,'-6'2'445,"0"0"-1,0 0 1,0 1 0,0 0-1,0 0 1,1 1-1,0-1 1,-1 1 0,1 0-1,-5 6 1,2-1 216,0 0 0,0 0-1,1 0 1,-10 18 0,15-25-564,1 1 0,0 0 0,-1 0 0,1 0 1,1 0-1,-1 0 0,0 0 0,0 3 0,1-5-82,0-1 0,0 1-1,0-1 1,0 1 0,0 0 0,1-1 0,-1 1 0,0 0-1,0-1 1,0 1 0,1-1 0,-1 1 0,0 0 0,1-1 0,-1 1-1,0-1 1,1 1 0,-1-1 0,1 0 0,-1 1 0,1-1-1,-1 1 1,1-1 0,-1 0 0,1 1 0,-1-1 0,1 0 0,0 1-1,-1-1 1,1 0 0,0 0 0,-1 0 0,1 0 0,-1 0-1,1 0 1,0 1 0,-1-1 0,1-1 0,0 1 0,-1 0 0,1 0-1,0 0 1,0 0 0,4-1 20,0 0 0,-1-1-1,1 1 1,0-1 0,-1 0 0,0 0 0,1 0-1,-1-1 1,0 1 0,0-1 0,7-6 0,2-4 118,22-25 0,2-12 106,-3-1-1,-2-1 0,27-60 1,-39 66-107,-14 32 158,-12 45-25,2-15-186,-21 113 609,23-113-635,1 0-1,1-1 1,0 1 0,1 0 0,0 0-1,5 18 1,-4-28-174,-1 0 0,1-1 0,0 0 0,1 1 0,-1-1 0,1 0 0,0 0 0,5 6 0,-6-9 27,0 0 0,-1 0 0,1-1-1,0 1 1,0 0 0,0-1 0,0 0 0,0 1 0,0-1 0,1 0 0,-1 0-1,0 0 1,1 0 0,-1-1 0,0 1 0,1 0 0,-1-1 0,1 0 0,-1 0-1,1 0 1,-1 0 0,4 0 0,13-6-469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3.903"/>
    </inkml:context>
    <inkml:brush xml:id="br0">
      <inkml:brushProperty name="width" value="0.05" units="cm"/>
      <inkml:brushProperty name="height" value="0.05" units="cm"/>
    </inkml:brush>
  </inkml:definitions>
  <inkml:trace contextRef="#ctx0" brushRef="#br0">1 0 13923,'8'0'672,"4"9"-672,2 1-8,6 5 520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9.676"/>
    </inkml:context>
    <inkml:brush xml:id="br0">
      <inkml:brushProperty name="width" value="0.05" units="cm"/>
      <inkml:brushProperty name="height" value="0.05" units="cm"/>
      <inkml:brushProperty name="color" value="#E71224"/>
    </inkml:brush>
  </inkml:definitions>
  <inkml:trace contextRef="#ctx0" brushRef="#br0">1 575 16267,'8'3'465,"1"-1"-1,0-1 1,0 1-1,0-2 0,0 1 1,0-1-1,13-2 0,6-2 445,28-7-1,-48 9-845,0-1 0,0 1 1,-1-2-1,1 1 0,-1-1 0,8-5 0,-12 8-8,-1-1 1,1 0-1,-1 0 1,1 0-1,-1 0 1,0-1 0,0 1-1,0-1 1,0 1-1,0-1 1,0 1-1,-1-1 1,1 0-1,-1 0 1,0 0-1,0 0 1,0 0-1,0-5 1,-1 8-42,1 0 1,-1-1 0,0 1 0,0-1-1,0 1 1,-1-1 0,1 1 0,0-1-1,0 1 1,0-1 0,0 1-1,0-1 1,-1 1 0,1 0 0,0-1-1,0 1 1,0-1 0,-1 1 0,1 0-1,0-1 1,-1 1 0,1 0 0,0-1-1,-1 1 1,1 0 0,-1-1 0,1 1-1,0 0 1,-1 0 0,1 0-1,-1-1 1,1 1 0,-1 0 0,1 0-1,-1 0 1,1 0 0,-1 0 0,1 0-1,-1 0 1,1 0 0,0 0 0,-1 0-1,1 0 1,-1 0 0,1 0 0,-1 0-1,1 0 1,-1 1 0,1-1-1,-1 0 1,1 0 0,0 1 0,-1-1-1,0 1 1,-25 13 275,17-7-264,0 1 0,0 0 1,1 1-1,1-1 0,-1 2 0,1-1 0,1 1 1,0 0-1,0 0 0,1 0 0,-7 23 1,11-32-27,0 1 0,1-1 1,0 1-1,-1-1 1,1 1-1,0-1 0,0 0 1,0 1-1,0-1 1,0 1-1,0-1 0,0 1 1,1-1-1,-1 1 0,0-1 1,1 1-1,-1-1 1,1 1-1,-1-1 0,1 0 1,0 0-1,0 1 1,0-1-1,0 0 0,0 0 1,0 0-1,0 0 1,0 0-1,0 0 0,0 0 1,0 0-1,1 0 1,-1 0-1,0-1 0,1 1 1,-1-1-1,0 1 0,1-1 1,-1 1-1,1-1 1,-1 0-1,1 1 0,-1-1 1,1 0-1,1 0 1,6 0 1,1-1 0,0 1 0,-1-2 0,1 1 0,15-5 0,-8 0 4,-1 0 0,0-1 0,-1-1 0,0 0 0,0-1 0,23-18 0,75-75 86,-80 68-59,-1-1 0,-2-2 1,-1-1-1,-2-1 0,-2-2 1,-1 0-1,31-78 0,-53 113-26,1-1-1,-1 1 0,0-1 0,0 1 0,-1-1 1,0 0-1,0 1 0,-1-1 0,0 0 1,0 0-1,-2-10 0,2 16-5,0 0 1,-1 0-1,1 0 1,-1 0-1,1 0 0,-1 0 1,0 1-1,1-1 0,-1 0 1,0 0-1,1 1 1,-1-1-1,0 1 0,0-1 1,0 0-1,0 1 0,0 0 1,1-1-1,-1 1 1,0-1-1,0 1 0,0 0 1,0 0-1,0 0 0,-1-1 1,-1 1 7,0 0-1,0 0 1,0 1 0,0-1 0,1 0 0,-1 1 0,-5 1 0,0 2 33,0 0 0,0 1 1,0 0-1,0 0 0,1 0 1,0 1-1,0 1 0,0-1 1,1 1-1,-8 10 0,2-1 61,1 0 0,1 1-1,-16 34 1,19-35-21,1 0-1,1 1 1,1 0 0,0 0-1,1 0 1,1 1 0,0-1-1,1 1 1,4 31 0,-3-40-147,2-1 0,-1 0 1,1 1-1,1-1 0,-1 0 1,1 0-1,1 0 0,-1 0 1,2-1-1,-1 1 1,1-1-1,0 0 0,0-1 1,1 1-1,-1-1 0,2 0 1,-1 0-1,1-1 0,0 0 1,0 0-1,13 7 0,-13-9-129,0 0 0,0-1 0,0 0 0,0 0 0,0 0 0,0-1 0,0 0 0,0 0 0,1-1 0,-1 0 0,0 0 0,1-1 0,-1 0 0,0 0 0,0-1 0,8-2 0,28-21-720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3.288"/>
    </inkml:context>
    <inkml:brush xml:id="br0">
      <inkml:brushProperty name="width" value="0.05" units="cm"/>
      <inkml:brushProperty name="height" value="0.05" units="cm"/>
      <inkml:brushProperty name="color" value="#E71224"/>
    </inkml:brush>
  </inkml:definitions>
  <inkml:trace contextRef="#ctx0" brushRef="#br0">30 942 20316,'-30'54'656,"45"-84"-391,26-44 279,11-18-72,14-11-32,7 0-176,-2 4-40,-9 8-104,1-3-32,-7 14-48,-7 5-80,-18 21-224,-9 11-224,-17 14-368,-9 7 672,-13 15-104,-6 12-153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3.712"/>
    </inkml:context>
    <inkml:brush xml:id="br0">
      <inkml:brushProperty name="width" value="0.05" units="cm"/>
      <inkml:brushProperty name="height" value="0.05" units="cm"/>
      <inkml:brushProperty name="color" value="#E71224"/>
    </inkml:brush>
  </inkml:definitions>
  <inkml:trace contextRef="#ctx0" brushRef="#br0">219 0 16099,'-29'104'3536,"-22"45"-2543,8-41-954,-41 120 40,81-219-77,0 1 0,1-1-1,1 1 1,-1 0 0,2-1 0,-1 16 0,1-25 0,0 1 0,0 0 1,0 0-1,0-1 0,1 1 0,-1 0 0,0 0 0,0-1 1,0 1-1,1 0 0,-1 0 0,0-1 0,0 1 0,1 0 0,-1-1 1,1 1-1,-1 0 0,1-1 0,-1 1 0,1-1 0,-1 1 1,1-1-1,0 1 0,-1-1 0,1 1 0,-1-1 0,1 0 1,0 1-1,0-1 0,-1 0 0,1 0 0,0 1 0,0-1 0,-1 0 1,1 0-1,0 0 0,0 0 0,-1 0 0,1 0 0,0 0 1,0 0-1,-1 0 0,1 0 0,0-1 0,0 1 0,-1 0 1,1 0-1,1-1 0,3-2 34,0 1-1,-1-1 1,1 0 0,-1 0-1,6-4 1,89-84 714,31-24 49,-112 101-876,1 0 1,1 2-1,0 1 1,0 0-1,33-12 1,-7 9-70,-1-1-112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4.584"/>
    </inkml:context>
    <inkml:brush xml:id="br0">
      <inkml:brushProperty name="width" value="0.05" units="cm"/>
      <inkml:brushProperty name="height" value="0.05" units="cm"/>
      <inkml:brushProperty name="color" value="#E71224"/>
    </inkml:brush>
  </inkml:definitions>
  <inkml:trace contextRef="#ctx0" brushRef="#br0">76 24 17332,'9'-12'1809,"-9"12"-1787,0 0 0,0 0 0,0 1 0,0-1 0,0 0 0,0 0 0,0 0 0,0 0 0,0 0 0,0 0 0,0 0 0,0 0 0,0 0 0,0 0 0,0 0 0,0 0 0,0 0 0,0 0 0,0 0 0,0 0 0,0 1 0,0-1-1,0 0 1,0 0 0,0 0 0,0 0 0,0 0 0,0 0 0,0 0 0,0 0 0,0 0 0,0 0 0,0 0 0,0 0 0,0 0 0,0 0 0,0 0 0,0 0 0,0 0 0,0 0 0,0 0 0,1 0 0,-1 0 0,0 0 0,0 0 0,0 0 0,0 0 0,0 0 0,0 0 0,0 0 0,0 0 0,0 0 0,0 0 0,0 0 0,0 0 0,0 0 0,0 0 0,0 0-1,-8 26 1458,1-5-889,-17 90-127,5 1 1,-6 164-1,24-260-450,0 58 44,0-74-55,1 0 1,0 0-1,0 0 0,0 1 0,0-1 0,0 0 0,0 0 0,0 0 0,0 0 0,0 0 0,0 0 0,0 1 0,0-1 0,0 0 0,0 0 0,0 0 0,0 0 0,0 0 0,0 1 0,0-1 0,0 0 0,0 0 0,0 0 0,0 0 0,1 0 0,-1 0 0,0 1 0,0-1 1,0 0-1,0 0 0,0 0 0,0 0 0,0 0 0,0 0 0,0 0 0,1 0 0,-1 0 0,0 0 0,0 0 0,0 1 0,0-1 0,0 0 0,0 0 0,1 0 0,-1 0 0,0 0 0,0 0 0,0 0 0,0 0 0,6-8 71,6-17 27,2-25-35,-2-1-1,-2 0 0,-2-1 1,-2 1-1,-3-1 0,-2 0 1,-7-67-1,5 108-66,1 5-1,0-1 0,-1 1 0,0 0 0,0-1 0,-1 1 0,1 0 0,-1-1 0,-1 1 0,-5-11 0,8 16 0,-1 1 0,1-1 0,-1 0 0,1 1 0,-1-1 0,1 0 0,-1 1-1,0-1 1,1 1 0,-1-1 0,0 1 0,1-1 0,-1 1 0,0-1 0,0 1 0,0 0 0,1-1 0,-3 1 0,3 0 1,-1 0-1,1 0 1,-1 0 0,1 0 0,-1 0 0,1 1-1,-1-1 1,1 0 0,-1 0 0,1 1 0,-1-1-1,1 0 1,-1 0 0,1 1 0,-1-1 0,1 1 0,0-1-1,-1 0 1,1 1 0,0-1 0,-1 2 0,-1 1-6,1 0 1,-1 1-1,1-1 1,0 1 0,0 0-1,0-1 1,-1 7 0,1 6-19,1 0 1,0 0-1,1-1 1,1 1-1,6 25 1,-6-31 15,1-1 1,0 0-1,0 0 0,1 0 0,0 0 0,1-1 1,0 0-1,0 0 0,1 0 0,10 11 1,-13-16 8,0 0 0,0-1 0,1 1 1,-1-1-1,1 0 0,-1 1 1,1-2-1,0 1 0,0 0 0,0-1 1,0 0-1,0 1 0,0-2 0,0 1 1,0 0-1,8-1 0,-6 0 5,0-1 0,1 0 0,-1-1 0,0 1 0,0-1 0,0 0 0,0-1-1,0 0 1,-1 1 0,7-5 0,4-5 48,-1 0 0,-1 0 0,0-1 0,0-1 0,-1 0 0,15-23 0,-10 12 125,19-38 0,-32 53-110,0 0-1,-1-1 1,0 1-1,0-1 0,-1 0 1,2-22-1,-4 32-56,-1-1-1,0 1 1,0 0-1,0 0 1,0-1 0,0 1-1,0 0 1,0 0-1,0 0 1,-1-1-1,1 1 1,0 0-1,-1 0 1,1 0 0,-1 0-1,0-1 1,1 1-7,-1 1 1,1 0-1,0 0 1,-1 0-1,1 0 1,0 0-1,-1 0 1,1 0-1,-1 0 1,1 0 0,0 0-1,-1 0 1,1 0-1,-1 0 1,1 0-1,0 0 1,-1 0-1,1 0 1,0 0-1,-1 1 1,1-1-1,-1 0 1,1 0-1,0 0 1,-1 1-1,1-1 1,0 0-1,0 0 1,-1 1-1,1-1 1,-4 4 0,1 0 1,0-1-1,0 1 1,0 0-1,0 1 0,-3 7 1,-4 13-17,1 1 0,2 0 0,1 1 1,-6 48-1,8-30-34,3 0 0,4 52-1,-2-76-313,10 41-1,-10-57 239,0 0 0,0 0 0,1 0-1,0 0 1,0 0 0,0 0 0,1-1-1,0 1 1,0-1 0,0 1 0,0-1-1,1 0 1,5 5 0,0-3-362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5.115"/>
    </inkml:context>
    <inkml:brush xml:id="br0">
      <inkml:brushProperty name="width" value="0.05" units="cm"/>
      <inkml:brushProperty name="height" value="0.05" units="cm"/>
      <inkml:brushProperty name="color" value="#E71224"/>
    </inkml:brush>
  </inkml:definitions>
  <inkml:trace contextRef="#ctx0" brushRef="#br0">253 34 16580,'0'-1'82,"0"-1"0,0 1 1,0-1-1,0 1 0,0-1 1,0 1-1,-1-1 0,1 1 1,0-1-1,-1 1 0,1 0 1,-1-1-1,0 1 0,1-1 1,-1 1-1,0 0 0,0 0 1,0-1-1,0 1 0,-1-1 1,0 1-43,0 0-1,1 1 1,-1-1 0,0 1 0,0 0 0,1 0 0,-1-1 0,0 1 0,0 0 0,0 1 0,1-1 0,-1 0-1,0 0 1,0 1 0,1-1 0,-1 1 0,0 0 0,1-1 0,-4 3 0,-6 2 131,0 1 1,1 0-1,0 1 0,0 0 1,0 1-1,1 0 1,0 0-1,0 1 0,1 0 1,0 1-1,1 0 1,-7 11-1,3-2-122,0 0 0,2 0-1,1 2 1,0-1 0,1 1 0,-3 21 0,5-18-10,1 1 1,1-1-1,2 1 0,1 40 1,1-57-20,0 1 1,0 0-1,1-1 1,-1 1-1,2-1 0,-1 1 1,2-1-1,-1 0 1,1 0-1,0 0 0,0-1 1,1 1-1,0-1 1,1 0-1,-1 0 0,9 6 1,-11-10 16,1-1 0,0 1 1,-1-1-1,1 0 0,0 0 1,0-1-1,1 1 0,-1-1 1,0 0-1,0 0 0,1 0 1,-1-1-1,0 0 0,1 1 1,-1-1-1,1-1 0,-1 1 1,0-1-1,1 0 0,-1 0 1,0 0-1,0 0 0,1-1 1,-1 0-1,0 1 0,4-4 1,-5 3 18,1 0 0,-1-1-1,0 1 1,1-1 0,-1 1 0,0-1 0,-1 0 0,1 0 0,0 0 0,-1-1-1,0 1 1,0-1 0,0 1 0,0-1 0,0 0 0,-1 1 0,0-1 0,0 0 0,0 0-1,0 0 1,0 0 0,-1 0 0,0 0 0,0 0 0,0 0 0,0 0 0,0-1-1,-2-3 1,1 6-29,0-1 0,0 0 0,0 0 0,0 1 1,-1-1-1,1 1 0,-1 0 0,1-1 0,-1 1 0,0 0 0,0 0 0,0 0 0,0 0 0,-1 0 0,1 0 0,0 1 0,-1-1 0,1 1 0,-1-1 0,0 1 0,1 0 0,-1 0 0,0 1 0,0-1 0,1 0 0,-1 1 1,0 0-1,0-1 0,0 1 0,0 0 0,-5 1 0,5-1-24,0 1 0,0-1 0,0 1 0,0-1-1,0 1 1,0 0 0,0 0 0,0 1 0,0-1 0,0 1 0,0-1 0,1 1 0,-1 0 0,0 0 0,1 0 0,0 0 0,0 0 0,-1 1 0,1-1 0,0 1 0,1-1 0,-1 1 0,0 0-1,1 0 1,0 0 0,0 0 0,-1 0 0,0 4 0,2-6-5,0 0-1,0 0 1,0 0 0,-1 0-1,1 0 1,0 0-1,0 0 1,0 0 0,1 0-1,-1 0 1,0 0-1,0 0 1,0 0 0,1 0-1,-1 0 1,1 0 0,-1 0-1,1 0 1,-1 0-1,1 0 1,-1 0 0,1-1-1,0 1 1,-1 0-1,1 0 1,0-1 0,1 2-1,-1-2-1,1 1 0,0 0 0,0-1 0,1 1 0,-1-1 0,0 1 0,0-1 0,0 0 0,0 0 0,0 0-1,0 0 1,3-1 0,5-1-13,-1 0 1,0-1-1,1 0 0,14-7 0,7-8-16,48-36-1,-30 19 42,-49 34-8,1 1 0,-1-1 0,1 1-1,-1 0 1,1-1 0,0 1 0,-1 0-1,1-1 1,-1 1 0,1 0-1,0 0 1,-1-1 0,1 1 0,0 0-1,0 0 1,-1 0 0,1 0 0,1 0-1,-2 0 1,0 1 0,1-1 0,-1 0 0,0 0 0,0 1 0,0-1 0,1 0 0,-1 1 0,0-1 1,0 0-1,0 0 0,0 1 0,1-1 0,-1 0 0,0 1 0,0-1 0,0 1 0,0-1 0,0 0 0,0 1 0,0-1 0,0 0 0,0 1 0,0-1 0,0 1 0,-8 30 4,6-25-5,-13 39-13,5-18-6,2 0-1,1 0 1,-8 53-1,15-75-48,0-1 0,0 1 0,0-1 0,1 1 0,0 5 0,0-10 74,-1 1-1,0 0 0,0 0 1,0-1-1,1 1 1,-1 0-1,0 0 0,1-1 1,-1 1-1,1 0 0,-1-1 1,1 1-1,-1 0 1,1-1-1,-1 1 0,1-1 1,-1 1-1,1-1 1,0 1-1,-1-1 0,1 0 1,0 1-1,-1-1 0,1 0 1,0 1-1,0-1 1,-1 0-1,1 0 0,0 0 1,0 0-1,0 1 0,-1-1 1,1 0-1,0-1 1,0 1-1,0 0 0,-1 0 1,1 0-1,1-1 0,3-1 4,0 0 0,-1-1 0,0 0 0,1 0-1,-1 0 1,0 0 0,0-1 0,-1 0-1,1 0 1,-1 0 0,4-5 0,28-37-74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55.658"/>
    </inkml:context>
    <inkml:brush xml:id="br0">
      <inkml:brushProperty name="width" value="0.05" units="cm"/>
      <inkml:brushProperty name="height" value="0.05" units="cm"/>
      <inkml:brushProperty name="color" value="#E71224"/>
    </inkml:brush>
  </inkml:definitions>
  <inkml:trace contextRef="#ctx0" brushRef="#br0">114 0 18236,'-29'75'2693,"19"-53"-2035,1 0 0,-11 43 1,-20 258-579,38-306-77,0 1 16,1 0-1,0 0 1,1 0 0,1 0 0,6 28 0,-7-44-15,0 0 0,1 0 0,-1 0 1,1-1-1,0 1 0,0 0 1,0 0-1,0-1 0,0 1 1,0-1-1,0 1 0,0-1 0,0 1 1,1-1-1,-1 0 0,4 3 1,-4-4-2,0 1 0,1-1-1,-1 1 1,1-1 0,-1 0 0,1 1 0,-1-1 0,1 0 0,-1 0 0,1 0 0,-1 0 0,1 0 0,-1-1 0,1 1 0,-1 0 0,1-1 0,-1 1 0,1-1 0,-1 0 0,0 1 0,1-1 0,1-1 0,3-3 1,1 1 0,-1-2 0,1 1 1,-1-1-1,-1 0 0,1 0 0,-1-1 0,0 1 0,-1-1 1,7-14-1,-3 5 34,-1 0 0,-1 0 1,-1 0-1,5-22 0,-9 29 16,1-1 0,-2 0 1,1 1-1,-1-1 0,-1-11 0,0 18-33,1 1 0,-1-1 1,1 1-1,-1 0 1,0-1-1,0 1 0,0 0 1,0 0-1,0 0 0,0 0 1,-3-4-1,3 5-6,0 0 0,0 0 0,0 1 0,-1-1 0,1 0 0,0 1 0,0-1 0,0 1 0,-1-1 0,1 1 0,0-1 0,-1 1 0,1 0 0,0 0 0,-1 0 0,1-1 0,0 1 0,-1 1 0,1-1 0,0 0 0,-1 0 0,-2 1 0,1 0 6,-1 1 0,1 0 0,0 0 0,-1 0 0,1 0 0,0 0-1,0 0 1,0 1 0,1 0 0,-1-1 0,1 1 0,-1 0 0,1 0 0,0 1 0,0-1 0,0 0 0,-1 5 0,0-4-18,1 0 0,0 1 0,1-1 0,-1 1 0,1 0 0,0-1 0,0 1 0,1 0 1,-1 0-1,1 0 0,0 0 0,0-1 0,1 7 0,0-10-2,-1 0 0,0 0-1,1 0 1,-1 0 0,1 0 0,-1 0 0,1 0-1,0 0 1,-1 0 0,1 0 0,0 0 0,0 0 0,-1 0-1,1 0 1,0-1 0,0 1 0,0 0 0,0-1-1,0 1 1,0-1 0,0 1 0,0-1 0,1 0-1,-1 1 1,0-1 0,0 0 0,0 0 0,0 1-1,0-1 1,1 0 0,-1 0 0,0 0 0,0-1 0,0 1-1,0 0 1,0 0 0,1-1 0,-1 1 0,0 0-1,0-1 1,0 1 0,0-1 0,1 0 0,6-3 9,-1 0 1,0 0-1,0-1 1,10-8-1,18-18 31,39-46-1,-74 77-40,1-1 0,-1 1 0,0-1 0,1 1 0,-1-1-1,1 1 1,-1-1 0,1 1 0,-1-1 0,1 1 0,0-1-1,-1 1 1,1 0 0,-1-1 0,1 1 0,0 0 0,-1 0 0,1 0-1,1-1 1,0 11-7,-11 27 7,7-30 12,-3 9 106,1 1 0,1-1 0,1 1 0,0-1 0,1 1 0,1-1 0,0 1 0,5 27 1,-5-43 22,-3-3 74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16.542"/>
    </inkml:context>
    <inkml:brush xml:id="br0">
      <inkml:brushProperty name="width" value="0.05" units="cm"/>
      <inkml:brushProperty name="height" value="0.05" units="cm"/>
      <inkml:brushProperty name="color" value="#E71224"/>
    </inkml:brush>
  </inkml:definitions>
  <inkml:trace contextRef="#ctx0" brushRef="#br0">70 387 15771,'-11'12'567,"3"-3"-185,-1 0 0,0-1 1,0 0-1,-14 9 0,47-38 806,-7 4-802,48-44 305,128-110 154,-156 142-798,0 1-1,3 2 0,60-30 1,-85 49-43,0 0 1,0 2 0,1-1-1,0 2 1,-1 0 0,2 1 0,27-1-1,-34 4-11,0 0 0,0 1-1,0 1 1,0-1-1,0 2 1,-1-1 0,1 1-1,-1 1 1,0 0 0,0 0-1,0 1 1,0 0 0,13 10-1,1 5-34,-2 0 1,28 34-1,18 17 23,-57-62 26,0 0-1,1-1 0,-1 0 0,1-1 0,15 7 1,-19-12-2,0 1 0,-1-1 0,1-1 0,0 1 0,0-1 0,0-1-1,0 1 1,0-1 0,0 0 0,0-1 0,0 0 0,0 0 0,11-3 0,9-4 14,-1-1-1,28-14 0,-31 13-8,30-13 18,1 2 0,64-15 0,-98 31-21,0 2 1,0 0-1,1 1 0,0 1 0,-1 1 0,1 1 1,-1 0-1,1 2 0,31 7 0,41 21 20,-64-20-31,0-1 0,1-2-1,0-1 1,42 4 0,-54-10-147,0-1-1,0-1 1,0-1 0,-1 0 0,1-1 0,0-1 0,-1-1 0,0 0 0,17-9 0,-12 4-63,-1-1 0,-1-1 0,0-1 1,-1-1-1,0 0 0,22-24 0,8-16-339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17.119"/>
    </inkml:context>
    <inkml:brush xml:id="br0">
      <inkml:brushProperty name="width" value="0.05" units="cm"/>
      <inkml:brushProperty name="height" value="0.05" units="cm"/>
      <inkml:brushProperty name="color" value="#E71224"/>
    </inkml:brush>
  </inkml:definitions>
  <inkml:trace contextRef="#ctx0" brushRef="#br0">32 622 12595,'-6'5'551,"-16"10"1072,22-15-1609,0 0 1,0 1-1,0-1 1,0 0-1,0 0 0,0 0 1,0 0-1,0 0 1,0 0-1,-1 0 0,1 0 1,0 0-1,0 0 1,0 0-1,0 0 0,0 0 1,0 0-1,0 0 1,0 0-1,0 0 0,-1 0 1,1 0-1,0 0 1,0 0-1,0 0 0,0 0 1,0 0-1,0 0 1,0 0-1,0-1 0,0 1 1,0 0-1,0 0 1,-1 0-1,1 0 0,0 0 1,0 0-1,0 0 1,0 0-1,0 0 0,0 0 1,0 0-1,0 0 1,0-1-1,0 1 0,0 0 1,0 0-1,0 0 1,0 0-1,0 0 1,0 0-1,0 0 0,0 0 1,0 0-1,0 0 1,0-1-1,0 1 0,0 0 1,0 0-1,0 0 1,0 0-1,0 0 0,0 0 1,0 0-1,0 0 1,9-17 1183,176-254 467,-143 219-1586,2 3 0,99-87 0,-124 121-57,0 1 0,0 1 0,1 1 0,1 0 1,0 2-1,40-15 0,-50 22-14,0 0 0,0 0 0,0 2 0,0-1 0,1 1 0,-1 1 0,0 0 0,1 0 1,-1 1-1,0 1 0,0 0 0,0 0 0,0 1 0,0 1 0,0 0 0,11 6 0,1 3 18,-1 2 0,26 20 0,-33-22 13,1-1 0,0-1 0,0 0-1,1-1 1,33 13 0,-31-17 5,0-2 0,0 0 1,0-1-1,1-1 0,0 0 1,-1-2-1,1 0 0,-1-2 0,33-5 1,11-7 119,97-36-1,-63 17-50,-44 17-53,0 3-1,75-11 1,-106 22-10,1 1-1,-1 0 0,1 2 0,-1 0 0,1 2 1,-1 0-1,0 2 0,35 11 0,104 58 376,4 1 69,-144-67-431,0-2 0,0 0-1,1-2 1,0 0 0,0-2-1,30 1 1,-24-5-89,0 0 1,0-2-1,0-1 0,0-1 1,-1-1-1,40-17 0,-18 2 1,-2-1 0,68-47 0,-53 30-49,-7 7-38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17.775"/>
    </inkml:context>
    <inkml:brush xml:id="br0">
      <inkml:brushProperty name="width" value="0.05" units="cm"/>
      <inkml:brushProperty name="height" value="0.05" units="cm"/>
      <inkml:brushProperty name="color" value="#E71224"/>
    </inkml:brush>
  </inkml:definitions>
  <inkml:trace contextRef="#ctx0" brushRef="#br0">0 910 16315,'17'-36'419,"2"1"0,1 0-1,28-36 1,80-86 107,-87 112-379,2 2 0,2 2-1,50-35 1,-59 50-158,2 2 1,0 2-1,2 1 0,75-28 0,-95 42-83,1 2-1,-1 0 0,1 1 0,0 1 0,0 1 1,0 1-1,0 1 0,37 5 0,-24 1-116,0 1 0,-1 2 0,0 1 0,49 22 0,-81-31 205,170 68-526,-140-59 516,0-1 1,0-1-1,60 5 1,-49-12 69,1-1 0,0-2-1,79-15 1,129-43 221,-99 20-102,-65 21-14,157-15 1,-182 31-61,0 2 0,0 4 1,88 13-1,-106-8-42,178 25 239,-167-28-191,0-2 0,62-5 0,-53-5 20,0-2 0,118-35 1,119-59 36,-206 68-201,-89 33 32,40-16-71,1 3-1,0 2 0,57-9 0,-88 20 39,0 1 0,0 1 0,0 0 0,0 1 0,29 6 0,-35-5 13,-1 1 0,1 0-1,-1 1 1,1 0 0,-1 0 0,0 1-1,-1 0 1,1 1 0,-1 0-1,10 9 1,-5-2-42,-1 1 0,0 0-1,-1 1 1,12 20 0,32 70-324,-18-32 699,-13-35-202,-22-36-102,0 1 0,0-1 0,0 1 1,0-1-1,0 0 0,1 0 0,-1 0 0,1-1 0,-1 1 1,6 2-1,-6-4 1,-1 1 1,1-1 0,0 0 0,0 0-1,0 0 1,0 0 0,0 0-1,-1 0 1,1-1 0,0 1-1,2-1 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18.462"/>
    </inkml:context>
    <inkml:brush xml:id="br0">
      <inkml:brushProperty name="width" value="0.05" units="cm"/>
      <inkml:brushProperty name="height" value="0.05" units="cm"/>
      <inkml:brushProperty name="color" value="#E71224"/>
    </inkml:brush>
  </inkml:definitions>
  <inkml:trace contextRef="#ctx0" brushRef="#br0">0 1031 13867,'3'-17'188,"-1"0"0,2 1 0,1-1 1,0 1-1,0 0 0,2 0 0,0 1 0,1 0 0,0 0 0,2 1 1,-1 0-1,23-24 0,-5 11-16,1 2-1,1 1 1,1 1 0,0 1-1,2 2 1,1 1 0,37-15 0,255-83 106,-195 75-389,272-79-216,-322 103 381,1 3 0,0 4 0,93-1-1,88 21 406,94-3 137,-269-15-555,0-3 1,93-27-1,167-62-480,-136 36 22,-140 44 161,101-15-1,-146 33 257,0 1-1,0 0 0,0 2 0,0 1 1,0 1-1,0 2 0,38 9 0,-39-5 148,0 1-1,0 2 0,46 26 0,62 53 780,25 14 281,-135-92-1086,1-1 0,-1-2 1,2 0-1,-1-1 0,1-2 0,0 0 0,0-2 0,1-1 0,-1-1 0,45-2 0,-32-3-200,0-2 0,0-1 0,-1-2-1,0-2 1,-1-1 0,55-26 0,-17 4-298,9-6-850,153-49 0,-215 84 1031,0 0 1,0 1 0,0 0 0,1 2 0,-1 1 0,1 1-1,-1 0 1,0 2 0,0 0 0,0 2 0,29 9 0,8 2-55,-5-8 130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4.312"/>
    </inkml:context>
    <inkml:brush xml:id="br0">
      <inkml:brushProperty name="width" value="0.05" units="cm"/>
      <inkml:brushProperty name="height" value="0.05" units="cm"/>
    </inkml:brush>
  </inkml:definitions>
  <inkml:trace contextRef="#ctx0" brushRef="#br0">265 12 17468,'-37'-6'3178,"30"5"-2924,1-1 0,-1 1 0,0 0 0,-8 0 1,6 2-173,0 0 0,0 0-1,-1 1 1,1 1 0,1-1 0,-1 1 0,0 1 0,1-1 0,-1 2 0,1-1 0,-13 10 0,15-10-78,1 1 1,0-1 0,0 1 0,0 0-1,0 0 1,1 0 0,0 1-1,0-1 1,1 1 0,-1 0-1,1 0 1,0 1 0,1-1 0,0 1-1,0-1 1,-2 11 0,4-16-4,-1 1 0,1-1 0,0 1 0,-1 0 0,1 0 0,0-1 0,0 1 0,0 0 0,1-1 0,-1 1 1,0 0-1,1-1 0,-1 1 0,1-1 0,-1 1 0,1 0 0,0-1 0,0 1 0,-1-1 0,1 0 0,0 1 1,1-1-1,-1 0 0,0 1 0,0-1 0,0 0 0,1 0 0,-1 0 0,0 0 0,1 0 0,-1-1 0,1 1 1,-1 0-1,1-1 0,0 1 0,-1-1 0,1 1 0,0-1 0,-1 0 0,1 1 0,0-1 0,-1 0 0,1 0 1,2-1-1,5 0 1,0 0 0,0 0 0,-1-1 0,1 0 0,-1-1 0,1 0 0,10-6 0,14-9-18,44-34 0,-47 31-75,55-31-1,-83 51 86,0 0 0,1 0 0,-1 0 1,0 0-1,1 0 0,-1 0 0,1 1 0,-1-1 0,1 1 0,-1 0 0,1 0 0,-1 0 0,1 0 0,-1 0 0,1 0 1,-1 1-1,1-1 0,-1 1 0,4 1 0,-4-1 12,0 1 1,0-1 0,0 1-1,0 0 1,0-1-1,0 1 1,-1 0 0,1 0-1,-1 1 1,1-1-1,-1 0 1,0 0-1,1 1 1,-1-1 0,-1 1-1,1-1 1,0 1-1,0 2 1,3 15 271,2 36-1,1 5 523,-6-59-758,-1 0 1,0 0 0,1-1-1,-1 1 1,1-1 0,-1 1-1,1-1 1,0 1 0,0-1-1,0 1 1,0-1-1,0 1 1,0-1 0,1 1-1,-1-1-13,0-1-1,0 1 0,0-1 1,0 1-1,0-1 0,0 0 1,0 1-1,0-1 0,0 0 1,0 0-1,0 0 0,0 0 1,0 0-1,0 0 0,0 0 1,0 0-1,0-1 0,0 1 1,0 0-1,0 0 0,0-1 1,0 1-1,0-1 0,0 1 1,0-1-1,1 0 0,15-10 185,0-1 1,-1-1-1,26-25 0,-24 20-253,42-31-1,-53 44-19,0 1 0,0 0 1,0 0-1,0 1 0,1 0 0,0 0 0,14-3 0,-19 6 32,-1 0 0,1 0-1,-1 0 1,1 0 0,-1 0 0,1 0 0,-1 0-1,1 1 1,-1 0 0,0-1 0,1 1 0,-1 0-1,0 0 1,1 0 0,-1 0 0,0 0 0,0 1-1,0-1 1,0 1 0,0 0 0,0-1 0,-1 1-1,1 0 1,-1 0 0,1 0 0,-1 0 0,1 0-1,-1 0 1,0 0 0,1 3 0,4 12 11,0 1 0,-1-1 0,-1 1 0,2 27 0,-4-33 87,-2-11-52,0 1 0,0-1 0,0 1 0,1-1 0,-1 1 0,0-1 1,1 0-1,-1 1 0,1-1 0,-1 0 0,1 1 0,0-1 0,0 0 0,0 0 0,-1 1 0,3 1 0,-2-3-6,0 0 0,-1 0 0,1 1 0,-1-1 0,1 0 0,0 0 0,-1 0 0,1 0 0,0 0 0,-1 0-1,1 0 1,-1 0 0,1-1 0,0 1 0,-1 0 0,1 0 0,-1 0 0,1-1 0,0 1 0,-1 0 0,1-1-1,-1 1 1,1 0 0,-1-1 0,1 1 0,0-1 0,3-4-13,1 0 1,-1 0-1,0 0 1,0-1-1,5-8 0,42-78-716,-37 66 494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19.199"/>
    </inkml:context>
    <inkml:brush xml:id="br0">
      <inkml:brushProperty name="width" value="0.05" units="cm"/>
      <inkml:brushProperty name="height" value="0.05" units="cm"/>
      <inkml:brushProperty name="color" value="#E71224"/>
    </inkml:brush>
  </inkml:definitions>
  <inkml:trace contextRef="#ctx0" brushRef="#br0">28 684 14371,'-8'8'421,"6"-7"-341,0 1-1,1-1 1,-1 1-1,1-1 1,-1 1 0,1 0-1,-1-1 1,1 1 0,0 0-1,0 0 1,0 0 0,-1 4-1,3-4 67,4-5 80,170-121 1714,-89 61-1638,237-155 135,-237 167-691,176-75 1,-228 113 150,-1 1 0,2 2 0,-1 1 0,1 2-1,0 1 1,1 2 0,-1 1 0,1 2 0,0 1 0,0 2 0,67 13 0,113 53 14,-11-3 380,-150-54-191,0-3 0,1-2 1,110-2-1,167-33 81,-65 2-66,-197 24-18,128 10 1,-102 9 267,-2 3 0,124 43 1,-121-32 257,196 35 1,-225-59-549,1-3 0,0-3 0,0-3 0,0-4 0,-1-2 0,110-29 0,389-157-1896,-527 180 1635,38-17-378,2 4 0,151-32-1,-200 55 491,0 2 0,0 1 0,0 2 0,42 4 0,-51-1 151,-1 1-1,0 1 1,0 1-1,0 1 0,-1 1 1,41 20-1,65 56 943,3 1 63,-114-76-994,1-1 0,0-1-1,0 0 1,0-1 0,1-1 0,24 4-1,-34-8-72,1 0 0,0 0 0,0-1 0,-1 0 0,1-1-1,0 0 1,0 0 0,-1-1 0,1 0 0,-1 0 0,1-1-1,-1 0 1,0-1 0,0 0 0,10-6 0,-7 0-25,0 1 1,0-2 0,9-11-1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19.964"/>
    </inkml:context>
    <inkml:brush xml:id="br0">
      <inkml:brushProperty name="width" value="0.05" units="cm"/>
      <inkml:brushProperty name="height" value="0.05" units="cm"/>
      <inkml:brushProperty name="color" value="#E71224"/>
    </inkml:brush>
  </inkml:definitions>
  <inkml:trace contextRef="#ctx0" brushRef="#br0">1 382 15323,'9'-20'182,"1"2"-1,2-1 1,-1 1 0,2 1-1,0 0 1,1 1-1,1 0 1,1 2-1,28-22 1,-13 13-85,2 2-1,0 1 1,1 2 0,52-20-1,-39 22-85,0 2 0,1 2 0,0 2 0,1 2-1,0 3 1,59 0 0,299 30-105,-203-7 126,595 30 140,-240-22 54,1-45 36,-301-9-168,259-18 16,-412 42-104,0 6 0,199 27 1,-122 7 33,77 13 55,-204-42-48,0-3 0,98-4 0,-30-14-211,160-40 0,-232 42 25,-45 11 126,22-6-73,2 2 0,-1 0 0,51 0 0,-74 5 126,1 0 0,-1 1 0,1 0 0,-1 0-1,1 1 1,-1-1 0,0 2 0,0-1 0,0 1 0,0 0 0,0 0 0,-1 1 0,1 0 0,-1 0 0,0 1 0,0 0 0,0 0 0,-1 0-1,0 1 1,7 9 0,-1 3 316,0 1 1,6 21-1,-9-23 3,0 1 0,0-2 0,14 20 0,-18-31-260,0-1-1,0 1 1,0-1 0,0 1 0,1-1 0,0 0-1,0-1 1,0 1 0,0-1 0,1 0-1,-1-1 1,1 1 0,11 3 0,-7-4-66,1-1 0,-1 0 0,1 0 0,-1-1 1,1 0-1,0-1 0,-1 0 0,0 0 0,1-1 0,-1-1 0,0 0 0,15-6 1,4-4-405,0-2 0,49-32 0,59-52-175,-122 88 459,49-37-339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20.700"/>
    </inkml:context>
    <inkml:brush xml:id="br0">
      <inkml:brushProperty name="width" value="0.05" units="cm"/>
      <inkml:brushProperty name="height" value="0.05" units="cm"/>
      <inkml:brushProperty name="color" value="#E71224"/>
    </inkml:brush>
  </inkml:definitions>
  <inkml:trace contextRef="#ctx0" brushRef="#br0">1 2210 15747,'0'1'27,"0"-1"0,0 1 0,0-1-1,0 1 1,0-1 0,0 1 0,0-1 0,0 1-1,0-1 1,1 1 0,-1-1 0,0 1-1,0-1 1,1 1 0,-1-1 0,0 0-1,1 1 1,-1-1 0,0 1 0,1-1 0,-1 0-1,0 0 1,1 1 0,-1-1 0,1 0-1,-1 0 1,1 1 0,-1-1 0,1 0-1,-1 0 1,1 0 0,-1 0 0,1 1 0,-1-1-1,1 0 1,-1 0 0,1 0 0,-1 0-1,1 0 1,-1-1 0,1 1 0,-1 0-1,1 0 1,-1 0 0,1 0 0,-1 0 0,0-1-1,2 1 1,20-26 221,-14 15-137,246-290 1362,21 10-847,-187 200-463,1159-1153 841,-1077 1072-1345,-170 172 341,11-11-30,-1 0 0,12-19-1,-21 28 24,0 0 0,0 0 1,0 1-1,-1-1 0,1 0 0,-1-1 0,1 1 0,-1 0 0,0 0 0,1 0 0,-1 0 0,0 0 0,-1 0 0,1-3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21.585"/>
    </inkml:context>
    <inkml:brush xml:id="br0">
      <inkml:brushProperty name="width" value="0.05" units="cm"/>
      <inkml:brushProperty name="height" value="0.05" units="cm"/>
      <inkml:brushProperty name="color" value="#E71224"/>
    </inkml:brush>
  </inkml:definitions>
  <inkml:trace contextRef="#ctx0" brushRef="#br0">1 46 19508,'1'1'79,"-1"-1"-1,1 0 0,-1 1 1,0-1-1,1 0 0,-1 1 1,0-1-1,0 1 1,1-1-1,-1 1 0,0-1 1,0 0-1,0 1 0,1-1 1,-1 1-1,0-1 1,0 1-1,0-1 0,0 1 1,0-1-1,0 1 0,0-1 1,0 1-1,0-1 1,0 1-1,-1 0 0,1 25-41,-1-20 193,-2 78 264,3 1 1,5-1-1,28 161 0,-32-240-489,1 7-12,1 0 0,1-1 1,9 23-1,-12-32 13,0 0 1,0 0-1,0 0 1,1 0-1,-1 0 1,0 0-1,1 0 0,-1-1 1,1 1-1,0-1 1,0 1-1,-1-1 1,1 1-1,0-1 1,0 0-1,0 0 0,0 0 1,0 0-1,1 0 1,-1-1-1,0 1 1,0-1-1,0 1 1,1-1-1,-1 0 1,0 0-1,5 0 0,-2-1 39,1-1-1,-1 1 1,0-1-1,0 0 1,0-1-1,0 1 1,0-1-1,0 0 1,0 0 0,-1-1-1,8-6 1,4-7 178,22-27 0,-31 34-162,42-53-20,-3-2-1,-3-3 1,-3-1 0,-3-2-1,48-130 1,-83 196-153,0-1 0,0 0 0,0 0 0,-1-1 0,0 1 0,0-7 0,-4 10-443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22.068"/>
    </inkml:context>
    <inkml:brush xml:id="br0">
      <inkml:brushProperty name="width" value="0.05" units="cm"/>
      <inkml:brushProperty name="height" value="0.05" units="cm"/>
      <inkml:brushProperty name="color" value="#E71224"/>
    </inkml:brush>
  </inkml:definitions>
  <inkml:trace contextRef="#ctx0" brushRef="#br0">1 590 16628,'17'24'1680,"6"-8"-1192,-1-11-600,3 3 552,-5-4-32,0 2-96,-4-4-416</inkml:trace>
  <inkml:trace contextRef="#ctx0" brushRef="#br0" timeOffset="1">583 1 17220,'-15'32'1344,"5"14"-1072,0 3-112,9 8 256,4 1-88,5-1-368,5 2-240,3-8-120,1-2 264,-2-9-88,-1-7-128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22.472"/>
    </inkml:context>
    <inkml:brush xml:id="br0">
      <inkml:brushProperty name="width" value="0.05" units="cm"/>
      <inkml:brushProperty name="height" value="0.05" units="cm"/>
      <inkml:brushProperty name="color" value="#E71224"/>
    </inkml:brush>
  </inkml:definitions>
  <inkml:trace contextRef="#ctx0" brushRef="#br0">0 310 15515,'1'-12'316,"1"0"-1,0 0 1,0 0 0,1 0-1,1 0 1,0 1-1,0-1 1,1 1-1,1 0 1,0 1-1,0-1 1,1 1 0,1 1-1,-1-1 1,13-10-1,-6 6 74,1 1 0,1 0 0,0 1 0,1 1-1,0 1 1,1 0 0,0 1 0,30-10 0,-40 16-335,0 1 1,0 0-1,1 0 0,-1 1 1,0 0-1,0 1 0,1-1 1,-1 2-1,0-1 1,1 1-1,-1 0 0,11 4 1,-15-4-56,1 1-1,-1 0 1,1 0 0,-1 0 0,0 1 0,0-1 0,0 1 0,0 0 0,-1 0 0,1 1 0,-1-1-1,0 1 1,0-1 0,0 1 0,0 0 0,-1 0 0,1 1 0,-1-1 0,0 0 0,-1 1-1,1-1 1,1 7 0,-1 1-12,0-1 0,-1 1-1,0 0 1,0-1-1,-2 1 1,1 0 0,-1-1-1,-1 1 1,-4 13 0,-4 10-24,-24 54 1,20-57 85,-16 59 0,29-87-40,0-1 0,0 1 0,1 0-1,-1 0 1,1 0 0,0-1 0,0 1-1,0 0 1,1 0 0,-1 0 0,1-1 0,2 7-1,-2-8-3,0 0 0,0 0 0,1 0 0,-1-1 0,0 1-1,1 0 1,0-1 0,-1 1 0,1-1 0,0 1 0,0-1-1,0 0 1,0 0 0,0 0 0,0 0 0,0 0 0,0 0-1,0 0 1,0-1 0,0 1 0,1-1 0,2 1 0,17 0-243,1-1 0,0-1 0,0 0 1,-1-2-1,36-9 0,6 1 10,-12 3-79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23.330"/>
    </inkml:context>
    <inkml:brush xml:id="br0">
      <inkml:brushProperty name="width" value="0.05" units="cm"/>
      <inkml:brushProperty name="height" value="0.05" units="cm"/>
      <inkml:brushProperty name="color" value="#E71224"/>
    </inkml:brush>
  </inkml:definitions>
  <inkml:trace contextRef="#ctx0" brushRef="#br0">0 227 15891,'25'70'5116,"-19"-48"-4273,1-1 1,14 28-1,-20-48-819,6 12 38,0 0-1,1-1 1,0 0-1,13 14 1,-19-23-68,1-1 1,-1 1-1,1-1 0,0 0 0,0 0 0,-1 0 1,1-1-1,1 1 0,-1-1 0,5 2 1,-5-2 7,-1-1 0,0 0 1,0 1-1,0-1 0,0-1 0,1 1 1,-1 0-1,0 0 0,0-1 1,0 1-1,0-1 0,0 0 0,0 1 1,0-1-1,0 0 0,0 0 1,0 0-1,3-3 0,0 0 28,0-1 1,0 0-1,0 0 0,-1-1 0,1 1 1,-1-1-1,-1 0 0,6-11 0,21-57 364,-22 53-250,39-125 1017,-40 206-778,-5-45-377,1 1 1,1 0-1,1-1 1,0 0-1,1 0 1,1 0-1,12 22 1,-16-33-4,1 1 0,-1-1 0,1 1 1,0-1-1,0 0 0,0-1 0,0 1 0,1-1 0,-1 1 0,1-1 1,6 2-1,-7-3 3,0-1 0,-1 0 0,1 0 0,0 0 0,0-1 0,0 1 1,0-1-1,1 0 0,-1 0 0,0-1 0,0 1 0,0-1 0,0 0 0,-1 0 1,1 0-1,0 0 0,5-3 0,-2 0 23,0 0 0,0-1 0,-1 0 0,1 0 1,-1 0-1,0-1 0,-1 0 0,1 0 0,-1 0 0,0-1 0,-1 0 0,0 0 0,0 0 1,0 0-1,-1-1 0,0 1 0,4-14 0,-2-2-96,0 0-1,-1 1 1,-1-1 0,-1 0-1,-1-25 1,-10-61-1245,8 76 890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7:40.258"/>
    </inkml:context>
    <inkml:brush xml:id="br0">
      <inkml:brushProperty name="width" value="0.05" units="cm"/>
      <inkml:brushProperty name="height" value="0.05" units="cm"/>
      <inkml:brushProperty name="color" value="#E71224"/>
    </inkml:brush>
  </inkml:definitions>
  <inkml:trace contextRef="#ctx0" brushRef="#br0">28 0 12667,'-9'53'864,"1"-1"-736,1-2-136,4 0-456,3 0 576,0-2-192,0-4-72</inkml:trace>
  <inkml:trace contextRef="#ctx0" brushRef="#br0" timeOffset="1">38 1233 12675,'-1'49'952,"-2"-11"-840,1-3-176,2-5 304,0-1-8,0-1-152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7:38.655"/>
    </inkml:context>
    <inkml:brush xml:id="br0">
      <inkml:brushProperty name="width" value="0.05" units="cm"/>
      <inkml:brushProperty name="height" value="0.05" units="cm"/>
      <inkml:brushProperty name="color" value="#E71224"/>
    </inkml:brush>
  </inkml:definitions>
  <inkml:trace contextRef="#ctx0" brushRef="#br0">64 177 12755,'0'0'120,"0"0"1,1 1-1,-1-1 1,0 0-1,0 1 1,0-1-1,0 0 1,0 1-1,0-1 1,0 0 0,0 0-1,0 1 1,0-1-1,0 0 1,0 1-1,0-1 1,0 0-1,0 1 1,-1-1-1,1 0 1,0 0-1,0 1 1,0-1-1,0 0 1,0 1-1,-1-1 1,-1 1 2012,2-8-1614,1 3-300,2-5 465,0-1 0,-2 1 0,3-19 1,-6 25-194,-2 8-328,-3 7-71,-1 25 69,9-18-157,-1-18-5,0-1 1,0 1-1,0-1 1,0 0-1,0 1 0,0-1 1,1 0-1,-1 1 1,0-1-1,0 0 0,0 1 1,0-1-1,1 0 1,-1 1-1,0-1 0,1 0 1,-1 1-1,0-1 1,0 0-1,1 0 0,-1 1 1,0-1-1,1 0 1,-1 0-1,1 0 0,-1 0 1,0 1-1,1-1 1,-1 0-1,0 0 0,1 0 1,1 0 2,-1-1 1,1 1-1,-1-1 1,1 0-1,-1 1 0,1-1 1,-1 0-1,0 0 1,1 0-1,-1 0 1,0 0-1,0 0 1,1 0-1,-1 0 0,0 0 1,0-1-1,1-1 1,15-25 62,-16 26-58,0 0 6,14-30 114,-14 31-112,0-1-1,0 0 1,-1 0 0,1 0 0,-1 0 0,0 0-1,1 0 1,-1 0 0,0 0 0,0 0-1,0 0 1,0 0 0,-1-3 0,1 5-12,-1-1 0,1 1 0,0 0 0,-1-1 0,1 1 0,0 0 0,-1 0 0,1-1 0,-1 1 0,1 0 0,0 0 0,-1-1 0,1 1 0,-1 0 0,1 0 1,-1 0-1,1 0 0,0 0 0,-1 0 0,1 0 0,-1 0 0,1 0 0,-1 0 0,1 0 0,-1 0 0,1 0 0,-1 0 0,1 0 0,0 0 0,-1 1 0,1-1 0,-1 0 1,1 0-1,-1 0 0,1 1 0,0-1 0,-1 0 0,1 1 0,0-1 0,-1 1 0,-16 13 18,5-2-58,1 0 0,1 1 0,0 0 0,0 1 0,2 0 0,0 0 0,-12 30 0,20-44 35,0 0 0,0 0 0,0 0 0,0 0 0,0 0 0,0 0 0,0 0 0,0 0 0,0 0 0,1 0-1,-1 0 1,0 0 0,0 0 0,0 0 0,0 0 0,0 0 0,0 0 0,0 0 0,0 0 0,0 0 0,0 0 0,1 0 0,-1 0 0,0 0 0,0 0-1,0 0 1,0 0 0,0 0 0,0 0 0,0 0 0,0 0 0,0 0 0,0 0 0,0 1 0,0-1 0,0 0 0,1 0 0,-1 0 0,0 0-1,0 0 1,0 0 0,0 0 0,0 0 0,0 0 0,0 0 0,0 0 0,0 1 0,0-1 0,0 0 0,0 0 0,0 0 0,0 0 0,0 0 0,0 0-1,0 0 1,0 0 0,0 0 0,0 1 0,0-1 0,0 0 0,-1 0 0,9-6-44,24-37-10,-2-1 0,38-73 0,-63 107 73,2-8 47,-7 18-62,0 0 0,0 0 0,0 0 1,-1 0-1,1 0 0,0 0 1,0 0-1,0 0 0,-1 0 0,1-1 1,0 1-1,0 0 0,0 0 1,-1 0-1,1 0 0,0 0 0,0 0 1,0 0-1,-1 0 0,1 0 1,0 0-1,0 0 0,0 0 0,0 1 1,-1-1-1,1 0 0,0 0 1,0 0-1,0 0 0,-1 0 0,1 0 1,0 0-1,0 0 0,0 1 0,0-1 1,0 0-1,-1 0 0,1 0 1,0 0-1,0 1 0,-26 25 72,14-12-56,9-10-19,0 0 0,0-1 0,0 1 0,0 0 0,1 0 0,-1 1 0,-2 6 0,5-11 0,0 1 0,0-1 0,0 0 1,0 0-1,0 0 0,0 0 0,0 0 0,0 1 0,0-1 0,0 0 0,0 0 0,0 0 0,0 0 0,0 1 1,0-1-1,0 0 0,0 0 0,0 0 0,1 0 0,-1 0 0,0 1 0,0-1 0,0 0 0,0 0 0,0 0 0,0 0 1,0 0-1,0 0 0,1 0 0,-1 0 0,0 1 0,0-1 0,0 0 0,0 0 0,0 0 0,0 0 0,1 0 1,-1 0-1,0 0 0,0 0 0,0 0 0,0 0 0,1 0 0,-1 0 0,0 0 0,0 0 0,0 0 0,0 0 0,0 0 1,1 0-1,-1 0 0,0 0 0,0 0 0,0 0 0,0 0 0,0 0 0,1-1 0,-1 1 0,0 0 0,0 0 1,0 0-1,0 0 0,0 0 0,1 0 0,9-6-16,18-19-18,-17 16 11,0-1 0,1 1-1,18-10 1,-30 19 23,0-1 0,0 1-1,0 0 1,1 0 0,-1 0 0,0 0 0,0 0-1,0 0 1,0 0 0,1-1 0,-1 1-1,0 0 1,0 0 0,1 0 0,-1 0 0,0 0-1,0 0 1,0 0 0,1 0 0,-1 0-1,0 0 1,0 0 0,0 0 0,1 0 0,-1 0-1,0 1 1,0-1 0,0 0 0,1 0-1,-1 0 1,0 0 0,0 0 0,0 0 0,0 0-1,1 1 1,-1-1 0,0 0 0,0 0-1,0 0 1,0 0 0,0 0 0,1 1-1,-1-1 1,0 0 0,0 0 0,0 0 0,0 1-1,0-1 1,0 0 0,0 0 0,0 0-1,0 1 1,0-1 0,0 0 0,0 0 0,0 1-1,0-1 1,0 0 0,0 0 0,0 0-1,0 1 1,0-1 0,0 0 0,0 0 0,-4 14-29,4-14 30,-49 114-167,105-219 135,-64 119 53,-12 26-29,-24 66 0,44-96-69,7-16 42,8-14 3,-1-4 8,-1 0 0,17-48 0,-28 58 44,-8 18-12,-10 20-10,-26 78-477,41-100 369,0-6 68,0 0 1,-4-9-79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7:39.838"/>
    </inkml:context>
    <inkml:brush xml:id="br0">
      <inkml:brushProperty name="width" value="0.05" units="cm"/>
      <inkml:brushProperty name="height" value="0.05" units="cm"/>
      <inkml:brushProperty name="color" value="#E71224"/>
    </inkml:brush>
  </inkml:definitions>
  <inkml:trace contextRef="#ctx0" brushRef="#br0">3 1 17260,'6'6'1584,"-1"7"-1240,-9 7-168,-2 10 552,4 7-408,0 5-280,4 9-640,3 5-216,0 1 632,2 1-176,-4 0-128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5.157"/>
    </inkml:context>
    <inkml:brush xml:id="br0">
      <inkml:brushProperty name="width" value="0.05" units="cm"/>
      <inkml:brushProperty name="height" value="0.05" units="cm"/>
    </inkml:brush>
  </inkml:definitions>
  <inkml:trace contextRef="#ctx0" brushRef="#br0">247 39 20196,'-4'1'286,"0"-1"0,0 1 1,1 0-1,-1 0 0,0 0 0,0 1 0,1-1 0,-1 1 0,-6 4 0,-30 23 927,39-29-1123,-20 18 376,1 0 1,1 1-1,-22 27 1,34-37-413,0 1-1,0-1 1,1 2 0,0-1-1,0 1 1,2 0 0,-1 0 0,1 0-1,-4 21 1,8-32-52,0 1-1,0-1 1,0 0 0,-1 0 0,1 1-1,0-1 1,0 0 0,0 1-1,0-1 1,0 0 0,0 1 0,0-1-1,0 0 1,0 0 0,0 1-1,1-1 1,-1 0 0,0 1 0,0-1-1,0 0 1,0 0 0,0 1-1,0-1 1,1 0 0,-1 0-1,0 1 1,0-1 0,0 0 0,1 0-1,-1 0 1,0 1 0,0-1-1,1 0 1,-1 0 0,11-3 19,8-12-23,29-36-37,-31 32 18,1 0 1,1 1-1,25-18 0,-42 34 15,0 1 0,0 0 0,0-1 0,1 1 0,-1 0 0,0 0 0,0 0 0,1 1 0,-1-1 0,0 1 0,1-1 0,-1 1 0,0-1 0,1 1 0,2 0 0,-3 1 0,-1-1 1,0 1-1,1-1 0,-1 1 1,0-1-1,1 1 0,-1 0 1,0-1-1,0 1 0,1 0 1,-1 0-1,0 0 0,0 0 1,0 0-1,0 0 0,0 1 1,-1-1-1,2 2 0,1 3-8,0 1-1,-1-1 0,0 0 1,-1 1-1,1-1 0,-1 1 1,-1 0-1,1 13 0,-2 14 3,-2 0 0,-2 0 0,0-1 0,-20 61 0,11-51 114,-3-1 1,-1 0-1,-26 43 1,24-61 11,11-19-78,8-5-38,1 0 1,0-1 0,-1 1 0,1 0 0,0-1 0,-1 1 0,1 0-1,0-1 1,0 1 0,0-1 0,-1 1 0,1 0 0,0-1-1,0 1 1,0-1 0,0 1 0,0-1 0,0 1 0,0-1-1,0 1 1,0 0 0,0-1 0,0 1 0,0-1 0,0 1-1,0-1 1,0 0 0,5-21-144,0 0 0,1 1 0,1 0 0,18-40 0,-19 48 83,16-36-115,3 1 0,1 2 0,2 0 0,3 2-1,1 1 1,66-67 0,-96 109 175,43-37-21,-43 36 24,0 1 0,0-1 0,0 1-1,0 0 1,0 0 0,0 0 0,0 0 0,1 0-1,-1 0 1,0 1 0,1-1 0,-1 1 0,0-1-1,1 1 1,-1 0 0,1 0 0,-1 0 0,0 0-1,1 1 1,2 0 0,-4-1 0,0 1 0,-1 0-1,1-1 1,0 1 0,0 0 0,0 0-1,0 0 1,-1 0 0,1 0 0,0 0-1,-1 0 1,1 0 0,-1 0 0,1 0-1,-1 0 1,0 1 0,1-1 0,-1 0-1,0 0 1,0 0 0,0 0 0,0 1-1,0-1 1,0 0 0,0 0 0,0 0 0,-1 3-1,-8 33 12,9-36-10,-26 58 135,20-47-44,0 1 1,0-1 0,1 1 0,1 0 0,-5 27 0,8-39-84,1-1 0,0 0 0,0 1 0,0-1 0,0 1 0,0-1 0,0 1 0,0-1 0,0 0 0,0 1 0,0-1-1,0 1 1,0-1 0,0 1 0,0-1 0,0 1 0,0-1 0,0 0 0,0 1 0,1-1 0,-1 1 0,0-1 0,0 0 0,1 1 0,-1-1 0,0 0 0,0 1 0,1-1 0,-1 0 0,0 1 0,1-1 0,-1 0 0,0 0 0,1 1 0,14-9 254,11-20 11,-12 8-82,-1 0 0,0-1 0,-2 0 0,15-38 0,-22 48-73,0 0 0,-1 0 0,-1 0 0,0 0 0,0 0 0,-1-1 0,0 1 0,-1 0 0,0-1 0,-1 1 0,-1-1 0,-2-11 0,4 23-122,0 0 0,0-1 1,0 1-1,0 0 0,0 0 1,0 0-1,0-1 1,0 1-1,0 0 0,0 0 1,0 0-1,0-1 0,-1 1 1,1 0-1,0 0 1,0 0-1,0 0 0,0-1 1,0 1-1,0 0 0,-1 0 1,1 0-1,0 0 0,0 0 1,0 0-1,0-1 1,0 1-1,-1 0 0,1 0 1,0 0-1,0 0 0,0 0 1,-1 0-1,1 0 1,0 0-1,0 0 0,0 0 1,-1 0-1,1 0 0,0 0 1,0 0-1,0 0 1,-1 0-1,1 0 0,0 0 1,0 0-1,0 0 0,0 0 1,-1 0-1,1 1-26,0-1 0,0 0-1,-1 1 1,1-1 0,0 0-1,0 1 1,0-1 0,0 0-1,0 1 1,0-1 0,0 0 0,0 1-1,0-1 1,0 0 0,0 1-1,0-1 1,0 0 0,0 1-1,0-1 1,0 0 0,0 1 0,0-1-1,0 0 1,1 1 0,-1-1-1,0 0 1,0 1 0,0-1 0,0 0-1,1 1 1,-1-1 0,2 2-162,0 0 1,0 0 0,0 0 0,1-1 0,-1 1 0,0-1-1,1 1 1,-1-1 0,1 0 0,-1 0 0,1 0 0,-1 0-1,1 0 1,0-1 0,0 1 0,-1-1 0,1 0 0,0 0-1,3 0 1,18 0-639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40.215"/>
    </inkml:context>
    <inkml:brush xml:id="br0">
      <inkml:brushProperty name="width" value="0.05" units="cm"/>
      <inkml:brushProperty name="height" value="0.05" units="cm"/>
      <inkml:brushProperty name="color" value="#E71224"/>
    </inkml:brush>
  </inkml:definitions>
  <inkml:trace contextRef="#ctx0" brushRef="#br0">0 0 16652,'35'54'2899,"34"48"-1358,-56-86-1493,0-1 0,0-1 0,2 0 0,19 15 1,-29-26-40,-1 1 1,1-1-1,0-1 1,-1 1 0,2-1-1,-1 0 1,0 0-1,0 0 1,0 0 0,1-1-1,-1 0 1,1 0-1,-1-1 1,1 0 0,-1 0-1,1 0 1,9-2 0,-9 1 2,0-1 0,0 0 0,0-1 1,-1 1-1,1-1 0,-1 0 0,1-1 1,-1 1-1,0-1 0,0 0 1,0 0-1,-1 0 0,0-1 0,0 0 1,5-7-1,-3 4 10,-4 4-7,1 0-1,0 0 1,0 0-1,0 0 1,5-4-1,-7 8-10,0-1 0,-1 1 1,1-1-1,0 1 0,-1-1 1,1 1-1,0 0 0,-1 0 0,1-1 1,0 1-1,0 0 0,0 0 1,-1 0-1,1 0 0,0 0 0,0 0 1,0 0-1,-1 0 0,1 0 1,0 0-1,0 0 0,-1 0 0,1 1 1,0-1-1,0 0 0,-1 1 1,1-1-1,0 0 0,-1 1 0,1-1 1,0 1-1,-1-1 0,1 1 1,-1-1-1,1 1 0,-1-1 0,1 1 1,0 1-1,0-1 9,1 1 1,-1 0-1,1-1 0,0 0 1,-1 1-1,1-1 0,0 0 1,0 0-1,0 0 0,0 0 1,0 0-1,0 0 0,0-1 1,0 1-1,0-1 0,0 1 1,0-1-1,0 0 0,1 0 1,-1 0-1,3 0 0,4-2 59,0 0-1,0 0 0,0-1 0,9-4 0,-12 4-33,0 1 0,1 0 0,0 0 0,-1 0 0,1 1 0,10-1 0,-12 2-54,0 1-1,0 0 1,0 0 0,-1 0 0,1 1 0,0 0-1,0 0 1,-1 0 0,1 0 0,-1 1-1,0 0 1,1 0 0,-1 0 0,7 7 0,3 5-600,0 1 0,15 24 0,-4-6-743,-15-25 787,-5-8-191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40.762"/>
    </inkml:context>
    <inkml:brush xml:id="br0">
      <inkml:brushProperty name="width" value="0.05" units="cm"/>
      <inkml:brushProperty name="height" value="0.05" units="cm"/>
      <inkml:brushProperty name="color" value="#E71224"/>
    </inkml:brush>
  </inkml:definitions>
  <inkml:trace contextRef="#ctx0" brushRef="#br0">6 23 17612,'-1'0'175,"1"-1"0,-1 1 1,1-1-1,0 1 1,-1-1-1,1 1 0,-1-1 1,1 0-1,0 1 0,0-1 1,-1 0-1,1 1 0,0-1 1,0 0-1,0 0 1,0 1-1,0-1 0,0 0 1,0 1-1,0-1 0,0 0 1,0 1-1,0-1 0,1-1 1,-1 2-42,1-1 0,0 1 0,-1-1 0,1 1 0,-1-1 0,1 1 0,0 0 0,0-1 0,-1 1 1,1 0-1,0-1 0,-1 1 0,1 0 0,0 0 0,0 0 0,0 0 0,-1 0 0,2 0 0,43 6 1447,-38-5-1554,14 3-21,-1 1 0,0 0-1,-1 2 1,1 0 0,-1 1 0,0 1 0,-1 0-1,0 2 1,-1 0 0,19 16 0,-30-22-94,1 1-1,0-1 1,1 0 0,-1-1-1,1 0 1,10 4 0,-12-6-32,-1-1 1,0 0 0,1 0 0,-1 0 0,1-1 0,-1 0-1,1 0 1,-1 0 0,1-1 0,-1 1 0,6-3 0,7-2-295,19-3-421,-35 8 804,-1 0 1,1 0 0,0 0 0,-1 0-1,1 0 1,0 1 0,-1-1-1,1 1 1,0-1 0,-1 1-1,1-1 1,-1 1 0,1 0-1,-1 0 1,1 0 0,-1 0-1,0 0 1,1 0 0,1 2-1,4 6-26,12 12 229,-18-21-153,-1 1 0,1 0-1,0-1 1,0 1 0,0-1-1,1 1 1,-1-1 0,0 0-1,0 1 1,0-1 0,0 0-1,0 0 1,0 0 0,0 0-1,1 0 1,-1 0 0,0 0-1,0 0 1,0 0 0,0 0-1,0-1 1,2 1 0,3-4 44,0 1 0,0-1 0,0 0 0,0 0 0,-1 0 0,9-10 1,-7 7-33,-1 1 1,1 0-1,11-7 1,-12 10-21,0-1-1,1 1 1,-1 1 0,0-1 0,1 1 0,0 0 0,0 0-1,10-1 1,-13 3-13,-1 0 0,1 0 0,-1 1 0,1-1 0,-1 1 0,1 0 0,-1 0 0,0 0 0,1 0 0,-1 0 0,0 1 1,0-1-1,0 1 0,0 0 0,0 0 0,0 0 0,-1 1 0,5 3 0,11 16-116,-15-18-20,0 1 0,1-1 0,-1 0 0,1 0 0,0 0 0,0-1 1,0 1-1,0-1 0,1 0 0,-1 0 0,9 4 0,-11-7 74,-1 0 1,0 0-1,0 0 0,0 0 0,0-1 0,0 1 0,0 0 0,1 0 1,-1-1-1,0 1 0,0-1 0,0 1 0,0-1 0,0 1 0,0-1 0,0 1 1,-1-1-1,1 0 0,0 0 0,0 0 0,0 1 0,-1-1 0,1 0 1,0 0-1,-1 0 0,1 0 0,-1 0 0,1 0 0,-1 0 0,1 0 0,-1 0 1,0 0-1,1-2 0,9-46-761,-9 40 594,5-33-673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41.193"/>
    </inkml:context>
    <inkml:brush xml:id="br0">
      <inkml:brushProperty name="width" value="0.05" units="cm"/>
      <inkml:brushProperty name="height" value="0.05" units="cm"/>
      <inkml:brushProperty name="color" value="#E71224"/>
    </inkml:brush>
  </inkml:definitions>
  <inkml:trace contextRef="#ctx0" brushRef="#br0">0 1 17908,'8'8'583,"-1"-1"0,1 0 0,1 0 0,-1 0 0,1-1 0,0-1 0,15 8 0,4 3-9,-8-5-555,1-1 1,1-1-1,26 9 0,10 3-268,-37-9 194,-19-10-12,0 0-1,0-1 1,0 1 0,0-1 0,1 1 0,-1-1 0,1 0-1,-1 0 1,1 0 0,-1 0 0,1 0 0,-1-1 0,1 1 0,4-1-1,0-6-88,-1-13-50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41.909"/>
    </inkml:context>
    <inkml:brush xml:id="br0">
      <inkml:brushProperty name="width" value="0.05" units="cm"/>
      <inkml:brushProperty name="height" value="0.05" units="cm"/>
      <inkml:brushProperty name="color" value="#E71224"/>
    </inkml:brush>
  </inkml:definitions>
  <inkml:trace contextRef="#ctx0" brushRef="#br0">924 50 14451,'2'-3'728,"11"-26"2004,-13 28-2677,1 1 0,-1-1 1,0 1-1,0-1 0,0 1 1,0-1-1,1 1 0,-1-1 1,0 1-1,0-1 1,0 1-1,0-1 0,0 1 1,0-1-1,-1 1 0,1-1 1,0 1-1,0-1 0,0 1 1,0-1-1,0 1 0,-1-1 1,1 1-1,0-1 0,-1 1 1,1 0-1,0-1 1,0 1-1,-1-1 0,1 1 1,-1 0-1,1-1 0,0 1 1,-1 0-1,1 0 0,-1-1 1,1 1-1,-1 0 0,1 0 1,-1 0-1,1-1 1,-1 1-1,1 0 0,-1 0 1,1 0-1,-1 0 0,1 0 1,-1 0-1,1 0 0,-1 0 1,1 0-1,-2 1 0,-12 1 312,0 1-1,0 1 1,0 1-1,0 0 0,0 0 1,1 2-1,-14 8 0,8-5-157,-92 52 242,3 5 0,-129 104 0,194-136-425,1 1 0,-56 64 0,80-78-116,0 1 1,1 1-1,1 1 1,1 0-1,2 0 1,-17 45-1,26-59-24,1 0 1,0 0-1,1 0 0,0 1 1,0 14-1,2-21 89,0-1 1,0 1-1,1 0 1,-1-1-1,1 1 1,0 0-1,1-1 1,-1 1-1,1-1 0,0 0 1,0 0-1,0 1 1,0-1-1,1 0 1,3 4-1,-3-5-22,1 0-1,0 0 1,0 0-1,0 0 1,0-1-1,7 4 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4:38.315"/>
    </inkml:context>
    <inkml:brush xml:id="br0">
      <inkml:brushProperty name="width" value="0.05" units="cm"/>
      <inkml:brushProperty name="height" value="0.05" units="cm"/>
      <inkml:brushProperty name="color" value="#E71224"/>
    </inkml:brush>
  </inkml:definitions>
  <inkml:trace contextRef="#ctx0" brushRef="#br0">38 1474 13651,'-1'1'89,"0"-1"0,-1 0 1,1 1-1,0-1 0,0 0 1,0 0-1,0 0 0,0 0 0,0 0 1,-1 0-1,1 0 0,0 0 0,0 0 1,0 0-1,0-1 0,0 1 1,0 0-1,0-1 0,0 1 0,0-1 1,0 1-1,0-1 0,0 0 0,0 1 1,0-1-1,0 0 0,0 0 1,0 1-1,1-1 0,-1 0 0,0 0 1,1 0-1,-1 0 0,1 0 0,-1 0 1,1 0-1,-1 0 0,1 0 1,0 0-1,-1 0 0,1-1 0,0 1 1,0 0-1,0 0 0,0 0 1,0 0-1,0 0 0,0 0 0,0-1 1,1 0-1,0 1 12,-1 0 0,1 0 0,-1 0-1,1 1 1,-1-1 0,1 0 0,0 1 0,-1-1 0,1 1 0,0-1 0,0 0-1,-1 1 1,1 0 0,0-1 0,0 1 0,0-1 0,0 1 0,0 0 0,0-1-1,9-3 489,135-107 1906,-66 46-2151,389-259 165,-18 12-510,-388 270 8,1 3 0,2 2 0,87-35 0,-91 45 4,-1-2 0,-2-2 0,-1-4 0,-1-1 0,86-76 0,-119 90-1,31-27-3,-48 44-14,1 0-1,0 0 1,0 1 0,0-1-1,15-5 1,-21 10-13,0-1 1,0 1 0,0 0-1,0 0 1,0-1 0,0 1-1,0 0 1,0 0 0,0 0-1,0 0 1,0 0 0,0 0-1,0 0 1,0 0 0,0 0-1,0 1 1,0-1 0,0 0-1,-1 1 1,3 0 0,4 2-929,-6-3 817,0 0 0,0 0 0,0 0 0,0 0 1,0 0-1,0 0 0,0 0 0,0 0 0,0-1 0,0 1 0,-1 0 0,1-1 0,0 1 0,0-1 0,0 1 0,0-1 0,-1 1 0,1-1 0,0 1 1,1-2-1,14-16-124,-14 14-23,18-20-538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4:40.990"/>
    </inkml:context>
    <inkml:brush xml:id="br0">
      <inkml:brushProperty name="width" value="0.05" units="cm"/>
      <inkml:brushProperty name="height" value="0.05" units="cm"/>
      <inkml:brushProperty name="color" value="#E71224"/>
    </inkml:brush>
  </inkml:definitions>
  <inkml:trace contextRef="#ctx0" brushRef="#br0">1 205 13299,'-1'0'78,"1"1"1,0-1-1,0 0 0,1 1 1,-1-1-1,0 0 0,0 1 1,0-1-1,0 0 0,0 1 1,0-1-1,0 0 0,0 0 1,1 1-1,-1-1 0,0 0 1,0 1-1,0-1 0,1 0 1,-1 0-1,0 1 0,0-1 1,1 0-1,-1 0 0,0 0 1,0 1-1,1-1 0,-1 0 1,0 0-1,1 0 1,13 0 1460,23-14 100,-20 7-779,2 3-489,0 0 0,0 2 0,1 0 0,-1 1 0,28 1 0,-19 1-344,45-5 0,-48 0-11,130-13 55,-128 16-68,1 1-1,-1 1 1,48 9-1,-46-5 1,-1-2 0,0-1 0,31-1-1,86-11 20,-71 3-7,4-2 92,0-4-1,137-42 0,-135 34 5,148-18-1,85 17-63,-223 24-32,0 3-1,116 22 1,-98-11 0,-60-11 1,-1-2 0,59-4-1,94-17 66,28-1-30,112 30-44,20-1 2,-329-11-9,524-3 68,-434 11-58,498 45 8,-107-28 56,-314-21-35,181-5 24,-9 0-82,149-10 64,-93-1-47,545 13 275,-906 2-238,103 16 1,61 26 0,51 8-4,-203-46-12,113-5 1,-90-2-10,182-2 7,349 10-7,-358-5-27,0-23 32,-77 5-9,197-23 9,-141 12-35,26 18 10,-106 7 6,-51 3 24,-103 0-16,0 1-1,-1 1 0,1 1 0,29 10 1,-47-14-9,0 0-1,0 0 1,0 0 0,1 1 0,-1-1-1,0 0 1,0 0 0,0 0 0,1 0-1,-1 0 1,0 1 0,0-1 0,1 0-1,-1 0 1,0 0 0,0 0 0,1 0-1,-1 0 1,0 0 0,0 0 0,1 0-1,-1 0 1,0 0 0,1 0 0,-1 0-1,0 0 1,0 0 0,1 0 0,-1 0-1,0-1 1,0 1 0,1 0 0,-1 0-1,0 0 1,0 0 0,0 0 0,1-1-1,-1 1 1,0 0 0,0 0 0,0 0-1,0-1 1,1 1 0,-1 0 0,0 0-1,0 0 1,0-1 0,0 1 0,0 0-1,0 0 1,0-1 0,1 1 0,-1-1-1,-6-16-386,3 9 270,-2-5-52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5:18.850"/>
    </inkml:context>
    <inkml:brush xml:id="br0">
      <inkml:brushProperty name="width" value="0.025" units="cm"/>
      <inkml:brushProperty name="height" value="0.025" units="cm"/>
    </inkml:brush>
  </inkml:definitions>
  <inkml:trace contextRef="#ctx0" brushRef="#br0">39 81 13627,'-1'1'156,"1"-1"1,0 1 0,-1-1-1,1 1 1,0 0-1,-1-1 1,1 1-1,0-1 1,-1 1 0,1 0-1,0-1 1,0 1-1,0 0 1,0-1-1,0 1 1,0-1-1,0 1 1,0 0 0,0-1-1,0 1 1,0 0-1,0-1 1,0 1-1,1 0 1,15 2 2643,-6-3-2751,68 4 811,1-4 0,-1-3 0,95-17 0,-138 15-852,-1 2 0,1 0 0,0 3 0,0 1-1,41 6 1,-23-1-15,1-2-1,0-2 1,-1-3 0,1-2-1,66-13 1,-110 14-5,29-4-53,-38 6 51,1 0-1,0 0 0,0 0 1,0 0-1,0 0 1,0 0-1,0 0 0,0 1 1,-1-1-1,1 1 0,0-1 1,0 1-1,0 0 1,-1 0-1,4 2 0,-2 3-30,-24-10-131,-65-14-193,-1 5 1,-101-3-1,91 15 311,1 3-1,-1 5 0,-95 20 1,184-26 60,-24 4 89,-1-1 1,-59 0-1,82-4-55,1-1-1,-1 0 0,1-1 0,0 0 0,-1 0 0,1-1 1,0 0-1,0-1 0,1 1 0,-1-2 0,1 0 0,0 0 1,0 0-1,-10-10 0,12 10-15,-6-5 26,11 8-30,7 4-14,16 7 1,1-1-1,-1-1 1,1-1-1,43 6 1,97-2 1,56-22-18,7-1-521,-211 14 395,0 0 0,1 0 1,-1 2-1,0-1 0,0 2 1,-1 0-1,1 1 0,-1 1 1,0 0-1,0 0 0,20 15 0,-34-21 138,0 0 0,0 0 0,0 0-1,0 0 1,0 0 0,1 0 0,-1 0 0,0 0-1,0 0 1,0 0 0,0 0 0,0 0-1,0 0 1,0 0 0,0 0 0,0 0-1,1 0 1,-1 1 0,0-1 0,0 0 0,0 0-1,0 0 1,0 0 0,0 0 0,0 0-1,0 0 1,0 0 0,0 0 0,0 1-1,0-1 1,0 0 0,0 0 0,0 0 0,0 0-1,0 0 1,0 0 0,0 0 0,0 1-1,0-1 1,0 0 0,0 0 0,0 0 0,0 0-1,0 0 1,0 0 0,0 0 0,0 0-1,0 0 1,0 1 0,0-1 0,-1 0-1,1 0 1,0 0 0,0 0 0,-9 2-117,-16-2-183,22 0 225,-50-1 234,-86-5 620,80-2-719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5:30.830"/>
    </inkml:context>
    <inkml:brush xml:id="br0">
      <inkml:brushProperty name="width" value="0.025" units="cm"/>
      <inkml:brushProperty name="height" value="0.025" units="cm"/>
    </inkml:brush>
  </inkml:definitions>
  <inkml:trace contextRef="#ctx0" brushRef="#br0">3 675 15699,'-1'13'2302,"0"-11"-2010,1 1 1,0-1-1,0 0 0,0 0 1,0 0-1,0 1 0,0-1 1,0 0-1,1 0 1,-1 0-1,1 0 0,-1 0 1,2 4-1,7-35 2090,74-449 846,-70 396-3155,-7 28-37,-5 36-63,1 0 1,6-25 0,-9 50-1382,1-6 1353,0-1 1,0 1-1,0-1 1,0 1-1,-1 0 1,1-1-1,0 1 1,0-1-1,0 1 1,-1-1-1,1 1 1,0-1-1,-1 1 1,1-1-1,0 1 1,-1-1-1,1 0 1,0 1-1,-1-1 1,1 0-1,-1 1 1,1-1-1,-1 0 1,1 1-1,-1-1 1,1 0-1,-1 0 1,1 0 0,-1 1-1,1-1 1,-1 0-1,0 0 1,1 0-1,-2 0 1,-5 4-293,1 1 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5:31.250"/>
    </inkml:context>
    <inkml:brush xml:id="br0">
      <inkml:brushProperty name="width" value="0.025" units="cm"/>
      <inkml:brushProperty name="height" value="0.025" units="cm"/>
    </inkml:brush>
  </inkml:definitions>
  <inkml:trace contextRef="#ctx0" brushRef="#br0">1 374 13483,'2'-2'520,"0"-1"0,0 0 0,-1 0 0,1 0 0,-1 0 0,2-6 0,6-10 1342,98-147 1254,-22 38-2872,-84 126-238,1-2 29,1 0 0,-1 1 0,1-1 0,0 0-1,6-5 1,-9 9-24,1-1 1,0 1-1,0-1 0,-1 1 0,1-1 0,0 1 0,0 0 1,0-1-1,0 1 0,-1 0 0,1 0 0,0 0 0,0-1 1,0 1-1,0 0 0,0 0 0,0 0 0,0 1 0,0-1 1,-1 0-1,1 0 0,0 0 0,0 1 0,0-1 0,0 0 1,0 1-1,-1-1 0,1 0 0,0 1 0,0-1 0,-1 1 1,1 0-1,0-1 0,-1 1 0,2 0 0,6 9 107,0 0-1,-1 1 0,0-1 1,-1 1-1,9 20 1,-1-2 11,7 9-193,-3 1 0,-1 1 0,22 80 0,-37-114 27,-1-1 1,0 1-1,-1 0 1,1-1-1,-1 1 1,0-1 0,-1 1-1,0 6 1,-8 7-179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5:48.352"/>
    </inkml:context>
    <inkml:brush xml:id="br0">
      <inkml:brushProperty name="width" value="0.05" units="cm"/>
      <inkml:brushProperty name="height" value="0.05" units="cm"/>
      <inkml:brushProperty name="color" value="#E71224"/>
    </inkml:brush>
  </inkml:definitions>
  <inkml:trace contextRef="#ctx0" brushRef="#br0">1 1894 15499,'-1'8'704,"1"0"793,7-13 397,11-10-921,1 0 1,0 1 0,1 1 0,39-19-1,-33 19-477,-1-2 0,45-33 0,3-14-26,3 4 1,102-60 0,-94 69-292,-3-4 0,140-119 0,-184 139-184,1 2 0,1 2 0,1 1 0,1 2 0,48-21 0,6 5 11,-27 13 9,78-45 0,-35 9-14,-29 18 4,146-110 1,-132 77-41,185-118 0,-244 176 34,138-85-12,-137 80 4,-1-1 1,46-46-1,-1-3-1,-82 76 6,1 1 1,-1-1-1,0 1 1,1-1 0,-1 1-1,1-1 1,0 1 0,-1 0-1,1-1 1,-1 1-1,1 0 1,-1 0 0,1 0-1,0-1 1,-1 1 0,1 0-1,0 0 1,-1 0-1,1 0 1,0 0 0,0 3-153,-8 2 35,-206 125-2233,71-40 1743,-603 407-1959,621-408 1409,-154 82 0,187-112 914,-151 129 0,99-72 153,112-95 49,-2-1 0,0-1 0,-2-2 0,-66 23 0,53-22-45,-85 45 1,90-37 420,1 2 1,1 1-1,1 3 1,2 0-1,-47 54 0,78-78-268,1 0 0,0 0 0,0 0 0,1 1 0,0-1 0,-4 11-1,9-19-62,0 1-1,0-1 0,0 0 0,0 0 0,0 0 0,0 0 0,0 0 0,0 0 0,0 0 0,-1 1 0,1-1 0,0 0 0,0 0 0,0 0 0,0 0 0,0 0 0,0 1 0,0-1 0,0 0 0,0 0 0,0 0 0,0 0 1,0 0-1,1 0 0,-1 1 0,0-1 0,0 0 0,0 0 0,0 0 0,0 0 0,0 0 0,0 0 0,0 1 0,0-1 0,0 0 0,0 0 0,1 0 0,-1 0 0,0 0 0,0 0 0,0 0 0,0 0 0,0 0 0,0 0 1,0 0-1,1 1 0,-1-1 0,0 0 0,9-3-17,10-8 10,38-31 88,232-154 797,303-183-491,-40 30-696,-152 97 104,-122 71-7,-194 135 220,110-44 0,-97 46-34,-62 28-7,46-29 1,-68 36 28,-1 1-1,0-2 1,0 0 0,0-1 0,-2 0 0,14-17 0,-23 26-76,1 0 0,-1 0 0,0 0 1,0 0-1,-1 0 0,1 0 0,0-1 0,-1 1 0,1 0 0,-1-1 1,0 1-1,0 0 0,0-1 0,0 1 0,0 0 0,0-1 1,-1 1-1,0-4 0,-1-8 65,0-5-282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5.859"/>
    </inkml:context>
    <inkml:brush xml:id="br0">
      <inkml:brushProperty name="width" value="0.05" units="cm"/>
      <inkml:brushProperty name="height" value="0.05" units="cm"/>
    </inkml:brush>
  </inkml:definitions>
  <inkml:trace contextRef="#ctx0" brushRef="#br0">73 212 16404,'-2'1'214,"1"-1"0,-1 1 0,1-1 0,-1 1 0,1 0 0,0-1 1,-1 1-1,1 0 0,0 0 0,-1 0 0,1 0 0,0 0 1,0 0-1,-2 2 0,-13 18 1704,-9 22 300,23-40-2120,1 1 0,0-1 1,-1 1-1,1 0 0,1-1 1,-1 1-1,0 0 0,1 0 1,0-1-1,0 6 0,0-8-92,0-1-1,0 0 1,0 1-1,0-1 1,0 0-1,0 1 0,1-1 1,-1 0-1,0 0 1,0 1-1,0-1 1,0 0-1,1 0 1,-1 1-1,0-1 1,0 0-1,1 0 0,-1 0 1,0 1-1,0-1 1,1 0-1,-1 0 1,0 0-1,0 0 1,1 0-1,-1 1 1,0-1-1,1 0 0,-1 0 1,0 0-1,1 0 1,-1 0-1,0 0 1,1 0-1,-1 0 1,0 0-1,1 0 1,-1 0-1,0-1 0,0 1 1,1 0-1,-1 0 1,0 0-1,1 0 1,-1 0-1,0 0 1,1-1-1,12-7-13,20-23-170,2-3-1,-33 31 154,1 1 1,0 0 0,0 0-1,0 0 1,0 1-1,0-1 1,1 1-1,-1-1 1,7-1-1,-9 4 21,0-1-1,0 0 1,0 0-1,0 0 1,0 0-1,0 0 0,0 1 1,0-1-1,-1 1 1,1-1-1,0 0 1,0 1-1,0-1 1,0 1-1,-1 0 0,1-1 1,0 1-1,-1 0 1,1-1-1,0 1 1,-1 0-1,1 0 1,-1-1-1,1 1 1,-1 0-1,1 0 0,-1 0 1,0 0-1,0 0 1,1 0-1,-1 0 1,0 0-1,0 0 1,0 0-1,0 0 1,0-1-1,0 3 0,0 42 76,0-41-65,-9 72 545,-26 102 1,16-87 39,10-52-327,5-25-49,0 1 1,2 0-1,-3 25 0,19-73-88,16-87-169,-15 57-74,27-75-1,45-64-68,-73 175 155,1 0 1,1 2-1,1-1 0,2 2 0,22-24 0,-34 41 27,1 0-1,-1 1 0,1 0 1,0 0-1,0 1 0,1 0 1,15-6-1,-23 10 6,0 1-1,0-1 1,1 1-1,-1-1 1,0 1-1,1 0 1,-1 0-1,1 0 1,-1-1-1,0 2 1,1-1-1,-1 0 1,0 0-1,1 0 1,-1 0-1,1 1 1,-1-1-1,2 1 1,-3 0 0,1 0 0,0-1 0,0 1 0,-1 0 0,1 0 0,0 0 0,-1-1 0,1 1 0,0 0 0,-1 0 0,1 0 0,-1 0 0,0 0 0,1 0 0,-1 0 0,0 0 0,0 0 0,1 2 0,-1 2 7,0 1-1,0 0 1,-1-1-1,1 1 1,-1 0-1,0-1 0,-3 7 1,-7 18 73,-2 0 1,-1-1-1,-1-1 0,-21 29 1,29-42-38,7-15-46,0 1-1,0-1 1,0 0 0,0 0 0,0 0 0,0 0 0,0 1 0,0-1 0,0 0-1,0 0 1,0 0 0,0 0 0,0 0 0,0 1 0,0-1 0,0 0 0,0 0-1,0 0 1,0 0 0,0 0 0,0 1 0,0-1 0,1 0 0,-1 0 0,0 0 0,0 0-1,0 0 1,0 0 0,0 0 0,0 1 0,0-1 0,1 0 0,-1 0 0,0 0-1,0 0 1,0 0 0,0 0 0,0 0 0,1 0 0,-1 0 0,0 0 0,0 0-1,25-8-337,-21 7 283,7-3-207,-1 0 0,1 1 1,0 0-1,0 1 0,0 0 0,1 1 0,21 0 1,-30 1 225,0 0 1,0 0 0,-1 1-1,1-1 1,0 1 0,0-1-1,0 1 1,-1 0 0,1 0-1,-1 0 1,1 1 0,0-1 0,-1 0-1,0 1 1,1 0 0,-1 0-1,0 0 1,0 0 0,0 0-1,0 0 1,0 0 0,-1 0-1,1 1 1,-1-1 0,1 1-1,-1-1 1,0 1 0,0 0-1,0-1 1,0 1 0,-1 0 0,1 0-1,-1-1 1,1 1 0,-1 0-1,0 5 1,-1-1 174,0 0 0,-1-1 0,1 1 0,-1 0 0,0-1-1,-1 1 1,0-1 0,0 0 0,0 0 0,-1 0 0,1 0 0,-2 0 0,1-1 0,-8 8 0,7-7 40,0-1 1,-1 0-1,1 0 1,-1-1-1,0 0 1,-1 0-1,1 0 1,0-1-1,-1 0 1,0 0-1,0 0 1,0-1-1,-13 2 1,18-3-209,-1-1 1,1 0-1,0 0 0,-1 0 1,1-1-1,-1 1 1,1-1-1,0 1 1,-1-1-1,1 0 1,0 0-1,0 0 1,0 0-1,0 0 0,-1 0 1,1 0-1,1-1 1,-1 1-1,0-1 1,0 0-1,1 1 1,-1-1-1,0 0 1,1 0-1,0 0 0,-2-3 1,1 1-42,1 1 1,0-1 0,-1 0-1,1 1 1,1-1-1,-1 0 1,0 0 0,1 0-1,0 0 1,0 1-1,0-1 1,1 0-1,-1 0 1,1 0 0,1-5-1,10-23-496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5:55.367"/>
    </inkml:context>
    <inkml:brush xml:id="br0">
      <inkml:brushProperty name="width" value="0.05" units="cm"/>
      <inkml:brushProperty name="height" value="0.05" units="cm"/>
      <inkml:brushProperty name="color" value="#E71224"/>
    </inkml:brush>
  </inkml:definitions>
  <inkml:trace contextRef="#ctx0" brushRef="#br0">192 1849 14003,'-6'-33'3116,"6"32"-3018,0 0 0,0 0 1,0 0-1,0 1 0,0-1 0,0 0 0,0 0 0,0 0 1,0 0-1,1 1 0,-1-1 0,0 0 0,0 0 0,1 0 0,-1 1 1,0-1-1,1 0 0,-1 1 0,1-1 0,-1 0 0,1 1 1,-1-1-1,1 0 0,0 1 0,-1-1 0,1 1 0,0-1 0,-1 1 1,1-1-1,0 1 0,0 0 0,0-1 0,1 1 0,6-2-70,1 0 0,0 0-1,0 0 1,-1-1 0,0-1-1,0 1 1,1-2 0,-2 1-1,1-1 1,7-6 0,11-9 62,32-36 1,-2 4 102,14-2-93,3 4 0,128-66 0,-169 98-142,255-152 1459,-118 60-979,-93 63-428,110-89 1,-139 97-5,2 2-1,1 2 1,1 3-1,2 1 1,76-31-1,-97 48 2,-1-1-1,0-2 1,-2-1-1,41-32 0,72-69 118,17-13 10,252-136-28,-375 246-62,-30 19-38,-4 1-7,0 0 0,1 1 1,-1-1-1,0 1 1,1 0-1,0-1 0,-1 1 1,1 1-1,0-1 1,-1 0-1,1 1 0,3-1 1,-6 1-8,0 0 0,0 0 1,0 0-1,-1 0 0,1 0 0,0 0 1,0 0-1,0 0 0,0 1 0,-1-1 1,1 0-1,0 0 0,0 0 0,0 0 1,0 0-1,0 1 0,-1-1 0,1 0 1,0 0-1,0 0 0,0 0 0,0 1 1,0-1-1,0 0 0,0 0 0,0 0 1,0 1-1,0-1 0,0 0 1,0 0-1,0 0 0,0 1 0,0-1 1,0 0-1,0 0 0,0 0 0,0 1 1,0-1-1,0 0 0,0 0 0,0 0 1,0 0-1,0 1 0,0-1 0,1 0 1,-1 0-1,0 0 0,0 0 0,0 1 1,0-1-1,0 0 0,1 0 1,-1 0-1,0 0 0,0 0 0,0 0 1,0 0-1,1 1 0,-1-1 0,0 0 1,0 0-1,0 0 0,1 0 0,-1 0 1,0 0-1,0 0 0,0 0 0,1 0 1,-1 0-1,-14 8-111,14-8 125,-61 32-1066,-71 48-1,74-43 560,-236 168 71,155-104 427,-190 102-2,5-5 3,25 31-17,68-50 3,-13 6-79,-142 102-67,319-241 122,-2-4-1,-1-2 1,-108 43 0,177-83 14,3-3 44,13-7 109,20-13 224,37-23 330,101-85 0,19-18-710,399-236-1,-480 319-52,181-141 0,-219 148 77,3 2 0,91-50 1,66-31 32,-174 99-15,98-86 0,-112 84-17,148-128 4,-156 140 9,1 2 1,1 2-1,63-30 1,58-12 6,-159 66-33,-1 1 0,0 0 0,0 0 0,0 0 0,0 0 0,0 0 0,1 0 0,-1 0 1,0-1-1,0 1 0,0 0 0,0 0 0,0 0 0,0 0 0,0 0 0,1-1 1,-1 1-1,0 0 0,0 0 0,0 0 0,0 0 0,0-1 0,0 1 0,0 0 1,0 0-1,0 0 0,0 0 0,0-1 0,0 1 0,0 0 0,0 0 0,0 0 0,0 0 1,0-1-1,0 1 0,-1 0 0,1 0 0,0 0 0,0 0 0,0-1 0,0 1 1,0 0-1,0 0 0,0 0 0,0 0 0,-1 0 0,1 0 0,0-1 0,0 1 1,0 0-1,-1 0 0,-8-7-391,8 6 377,-3-1-213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6:00.905"/>
    </inkml:context>
    <inkml:brush xml:id="br0">
      <inkml:brushProperty name="width" value="0.05" units="cm"/>
      <inkml:brushProperty name="height" value="0.05" units="cm"/>
      <inkml:brushProperty name="color" value="#E71224"/>
    </inkml:brush>
  </inkml:definitions>
  <inkml:trace contextRef="#ctx0" brushRef="#br0">3 222 11314,'3'-2'268,"1"1"-1,-1-1 0,0 0 1,-1 1-1,1-1 0,0-1 0,0 1 1,-1 0-1,0-1 0,1 1 0,2-4 1,-5 6-249,0-1 1,0 1-1,0 0 0,0 0 1,0 0-1,0 0 1,0 0-1,0 0 0,0 0 1,0 0-1,0 0 1,0 0-1,0 0 1,0 0-1,1 0 0,-1-1 1,0 1-1,0 0 1,0 0-1,0 0 0,0 0 1,0 0-1,0 0 1,0 0-1,0 0 0,0 0 1,0 0-1,0-1 1,0 1-1,0 0 0,-1 0 1,1 0-1,0 0 1,0 0-1,0 0 1,0 0-1,0 0 0,0 0 1,0 0-1,0 0 1,0 0-1,0-1 0,0 1 1,0 0-1,0 0 1,0 0-1,0 0 0,0 0 1,-1 0-1,1 0 1,0 0-1,0 0 1,0 0-1,0 0 0,0 0 1,0 0-1,0 0 1,0 0-1,0 0 0,0 0 1,-1 0-1,1 0 1,0 0-1,-10 2 626,-8 5 52,18-7-684,-1 0 1,1 0-1,0 0 0,-1 0 0,1 0 0,-1 0 1,1 0-1,0 0 0,-1 1 0,1-1 0,0 0 0,-1 0 1,1 1-1,0-1 0,0 0 0,-1 0 0,1 1 0,0-1 1,0 0-1,-1 0 0,1 1 0,0-1 0,0 0 0,0 1 1,-1-1-1,1 1 0,0-1 0,0 0 0,0 1 0,0-1 1,0 0-1,0 1 0,0-1 0,0 1 0,0-1 0,0 0 1,0 1-1,0 0 0,16 4 384,24-4 229,-16-3-215,-6 0-135,0 1 1,0 0-1,1 2 1,30 4-1,-27-3-152,0 0 0,0-2 0,1 0 0,-1-2 0,0 0 0,23-6 0,64-4 466,42 13-290,68-4-233,172-39-43,-266 36 26,-55 3-20,102-16 0,-133 13-23,1 2-1,65 0 0,79 15 19,-86-4-19,22-5-14,165-18 1,-279 16 7,532-20 68,-361 16-121,-157 4 64,42-2-11,0 4 0,-1 2 0,97 19-1,-38 4 11,1-5-1,1-6 0,178 1 1,-250-17-11,267-10-14,107-30-449,-146 7 437,-113 12 14,11-3-6,-54 6 32,222-4 1,14 47-30,-270-15 21,148-1 0,-178-11 58,-1-3 1,1-3-1,88-23 1,-134 27-31,-15 2-284,-24 2-628,-1 0 289,10-8 307,4-6-60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15.235"/>
    </inkml:context>
    <inkml:brush xml:id="br0">
      <inkml:brushProperty name="width" value="0.05" units="cm"/>
      <inkml:brushProperty name="height" value="0.05" units="cm"/>
      <inkml:brushProperty name="color" value="#E71224"/>
    </inkml:brush>
  </inkml:definitions>
  <inkml:trace contextRef="#ctx0" brushRef="#br0">0 124 13371,'10'-63'3268,"-1"3"2866,-8 78-2663,1 2-3293,-7 96 267,0 98-339,6-168-99,3 0 1,14 73-1,-17-115 1,0 0 0,0 0 0,1 0 0,-1 0 0,1-1 1,0 1-1,3 4 0,-5-8 0,1 1 0,-1-1 0,1 1 0,-1 0 0,1-1 0,-1 1 0,1-1 0,-1 1 0,1-1 0,0 1 0,-1-1 0,1 0 0,0 1 0,-1-1 0,1 0 0,0 1 0,0-1 0,-1 0 0,1 0 0,0 0 0,0 0 0,-1 0 0,1 0 0,0 0 0,0 0 0,-1 0 0,1 0 0,0 0 0,0 0 0,-1-1 0,1 1 0,0 0 0,0 0 0,-1-1 0,1 1 0,0 0 0,-1-1 0,1 1 0,-1-1 0,1 1 0,0-1 0,-1 1 0,1-1 1,-1 0-1,1 0 0,12-14 134,0-1 0,-2 0 0,0 0 0,13-26 0,30-79 320,-31 66-280,6-12-57,27-61 11,-55 127-137,-1 1 0,0-1 0,0 0 1,0 1-1,0-1 0,1 1 0,-1-1 0,0 1 1,0-1-1,1 0 0,-1 1 0,1-1 1,-1 1-1,0 0 0,1-1 0,-1 1 1,1-1-1,-1 1 0,1 0 0,-1-1 1,1 1-1,-1 0 0,1-1 0,0 1 1,-1 0-1,1 0 0,0-1 0,0 2 0,0 0 0,-1-1-1,1 1 1,-1 0-1,1 0 1,-1 0-1,1-1 1,-1 1 0,0 0-1,0 0 1,1 0-1,-1 0 1,0 0 0,0 0-1,0 1 1,2 45-57,-2-46 56,-8 150-201,0 63-60,8-211 257,0 5-14,0-1 0,1 1 1,0-1-1,1 1 0,2 8 1,-4-16 17,0 1 0,0 0 0,1-1 0,-1 1 0,1 0 0,-1-1 0,0 1 0,1 0 0,-1-1 0,1 1 0,-1-1 0,1 1 0,-1-1 0,1 1 0,0-1 0,-1 1 0,1-1 0,0 0 0,-1 1 0,1-1 0,0 0 0,-1 0 0,2 1 0,0-1 1,0-1 1,-1 1-1,1 0 0,-1-1 0,1 1 1,-1-1-1,1 0 0,-1 1 1,0-1-1,1 0 0,-1 0 1,0 0-1,1 0 0,-1 0 0,0 0 1,1-2-1,12-12 10,-1-2-1,-1 0 1,-1 0-1,17-32 1,-5 6 33,62-107 173,61-100 300,-140 240-504,-5 8-21,-1 0 0,1 0 0,0 1 0,0-1 0,1 0-1,-1 1 1,0-1 0,1 1 0,-1-1 0,0 1 0,1 0 0,3-3 0,-5 4-9,0 1-1,0-1 1,0 0 0,0 0-1,0 0 1,0 0 0,0 0 0,0 0-1,0 0 1,0 0 0,0 0-1,0 0 1,0 0 0,0 0 0,0 0-1,0 0 1,0 0 0,0 0-1,0 0 1,0 0 0,0 1 0,0-1-1,0 0 1,0 0 0,0 0-1,0 0 1,0 0 0,0 0 0,0 0-1,0 0 1,0 0 0,0 0-1,0 0 1,1 0 0,-1 0 0,0 0-1,0 0 1,0 0 0,0 0-1,-8 9-914,-15 11-55,3-12 493,-1 0-149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10.790"/>
    </inkml:context>
    <inkml:brush xml:id="br0">
      <inkml:brushProperty name="width" value="0.025" units="cm"/>
      <inkml:brushProperty name="height" value="0.025" units="cm"/>
      <inkml:brushProperty name="color" value="#66CC00"/>
    </inkml:brush>
  </inkml:definitions>
  <inkml:trace contextRef="#ctx0" brushRef="#br0">2840 6173 12019,'-1'3'229,"0"0"1,0-1 0,0 1-1,0 0 1,0 0 0,1 0-1,-1 5 1,1-7-172,0 0-1,0 0 1,1 0-1,-1 0 1,0 0-1,0 0 1,1 0-1,-1 0 1,1 0 0,-1 0-1,1-1 1,-1 1-1,1 0 1,0 0-1,-1 0 1,1-1-1,0 1 1,0 0 0,0-1-1,-1 1 1,1-1-1,0 1 1,0-1-1,0 1 1,0-1-1,2 1 1,14 4 282,0-1 0,1-1 1,-1 0-1,1-2 0,0 0 0,0-1 1,-1 0-1,26-5 0,-16 1-199,-1-1-1,0-2 1,36-14-1,75-38-53,-86 36-43,-23 10-32,228-93 303,-214 91-226,1 3 0,0 1 0,1 3-1,55-5 1,196 9 63,-130 4-102,-62 3-39,193 33 1,-104-9 7,93-17 107,-83-6-78,-184-3-51,89 5-2,148-9-1,229-12 159,-482 15-152,236-6 151,-57 5-74,194 12-24,-258-1-22,1-5 1,138-12-1,227 3-79,-401 6 47,427 38-18,-361-24 16,285 0 146,-274-15-53,200 25 0,-192 3 20,119 14 371,-37-33-84,-118-7-281,-17 3-60,-97-6 99,-12-8 107,0-5-205,-5 12-60,1 0 0,-1 0 0,0 0 1,1 0-1,-1 0 0,1 0 1,0 1-1,-1-1 0,1 0 1,0 0-1,-1 0 0,1 1 0,0-1 1,0 1-1,0-1 0,-1 0 1,1 1-1,0-1 0,0 1 1,0 0-1,0-1 0,0 1 0,0 0 1,0-1-1,0 1 0,0 0 1,0 0-1,2 0 0,1 1-16,0 0-1,-1 0 1,1 0-1,0 0 1,0 0 0,4 4-1,-5-4 11,0 1 0,1-1 1,-1 1-1,0-1 0,1 0 0,4 0 0,156-6-49,-151 4 55,52 0-58,-64 1 60,-1 0 0,1 0 0,0 0 0,0 0 0,0 1 0,0-1-1,-1 0 1,1 0 0,0 1 0,0-1 0,-1 0 0,1 1-1,0-1 1,0 0 0,-1 1 0,1-1 0,0 1 0,-1 0-1,1-1 1,-1 1 0,1-1 0,-1 1 0,1 0 0,-1 0 0,1-1-1,-1 1 1,0 0 0,1 0 0,-1-1 0,0 1 0,0 0-1,0 0 1,1 0 0,-1-1 0,0 1 0,0 0 0,0 0-1,0 0 1,0 0 0,0-1 0,-1 1 0,1 0 0,0 0 0,0 0-1,-1-1 1,1 1 0,0 0 0,-1 0 0,1-1 0,-1 2-1,-12 15 148,13-17-135,0 0 0,0 0-1,-1 1 1,1-1-1,0 0 1,-1 0 0,1 1-1,0-1 1,0 0-1,-1 0 1,1 0 0,0 0-1,-1 0 1,1 1 0,0-1-1,-1 0 1,1 0-1,-1 0 1,1 0 0,0 0-1,-1 0 1,1 0-1,0 0 1,-1 0 0,1 0-1,0-1 1,-1 1-1,1 0 1,0 0 0,-1 0-1,1 0 1,0 0 0,-1-1-1,1 1 1,0 0-1,0 0 1,-1-1 0,-14-17 325,-1 1-1,-33-29 1,8 9-210,20 15-95,1-1 0,-30-47 0,-11-14-59,52 73 28,-1 1 0,0 0 0,0 1 0,-1 0 0,-17-11 0,-203-100 82,59 34-135,7 3 48,-180-64 1,56 16 18,211 93 14,-132-60 27,-104-51-98,10-21-9,-542-316-176,583 360 140,-190-106-29,87 8 129,305 188 15,-203-132 34,262 167-62,-168-121-4,123 91-29,-86-41 0,-87-35 13,162 75 47,-91-68 1,68 37-13,-155-112-14,61 56-7,-70-43-57,46 48 23,-133-79 38,163 94-2,-231-99-1,-126-60-35,248 95 46,-264-150 28,259 148-18,-108-56-32,117 98 5,40 21 27,132 50-27,2-5-1,3-4 0,-95-78 1,128 86 17,-27-22 13,-137-78-43,223 150-2,1 1 0,-1 0 1,0 0-1,0 0 0,-1 1 0,1 0 0,0 0 0,0 0 0,-1 1 1,-9-1-1,8 1-35,0 0 1,-1-1 0,1 0 0,-11-3 0,16 4 51,1 0 0,-1 0 0,0 0 0,0 1 0,0-1 0,0 0 0,1 1 0,-1-1 0,0 1 0,0-1 0,0 1 0,1 0 0,-1 0 0,1 0 0,-1 0 0,0 0 0,1 0 0,0 0 0,-1 0 0,1 1 0,0-1 0,-1 1 0,0 1 1,-4 5-30,0 0 1,-10 16 0,6-3 11,0 0 0,2 1 1,0 0-1,1 1 0,2-1 0,0 1 1,-1 25-1,-2 168-31,7-149 40,16 314-31,-1 45 17,-52 139 69,3-43-60,31-430 4,-26 475 40,21-453-35,5-1 0,19 188 0,-8-241 22,45 366-19,33-6-25,12 55 48,-43-180-4,6 119-1,-33 3 0,-13-182 1,-2 34 17,0 85-13,-35 43-37,0-244 31,7-58 0,-14 59-5,15-82-2,-8 78 0,23-142 13,-1 0 1,1 0 0,1-1-1,-1 1 1,2 0 0,-1 0-1,3 8 1,-4-16 1,0 1-1,0-1 1,0 0 0,0 1-1,0-1 1,0 0 0,0 1-1,0-1 1,0 1 0,0-1-1,0 0 1,0 1 0,0-1-1,0 0 1,0 1 0,-1-1-1,1 0 1,0 1 0,0-1-1,0 0 1,-1 1 0,1-1-1,0 0 1,0 0 0,-1 1-1,1-1 1,0 0 0,-1 0-1,1 1 1,0-1 0,0 0-1,-1 0 1,1 0 0,-1 0-1,1 1 1,0-1 0,-1 0-1,1 0 1,0 0 0,-1 0-1,1 0 1,0 0 0,-1 0-1,1 0 1,-1 0 0,-20-1 495,20 1-449,-4 0 122,-5-3-1000,3-14-1256,-12-50 847,7 23 491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19.435"/>
    </inkml:context>
    <inkml:brush xml:id="br0">
      <inkml:brushProperty name="width" value="0.1" units="cm"/>
      <inkml:brushProperty name="height" value="0.1" units="cm"/>
      <inkml:brushProperty name="color" value="#66CC00"/>
    </inkml:brush>
  </inkml:definitions>
  <inkml:trace contextRef="#ctx0" brushRef="#br0">1 2610 12683,'0'0'58,"0"1"-1,0-1 1,0 1 0,0-1 0,0 0 0,0 1-1,0-1 1,0 0 0,0 1 0,1-1 0,-1 1 0,0-1-1,0 0 1,0 1 0,0-1 0,1 0 0,-1 1 0,0-1-1,1 0 1,-1 1 0,0-1 0,0 0 0,1 0-1,-1 1 1,0-1 0,1 0 0,-1 0 0,0 0 0,1 0-1,-1 1 1,1-1 0,-1 0 0,1 0 0,12-10 1283,-9 6-1172,34-29 710,1 2-1,1 2 1,76-42 0,-75 45-718,-2-1 0,52-47 0,37-25 2,-37 40 16,-31 22-129,-1-3 0,104-92-1,-118 80 101,-33 37-128,1 0 0,0 1 0,19-15 0,5 4-25,1 1 1,1 3-1,72-30 1,-66 32 7,-1-2 1,73-47-1,-72 32 0,-1-3 0,-2-1-1,45-57 1,-62 70-1,-3 3-4,1 1 0,0 1 0,2 2 0,1 0 0,1 2 0,0 0 0,1 2 0,34-14 0,-23 14 3,-1-2 1,-1-2-1,-1-1 0,-1-2 0,-1-1 1,51-46-1,2-27 46,-56 61-52,1 1-1,48-41 0,-29 36 4,65-39-1,423-202-24,-519 271 25,22-11-2,146-74 46,-141 68-48,81-61 0,-92 58 44,-36 29-24,-18-24-498,9 11 406,-1-3-18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03.865"/>
    </inkml:context>
    <inkml:brush xml:id="br0">
      <inkml:brushProperty name="width" value="0.025" units="cm"/>
      <inkml:brushProperty name="height" value="0.025" units="cm"/>
      <inkml:brushProperty name="color" value="#66CC00"/>
    </inkml:brush>
  </inkml:definitions>
  <inkml:trace contextRef="#ctx0" brushRef="#br0">17 1656 13811,'-15'16'1855,"13"-14"-377,12-10-643,42-47 444,-30 31-846,31-27 0,-2 5 30,-33 29-334,1 0-1,41-27 0,127-52-109,9-7 10,-151 74-2,0-2 0,43-40 0,-48 38-25,1 1 0,51-28 1,94-42 12,-101 57-5,125-86-1,282-182-10,-411 262 51,115-96 1,-62 43 189,-122 92-175,-11 10-93,0 1 1,1 0 0,-1-1 0,0 1 0,0 0 0,1 0-1,-1 0 1,1 0 0,-1 0 0,1 0 0,2-1 0,-4 2 7,1-1 1,-1 1 0,0 0 0,1 0 0,-1-1 0,0 1 0,1 0 0,-1-1 0,0 1 0,1 0 0,-1-1 0,0 1 0,0 0 0,1-1 0,-1 1 0,0-1 0,0 1 0,0 0 0,0-1 0,0 1 0,1-1 0,-1 1 0,0-1 0,0 1 0,0-1 0,0 1 0,0 0 0,0-1 0,-1 1 0,1-1 0,0 1-1,0-1 1,0 1 0,0 0 0,0-1 0,-1 1 0,1-1 0,-1-4-63,-2-11-137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05.191"/>
    </inkml:context>
    <inkml:brush xml:id="br0">
      <inkml:brushProperty name="width" value="0.025" units="cm"/>
      <inkml:brushProperty name="height" value="0.025" units="cm"/>
      <inkml:brushProperty name="color" value="#66CC00"/>
    </inkml:brush>
  </inkml:definitions>
  <inkml:trace contextRef="#ctx0" brushRef="#br0">52 1398 10186,'-6'2'1100,"-1"0"0,1 0 0,-1 0-1,1-1 1,-12 1 0,16-4-637,7-4-193,5-2 116,106-81 965,-20 19-856,-12 8-177,28-30 58,100-75 63,217-98-348,-129 78-75,-13-18 8,-229 166-16,2 3 1,1 2 0,86-33-1,-145 66-11,10-4 132,0 0-1,-1-1 1,0 0-1,0 0 1,18-15 0,-27 20-79,-1 0 0,0 0 0,0-1 0,0 1 1,0 0-1,0 0 0,0-1 0,0 1 0,0 0 0,0-1 1,-1 1-1,1-1 0,-1 1 0,1-1 0,0-2 1,-1 4-59,0 0 0,0 0 1,0 0-1,-1 0 0,1 0 1,0 0-1,0 0 1,0 0-1,0 0 0,0 0 1,0 0-1,0 0 1,-1 0-1,1 0 0,0 0 1,0 0-1,0 0 1,0 0-1,0 0 0,0 0 1,0 0-1,0 0 1,0 0-1,0 0 0,-1 0 1,1-1-1,0 1 1,0 0-1,0 0 0,0 0 1,0 0-1,0 0 1,0 0-1,0 0 0,0 0 1,0 0-1,0-1 1,0 1-1,0 0 0,0 0 1,0 0-1,0 0 1,0 0-1,0 0 0,0 0 1,0 0-1,0-1 1,0 1-1,0 0 0,0 0 1,0 0-1,0 0 1,0 0-1,0 0 0,0 0 1,0 0-1,0 0 1,0-1-1,1 1 0,-1 0 1,0 0-1,0 0 0,0 0 1,0 0-1,0 0 1,0 0-1,0 0 0,0 0 1,-6 0-178,1-2 16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06.261"/>
    </inkml:context>
    <inkml:brush xml:id="br0">
      <inkml:brushProperty name="width" value="0.025" units="cm"/>
      <inkml:brushProperty name="height" value="0.025" units="cm"/>
      <inkml:brushProperty name="color" value="#66CC00"/>
    </inkml:brush>
  </inkml:definitions>
  <inkml:trace contextRef="#ctx0" brushRef="#br0">66 1676 12235,'-7'9'820,"-1"0"0,0-1-1,0-1 1,-1 1 0,-16 9 0,24-19 343,5-7-1066,2-11-142,-3 16 56,-1 0 1,1 0-1,-1 0 0,1 1 0,1-1 1,3-3-1,320-283 1112,-191 174-888,-9 14-155,5 5 0,171-95 1,-194 131-69,-25 15 6,95-69 0,37-45 185,-163 126 103,105-51 0,-37 23 113,-96 46-322,-1-1 0,0-2 0,29-29 0,-10 9 12,103-92 112,-121 110-53,-23 20-108,-10 1-481,6 1 409,0-1 1,0 0-1,1 0 1,-1 0-1,0 0 1,0-1-1,0 1 1,1 0-1,-1-1 1,0 1-1,0-1 1,1 0-1,-1 0 1,0 0-1,-1-1 1,-20-11-78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25.155"/>
    </inkml:context>
    <inkml:brush xml:id="br0">
      <inkml:brushProperty name="width" value="0.1" units="cm"/>
      <inkml:brushProperty name="height" value="0.1" units="cm"/>
      <inkml:brushProperty name="color" value="#66CC00"/>
    </inkml:brush>
  </inkml:definitions>
  <inkml:trace contextRef="#ctx0" brushRef="#br0">2813 6096 13419,'0'0'80,"0"1"0,-1-1 0,1 1 0,0-1 0,-1 0 0,1 1 0,0-1 0,0 1 0,-1-1 0,1 1 0,0-1 0,0 1 0,0 0 0,0-1 0,0 1 0,0-1 0,-1 1 0,1-1 0,1 1 0,-1-1 0,0 1 0,0 0 0,0-1 0,0 1 0,0-1 0,0 1 0,1-1 0,-1 1 0,0-1 0,0 1 0,1-1 0,-1 1 0,0-1 1,1 1-1,-1-1 0,0 0 0,1 1 0,-1-1 0,1 1 0,26 2 1676,152-12 1036,-39 1-2490,96-6-149,104-1 118,149 1-15,-336 0-199,178-41-1,-40 5-17,-247 46-33,1 2 0,-1 2 1,1 2-1,72 13 0,-13 10 1,-62-14-2,0-2 1,70 7 0,256-10 2,-322-6-8,93-8 11,19 0 2,-8 8-14,175 12-5,-22-1 5,-32-3-1,-83 3 2,281-18 0,-287-6 1,98-6 5,0 21-11,-128 9 5,-2 6 1,222 55-1,-300-54 3,0-3 0,1-4 0,1-2 0,119-3 0,-83-8-141,1 5 1,120 19 0,35 3 23,-186-20 113,-34 0 0,-33-3 4,0 0 1,0-1-1,0-1 1,0 0-1,0-1 1,0 0-1,20-5 1,-33 6-2,0 0-1,0 0 1,0 0 0,1 0 0,-1 0 0,0 0 0,0 0 0,0-1 0,0 1-1,0 0 1,1 0 0,-1 0 0,0 0 0,0 0 0,0 0 0,0 0 0,0-1-1,0 1 1,0 0 0,0 0 0,1 0 0,-1 0 0,0 0 0,0-1 0,0 1-1,0 0 1,0 0 0,0 0 0,0 0 0,0-1 0,0 1 0,0 0 0,0 0-1,0 0 1,0 0 0,0-1 0,0 1 0,0 0 0,0 0 0,0 0 0,0 0-1,-1-1 1,-6-9 65,-15-12 15,17 18-74,-68-66 45,-65-59 2,67 60-32,56 52-15,-1 0 0,-1 2 0,0 0 0,-1 1 0,-22-14 0,-126-50 36,114 56-6,2-1-1,-75-48 1,3-24 84,87 65-95,-2 1 1,0 3 0,-71-39-1,26 31-16,-143-39-1,27 11 0,173 53-11,-351-133 6,265 94 13,-139-83 0,42 3-1,-113-66 45,85 53 1,169 96-43,-85-76 1,87 62 2,-93-79 29,126 114-42,-1 0 0,-2 2 1,-43-20-1,-151-55 13,132 60-13,2-5-1,-91-55 1,44 5 3,65 40-3,-1 4 0,-113-52-1,-45 12 17,120 48-12,-122-62 1,-87-71-7,-316-151 16,436 228-24,5-8 0,-187-133 0,303 184-22,-2 4 0,-133-55-1,120 62 21,2-4 0,2-4 0,-96-67 0,-374-249-50,500 330 47,1-3 1,2-3-1,2-3 0,-77-74 0,-41-47-8,143 138 13,-1 1 1,-1 2 0,-57-29 0,-54-15 1,64 32-30,-132-80-1,27-19-33,-5-3-84,150 111 88,-2 2-1,-76-32 1,78 41 9,0-2-1,-43-28 1,83 44 31,0 0 1,0 0-1,0-1 0,0 0 0,1 0 1,0 0-1,0 0 0,-5-9 0,7 11 6,-27 0-200,24 1 200,1 0 0,-1-1-1,1 0 1,-1 1 0,1-1 0,0-1 0,-1 1-1,1 0 1,1-1 0,-6-5 0,6 6-13,-1-1 1,1 1-1,0 0 1,-1 0-1,0 0 1,1 0 0,-1 0-1,0 1 1,0-1-1,0 1 1,0-1-1,-7 0 1,9 2 16,0 0-1,0 0 1,0 0-1,0 1 1,0-1-1,-1 1 1,1-1-1,0 1 1,0-1 0,0 1-1,0-1 1,1 1-1,-1 0 1,0 0-1,0-1 1,0 1-1,0 0 1,1 0 0,-1 0-1,0 0 1,1 0-1,-1 0 1,1 0-1,-1 2 1,-12 29-104,12-29 91,-2 11-53,1 1-1,0-1 1,0 1 0,2 0-1,0-1 1,1 1 0,0-1 0,4 19-1,3 39 45,27 427-54,-25-385 85,-5 0 0,-13 147 0,10-108 21,1-107-57,-2 0 0,-6 50 0,0-57-1,-9 63-183,-1 199-1,54 68 212,-20-222-6,8 231-49,-12-123-165,20 771-124,8-395 257,-18-373 64,-14 113-66,-23 1-336,9-292 313,9 711-93,5-388 211,-10-336 4,2 43-3,-20 178 0,11-245 2,-21 191 26,27-234-20,0 1-1,0-1 1,0 0-1,0 1 1,0-1 0,0 0-1,0 0 1,0 1-1,0-1 1,0 0 0,0 0-1,0 1 1,0-1 0,0 0-1,0 0 1,0 1-1,0-1 1,-1 0 0,1 0-1,0 1 1,0-1-1,0 0 1,0 0 0,0 1-1,-1-1 1,1 0 0,0 0-1,0 0 1,0 1-1,-1-1 1,1 0 0,0 0-1,0 0 1,-1 0-1,1 0 1,0 0 0,0 0-1,-1 1 1,1-1 0,0 0-1,0 0 1,-1 0-1,1 0 1,0 0 0,0 0-1,-1 0 1,-12-11 812,11 8-1008,0 0-1,0 0 1,0 0 0,0-1 0,0 1-1,1 0 1,-1-1 0,0-4-1,-1-2-830,-7 0 353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27.462"/>
    </inkml:context>
    <inkml:brush xml:id="br0">
      <inkml:brushProperty name="width" value="0.1" units="cm"/>
      <inkml:brushProperty name="height" value="0.1" units="cm"/>
      <inkml:brushProperty name="color" value="#66CC00"/>
    </inkml:brush>
  </inkml:definitions>
  <inkml:trace contextRef="#ctx0" brushRef="#br0">925 3589 12427,'11'-14'375,"0"-1"1,0 0-1,-2 0 1,0-1 0,0-1-1,-2 1 1,9-27-1,-13 36-327,47-133 133,-6-2 0,-6-1 0,-6-2-1,-7-2 1,-6 0 0,-7-1 0,-6 0 0,-26-286-1,-9 210-96,-10 1 0,-82-269 0,100 425 30,-3 1-1,-33-66 0,43 106-20,0 1 0,-1 1 0,-1 1 0,-2 0 0,0 1 0,-1 1 1,-42-35-1,19 25 275,-78-44 1,-53-12 327,2 0-104,101 45-415,33 19-412,-74-32 1,107 53 75,2 1 77,0 0 1,1 0 0,-1 1-1,0-1 1,0 1-1,0-1 1,1 1 0,-1 0-1,0-1 1,-3 1-1,18-5-243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6.352"/>
    </inkml:context>
    <inkml:brush xml:id="br0">
      <inkml:brushProperty name="width" value="0.05" units="cm"/>
      <inkml:brushProperty name="height" value="0.05" units="cm"/>
    </inkml:brush>
  </inkml:definitions>
  <inkml:trace contextRef="#ctx0" brushRef="#br0">164 53 20916,'1'0'97,"0"0"-1,0 0 0,-1 0 0,1-1 1,0 1-1,0 0 0,-1 0 0,1-1 1,0 1-1,0 0 0,-1-1 0,1 1 0,-1-1 1,1 1-1,0-1 0,-1 1 0,1-1 1,-1 0-1,1 1 0,-1-1 0,1 0 1,-1 1-1,0-1 0,1 0 0,-1 1 0,0-1 1,0 0-1,1 0 0,-1 1 0,0-1 1,0 0-1,0 0 0,0 0 0,0 1 1,0-1-1,0 0 0,0 0 0,0 1 0,0-1 1,-1-1-1,1 1-35,-1-1 0,1 1 0,-1-1 0,1 1-1,-1-1 1,0 1 0,1-1 0,-1 1 0,0 0 0,0 0 0,0-1 0,0 1 0,0 0-1,0 0 1,-1 0 0,1 0 0,0 0 0,0 0 0,-1 1 0,1-1 0,-2 0 0,-2 0-35,1 0 1,-1 1 0,1 0-1,-1 0 1,1 0 0,-1 0 0,1 1-1,-1-1 1,1 1 0,-1 1-1,1-1 1,0 0 0,0 1 0,0 0-1,0 0 1,0 0 0,0 1-1,0-1 1,0 1 0,1 0 0,-5 5-1,2-3 38,0 1-1,1 0 1,-1 1 0,1-1-1,0 1 1,1 0-1,0 0 1,0 1-1,0-1 1,-4 16 0,8-22-55,-1 0 1,1 0-1,-1 0 1,1 1-1,0-1 1,-1 0 0,1 0-1,0 1 1,0-1-1,0 0 1,0 0 0,0 1-1,0-1 1,0 0-1,1 0 1,-1 1-1,0-1 1,1 0 0,-1 0-1,1 1 1,-1-1-1,1 0 1,0 0 0,-1 0-1,1 0 1,0 0-1,0 0 1,-1 0-1,1 0 1,0 0 0,0-1-1,0 1 1,0 0-1,1-1 1,-1 1-1,0 0 1,0-1 0,0 1-1,0-1 1,1 0-1,-1 1 1,0-1 0,0 0-1,1 0 1,-1 0-1,3 0 1,4 0 5,1-1 0,0 0 0,-1 0 0,1-1 0,12-4 0,86-32-46,33-9-288,-134 46 288,0-1 1,0 1-1,1 0 0,-1 1 0,0 0 0,1 0 1,9 1-1,-15-1 29,1 0 0,-1 1 1,0-1-1,1 1 0,-1-1 1,1 1-1,-1-1 0,0 1 0,0 0 1,1 0-1,-1 0 0,0 0 1,0 0-1,0 0 0,0 0 0,0 0 1,0 0-1,0 0 0,0 1 1,-1-1-1,1 0 0,0 1 0,-1-1 1,1 0-1,-1 1 0,1-1 1,-1 1-1,0-1 0,1 1 0,-1-1 1,0 1-1,0-1 0,0 1 1,0-1-1,-1 3 0,-1 13 107,1 18 261,1-35-355,0 0-1,0 1 1,0-1 0,0 0 0,0 1 0,0-1-1,0 0 1,0 1 0,0-1 0,0 0-1,1 1 1,-1-1 0,0 0 0,0 0 0,0 1-1,1-1 1,-1 0 0,0 0 0,0 1-1,1-1 1,-1 0 0,0 0 0,1 1-1,-1-1 1,0 0 0,0 0 0,1 0 0,-1 0-1,0 0 1,1 0 0,-1 0 0,1 1-1,-1-1 1,15-4 171,12-13-18,10-13-98,-24 18-132,0 1 0,1 1 0,0 0-1,1 1 1,0 1 0,0 0-1,24-9 1,-37 17 48,-1-1 0,0 1-1,1-1 1,-1 1 0,1 0 0,-1-1-1,0 1 1,1 0 0,-1 0 0,1 0-1,-1 0 1,1 1 0,-1-1 0,0 0-1,1 0 1,-1 1 0,0-1 0,1 1 0,-1-1-1,0 1 1,1 0 0,-1-1 0,1 2-1,-1 0-1,0-1-1,0 0 0,-1 1 1,1-1-1,-1 0 0,1 1 1,-1-1-1,1 1 0,-1-1 0,0 1 1,0-1-1,0 1 0,0-1 1,0 1-1,0-1 0,0 1 1,-1 2-1,-1 4 14,-1 1 0,1-1 0,-2 1 0,1-1 0,-1 0 0,-5 8 0,-10 9 114,12-18-55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28.449"/>
    </inkml:context>
    <inkml:brush xml:id="br0">
      <inkml:brushProperty name="width" value="0.1" units="cm"/>
      <inkml:brushProperty name="height" value="0.1" units="cm"/>
      <inkml:brushProperty name="color" value="#66CC00"/>
    </inkml:brush>
  </inkml:definitions>
  <inkml:trace contextRef="#ctx0" brushRef="#br0">1 214 16315,'3'38'465,"1"0"0,3 0 0,1-1-1,17 51 1,-15-53-388,-4-15-74,15 49-36,-19-63 37,1 0-1,-1-1 1,1 1 0,0-1-1,1 0 1,-1 0-1,1 0 1,7 7 0,-10-11 12,0-1 0,0 1 0,0 0 0,0-1 0,0 1 0,0-1 0,0 1 0,0-1 0,0 0 0,0 1 0,0-1 0,0 0 0,1 0 0,-1 0 0,0 0 0,0 0 0,0 0 0,0 0 0,0 0 0,1 0 0,-1 0 0,0-1 0,0 1 0,0-1 0,0 1 0,0 0 0,0-1 0,0 0 0,0 1 0,0-1 0,0 0 0,0 1 0,0-1 0,0 0 0,-1 0 0,1 0 0,0 0 0,-1 0 0,2-1 0,4-6 116,-1-1 1,0 1 0,7-16 0,-9 18-51,22-55 685,-2-2 0,24-111 1,-25 91-340,-22 82-422,0 0 0,0 1 0,0-1 0,0 0 0,0 1-1,0-1 1,0 1 0,0-1 0,0 0 0,0 1 0,1-1 0,-1 1 0,0-1 0,1 1-1,-1-1 1,0 1 0,1-1 0,-1 1 0,0-1 0,1 1 0,-1-1 0,1 1 0,0-1-1,3 15 80,-2-3-83,2 9 13,5 24-27,16 43 1,-21-75 2,0-1 1,1 0 0,0-1 0,1 1 0,0-1-1,1 0 1,0 0 0,0-1 0,10 10 0,-15-17 9,1 0 1,-1 1-1,1-1 1,-1 0 0,1-1-1,0 1 1,0 0 0,-1-1-1,1 0 1,0 0 0,0 1-1,1-2 1,-1 1 0,0 0-1,0-1 1,0 1-1,1-1 1,-1 0 0,5 0-1,-5-1 16,1-1 1,0 1-1,0 0 0,-1-1 0,1 0 0,-1 0 0,0 0 0,1 0 0,-1 0 0,0-1 0,0 0 0,-1 1 0,6-7 0,2-5 102,-1 0 0,0-1-1,0-1 1,-2 0 0,11-30 0,-7 12 140,-2 0 0,-2 0 1,-1 0-1,-2-1 0,-1 0 1,-2-55-1,-1 87-265,-1 0 1,1 1-1,0-1 1,-1 0-1,0 1 1,1-1-1,-1 1 0,0-1 1,0 1-1,-3-5 1,4 7-13,0 0 0,-1 0 0,1-1 0,0 1 0,0 0 0,0 0-1,-1-1 1,1 1 0,0 0 0,0 0 0,-1 0 0,1 0 0,0 0 0,-1-1 0,1 1 0,0 0 0,0 0 0,-1 0 0,1 0 0,0 0 0,-1 0 0,1 0 0,0 0-1,-1 0 1,1 0 0,0 0 0,0 0 0,-1 0 0,1 0 0,0 0 0,-1 1 0,0 0-60,0-1-1,0 1 1,0 0 0,0 0 0,1 0-1,-1 0 1,0 0 0,0 0 0,1 0-1,-1 0 1,1 0 0,-2 2-1,1 1-149,-1 0-1,1 1 0,-1-1 1,1 0-1,0 1 0,0-1 0,1 1 1,0-1-1,0 8 0,2-3-558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28.979"/>
    </inkml:context>
    <inkml:brush xml:id="br0">
      <inkml:brushProperty name="width" value="0.1" units="cm"/>
      <inkml:brushProperty name="height" value="0.1" units="cm"/>
      <inkml:brushProperty name="color" value="#66CC00"/>
    </inkml:brush>
  </inkml:definitions>
  <inkml:trace contextRef="#ctx0" brushRef="#br0">13 58 18756,'-1'-4'1290,"-3"9"-901,-2 12-205,5-10-117,0 1 0,1-1 0,0 0 0,1 0 0,0 1 0,0-1 0,0 0 0,1 0 0,2 7 0,0-2 31,1-1 1,0 0-1,0 0 0,11 16 1,-15-26-91,0 1 1,0 0-1,0-1 0,1 1 1,-1-1-1,0 1 1,1-1-1,-1 0 1,1 0-1,-1 0 1,1 0-1,-1 0 0,1 0 1,0 0-1,0 0 1,-1 0-1,1-1 1,0 1-1,4 0 1,-4-1 14,0-1 0,0 1 1,-1 0-1,1-1 1,0 0-1,0 1 0,0-1 1,0 0-1,-1 0 1,1 0-1,0 0 1,-1 0-1,1 0 0,-1 0 1,1-1-1,1-1 1,5-7 142,0-1 0,0 0 0,-1 0-1,10-20 1,-10 16-70,-6 13-62,1-1-1,-1 1 1,1-1-1,-1 1 1,1 0-1,0 0 1,0 0-1,0 0 1,3-2-1,-5 4-28,0 0-1,1 0 1,-1-1-1,0 1 1,1 0 0,-1 0-1,0 0 1,1 0-1,-1 0 1,1 0 0,-1 0-1,0 0 1,1 0-1,-1 0 1,1 0-1,-1 0 1,0 0 0,1 0-1,-1 0 1,0 0-1,1 0 1,-1 0-1,1 0 1,-1 1 0,1-1-1,0 1-1,-1 0-1,1 0 0,0 0 1,0-1-1,-1 1 1,1 0-1,0 1 0,-1-1 1,1 0-1,-1 0 1,1 0-1,-1 2 0,32 132-48,-28-124 41,-3-4 2,1 0 0,1 0 0,-1 0 0,1 0 0,5 9-1,-7-15 8,0 0-1,-1 0 0,1-1 0,0 1 0,-1 0 1,1 0-1,0-1 0,0 1 0,0 0 0,0-1 0,0 1 1,0-1-1,0 1 0,0-1 0,0 0 0,0 1 0,0-1 1,1 0-1,-1 0 6,1 0 1,-1 0-1,1 0 1,-1-1-1,1 1 0,-1 0 1,0-1-1,1 1 1,-1-1-1,0 0 1,1 0-1,-1 1 0,0-1 1,0 0-1,0 0 1,2-2-1,6-7 65,-1-1-1,-1 0 1,0 0 0,0-1-1,-1 0 1,-1 0-1,0-1 1,4-13 0,6-16 143,4-4 28,-8 17-37,20-37 1,-24 58-398,-1 16-866,-6-8 1049,0 0 0,0-1 1,0 1-1,0 0 0,0 0 1,0 0-1,0 0 0,0 0 1,0 0-1,0 0 0,0 0 1,0 0-1,1 0 0,-1 0 1,0 0-1,0 0 0,0 0 1,0 0-1,0 0 0,0 0 1,0 0-1,0 0 0,0 0 1,0 0-1,0 0 0,0 0 1,1 0-1,-1 0 0,0 0 1,0 0-1,0 0 0,0 0 1,0 0-1,0 0 0,0 0 1,0 0-1,0 0 0,0 0 1,0 0-1,0 0 0,0 0 1,1 0-1,-1 0 0,0 0 1,0 0-1,0 0 0,0 0 1,0 0-1,0 1 1,0-1-1,0 0 0,0 0 1,0 0-1,0 0 0,0 0 1,0 0-1,0 0 0,0 0 1,0 0-1,0 0 0,0 0 1,0 0-1,0 1 0,0-1 1,0 0-1,3-9-193,1-14-150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0:05.952"/>
    </inkml:context>
    <inkml:brush xml:id="br0">
      <inkml:brushProperty name="width" value="0.05" units="cm"/>
      <inkml:brushProperty name="height" value="0.05" units="cm"/>
      <inkml:brushProperty name="color" value="#E71224"/>
    </inkml:brush>
  </inkml:definitions>
  <inkml:trace contextRef="#ctx0" brushRef="#br0">18 496 15267,'-12'-4'1790,"6"2"-625,10 8-396,-1-4-740,-1 0 1,1 0-1,0 0 1,0-1-1,0 1 1,0-1-1,0 0 1,0 0-1,0 0 1,0 0-1,4 0 1,16 7 131,-1 2-45,1-1 0,36 9 0,-47-15-103,-1-1 0,1-1 0,0 0 0,0 0 0,0-1 1,0-1-1,16-3 0,98-26 112,26-5 55,-135 33-150,1 0 1,0 2-1,-1-1 0,1 2 1,-1 1-1,34 6 0,-21 0-12,1-2-1,0-1 0,0-1 1,0-2-1,1-1 0,-1-1 1,1-2-1,36-7 0,-11-3 40,1 3 0,-1 2-1,106 1 1,-69 12-63,-1-5 0,168-19-1,-198 7 22,1 4-1,1 3 0,88 4 1,-73 7-15,140 8 6,-166-14-4,-1-3 1,64-10-1,316-77 26,-240 46-21,1-1 25,216-78 1,42-9-16,-354 102 202,-101 33 1397,-14 8-1688,10-8-77,0 0 1,0 0-1,0-1 0,-13 4 0,-17-2-205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07.433"/>
    </inkml:context>
    <inkml:brush xml:id="br0">
      <inkml:brushProperty name="width" value="0.05" units="cm"/>
      <inkml:brushProperty name="height" value="0.05" units="cm"/>
      <inkml:brushProperty name="color" value="#E71224"/>
    </inkml:brush>
  </inkml:definitions>
  <inkml:trace contextRef="#ctx0" brushRef="#br0">156 6 15899,'-1'-1'217,"0"1"-1,1-1 0,-1 1 0,0-1 1,1 1-1,-1-1 0,0 1 1,0 0-1,0-1 0,1 1 0,-1 0 1,0 0-1,0-1 0,0 1 0,0 0 1,1 0-1,-1 0 0,0 0 1,0 0-1,0 0 0,0 1 0,1-1 1,-1 0-1,0 0 0,0 1 0,0-1 1,-1 1-1,1 0-42,-1 1-1,0-1 1,1 1 0,-1-1-1,1 1 1,0 0 0,-1-1-1,1 1 1,0 0 0,-1 3-1,-3 7-130,1-1 0,1 0 0,-3 13 0,0 15-10,2 0 0,2 0 0,2 1 0,7 66 0,-3-59-31,-2 1-1,-6 77 1,-12-15 15,7-13-13,4 99 1,-4 61 10,0-112-54,15 26 53,0-65-32,7 242 105,-3-206-41,3 68-96,-9-91 1,0-24-311,-11 137-1,-16 82-336,22-232 709,20 150 0,-3 6-28,-7-62 8,-7-112 17,-2 0 0,-15 106 0,5-75-4,3-15-29,6 145 0,2-193 296,-1 0 0,-5 37 0,5-67-322,0-1 0,0 0-1,0 1 1,-1-1 0,1 0 0,0 0-1,-1 1 1,1-1 0,-1 0 0,0 0 0,1 0-1,-1 0 1,0 1 0,0-1 0,0 0-1,1 0 1,-1-1 0,0 1 0,0 0 0,-1 0-1,1 0 1,0-1 0,0 1 0,0 0-1,0-1 1,-1 1 0,1-1 0,-2 1-1,-1-1-88,1 1-1,0-1 0,-1 0 0,1 0 0,0 0 0,-1-1 0,1 1 0,0-1 1,-1 0-1,-4-1 0,-6-4-186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41.291"/>
    </inkml:context>
    <inkml:brush xml:id="br0">
      <inkml:brushProperty name="width" value="0.05" units="cm"/>
      <inkml:brushProperty name="height" value="0.05" units="cm"/>
      <inkml:brushProperty name="color" value="#E71224"/>
    </inkml:brush>
  </inkml:definitions>
  <inkml:trace contextRef="#ctx0" brushRef="#br0">562 50 12715,'-6'-23'3140,"6"22"-3004,0 0 0,0 0-1,0 0 1,0 0 0,0 0 0,-1 0 0,1 0 0,0 0 0,0 0 0,-1 0 0,1 0-1,0 0 1,-1 0 0,1 0 0,-1 0 0,0 1 0,1-1 0,-1 0 0,0 0-1,1 0 1,-1 1 0,0-1 0,0 0 0,0 1 0,1-1 0,-1 1 0,0-1-1,0 1 1,0-1 0,0 1 0,0 0 0,0-1 0,0 1 0,0 0 0,0 0-1,0 0 1,0-1 0,0 1 0,0 1 0,-2-1 0,-12 0-5,0 1-1,0 1 1,1 0 0,-1 1 0,1 1-1,-1 0 1,1 1 0,-24 11 0,20-6-26,1 0 0,-1 2 1,2 0-1,0 1 1,-25 25-1,13-6-20,2 1 0,1 1 0,1 1-1,2 1 1,-27 61 0,44-86-81,-8 14 0,2 1 0,0 0 0,2 0 0,1 1 0,-6 37 0,13-62-7,1-1 1,0 1-1,0-1 1,0 1 0,0 0-1,0-1 1,0 1-1,0-1 1,0 1 0,1-1-1,-1 1 1,0-1-1,1 1 1,0-1-1,-1 1 1,1-1 0,0 0-1,0 1 1,0-1-1,-1 0 1,1 1-1,1-1 1,-1 0 0,0 0-1,2 2 1,2-1-5,-1 0 0,1-1 0,0 1 0,-1-1 0,1 0 0,0 0 0,6 0 0,67 3-30,-57-4 41,0 1 0,0 1 0,0 0 1,23 7-1,-42-8-3,0-1 0,1 1 0,-1 0 0,0 0 0,0 0-1,0 0 1,0 0 0,-1 1 0,1-1 0,0 0 0,0 1 0,-1 0 0,1-1 0,-1 1 0,1 0-1,-1 0 1,0 0 0,0-1 0,0 2 0,0-1 0,0 0 0,0 0 0,0 0 0,-1 0 0,1 0-1,-1 1 1,0-1 0,1 0 0,-1 0 0,0 1 0,-1 3 0,0 5 6,-2 1 1,1-1-1,-1 0 1,-9 21-1,9-24-2,-8 17 56,-1-1 1,-1-1 0,-1 0 0,-1-1-1,-1 0 1,-20 19 0,2-10 76,24-23-104,0 0 0,1 1 0,-10 12 0,17-19-37,0 1 1,0-1-1,1 1 0,-1-1 1,1 1-1,0-1 0,0 1 1,0 0-1,0 0 1,0 0-1,1-1 0,-1 1 1,1 0-1,0 0 0,-1 0 1,1 0-1,1 0 1,0 5-1,0-5-4,0-1 1,0 1-1,0-1 0,0 1 1,0-1-1,1 1 1,0-1-1,-1 0 0,1 0 1,0 0-1,0 0 0,0 0 1,0 0-1,0-1 1,1 1-1,-1-1 0,0 1 1,5 1-1,6 2-11,1 0-1,20 5 0,-7-2 28,-22-6-15,0-1 1,0 2 0,0-1-1,0 0 1,0 1 0,0 0-1,-1 0 1,1 0 0,-1 1-1,5 5 1,-6-6-3,-1 1-1,0-1 1,0 1-1,0-1 1,0 1-1,-1-1 1,0 1 0,1 0-1,-1 0 1,-1 0-1,1 0 1,-1 0-1,1 0 1,-1 0 0,0 4-1,-2 16-19,-1-1 1,-9 34-1,6-33 65,2 0 1,-2 28-1,5-51-29,1 0-1,0 0 1,0 0-1,1 0 1,-1 0-1,0 0 1,0 0-1,0 0 1,1 0-1,-1-1 1,0 1-1,1 0 1,-1 0-1,1 0 1,-1 0-1,1 0 1,-1 0-1,1-1 0,0 1 1,-1 0-1,1-1 1,0 1-1,0 0 1,-1-1-1,3 2 1,-1-1-19,1 0-1,-1-1 1,1 1 0,-1 0-1,1-1 1,-1 1 0,1-1 0,0 0-1,4 0 1,6-1-113,0-1 0,0 0 0,13-5 0,3-3 41,0-5-49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3:05.666"/>
    </inkml:context>
    <inkml:brush xml:id="br0">
      <inkml:brushProperty name="width" value="0.05" units="cm"/>
      <inkml:brushProperty name="height" value="0.05" units="cm"/>
      <inkml:brushProperty name="color" value="#E71224"/>
    </inkml:brush>
  </inkml:definitions>
  <inkml:trace contextRef="#ctx0" brushRef="#br0">6 56 15587,'-6'3'2525,"13"-5"-529,156 35-2533,42-2-114,236 5 0,-68-22 642,624 16 40,303-26-34,45-1 31,-163 1-42,1-31 29,-503-4-1,303-13-60,-938 43 52,309-26-868,-346 26 823,0-1-1,0 0 1,15-6 0,-22 7 31,1 0 0,0 1 0,-1-1 0,1 0 0,-1 0 0,1 0 0,-1 0 0,1 0 0,-1-1 0,0 1 0,1 0 0,-1-1 1,0 1-1,0-1 0,0 1 0,0-1 0,0 1 0,-1-1 0,1 0 0,0 1 0,0-3 0,-1 0-11,-1 1 0,1-1 0,-1 1 0,1 0 0,-1-1 0,0 1 0,0 0 0,-1 0 1,-2-5-1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6:12.783"/>
    </inkml:context>
    <inkml:brush xml:id="br0">
      <inkml:brushProperty name="width" value="0.05" units="cm"/>
      <inkml:brushProperty name="height" value="0.05" units="cm"/>
      <inkml:brushProperty name="color" value="#E71224"/>
    </inkml:brush>
  </inkml:definitions>
  <inkml:trace contextRef="#ctx0" brushRef="#br0">463 93 12963,'5'-11'712,"1"1"0,1-1 0,-1 1 0,2 1 0,0-1 0,0 1 0,14-12 0,-22 21-674,0 0 1,0 0-1,1-1 0,-1 1 1,0 0-1,0 0 1,0 0-1,0 0 1,1 0-1,-1 0 1,0 0-1,0 0 0,0 0 1,0 0-1,1 0 1,-1-1-1,0 1 1,0 0-1,0 0 1,0 0-1,1 0 0,-1 1 1,0-1-1,0 0 1,0 0-1,1 0 1,-1 0-1,0 0 0,0 0 1,0 0-1,0 0 1,1 0-1,-1 0 1,0 0-1,0 1 1,0-1-1,0 0 0,0 0 1,0 0-1,1 0 1,0 10 703,-4 12-125,-8 18-70,-2-1 0,-21 43 0,-42 75 7,63-133-493,-43 87-27,-6-3 0,-4-3 0,-86 103 0,143-196-114,5-7-63,0 0 1,0 0 0,0 0 0,0-1 0,-1 0 0,1 0-1,-1 0 1,-7 4 0,12-9-38,1-1 0,-1 0 0,0 0 0,1 1 1,-1-1-1,1 0 0,0 1 0,0-1 0,-1 0 0,1 1 0,2-3 0,43-81-1128,-7 22 489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6:13.225"/>
    </inkml:context>
    <inkml:brush xml:id="br0">
      <inkml:brushProperty name="width" value="0.05" units="cm"/>
      <inkml:brushProperty name="height" value="0.05" units="cm"/>
      <inkml:brushProperty name="color" value="#E71224"/>
    </inkml:brush>
  </inkml:definitions>
  <inkml:trace contextRef="#ctx0" brushRef="#br0">220 16 14907,'15'-16'1457,"-15"16"-1429,0 0 0,0 0 0,1 0 0,-1 1 0,0-1 0,0 0 0,0 0 0,1 0 0,-1 0 0,0 0-1,0 0 1,0 1 0,1-1 0,-1 0 0,0 0 0,0 0 0,0 0 0,0 1 0,0-1 0,0 0 0,0 0 0,1 0 0,-1 1 0,0-1 0,0 0 0,0 0 0,0 1 0,0-1 0,0 0 0,0 0 0,0 0 0,0 1-1,0-1 1,0 0 0,0 0 0,0 1 0,0-1 0,0 0 0,0 0 0,-1 0 0,1 1 0,0-1 0,0 0 0,-11 47 1658,7-30-1284,-5 37 139,1 1 0,4 0 0,2 0 0,5 70 0,4-56-710,3 0 0,37 132-1,-47-201 125,0 0 0,0 0 0,0 0-1,0 0 1,0 0 0,0 1-1,0-1 1,1 0 0,-1 0 0,0 0-1,0 0 1,0 0 0,0 1-1,0-1 1,0 0 0,0 0 0,0 0-1,0 0 1,0 1 0,0-1 0,0 0-1,0 0 1,0 0 0,0 0-1,0 1 1,0-1 0,0 0 0,0 0-1,-1 0 1,1 0 0,0 0-1,0 1 1,0-1 0,0 0 0,0 0-1,0 0 1,0 0 0,0 0 0,-1 0-1,1 1 1,0-1 0,0 0-1,0 0 1,0 0 0,0 0 0,-1 0-1,1 0 1,0 0 0,0 0-1,0 0 1,0 0 0,-1 0 0,1 0-1,0 0 1,0 0 0,-14-6-2151,-12-14-1090,-81-86-2130,8-8 10197,81 97 1775,29 20-5272,-8-2-1101,0-1 0,0 0-1,0 1 1,1-1 0,-1 0-1,0-1 1,0 1 0,1 0-1,-1-1 1,0 0 0,0 0-1,0 0 1,5-2 0,42-24 898,-30 15-707,39-17-195,-33 17-206,37-23 0,-45 23-133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6:14.078"/>
    </inkml:context>
    <inkml:brush xml:id="br0">
      <inkml:brushProperty name="width" value="0.05" units="cm"/>
      <inkml:brushProperty name="height" value="0.05" units="cm"/>
      <inkml:brushProperty name="color" value="#E71224"/>
    </inkml:brush>
  </inkml:definitions>
  <inkml:trace contextRef="#ctx0" brushRef="#br0">23 97 16460,'-5'19'606,"0"0"0,1 0 0,0 0 0,2 1 0,0 23 0,8 98 1055,-6-139-1608,0 4 118,1-1 0,0 1 0,0-1 1,3 9-1,-4-13-135,0 0 0,1-1 0,-1 1 1,0 0-1,0-1 0,1 1 1,-1-1-1,1 1 0,-1 0 1,0-1-1,1 1 0,-1-1 0,1 1 1,-1-1-1,1 0 0,-1 1 1,1-1-1,-1 1 0,1-1 1,0 0-1,-1 0 0,1 1 0,-1-1 1,1 0-1,0 0 0,-1 0 1,1 0-1,0 1 0,-1-1 1,1 0-1,0 0 0,-1 0 0,1 0 1,0-1-1,-1 1 0,1 0 1,0 0-1,-1 0 0,1-1 1,0 1-1,-1 0 0,1 0 1,-1-1-1,1 1 0,0-1 0,-1 1 1,1 0-1,-1-1 0,1 1 1,-1-1-1,1 0 0,12-11 311,0-1 0,-1 0-1,0 0 1,14-23 0,36-65 429,-39 59-442,31-57 118,-81 205-560,20-78 54,-10 51-53,15-69 89,1 0 1,1 0-1,-1 0 1,2 0 0,2 19-1,-3-28 19,0 0 0,0 1 0,1-1 0,-1 0 0,1 0 0,-1 0 0,1 1 0,-1-1 0,1 0 0,-1 0 0,1 0 0,0 0 0,0 0 0,0 0 0,-1 0 0,1 0 0,0-1 0,0 1 0,0 0 0,0 0 0,1-1 0,-1 1 0,0-1 0,0 1 0,0-1 0,0 1 0,1-1 0,-1 0 0,0 1 0,0-1 0,1 0 0,-1 0 0,0 0 0,0 0 0,1 0 0,-1 0 0,0 0 0,0-1 0,2 0 0,3 0 28,-1-1 0,1 0-1,-1 0 1,0 0 0,0-1-1,0 0 1,8-6 0,12-12 208,-1 0 1,-2-2-1,30-36 1,49-86 496,-97 137-1115,-1 1 0,0-1 1,0 0-1,-1-1 0,0 1 0,0 0 1,-1-1-1,0 1 0,-1-10 0,0-5-395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6:15.121"/>
    </inkml:context>
    <inkml:brush xml:id="br0">
      <inkml:brushProperty name="width" value="0.05" units="cm"/>
      <inkml:brushProperty name="height" value="0.05" units="cm"/>
      <inkml:brushProperty name="color" value="#E71224"/>
    </inkml:brush>
  </inkml:definitions>
  <inkml:trace contextRef="#ctx0" brushRef="#br0">120 97 16179,'15'-25'1939,"-9"14"-1290,0 1 0,0 0 0,1 0 0,0 0 1,10-8-1,-17 17-605,0 1 0,0 0 0,0 0 1,0 0-1,0 0 0,0 0 0,0 0 1,1-1-1,-1 1 0,0 0 0,0 0 1,0 0-1,0 0 0,0 0 0,0 0 0,1 0 1,-1 0-1,0 0 0,0 0 0,0 0 1,0 0-1,1 0 0,-1 0 0,0 0 1,0 0-1,0 0 0,0 0 0,1 0 1,-1 0-1,0 0 0,0 0 0,0 0 0,0 0 1,0 0-1,1 0 0,-1 0 0,0 0 1,0 0-1,0 0 0,0 0 0,0 1 1,0-1-1,1 0 0,-1 0 0,0 0 1,0 0-1,2 11 691,-4 10-314,-16 54 29,-44 114-1,36-115-385,9-26-51,-30 97 6,42-123-18,0 1-1,1-1 1,1 1-1,0 33 1,3-54-1,0 0 1,0 1 0,1-1 0,-1 0 0,0 0 0,1 0-1,-1 1 1,1-1 0,0 0 0,0 0 0,0 0 0,1 2-1,-1-3 2,0 0 0,0 0 0,0 0 0,0-1 0,0 1 1,0 0-1,0-1 0,0 1 0,0-1 0,0 1 0,0-1 0,1 0 0,-1 1 0,0-1 0,0 0 0,0 0 0,0 0 0,1 0 0,-1 0 0,0 0 0,0 0 0,0 0 0,1 0 0,-1-1 0,0 1 0,1-1 0,10-2 18,-1-1 1,0-1-1,0 0 0,0 0 1,17-13-1,51-43-109,-41 30-268,-37 31 354,15-11-399,-1-1 1,-1-1 0,0 0 0,-1 0 0,13-18 0,-17 10-79,-7 2-180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7.197"/>
    </inkml:context>
    <inkml:brush xml:id="br0">
      <inkml:brushProperty name="width" value="0.05" units="cm"/>
      <inkml:brushProperty name="height" value="0.05" units="cm"/>
    </inkml:brush>
  </inkml:definitions>
  <inkml:trace contextRef="#ctx0" brushRef="#br0">70 1 18788,'-8'9'637,"0"1"0,0 1 0,2-1 0,-1 1 0,1 0-1,-7 18 1,10-21-467,1 0 0,0 0 0,0 0 0,0 0 0,1 0 0,0 0 0,1 0 0,0 0 0,0 1 0,3 15 0,-3-22-150,0 0 1,1 1-1,0-1 0,0 0 1,-1 0-1,1 0 0,0 0 0,1 1 1,-1-1-1,0 0 0,1-1 1,-1 1-1,1 0 0,-1 0 1,1-1-1,0 1 0,0-1 0,0 1 1,2 0-1,-1 0 3,0-1 0,0 0 0,0 0 0,1-1 0,-1 1 0,0-1 0,0 0 0,1 1 0,-1-1 0,0-1 0,0 1 0,5-1 0,4-2 29,-1 0-1,1-1 1,-1-1-1,0 1 1,0-2-1,15-9 1,63-53 256,-23 16-79,-66 52-226,1 0 0,-1-1 0,0 1 0,1 0 0,-1-1 0,0 1 0,1 0 0,-1-1 0,1 1 0,-1 0 0,0-1 0,1 1 0,-1 0-1,1 0 1,-1 0 0,1 0 0,-1-1 0,1 1 0,-1 0 0,1 0 0,-1 0 0,1 0 0,-1 0 0,1 0 0,-1 0 0,1 0 0,-1 0 0,1 1 0,-1-1 0,1 0 0,-1 0 0,1 0 0,-1 0 0,0 1 0,1-1 0,-1 0 0,1 0 0,-1 1 0,0-1-1,1 0 1,-1 1 0,0-1 0,1 1 0,-1-1 0,0 0 0,1 1 0,-1-1 0,0 1 0,0-1 0,0 1 0,1-1 0,-1 1 0,0-1 0,0 1 0,0-1 0,0 1 0,0-1 0,0 1 0,0-1 0,0 1 0,0 0 0,-2 40 131,1-27-103,0-9-1,1 0-1,1 0 0,-1 1 1,1-1-1,1 7 0,-2-10-13,1-1-1,-1 0 1,1 1-1,-1-1 1,1 0-1,0 0 1,-1 0-1,1 1 1,0-1 0,0 0-1,0 0 1,0 0-1,0 0 1,0 0-1,0-1 1,0 1-1,0 0 1,0 0-1,1-1 1,-1 1-1,0-1 1,1 1 0,-1-1-1,0 1 1,1-1-1,-1 0 1,2 1-1,3-1 37,1-1 0,-1 1-1,1-1 1,-1 0 0,1 0-1,-1-1 1,0 0 0,0 0-1,10-5 1,57-33 281,-44 22-213,-17 11-76,47-24 58,-54 29-107,0 1-1,-1-1 1,1 1 0,0-1-1,0 1 1,0 1-1,0-1 1,0 1-1,0 0 1,8 0-1,-11 1 2,0-1-1,0 1 1,-1 0-1,1 0 1,0-1-1,-1 1 0,1 0 1,-1 0-1,1 1 1,-1-1-1,1 0 0,-1 0 1,0 1-1,0-1 1,1 1-1,-1-1 1,0 1-1,0 0 0,-1-1 1,1 1-1,0 0 1,0-1-1,-1 1 0,1 0 1,-1 0-1,0 0 1,1 2-1,0 8-2,1 1 0,-2-1 0,-1 16 0,2 5 93,-2-33-84,1 0 0,0 1 0,1-1 0,-1 1 0,0-1 0,0 1 0,0-1 0,0 1 0,0-1 0,0 0 0,0 1 0,1-1 0,-1 1 0,0-1 0,0 0 0,1 1 0,-1-1 0,0 0 0,0 1 0,1-1 0,-1 0 0,0 0 0,1 1 0,-1-1-1,0 0 1,1 0 0,-1 1 0,1-1 0,-1 0 0,0 0 0,1 0 0,-1 0 0,1 0 0,-1 0 0,1 1 0,-1-1 0,0 0 0,1 0 0,-1 0 0,1-1 0,-1 1 0,1 0 0,-1 0 0,0 0 0,1 0 0,-1 0 0,1 0 0,0-1 0,21-12-281,-20 12 197,41-32-1626,25-17 487,-31 31 570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6:15.540"/>
    </inkml:context>
    <inkml:brush xml:id="br0">
      <inkml:brushProperty name="width" value="0.05" units="cm"/>
      <inkml:brushProperty name="height" value="0.05" units="cm"/>
      <inkml:brushProperty name="color" value="#E71224"/>
    </inkml:brush>
  </inkml:definitions>
  <inkml:trace contextRef="#ctx0" brushRef="#br0">1 183 20756,'14'-7'2457,"3"-2"-1577,12-2-384,2-1 1289,12-1-689,5 2-160,3-3-712,7 4-440,-1-2-1016,2-2 1096,-2-16-200,3-9-168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6:30.790"/>
    </inkml:context>
    <inkml:brush xml:id="br0">
      <inkml:brushProperty name="width" value="0.05" units="cm"/>
      <inkml:brushProperty name="height" value="0.05" units="cm"/>
      <inkml:brushProperty name="color" value="#E71224"/>
    </inkml:brush>
  </inkml:definitions>
  <inkml:trace contextRef="#ctx0" brushRef="#br0">7 800 13643,'-6'5'4474,"7"-10"-632,6-15-2603,84-466 2515,-53 266-3688,-36 212-102,4-29-26,-6 36 21,0-1 1,0 0-1,1 1 0,-1-1 1,0 0-1,-1 1 1,1-1-1,0 0 0,0 1 1,-1-1-1,1 1 1,-1-1-1,1 0 0,-1 1 1,0-1-1,0-1 1,0 3-23,1 0 1,-1 0-1,0 0 1,1 0-1,-1 0 1,1 0 0,-1 0-1,0 0 1,1 1-1,-1-1 1,1 0-1,-1 0 1,1 0-1,-1 1 1,1-1 0,-1 0-1,1 0 1,-1 1-1,1-1 1,-1 1-1,1-1 1,-1 0-1,1 1 1,0-1 0,-1 1-1,-14 15-691,13-13 707,-13 13-445,3 0-120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6:31.226"/>
    </inkml:context>
    <inkml:brush xml:id="br0">
      <inkml:brushProperty name="width" value="0.05" units="cm"/>
      <inkml:brushProperty name="height" value="0.05" units="cm"/>
      <inkml:brushProperty name="color" value="#E71224"/>
    </inkml:brush>
  </inkml:definitions>
  <inkml:trace contextRef="#ctx0" brushRef="#br0">7 500 19732,'-1'-2'173,"0"0"-1,0 0 0,0 0 1,1 0-1,-1-1 0,0 1 1,1 0-1,0 0 0,0-1 1,-1 1-1,1 0 0,1-1 1,-1 1-1,0 0 0,0 0 1,1-1-1,-1 1 0,1 0 1,0 0-1,2-4 0,2-6 134,1 1 0,13-18 0,-6 9 60,161-272-42,-159 262-324,-13 24 2,0 1 0,1-1 0,0 1 0,0-1 0,1 1 0,0 0 0,-1 0 0,7-5 0,-10 10-1,0 0-1,1-1 1,-1 1-1,0 0 1,1 0 0,-1 0-1,0-1 1,0 1-1,1 0 1,-1 0-1,0 0 1,1 0-1,-1 0 1,0 0-1,0 0 1,1 0-1,-1 0 1,0 0-1,1 0 1,-1 0-1,0 0 1,1 0-1,-1 0 1,0 0 0,1 0-1,-1 0 1,0 0-1,0 0 1,1 0-1,-1 1 1,1-1-1,6 11 5,2 24-7,-7-24 6,26 76-776,52 112 0,-74-185 562,-1 1 0,7 25 1,-9-17-206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18.717"/>
    </inkml:context>
    <inkml:brush xml:id="br0">
      <inkml:brushProperty name="width" value="0.05" units="cm"/>
      <inkml:brushProperty name="height" value="0.05" units="cm"/>
      <inkml:brushProperty name="color" value="#E71224"/>
    </inkml:brush>
  </inkml:definitions>
  <inkml:trace contextRef="#ctx0" brushRef="#br0">0 108 16932,'8'-18'4768,"-4"18"-2169,-2 10-1525,14 198-409,-16-202-648,1 1 0,0-1 0,0 0 1,1 1-1,2 6 0,-4-13-8,1 1-1,-1 0 1,0-1-1,1 1 1,-1 0 0,1-1-1,-1 1 1,1 0 0,-1-1-1,1 1 1,-1-1-1,1 1 1,-1-1 0,1 0-1,0 1 1,-1-1 0,1 1-1,0-1 1,-1 0-1,3 1 1,-2-1 6,0 0-1,0 0 1,0-1 0,1 1-1,-1 0 1,0-1 0,0 1-1,0-1 1,0 1-1,0-1 1,0 1 0,1-1-1,-2 0 1,1 1 0,0-1-1,0 0 1,0 0 0,1-1-1,14-16 133,-1-1-1,-1-1 1,-1 0-1,-1-1 1,14-30-1,11-18 77,-37 68-225,1 0 0,-1 0 0,1 0 0,0 0 0,-1 0 0,1 0 0,0 0 0,-1 1 0,1-1 0,0 0 0,0 0 0,0 1 0,0-1 0,1 0 1,-1 1-2,-1 0 1,0 0 0,1 0 0,-1 0 0,0 0-1,1 0 1,-1 0 0,0 0 0,0 0 0,1 1-1,-1-1 1,0 0 0,0 0 0,1 0 0,-1 1 0,0-1-1,0 0 1,0 0 0,1 1 0,-1-1 0,0 0-1,0 0 1,0 1 0,0-1 0,1 0 0,-1 0-1,0 1 1,0-1 0,0 0 0,0 1 0,0 0 0,3 35-150,-4 99-363,1-134 511,0 0 0,0 0 1,-1 0-1,1 0 0,1-1 0,-1 1 0,0 0 0,0 0 0,0 0 0,0-1 0,0 1 0,1 0 0,-1 0 0,0-1 0,1 1 0,-1 0 0,1 0 0,-1-1 0,1 1 0,-1-1 0,1 1 0,0 1 0,0-2 6,0 0 0,-1 0 0,1 0 0,0 0-1,-1-1 1,1 1 0,0 0 0,-1 0 0,1 0 0,0 0 0,-1-1-1,1 1 1,-1 0 0,1-1 0,-1 1 0,1 0 0,-1-1 0,1 1-1,-1-1 1,1 1 0,0-1 0,25-33 204,0-13 497,33-79 0,-43 90-362,-15 34-387,0-1 0,0 1-1,0-1 1,0 0-1,0 1 1,-1-1-1,1 0 1,-1 1-1,1-1 1,-1 0 0,0 0-1,0 1 1,-1-1-1,1 0 1,-1 1-1,1-1 1,-2-2-1,-2-15-182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19.245"/>
    </inkml:context>
    <inkml:brush xml:id="br0">
      <inkml:brushProperty name="width" value="0.05" units="cm"/>
      <inkml:brushProperty name="height" value="0.05" units="cm"/>
      <inkml:brushProperty name="color" value="#E71224"/>
    </inkml:brush>
  </inkml:definitions>
  <inkml:trace contextRef="#ctx0" brushRef="#br0">85 10 20252,'1'-1'115,"-1"0"0,1 1-1,-1-1 1,1 0 0,0 1-1,-1-1 1,1 1 0,0-1-1,-1 1 1,1-1 0,0 1-1,-1-1 1,1 1 0,0 0-1,0-1 1,0 1 0,-1 0 0,1 0-1,0 0 1,0-1 0,0 1-1,1 0 1,-1 1-36,-1-1 0,1 1 0,-1-1 0,1 1 0,-1-1 0,0 1 0,1 0 0,-1-1 0,0 1 0,1 0 0,-1-1 0,0 1 0,0 0 0,1-1 0,-1 1 0,0 0 0,0-1 0,0 1 0,0 0 0,0 1 0,-6 49 1303,5-45-1281,-48 192 636,0 5-631,48-197-106,0-1 0,0 1 0,1 0 0,0 0 0,0 0 0,0-1 0,1 1 0,2 9 0,-3-13 0,1-1-1,-1 0 1,1 0 0,0 1 0,-1-1-1,1 0 1,0 0 0,0 0-1,0 0 1,0 0 0,0 0-1,0 0 1,0 0 0,0 0-1,0 0 1,2 0 0,-1 0 0,0 0-1,1-1 1,-1 1 0,0 0 0,1-1 0,-1 0-1,0 0 1,1 0 0,-1 0 0,1 0 0,-1 0-1,3-1 1,6-2-204,-1 0 0,1 0 0,-1-1 0,0 0 0,0-1 1,-1 0-1,1 0 0,-1-1 0,0-1 0,9-8 0,-8 2-155,-7 1-109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19.726"/>
    </inkml:context>
    <inkml:brush xml:id="br0">
      <inkml:brushProperty name="width" value="0.05" units="cm"/>
      <inkml:brushProperty name="height" value="0.05" units="cm"/>
      <inkml:brushProperty name="color" value="#E71224"/>
    </inkml:brush>
  </inkml:definitions>
  <inkml:trace contextRef="#ctx0" brushRef="#br0">0 71 20780,'0'-3'2145,"9"3"-1513,5 0-256,6-5 1152,9-5-711,5 6-217,8-2-360,2-2-216,2 3-760,0-3-545,-9 2 1065,-5 2-224,-13-8-168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0.160"/>
    </inkml:context>
    <inkml:brush xml:id="br0">
      <inkml:brushProperty name="width" value="0.05" units="cm"/>
      <inkml:brushProperty name="height" value="0.05" units="cm"/>
      <inkml:brushProperty name="color" value="#E71224"/>
    </inkml:brush>
  </inkml:definitions>
  <inkml:trace contextRef="#ctx0" brushRef="#br0">0 131 22501,'0'8'2376,"9"-7"-1704,11-10-287,6-2 1175,17-6-896,3-3-120,12-2-352,3 2-176,-3 3-504,-5 3-208,-10 6-592,-7 7-257,-20 5 1025,-10 5-304,-22 4-80</inkml:trace>
  <inkml:trace contextRef="#ctx0" brushRef="#br0" timeOffset="1">82 351 19540,'19'11'2185,"11"-11"-1361,4 2-352,6-8 1136,6-1-600,1-2-1080,-4 5-1160,0 4 1080,-3 0-304,-7 5-208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0.701"/>
    </inkml:context>
    <inkml:brush xml:id="br0">
      <inkml:brushProperty name="width" value="0.05" units="cm"/>
      <inkml:brushProperty name="height" value="0.05" units="cm"/>
      <inkml:brushProperty name="color" value="#E71224"/>
    </inkml:brush>
  </inkml:definitions>
  <inkml:trace contextRef="#ctx0" brushRef="#br0">12 4 20292,'4'-4'1865,"-4"10"-1281,0 4-304,-4 13 1048,4 8-512,0 11-384,0 4-175,-2 10-193,1 1-16,1 5-40,1-4-104,4-8-385,-2-2-343,-3-15 200,0-5 424,-5-10-192,-8-10-136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1.277"/>
    </inkml:context>
    <inkml:brush xml:id="br0">
      <inkml:brushProperty name="width" value="0.05" units="cm"/>
      <inkml:brushProperty name="height" value="0.05" units="cm"/>
      <inkml:brushProperty name="color" value="#E71224"/>
    </inkml:brush>
  </inkml:definitions>
  <inkml:trace contextRef="#ctx0" brushRef="#br0">1 242 18884,'8'-16'453,"2"0"0,0 1 0,1 0 0,0 1 0,1 0 0,1 0 0,0 1-1,1 1 1,0 1 0,1 0 0,0 0 0,1 2 0,0 0 0,0 0 0,22-6 0,-34 13-409,26-8 410,55-11 0,-77 20-418,0-1 0,0 2 1,0-1-1,0 1 0,0 0 0,0 1 0,0 0 0,0 0 0,-1 0 0,1 1 0,0 0 0,12 6 1,-17-6-27,0-1 1,0 1-1,-1 0 1,1 0 0,0 0-1,-1 0 1,0 0-1,1 0 1,-1 1 0,0-1-1,0 1 1,-1-1-1,1 1 1,0 0 0,-1 0-1,0 0 1,1 0-1,-1 0 1,0 0 0,-1 0-1,1 0 1,0 0-1,-1 1 1,0-1-1,0 0 1,0 0 0,0 1-1,0-1 1,-1 0-1,1 0 1,-1 0 0,0 0-1,0 0 1,-2 4-1,-2 4 28,0-1 0,0 0-1,-1 0 1,0 0 0,-1-1-1,0 0 1,-1 0-1,-13 12 1,12-13-13,-56 55 80,58-55-111,0 0 1,1 1 0,0 0 0,0 0 0,1 0 0,-6 14-1,5 9-93,6-31 94,0 0-1,0 1 1,0-1 0,0 1 0,0-1-1,0 0 1,0 1 0,0-1-1,0 1 1,1-1 0,-1 0-1,1 1 1,-1-1 0,1 0 0,-1 0-1,1 1 1,0-1 0,0 0-1,1 2 1,-1-3 52,-1 1 0,1-1 0,0 0 0,0 1 0,-1-1 0,1 0 0,0 0 0,0 0 0,0 1 0,0-1 0,-1 0 0,1 0 0,0 0 0,0 0 0,0-1 0,0 1 0,-1 0 0,1 0-1,0 0 1,0-1 0,0 1 0,-1 0 0,1-1 0,0 1 0,-1-1 0,1 1 0,0-1 0,-1 1 0,1-1 0,0 0 0,0 0-1,0 0 0,0 0 0,0 0 1,0 0-1,0-1 0,0 1 0,0 0 0,0-1 0,-1 1 0,1 0 0,-1-1 0,1 1 1,-1-1-1,0 1 0,1-3 0,-1 3-109,0 0 0,0 0-1,0 0 1,0 0 0,0 0 0,-1 0 0,1 0 0,0 0-1,-1 0 1,1 1 0,0-1 0,-1 0 0,1 0 0,-1 0 0,1 0-1,-1 0 1,0 1 0,1-1 0,-1 0 0,0 0 0,0 1-1,1-1 1,-1 1 0,0-1 0,0 1 0,0-1 0,-1 0 0,1 1-63,0-1 0,0 1 1,0-1-1,0 0 0,0 1 1,0-1-1,0 0 1,0 1-1,1-1 0,-1 0 1,0 0-1,1 0 0,-1 0 1,0 0-1,1 0 1,-1 0-1,1 0 0,-1 0 1,1 0-1,-1-2 1,0-9-736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2.537"/>
    </inkml:context>
    <inkml:brush xml:id="br0">
      <inkml:brushProperty name="width" value="0.05" units="cm"/>
      <inkml:brushProperty name="height" value="0.05" units="cm"/>
      <inkml:brushProperty name="color" value="#E71224"/>
    </inkml:brush>
  </inkml:definitions>
  <inkml:trace contextRef="#ctx0" brushRef="#br0">98 0 19428,'0'0'78,"1"0"1,-1 0-1,0 1 1,1-1-1,-1 0 0,0 0 1,1 0-1,-1 0 0,0 1 1,1-1-1,-1 0 0,0 0 1,0 0-1,1 1 0,-1-1 1,0 0-1,0 1 0,0-1 1,1 0-1,-1 0 0,0 1 1,0-1-1,0 0 0,0 1 1,0-1-1,0 0 0,0 1 1,1-1-1,-1 0 0,0 1 1,0-1-1,0 1 0,0-1 1,-1 0-1,1 1 0,0-1 1,0 0-1,0 1 0,0-1 1,0 0-1,0 1 0,0-1 1,-1 0-1,1 1 0,-5 22 1045,4-21-836,-44 219 2119,33-115-2730,1 128-1,-4-280-2693,2 6 2289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7.571"/>
    </inkml:context>
    <inkml:brush xml:id="br0">
      <inkml:brushProperty name="width" value="0.05" units="cm"/>
      <inkml:brushProperty name="height" value="0.05" units="cm"/>
    </inkml:brush>
  </inkml:definitions>
  <inkml:trace contextRef="#ctx0" brushRef="#br0">195 218 17388,'-7'-2'435,"0"0"0,1 1 0,-1 0 0,0 0 0,0 1 0,0 0 0,0 0 0,0 0 1,0 1-1,0 0 0,0 0 0,0 1 0,0 0 0,0 0 0,1 1 0,-1-1 0,-8 6 0,11-5-365,0-1-1,-1 1 1,1 0-1,0 0 0,0 1 1,1-1-1,-1 1 0,1-1 1,0 1-1,0 0 1,0 1-1,0-1 0,1 0 1,-1 1-1,1-1 0,0 1 1,1 0-1,-1 0 1,1 0-1,0-1 0,0 1 1,1 0-1,-1 1 0,1 7 1,0-11-60,0-1 1,1 1 0,-1-1-1,0 1 1,1-1-1,-1 0 1,0 1 0,1-1-1,0 1 1,-1-1-1,1 0 1,0 0 0,0 1-1,0-1 1,-1 0 0,1 0-1,1 0 1,-1 0-1,0 0 1,0 0 0,0 0-1,3 1 1,-2-1 1,1 0 0,0 0 0,0-1 0,0 1 0,-1-1 0,1 1 1,0-1-1,0 0 0,0 0 0,0 0 0,3-1 0,5-1 15,0-1 1,0 0-1,0-1 0,19-9 0,-11 2-6,0 0-1,-1-1 1,0-2 0,-1 1-1,-1-2 1,0 0-1,-1-1 1,0-1 0,-1 0-1,-2-1 1,1-1-1,-2 1 1,0-2 0,-2 0-1,0 0 1,-1 0-1,8-36 1,-15 55-21,-1 0 1,0 0-1,1-1 0,-1 1 0,0 0 1,0 0-1,0 0 0,0 0 1,0 0-1,0 0 0,0 0 1,0 0-1,0 0 0,-1 0 1,1 0-1,-1-2 0,1 3 0,-1 0 0,1 0 0,-1 0 0,1 0 1,-1 0-1,1 0 0,-1 0 0,1 0 0,0 0 0,-1 0 0,1 0 0,-1 1 0,1-1 0,0 0 0,-1 0 0,1 1 0,-1-1 0,1 0 1,0 0-1,-1 1 0,1-1 0,0 0 0,0 1 0,-1-1 0,1 1 0,-25 34 2,10-6 45,2 0 0,-16 49 0,24-62-548,1 0 0,1 0 1,0 0-1,1 1 1,1-1-1,1 32 1,1-45 407,-1 0 0,1 0 0,-1 0 0,1 0 0,0 1 0,0-1 0,0 0 0,1 0 0,-1-1 1,1 1-1,-1 0 0,1 0 0,0-1 0,0 1 0,2 2 0,13 8-759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3.038"/>
    </inkml:context>
    <inkml:brush xml:id="br0">
      <inkml:brushProperty name="width" value="0.05" units="cm"/>
      <inkml:brushProperty name="height" value="0.05" units="cm"/>
      <inkml:brushProperty name="color" value="#E71224"/>
    </inkml:brush>
  </inkml:definitions>
  <inkml:trace contextRef="#ctx0" brushRef="#br0">0 242 17388,'35'-33'3193,"46"-35"0,-50 45-1680,66-35 0,-70 44-1023,39-14 0,-54 24-404,0 0 0,-1 1 0,1 1 0,0 0 0,0 1 0,16 0 0,-26 1-77,1 0 0,0 0 0,0 0 0,-1 1-1,1-1 1,0 1 0,-1 0 0,1 0 0,-1 0 0,1 0 0,-1 0 0,1 1-1,-1-1 1,0 1 0,0-1 0,0 1 0,0 0 0,0 0 0,0 0-1,0 0 1,0 0 0,-1 0 0,1 0 0,-1 1 0,0-1 0,1 1 0,-1-1-1,0 1 1,-1-1 0,1 1 0,0 0 0,-1-1 0,1 1 0,-1 5 0,1 1-1,-1 1 1,-1-1 0,1 0 0,-1 1 0,-1-1 0,0 0 0,0 0 0,-7 17 0,1-10 7,1-1 1,-2 0-1,0 0 1,-1-1-1,-21 23 1,-66 53 69,9-8-70,86-81-20,1 0 0,0 1 1,-1-1-1,1 1 0,0-1 0,0 1 0,0 0 0,0-1 0,0 1 0,0 0 1,0 0-1,1 0 0,-1-1 0,1 1 0,-1 0 0,1 0 0,0 0 0,-1 0 1,1 0-1,0 0 0,1 0 0,-1 0 0,0 0 0,0 0 0,1 0 0,-1 0 1,1 0-1,0 0 0,-1-1 0,1 1 0,0 0 0,0 0 0,0-1 0,0 1 0,1-1 1,-1 1-1,0-1 0,1 1 0,-1-1 0,1 0 0,-1 0 0,4 3 0,120 70-62,45 69 281,-159-132-186,-3-4-2,0 1 0,0-2 0,0 1 0,11 6 0,-11-12 109,-8-5-590,0 3 417,-1 0-1,1 1 1,-1-1-1,1 1 1,-1-1-1,1 0 1,-1 1 0,1 0-1,-1-1 1,0 1-1,1-1 1,-1 1-1,0 0 1,1-1-1,-1 1 1,0 0-1,0 0 1,1-1 0,-1 1-1,0 0 1,0 0-1,1 0 1,-2 0-1,-8 1-178,0 1-49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4.205"/>
    </inkml:context>
    <inkml:brush xml:id="br0">
      <inkml:brushProperty name="width" value="0.05" units="cm"/>
      <inkml:brushProperty name="height" value="0.05" units="cm"/>
      <inkml:brushProperty name="color" value="#E71224"/>
    </inkml:brush>
  </inkml:definitions>
  <inkml:trace contextRef="#ctx0" brushRef="#br0">1 48 20636,'1'0'137,"-1"1"0,1-1 0,0 1-1,-1-1 1,1 1 0,0-1 0,-1 1-1,1-1 1,-1 1 0,1 0 0,-1-1 0,1 1-1,-1 0 1,0 0 0,1-1 0,-1 1-1,0 0 1,1 0 0,-1 0 0,0-1-1,0 1 1,0 1 0,4 28 768,-2-14-445,3 13-140,-1-1-227,2 0-1,1 0 0,1-1 0,17 38 0,-24-62-72,0-1 1,0 0-1,0 0 0,1 1 0,-1-1 0,1 0 0,0 0 1,-1 0-1,1 0 0,0-1 0,0 1 0,0 0 0,0-1 0,1 1 1,1 0-1,-2-1 12,0-1-1,1 1 1,-1-1 0,0 0 0,0 0-1,0 0 1,0 0 0,0 0 0,1 0-1,-1-1 1,0 1 0,0 0 0,0-1-1,0 0 1,0 0 0,0 1 0,0-1-1,0 0 1,2-2 0,3-3 74,0 0 0,0 0 1,0-1-1,-1 0 0,0 0 1,-1-1-1,1 0 0,-1 1 1,-1-2-1,7-14 0,8-13 224,-3 8-86,-10 17-118,0 0 0,13-18-1,-19 29-123,0 0 0,0 0-1,0 0 1,0 0 0,1 0-1,-1-1 1,0 1 0,0 0-1,0 0 1,0 0 0,0 0 0,0 0-1,0 0 1,0-1 0,1 1-1,-1 0 1,0 0 0,0 0-1,0 0 1,0 0 0,0 0-1,1 0 1,-1 0 0,0 0 0,0 0-1,0 0 1,0 0 0,0 0-1,1 0 1,-1 0 0,0 0-1,0 0 1,0 0 0,0 0-1,1 0 1,-1 0 0,0 0 0,0 0-1,0 0 1,0 0 0,0 0-1,1 0 1,-1 0 0,0 0-1,0 0 1,0 1 0,0-1-1,0 0 1,0 0 0,1 0 0,-1 0-1,0 0 1,0 0 0,0 1-1,0-1 1,0 0 0,0 0-1,0 0 1,0 0 0,0 0-1,0 1 1,0-1 0,2 12 23,-5 76 3,1-58-62,1 0-1,3 30 0,-2-59 31,0 0 0,0 0 0,0 0 0,0 0 0,0 0-1,0 0 1,0 0 0,1 0 0,-1 0 0,0 0 0,1 0 0,-1 0-1,1 0 1,-1 0 0,1 0 0,-1 0 0,1 0 0,0 0 0,-1-1 0,1 1-1,0 0 1,1 1 0,-1-2 2,0 0 0,0 0 0,0-1-1,-1 1 1,1 0 0,0 0 0,0-1 0,0 1 0,-1 0 0,1-1-1,0 1 1,-1 0 0,1-1 0,0 0 0,-1 1 0,1-1-1,0 1 1,-1-1 0,1 0 0,-1 1 0,1-2 0,5-6-2,-1 1 0,0-2 0,6-11 0,3-12-414,-1 0 0,-2-1 1,-1 0-1,-2 0 0,-1-1 1,5-60-1,-11 65-165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4.715"/>
    </inkml:context>
    <inkml:brush xml:id="br0">
      <inkml:brushProperty name="width" value="0.05" units="cm"/>
      <inkml:brushProperty name="height" value="0.05" units="cm"/>
      <inkml:brushProperty name="color" value="#E71224"/>
    </inkml:brush>
  </inkml:definitions>
  <inkml:trace contextRef="#ctx0" brushRef="#br0">22 44 20068,'14'-12'1682,"14"-11"-218,-27 22-1306,0 0 1,1 0 0,-1 0-1,1 0 1,-1 1 0,1-1-1,-1 0 1,1 1 0,0 0-1,-1-1 1,1 1 0,0 0-1,-1-1 1,1 1 0,2 0-1,-3 1-104,0-1 0,-1 0-1,1 1 1,0-1 0,-1 1-1,1-1 1,0 1 0,-1-1 0,1 1-1,-1-1 1,1 1 0,-1-1-1,1 1 1,-1 0 0,1-1-1,-1 1 1,0 0 0,1-1 0,-1 1-1,0 0 1,0 0 0,1-1-1,-1 1 1,0 0 0,0 0 0,0 0-1,0 0 1,0 23 385,-9 27-120,-2 0 0,-22 64 0,-13 59-240,45-168-83,0 1 0,0 0 0,1-1 0,0 1 0,0 0 0,0-1 0,2 8 0,-2-12 4,1-1 0,-1 0-1,0 1 1,1-1-1,0 0 1,-1 1 0,1-1-1,0 0 1,-1 0 0,1 0-1,0 1 1,0-1 0,0 0-1,0 0 1,0 0-1,0 0 1,0-1 0,0 1-1,1 0 1,-1 0 0,0-1-1,0 1 1,1-1 0,-1 1-1,1-1 1,-1 1-1,0-1 1,1 0 0,-1 0-1,1 0 1,-1 0 0,0 0-1,1 0 1,-1 0 0,1 0-1,-1 0 1,0-1-1,1 1 1,1-1 0,7-3-143,0 0 0,0 0-1,-1-1 1,1 0 0,-1 0 0,-1-1 0,1 0 0,-1-1 0,0 0-1,0 0 1,-1-1 0,0 0 0,0 0 0,5-10 0,3-16-197,-5 1-92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5.159"/>
    </inkml:context>
    <inkml:brush xml:id="br0">
      <inkml:brushProperty name="width" value="0.05" units="cm"/>
      <inkml:brushProperty name="height" value="0.05" units="cm"/>
      <inkml:brushProperty name="color" value="#E71224"/>
    </inkml:brush>
  </inkml:definitions>
  <inkml:trace contextRef="#ctx0" brushRef="#br0">0 54 19908,'3'7'1961,"7"0"-1201,9-1-248,10-3 960,5-3-424,3-2-279,1-5-177,5-3-624,0-3-576,-6-1 592,-6-2-160,-9 2-88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6.597"/>
    </inkml:context>
    <inkml:brush xml:id="br0">
      <inkml:brushProperty name="width" value="0.05" units="cm"/>
      <inkml:brushProperty name="height" value="0.05" units="cm"/>
      <inkml:brushProperty name="color" value="#E71224"/>
    </inkml:brush>
  </inkml:definitions>
  <inkml:trace contextRef="#ctx0" brushRef="#br0">53 0 18156,'-2'18'5593,"-2"8"-4678,-15 85-204,-9 202 1,28-312-723,1 23 117,-1-24-117,0 1 1,0 0-1,0 0 0,1-1 1,-1 1-1,0 0 0,0-1 1,0 1-1,0 0 1,1-1-1,-1 1 0,0 0 1,1-1-1,-1 1 0,0-1 1,1 1-1,-1-1 0,1 1 1,-1-1-1,1 1 1,-1-1-1,1 1 0,-1-1 1,1 1-1,-1-1 0,1 0 1,0 1-1,-1-1 1,2 1-1,-1-2-20,-1 1 1,1 0 0,-1-1-1,1 1 1,-1 0-1,1-1 1,-1 1-1,0-1 1,1 1 0,-1-1-1,0 1 1,1-1-1,-1 1 1,0-1-1,1 1 1,-1-1 0,0 1-1,0-1 1,0 1-1,0-1 1,0 0 0,1 1-1,-1-1 1,0 0-1,2-18-78,-2 18 81,0-29-204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7.064"/>
    </inkml:context>
    <inkml:brush xml:id="br0">
      <inkml:brushProperty name="width" value="0.05" units="cm"/>
      <inkml:brushProperty name="height" value="0.05" units="cm"/>
      <inkml:brushProperty name="color" value="#E71224"/>
    </inkml:brush>
  </inkml:definitions>
  <inkml:trace contextRef="#ctx0" brushRef="#br0">0 4 18484,'10'5'2224,"5"0"-1391,2-3-313,3-2 1392,13 0-976,1-2-71,4 0-321,0-1-192,3-2-456,-7 1-344,-1 4-2529,-6 0 2649,-8 2-336,-2 0-320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8.014"/>
    </inkml:context>
    <inkml:brush xml:id="br0">
      <inkml:brushProperty name="width" value="0.05" units="cm"/>
      <inkml:brushProperty name="height" value="0.05" units="cm"/>
      <inkml:brushProperty name="color" value="#E71224"/>
    </inkml:brush>
  </inkml:definitions>
  <inkml:trace contextRef="#ctx0" brushRef="#br0">1 70 17020,'2'-10'1091,"0"-1"-1,1 1 1,7-17 0,-6 23 1449,-1 10-1393,0 10-337,-9 254 661,1-183-1387,2-49-77,1-23-3,1 1 0,1 0 0,0-1 0,4 18 0,-4-31-3,0-1 1,0 0-1,0 0 0,0 1 1,1-1-1,-1 0 0,0 0 1,1 0-1,-1 0 0,1 0 1,-1 0-1,1 0 0,0 0 1,-1 0-1,1 0 0,0 0 1,0 0-1,0 0 1,-1 0-1,3 1 0,-2-2 2,0 0 0,1 0 0,-1 0 1,0-1-1,0 1 0,0 0 0,1 0 0,-1-1 0,0 1 0,0-1 0,0 1 0,0-1 0,0 1 1,0-1-1,0 0 0,0 0 0,0 1 0,0-1 0,0 0 0,0 0 0,-1 0 0,1 0 0,1-1 1,13-16 97,-1-1 1,17-29-1,-3 4 56,16-19 64,-3-2 1,61-132-1,-100 192-433,0 0 1,-1 1-1,1-1 0,-1 0 1,0 0-1,0 0 0,0-6 1,-1 10 142,-1 0 0,1-1 1,0 1-1,0 0 0,0 0 1,-1 0-1,1-1 0,-1 1 1,1 0-1,-1 0 0,1 0 1,-1 0-1,0 0 0,1 0 1,-1 0-1,0 0 0,0 0 1,0 0-1,0 0 0,0 0 1,0 0-1,0 1 0,0-1 1,0 1-1,0-1 0,0 0 1,-1 1-1,1 0 0,0-1 1,0 1-1,-1 0 0,0-1 1,-17-1-706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8.454"/>
    </inkml:context>
    <inkml:brush xml:id="br0">
      <inkml:brushProperty name="width" value="0.05" units="cm"/>
      <inkml:brushProperty name="height" value="0.05" units="cm"/>
      <inkml:brushProperty name="color" value="#E71224"/>
    </inkml:brush>
  </inkml:definitions>
  <inkml:trace contextRef="#ctx0" brushRef="#br0">0 394 19812,'6'20'1945,"6"1"-1305,-1-3-288,5-2 896,2 0-480,4-5-1080,-1-2-480,1-9 592,-2-7-184,0-9-168</inkml:trace>
  <inkml:trace contextRef="#ctx0" brushRef="#br0" timeOffset="1">503 0 21573,'-1'2'1656,"-6"12"-1280,0 13-200,-2 12 672,-2 1-280,1 7-344,0 5-112,4 1-32,0 0-48,5-4-224,-1-8-264,-1-9-680,3-6 1912,-4-12-920,3-8-32,-8-13-152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8.874"/>
    </inkml:context>
    <inkml:brush xml:id="br0">
      <inkml:brushProperty name="width" value="0.05" units="cm"/>
      <inkml:brushProperty name="height" value="0.05" units="cm"/>
      <inkml:brushProperty name="color" value="#E71224"/>
    </inkml:brush>
  </inkml:definitions>
  <inkml:trace contextRef="#ctx0" brushRef="#br0">1 76 19172,'9'-10'748,"0"0"0,1 0 0,0 1 0,22-15 0,-30 23-632,1-1-1,0 0 1,-1 1-1,1 0 0,0 0 1,0 0-1,0 0 1,0 0-1,0 1 1,0-1-1,0 1 0,0 0 1,1 0-1,-1 0 1,0 0-1,0 0 1,0 1-1,0-1 0,0 1 1,0 0-1,0 0 1,0 0-1,0 1 1,-1-1-1,1 0 0,0 1 1,3 3-1,-1-2-70,-1 1-1,0 1 1,0-1 0,0 0-1,0 1 1,-1 0-1,0 0 1,1 0-1,-2 0 1,1 1 0,-1-1-1,0 1 1,0-1-1,0 1 1,-1 0-1,0 0 1,0 0-1,0 0 1,-1-1 0,0 1-1,-1 9 1,0-5-40,-1 1 1,0 0-1,-1-1 1,0 0-1,0 0 1,-1 0-1,-1 0 1,0 0 0,0-1-1,0 0 1,-8 9-1,-5 3 11,11-13-5,0-1-1,1 1 1,0 1 0,-6 9 0,11-16-10,0 1 0,0-1 0,0 0 0,1 0 0,-1 1 0,0-1 0,1 0 0,0 1 0,-1-1 0,1 1 0,0-1 0,0 1 0,0-1 0,1 0 0,-1 1 0,1-1 0,-1 1 0,1-1 0,0 0 0,0 0 0,0 1 0,1 1 0,4 5 9,0-1 0,0 0-1,1 0 1,0-1-1,0 0 1,14 10 0,54 32 150,-20-15-1633,-54-33 1390,-1-1 60,1 1 0,-1-1 0,0 0 0,1 1 1,-1-1-1,0 0 0,1 0 0,-1 1 0,1-1 0,-1 0 0,0 0 0,1 0 0,-1 0 0,1 1 0,-1-1 0,1 0 0,-1 0 0,1 0 0,-1 0 0,0 0 1,1 0-1,-1 0 0,1 0 0,0-1 0,1-3-403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9.390"/>
    </inkml:context>
    <inkml:brush xml:id="br0">
      <inkml:brushProperty name="width" value="0.05" units="cm"/>
      <inkml:brushProperty name="height" value="0.05" units="cm"/>
      <inkml:brushProperty name="color" value="#E71224"/>
    </inkml:brush>
  </inkml:definitions>
  <inkml:trace contextRef="#ctx0" brushRef="#br0">9 2 20644,'1'0'48,"-1"0"-1,0 0 0,0-1 0,0 1 0,0 0 0,1 0 0,-1 0 0,0 0 1,0 0-1,0 0 0,1 0 0,-1 0 0,0 0 0,0 0 0,1 0 0,-1 0 1,0 0-1,0 0 0,0 0 0,1 0 0,-1 0 0,0 0 0,0 0 1,1 0-1,-1 0 0,0 0 0,0 0 0,0 0 0,0 0 0,1 1 0,-1-1 1,0 0-1,0 0 0,0 0 0,0 0 0,1 1 0,-1-1 0,0 0 0,0 0 1,0 0-1,0 0 0,0 1 0,0-1 0,0 0 0,1 0 0,-1 0 0,0 1 1,0-1-1,0 0 0,0 0 0,0 1 0,0-1 0,0 0 0,0 0 1,0 0-1,0 1 0,0-1 0,0 0 0,-1 0 0,1 1 0,0-1 0,0 0 1,0 0-1,0 0 0,0 1 0,-3 22 620,3-17-132,-13 269 1479,13-266-2010,2 34 11,-2-41-12,1 1 0,-1-1 0,1 0 0,-1 0 0,1 0 0,-1 0 0,1 0 0,0 0 0,0 0 0,0 0 0,0 0 0,1-1 0,-1 1 0,0 0 0,3 2 0,-3-4-1,0 1 0,0-1 0,0 0 0,0 0 0,0 1 0,0-1 0,0 0 0,0 0 0,0 0 1,0 0-1,0 0 0,0 0 0,0-1 0,0 1 0,0 0 0,0 0 0,0-1 0,0 1 0,0-1 0,0 1 0,0-1 0,-1 1 1,1-1-1,0 1 0,0-1 0,0 0 0,-1 1 0,1-1 0,0 0 0,0-1 0,22-28 43,-22 27-40,26-43 266,30-70 0,-37 72-51,-16 38-52,-2 9-109,-2 10-37,-5 21 8,0-2-21,2 0 0,0 34 1,3-66-6,0 1 1,0-1 0,0 0-1,0 1 1,-1-1 0,1 0-1,1 1 1,-1-1-1,0 0 1,0 1 0,0-1-1,0 0 1,0 0 0,0 1-1,0-1 1,0 0-1,0 1 1,1-1 0,-1 0-1,0 0 1,0 1 0,0-1-1,0 0 1,1 0 0,-1 1-1,0-1 1,0 0-1,1 0 1,-1 0 0,0 1-1,0-1 1,1 0 0,-1 0-1,0 0 1,1 0 0,-1 0-1,0 0 1,1 0-1,-1 0 1,0 0 0,1 0-1,-1 0 1,1 0 0,15-9 140,15-22 62,-31 30-201,114-140 491,-105 127-811,0-1 0,-2 0 0,1-1 0,-2 0 0,0 0 0,3-18 0,-2 8-82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8.152"/>
    </inkml:context>
    <inkml:brush xml:id="br0">
      <inkml:brushProperty name="width" value="0.05" units="cm"/>
      <inkml:brushProperty name="height" value="0.05" units="cm"/>
    </inkml:brush>
  </inkml:definitions>
  <inkml:trace contextRef="#ctx0" brushRef="#br0">6 1 19444,'1'1'148,"0"0"-1,0 0 1,-1 1 0,1-1-1,0 0 1,-1 1 0,1-1-1,-1 0 1,0 1-1,1-1 1,-1 1 0,0-1-1,0 1 1,0-1 0,0 0-1,-1 4 1,-4 28 506,1-12 324,2-11-739,2 1 0,-1-1 0,1 0 0,1 1 0,0-1 0,4 18 0,-4-25-228,0-1-1,0 0 0,0 1 0,0-1 0,0 0 1,0 0-1,0 0 0,1 0 0,-1 0 1,1 0-1,0-1 0,-1 1 0,1 0 1,0-1-1,0 1 0,0-1 0,0 0 0,0 1 1,0-1-1,1 0 0,-1 0 0,0-1 1,0 1-1,1 0 0,-1-1 0,1 1 1,-1-1-1,0 0 0,1 0 0,-1 0 1,1 0-1,-1 0 0,1-1 0,2 0 0,7-2-13,0 0 0,-1-1 0,1 0 0,-1 0 0,0-2 0,0 1 0,-1-1 0,18-14 0,4-5-55,35-36-1,-50 43 30,-11 15-25,-4 7 40,-4 10 25,2-14-11,-9 35 49,5-23-173,1 1 0,0-1 0,1 1 0,0 0 0,1 17 0,1-29 113,0 0 0,0 0 0,0 0 0,0 0 0,0 0 0,0 0 0,1 0 0,-1 0 0,0 0 0,1 0 0,-1 0 0,1-1 0,-1 1 0,1 0 0,-1 0 0,1 0 0,0-1 0,-1 1 0,1 0 0,0-1 0,-1 1 0,1-1 0,0 1 0,0-1 0,0 1 0,0-1 0,-1 1 0,1-1 1,2 1-1,14-3-187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29.871"/>
    </inkml:context>
    <inkml:brush xml:id="br0">
      <inkml:brushProperty name="width" value="0.05" units="cm"/>
      <inkml:brushProperty name="height" value="0.05" units="cm"/>
      <inkml:brushProperty name="color" value="#E71224"/>
    </inkml:brush>
  </inkml:definitions>
  <inkml:trace contextRef="#ctx0" brushRef="#br0">41 26 20852,'2'-3'398,"1"0"-1,0 0 0,-1 0 0,1 1 0,0-1 0,1 1 0,3-3 0,-7 5-345,0 0 0,1 0 0,-1 0 0,1-1 0,-1 1 0,0 0 1,1 0-1,-1 0 0,1 0 0,-1 0 0,1 0 0,-1 0 0,1 0 0,-1 0 0,0 0 0,1 0 0,-1 0 1,1 0-1,-1 0 0,1 0 0,-1 1 0,0-1 0,1 0 0,-1 0 0,1 0 0,-1 1 0,1 0 28,0 0 1,-1 0-1,1 0 0,-1 0 0,1 0 0,-1 0 0,1 0 1,-1 0-1,0 1 0,0-1 0,0 0 0,1 0 0,-1 0 0,0 0 1,-1 2-1,-1 18 167,0 0 0,-2-1 0,-1 1 1,-7 21-1,5-18-152,-2 7-44,-21 82 41,26-93-77,0 0 0,2 0 0,0 33-1,2-49-7,0 0 0,0-1 0,1 1-1,0 0 1,-1-1 0,1 1 0,1 0-1,-1-1 1,0 0 0,1 1 0,0-1 0,0 0-1,0 1 1,0-1 0,0-1 0,3 4-1,-3-4 2,0-1 0,0 1 0,1-1 0,-1 0 0,0 0 0,0 0 0,1 0-1,-1 0 1,0 0 0,1-1 0,-1 1 0,1-1 0,-1 0 0,0 0 0,1 1 0,-1-2-1,1 1 1,-1 0 0,1 0 0,-1-1 0,1 1 0,-1-1 0,0 0 0,1 0 0,2-1-1,5-3-86,0 0 0,0 0 0,0-1 0,-1 0 0,0-1 0,0 0 0,-1 0 0,9-10 0,-13 13-75,0-1-1,0 0 1,-1 0 0,0 0 0,0 0-1,0 0 1,0-1 0,-1 1 0,0-1-1,0 0 1,-1 0 0,0 1-1,1-1 1,-2 0 0,1 0 0,-1-10-1,-5-11-525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30.295"/>
    </inkml:context>
    <inkml:brush xml:id="br0">
      <inkml:brushProperty name="width" value="0.05" units="cm"/>
      <inkml:brushProperty name="height" value="0.05" units="cm"/>
      <inkml:brushProperty name="color" value="#E71224"/>
    </inkml:brush>
  </inkml:definitions>
  <inkml:trace contextRef="#ctx0" brushRef="#br0">1 30 19908,'15'8'2401,"3"-1"-1577,12-3-312,3-1 1152,8-3-639,4-6-265,1-5-408,-2-1-64,-5 1-240,-5-1-8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0.911"/>
    </inkml:context>
    <inkml:brush xml:id="br0">
      <inkml:brushProperty name="width" value="0.05" units="cm"/>
      <inkml:brushProperty name="height" value="0.05" units="cm"/>
      <inkml:brushProperty name="color" value="#E71224"/>
    </inkml:brush>
  </inkml:definitions>
  <inkml:trace contextRef="#ctx0" brushRef="#br0">22 88 14179,'3'-10'1193,"-1"0"-1,-1 0 0,0-1 1,0 1-1,-2-20 1,1 29-1160,0 1-1,0 0 1,0 0 0,0 0 0,0 0-1,0 0 1,0-1 0,0 1-1,1 0 1,-1 0 0,0 0 0,0-1-1,0 1 1,0 0 0,0 0-1,0 0 1,0 0 0,-1-1 0,1 1-1,0 0 1,0 0 0,0 0 0,0 0-1,0-1 1,0 1 0,0 0-1,0 0 1,0 0 0,0 0 0,-1 0-1,1-1 1,0 1 0,0 0-1,0 0 1,0 0 0,0 0 0,0 0-1,-1 0 1,1 0 0,0 0 0,0 0-1,0-1 1,0 1 0,-1 0-1,1 0 1,0 0 0,0 0 0,0 0-1,0 0 1,-1 0 0,1 0 0,0 0-1,0 0 1,0 0 0,-1 0-1,1 0 1,0 1 0,0-1 0,0 0-1,0 0 1,-1 0 0,1 0-1,-6 13 1065,0 13-1004,2 1-1,0-1 1,2 0-1,1 1 1,2 0 0,0-1-1,2 1 1,0-1 0,2 0-1,1 0 1,1 0 0,1-1-1,2 0 1,15 32 0,-21-52-93,-1 1 1,0-1 0,1 0-1,0 0 1,0 0 0,1 0-1,-1-1 1,9 7 0,-11-10 12,0 1 1,0-1-1,0 0 1,0 0-1,1 0 1,-1-1 0,0 1-1,0 0 1,0-1-1,1 1 1,-1-1-1,0 0 1,0 0-1,1 0 1,-1 0-1,0 0 1,1-1 0,-1 1-1,0-1 1,0 1-1,0-1 1,1 0-1,-1 0 1,0 0-1,0 0 1,0 0-1,2-2 1,3-3 80,1 0 0,-1-1-1,0 0 1,-1 0 0,1 0 0,-2-1-1,1 0 1,-1-1 0,0 1 0,6-15-1,-2 0 245,-1-1-1,10-47 0,-14 50-131,-1 1 0,-1-1 1,-1-27-1,-1 38-142,-1-1 1,0 1 0,-1-1 0,0 1-1,-1 0 1,1 0 0,-2 0-1,-6-14 1,-6 4-22,15 19-68,1 1 0,-1-1 1,0 0-1,1 1 1,-1-1-1,0 1 0,0-1 1,0 1-1,1 0 0,-1-1 1,0 1-1,0 0 0,0-1 1,0 1-1,0 0 0,0 0 1,1 0-1,-1 0 0,0 0 1,0 0-1,0 0 0,0 0 1,0 0-1,0 0 1,0 1-1,-1-1 0,2 1-51,0-1 0,-1 0 0,1 1 0,0-1-1,-1 0 1,1 1 0,0-1 0,-1 1 0,1-1-1,0 1 1,0-1 0,-1 1 0,1-1 0,0 0 0,0 1-1,0-1 1,0 1 0,0 0 0,0-1 0,0 1 0,0-1-1,0 1 1,0-1 0,0 1 0,0-1 0,0 1-1,0-1 1,0 1 0,1-1 0,-1 1 0,0-1 0,0 1-1,0-1 1,1 1 0,0 0-67,-1 0-1,1 1 1,0-1-1,-1 0 1,1 0 0,0 0-1,0 0 1,0 0-1,0 0 1,0 0 0,0 0-1,2 1 1,6 0-680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1.612"/>
    </inkml:context>
    <inkml:brush xml:id="br0">
      <inkml:brushProperty name="width" value="0.05" units="cm"/>
      <inkml:brushProperty name="height" value="0.05" units="cm"/>
      <inkml:brushProperty name="color" value="#E71224"/>
    </inkml:brush>
  </inkml:definitions>
  <inkml:trace contextRef="#ctx0" brushRef="#br0">2 288 14395,'-1'6'703,"0"14"3134,2-20-3771,-1 0 0,0 1-1,0-1 1,0 0 0,0 1 0,1-1 0,-1 0 0,0 1 0,0-1 0,1 0 0,-1 0 0,0 0 0,1 1 0,-1-1 0,0 0 0,1 0-1,-1 0 1,0 0 0,1 1 0,-1-1 0,0 0 0,1 0 0,-1 0 0,0 0 0,1 0 0,-1 0 0,0 0 0,1 0 0,-1 0 0,1 0 0,-1 0-1,0 0 1,1 0 0,-1-1 0,0 1 0,1 0 0,-1 0 0,0 0 0,1 0 0,-1-1 0,0 1 0,0 0 0,1 0 0,-1 0 0,0-1 0,1 1-1,-1-1 1,6-3 195,1 0-1,-1-1 1,-1 1-1,1-1 0,-1-1 1,0 1-1,0-1 1,6-8-1,29-56 522,-27 46-448,-5 10-120,0-2 0,0 1 0,-2-1 0,0 0 0,0 0 0,-2-1 0,4-24 0,-8 40-197,0 0-1,0 1 1,1-1-1,-1 0 1,-1 0-1,1 1 1,0-1-1,0 0 1,0 0-1,0 1 1,0-1-1,-1 0 1,1 1-1,0-1 1,-1 0-1,1 1 1,0-1-1,-1 1 1,0-2-1,1 2-6,-1 0 0,1 0 0,0 0 0,-1-1 0,1 1 0,-1 0 0,1 0 0,-1 0-1,1 0 1,-1 0 0,1 0 0,-1 0 0,1 0 0,0 0 0,-1 0 0,1 0 0,-1 0 0,1 0 0,-1 0 0,1 1 0,-1-1-1,-2 1 17,1 0-1,0 1 0,0-1 0,0 0 0,0 1 0,0 0 1,0-1-1,-3 5 0,-10 15 1,1 1 0,0 1 0,2 0 0,0 1 0,2 1 0,1-1 0,0 2-1,-5 30 1,13-49-32,0 0-1,0 0 0,1 0 1,0 0-1,1 8 1,-1-14 3,0 0 1,0 1 0,0-1 0,0 0 0,0 0 0,1 0 0,-1 0 0,0 0 0,1 0 0,-1 0 0,1 0 0,-1 0 0,1 0 0,0 0 0,-1 0-1,1-1 1,0 1 0,-1 0 0,1 0 0,0 0 0,0-1 0,0 1 0,0-1 0,0 1 0,0-1 0,0 1 0,0-1 0,0 1 0,0-1 0,0 0-1,0 1 1,0-1 0,0 0 0,0 0 0,0 0 0,1 0 0,-1 0 0,0 0 0,0 0 0,0 0 0,1-1 0,9-2-9,0-1 0,-1-1 0,0 1 0,0-2 0,0 1 0,17-14 0,7-4-35,-25 18 36,4-4 0,0 2-1,1 0 0,0 0 1,0 1-1,16-4 1,-27 9 6,-1 0 1,1 1 0,0-1-1,0 1 1,0 0 0,0 0 0,0 0-1,0 0 1,0 0 0,0 0-1,0 1 1,0 0 0,-1-1 0,1 1-1,0 0 1,0 0 0,-1 1-1,1-1 1,-1 1 0,1-1-1,-1 1 1,1 0 0,-1 0 0,0 0-1,0 0 1,0 0 0,0 0-1,0 1 1,-1-1 0,1 1 0,-1-1-1,1 1 1,0 3 0,6 23 111,-8-26 221,-5-19 64,-12-44 412,9 34-557,0-1 0,2 0 0,-3-33 0,9 59-308,0 1 0,0-1 0,1 1 1,-1-1-1,0 0 0,0 1 0,0-1 0,1 1 1,-1-1-1,0 1 0,1-1 0,-1 1 0,0-1 0,1 1 1,-1 0-1,1-1 0,-1 1 0,1-1 0,-1 1 1,1 0-1,-1-1 0,1 1 0,-1 0 0,1 0 1,-1-1-1,1 1 0,-1 0 0,1 0 0,0 0 1,-1 0-1,1 0 0,-1 0 0,1 0 0,0 0 0,-1 0 1,1 0-1,-1 0 0,1 0 0,0 1 0,18-5-521,3-8 27,5-8-160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2.955"/>
    </inkml:context>
    <inkml:brush xml:id="br0">
      <inkml:brushProperty name="width" value="0.05" units="cm"/>
      <inkml:brushProperty name="height" value="0.05" units="cm"/>
      <inkml:brushProperty name="color" value="#E71224"/>
    </inkml:brush>
  </inkml:definitions>
  <inkml:trace contextRef="#ctx0" brushRef="#br0">96 235 17900,'5'-8'698,"0"1"0,-1-1 1,0 0-1,0 0 0,0 0 1,-1-1-1,-1 1 0,1-1 0,1-14 1,-4 23-651,0-1 1,0 0 0,1 1 0,-1-1 0,0 0 0,0 0-1,0 1 1,0-1 0,0 0 0,-1 1 0,1-1 0,0 0-1,0 1 1,0-1 0,-1 0 0,1 1 0,0-1-1,-1 1 1,1-1 0,0 0 0,-1 1 0,1-1 0,-1 1-1,1-1 1,-1 1 0,1 0 0,-1-1 0,1 1 0,-1-1-1,1 1 1,-1 0 0,0-1 0,1 1 0,-1 0-1,0 0 1,1-1 0,-1 1 0,0 0 0,1 0 0,-1 0-1,0 0 1,1 0 0,-1 0 0,0 0 0,1 0-1,-1 0 1,0 0 0,1 1 0,-1-1 0,0 0 0,1 0-1,-1 1 1,0-1 0,1 0 0,-1 1 0,0-1 0,-4 3 53,0 0 0,1 0 0,-1 1 1,1-1-1,-6 7 0,3-1-91,-1 0-1,1 1 1,1 0-1,0 1 1,0-1-1,1 1 0,1 0 1,-6 19-1,5-13-54,1 1 0,1-1 0,1 1 0,0 0 0,1 21 0,1-33 15,1 0 1,-1 0 0,1 1 0,1-1 0,-1 0-1,4 9 1,-4-13 18,0 0 1,-1-1-1,1 1 0,0-1 1,0 1-1,0-1 0,0 1 0,0-1 1,1 0-1,-1 0 0,0 1 1,1-1-1,-1 0 0,1 0 0,-1 0 1,1-1-1,-1 1 0,1 0 1,-1 0-1,1-1 0,0 1 1,0-1-1,-1 0 0,1 1 0,0-1 1,-1 0-1,3 0 0,45-9-182,-41 7 167,1 0-1,-1 0 1,1 1-1,0 0 1,8 0 0,-14 1 21,-1 1 0,1-1 0,0 1 0,0-1 0,-1 1 0,1 0 0,-1 0 0,1 0 1,-1 0-1,1 1 0,-1-1 0,0 1 0,1-1 0,-1 1 0,0 0 0,0 0 0,0 0 0,-1 0 0,1 0 0,2 3 0,1 5-5,1 0-1,-1 1 1,-1 0-1,0-1 1,0 1-1,-1 1 1,-1-1-1,2 18 1,-1 1 2,-2-1 1,-3 36-1,1-48 27,-1-1-1,-4 18 0,5-29-5,0-1 0,0 1-1,-1-1 1,0 0-1,0 1 1,0-1-1,0 0 1,0 0 0,-1 0-1,0-1 1,0 1-1,-4 3 1,6-6-9,0 0 1,0-1-1,0 1 0,-1 0 1,1-1-1,0 1 0,0-1 1,-1 0-1,1 1 0,0-1 1,-1 0-1,1 0 1,0 0-1,-1 0 0,1 0 1,0 0-1,-1 0 0,1 0 1,0-1-1,-1 1 0,1-1 1,0 1-1,-1-1 0,1 1 1,0-1-1,0 1 1,0-1-1,0 0 0,0 0 1,0 0-1,0 0 0,0 0 1,-1-1-1,-2-1 3,1-1 0,0 0 0,-1 0 0,2 0 0,-1 0 0,0 0 0,1-1 0,-3-6 1,0-6-21,1 0 0,1 0 0,1-1 0,0 1 0,1-1 0,1 0 0,0 1 0,2-1 0,0 1 0,1-1 0,7-26 0,10-19-89,47-105 1,-50 128 91,-6 17 2,35-92 19,-40 96-13,0 0-1,-2 1 1,0-2-1,1-23 0,-7 22-5,2 21 6,0-1-1,0 1 1,0 0-1,0-1 1,-1 1-1,1 0 1,0-1-1,0 1 1,0 0-1,-1 0 1,1-1-1,0 1 1,0 0-1,-1 0 1,1 0-1,0-1 1,0 1-1,-1 0 1,1 0-1,0 0 1,-1 0-1,1 0 1,0-1-1,-1 1 1,1 0-1,0 0 1,-1 0-1,1 0 1,-1 0-1,0 1-2,-1 0-1,1-1 1,-1 1 0,1 0-1,-1 0 1,1 0 0,-1 1-1,1-1 1,0 0 0,0 0-1,0 1 1,-1-1 0,2 1-1,-1-1 1,0 1-1,0-1 1,-1 3 0,-5 11-14,1 1-1,0 0 1,1 0 0,0 1 0,2 0 0,-4 28-1,5-16 4,2 0 0,0-1 0,5 35 0,-4-56 9,0-1 0,1 1 0,-1-1-1,1 1 1,0-1 0,1 0 0,0 0 0,0 0 0,0 0 0,6 8 0,-7-13 4,-1 1-1,1 0 1,0 0 0,0-1 0,0 1-1,0-1 1,0 1 0,0-1 0,0 0-1,1 0 1,-1 0 0,0 0 0,1 0 0,-1-1-1,0 1 1,1-1 0,-1 1 0,1-1-1,-1 0 1,1 0 0,-1 0 0,1-1-1,-1 1 1,1 0 0,-1-1 0,0 1-1,1-1 1,-1 0 0,0 0 0,1 0-1,1-2 1,6-2 3,-1 0-1,0-1 1,0 0-1,-1-1 1,0 0-1,0 0 1,-1-1 0,9-10-1,0-3 44,-2-1-1,15-26 1,-29 48-43,0 0-1,0 0 1,0 0-1,0 0 1,0 1-1,0-1 1,0 0-1,0 0 1,0 0-1,0 0 1,0 0-1,0 0 1,0 0-1,0 1 1,0-1-1,1 0 1,-1 0-1,0 0 1,0 0-1,0 0 1,0 0-1,0 0 1,0 0-1,0 0 1,0 0-1,1 0 1,-1 0-1,0 1 1,0-1-1,0 0 1,0 0-1,0 0 1,0 0-1,1 0 1,-1 0-1,0 0 1,0 0-1,0 0 1,0 0-1,0-1 1,0 1-1,1 0 1,-1 0-1,0 0 1,0 0-1,0 0 1,0 0-1,0 0 1,0 0-1,0 0 1,1 0-1,-1 0 1,0 0 0,0 0-1,0-1 1,0 1-1,0 0 1,0 0-1,0 0 1,2 11-1,-2 1-5,1 0 0,0 0-1,1-1 1,6 22 0,-7-31 8,-1 0 1,1-1-1,-1 1 0,1 0 0,0 0 0,0 0 0,0-1 0,0 1 1,0 0-1,0-1 0,0 1 0,1-1 0,-1 1 0,0-1 1,1 0-1,-1 1 0,1-1 0,0 0 0,-1 0 0,1 0 0,0 0 1,0-1-1,0 1 0,-1 0 0,1-1 0,0 1 0,0-1 0,0 0 1,0 1-1,0-1 0,0 0 0,0 0 0,0 0 0,0-1 0,0 1 1,0 0-1,0-1 0,2 0 0,0-1 13,1 0 0,-1-1 0,0 1 0,0-1 0,0 0 0,-1 0 0,1 0 0,-1 0 0,1-1 0,-1 1 0,5-8 0,28-51 207,-28 48-166,18-41 181,-23 50-205,-1-1 0,0 1 0,-1-1 0,1 0 0,-1 0 0,-1 0 0,2-11 0,-4 17 11,-2 7-35,-2 14-14,2 8-39,-2 43 0,6-62 38,0-1 0,0 0-1,1 1 1,1-1 0,-1 0-1,1 0 1,1 0 0,0 0-1,4 8 1,-7-15 11,1-1 0,-1 0 0,1 1 0,0-1 0,0 0 0,0 0 0,-1 0 0,1 0 0,0 1 0,1-1 0,-1 0 0,0-1 0,0 1 0,0 0 0,0 0 0,1 0 0,-1-1 0,0 1 0,1-1 0,-1 1 0,3 0 0,-3-1-3,1 0 0,-1-1 1,1 1-1,-1 0 0,1-1 0,-1 1 1,1-1-1,-1 1 0,1-1 1,-1 0-1,0 0 0,0 1 0,1-1 1,-1 0-1,0 0 0,0 0 1,1-2-1,3-2-86,0-1 0,-1 0 1,1-1-1,-1 1 0,-1-1 1,0 1-1,4-11 0,-1-2 20,-2 0-1,0-1 0,1-36 0,-3 11-173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3.433"/>
    </inkml:context>
    <inkml:brush xml:id="br0">
      <inkml:brushProperty name="width" value="0.05" units="cm"/>
      <inkml:brushProperty name="height" value="0.05" units="cm"/>
      <inkml:brushProperty name="color" value="#E71224"/>
    </inkml:brush>
  </inkml:definitions>
  <inkml:trace contextRef="#ctx0" brushRef="#br0">0 0 20140,'0'9'1969,"2"-2"-1417,6-1-520,-4-5 960,11-2 128,1-4-800,11 0-296,0-3-56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3.886"/>
    </inkml:context>
    <inkml:brush xml:id="br0">
      <inkml:brushProperty name="width" value="0.05" units="cm"/>
      <inkml:brushProperty name="height" value="0.05" units="cm"/>
      <inkml:brushProperty name="color" value="#E71224"/>
    </inkml:brush>
  </inkml:definitions>
  <inkml:trace contextRef="#ctx0" brushRef="#br0">56 372 16628,'-10'37'2581,"6"-25"-1782,0 1 1,1 0 0,1 0 0,-2 18 0,4-30-755,0-1 1,0 1-1,0 0 1,0 0-1,0-1 1,0 1-1,0 0 1,0-1-1,0 1 1,0 0 0,1-1-1,-1 1 1,0 0-1,0-1 1,1 1-1,-1 0 1,0-1-1,1 1 1,-1 0-1,0-1 1,1 1-1,-1-1 1,1 1-1,-1-1 1,1 1 0,0-1-1,-1 0 1,1 1-1,0 0 1,1-1 0,-1 0 1,1 0-1,-1 0 1,0 0 0,1-1-1,-1 1 1,0 0-1,1-1 1,-1 1-1,0 0 1,0-1 0,1 0-1,-1 1 1,2-2-1,3-2 75,0 0-1,0-1 1,0 1-1,9-12 1,-2 0 86,-1-1 0,-1-1 0,-1 0 0,0 0 0,-2-1 0,0 0 0,6-23 0,-7 15 44,-1-1-1,-1 1 1,-1-1-1,0-51 0,-5 70-194,1-1 0,-1 1 0,0 0-1,-1-1 1,0 1 0,-7-18 0,8 25-54,1 0 1,-1 1-1,0-1 0,0 0 1,0 0-1,0 1 1,-1-1-1,1 0 1,0 1-1,-1 0 1,1-1-1,-1 1 1,1 0-1,-1-1 0,0 1 1,1 0-1,-1 0 1,0 0-1,0 1 1,0-1-1,0 0 1,0 1-1,0-1 0,0 1 1,0 0-1,0-1 1,0 1-1,0 0 1,0 0-1,0 1 1,0-1-1,0 0 0,0 1 1,0-1-1,0 1 1,1-1-1,-1 1 1,0 0-1,-3 2 1,-2 1-15,-1 1 1,1 0-1,0 0 1,1 1 0,-1 0-1,1 0 1,0 0 0,1 1-1,0 0 1,0 0-1,-7 14 1,4-6-10,1-1-1,0 2 1,1-1-1,1 1 1,-4 20-1,8-33 15,1-1-1,-1 1 0,1 0 1,-1-1-1,1 1 0,0-1 1,0 1-1,0 0 0,1-1 1,-1 1-1,1-1 0,-1 1 1,1-1-1,0 1 1,0-1-1,0 1 0,0-1 1,0 0-1,2 4 0,0-4-7,0 0 0,-1 0 0,1-1 0,0 1-1,0-1 1,0 1 0,0-1 0,0 0 0,0 0-1,0 0 1,0 0 0,0-1 0,1 0 0,-1 1-1,4-1 1,6 1-20,4 0-15,0 0 1,0 2-1,0 0 1,18 5-1,-30-6 44,1 0-1,-1 1 1,0-1-1,0 1 1,0 0-1,-1 0 1,1 1-1,-1-1 1,0 1-1,0 0 1,0 0-1,0 1 1,-1-1-1,1 1 1,-1 0-1,4 8 1,0 4-69,-1 0-1,7 30 1,-2-6-912,-3-25-701,-8-16 1646,1 0 0,-1 0 0,0 0 0,0 1 0,1-1 0,-1 0 0,0 0 0,0 0 1,1 0-1,-1 0 0,0 0 0,0 0 0,1 0 0,-1 0 0,0 0 0,0 0 0,1 0 0,-1 0 0,0 0 0,1 0 1,-1 0-1,0-1 0,0 1 0,1 0 0,-1 0 0,0 0 0,0 0 0,0 0 0,1-1 0,-1 1 0,0 0 0,0 0 1,1-1-1,1-2-195,0 0 1,0-1 0,0 1-1,0-1 1,2-7 0,8-22-832</inkml:trace>
  <inkml:trace contextRef="#ctx0" brushRef="#br0" timeOffset="1">446 271 18964,'2'3'513,"0"0"1,1 0-1,-1-1 0,1 1 0,0-1 1,0 1-1,0-1 0,0 0 1,4 2-1,-5-4-375,0 1 0,0-1 0,0 0 0,-1 0 0,1 0 0,0 0 0,0 0 0,0 0 1,0 0-1,-1-1 0,1 1 0,0-1 0,0 1 0,-1-1 0,1 1 0,0-1 0,-1 0 0,1 0 0,-1 0 0,3-2 0,5-4 1,0 0-1,0 0 0,-1-1 1,-1 0-1,1 0 0,-1-1 1,0 0-1,-1 0 0,0 0 1,8-21-1,-14 30-131,0 1 1,0-1-1,-1 0 0,1 0 0,0 0 0,0 0 1,-1 0-1,1 0 0,0 0 0,0 0 0,-1 1 1,1-1-1,0 0 0,-1 0 0,1 0 0,0 0 1,0 0-1,-1-1 0,1 1 0,0 0 0,-1 0 1,1 0-1,0 0 0,0 0 0,-1 0 0,1 0 1,0 0-1,0-1 0,-1 1 0,1 0 0,0 0 1,0 0-1,0-1 0,-1 1 0,1 0 0,0 0 1,0 0-1,0-1 0,0 1 0,-1 0 0,1 0 1,0-1-1,0 1 0,0 0 0,0-1 0,0 1 1,0 0-1,0 0 0,0-1 0,0 1 0,0 0 1,0-1-1,0 1 0,0 0 0,0 0 0,0-1 1,0 1-1,0 0 0,0-1 0,0 1 0,1 0 1,-22 16 176,12-5-179,0 0 1,1 1-1,0 0 1,1 0-1,0 1 1,1 0-1,1 0 1,0 0 0,0 1-1,2 0 1,-1 0-1,2 0 1,0 0-1,0 18 1,2-31-56,0 1 1,0 0 0,0 0 0,0-1 0,1 1 0,-1 0 0,1 0 0,-1-1 0,1 1 0,-1-1 0,1 1 0,0 0 0,0-1-1,2 3 1,-3-3-6,1-1 0,0 1-1,0-1 1,-1 1-1,1-1 1,0 1-1,0-1 1,0 1 0,0-1-1,0 0 1,-1 1-1,1-1 1,0 0-1,0 0 1,0 0 0,0 0-1,0 0 1,0 0-1,2 0 1,0-1-31,1 0 1,-1 0-1,0 0 0,1-1 1,-1 1-1,0-1 0,0 0 1,0 0-1,0 0 1,-1 0-1,1-1 0,4-4 1,15-22-456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4.809"/>
    </inkml:context>
    <inkml:brush xml:id="br0">
      <inkml:brushProperty name="width" value="0.05" units="cm"/>
      <inkml:brushProperty name="height" value="0.05" units="cm"/>
      <inkml:brushProperty name="color" value="#E71224"/>
    </inkml:brush>
  </inkml:definitions>
  <inkml:trace contextRef="#ctx0" brushRef="#br0">1 39 17868,'1'-5'3419,"4"11"-1646,2 11-118,7 39 259,-12-42-1759,1 0-1,1 0 1,0-1-1,1 0 1,9 18 0,-14-30-143,0 0-1,1 0 1,0-1 0,-1 1 0,1 0 0,-1-1 0,1 1 0,0 0 0,-1-1 0,1 1 0,0-1 0,0 1 0,-1-1 0,1 0 0,0 1 0,0-1 0,0 0 0,-1 1 0,1-1 0,0 0-1,0 0 1,0 0 0,0 0 0,0 0 0,0 0 0,0 0 0,-1 0 0,1 0 0,0 0 0,0-1 0,0 1 0,0 0 0,0 0 0,-1-1 0,1 1 0,0-1 0,0 1 0,-1-1 0,1 1 0,0-1-1,1-1 1,2-1 48,1-2-1,-1 1 0,0 0 0,7-10 0,1-6 117,18-35 1,-22 38-108,1 0 0,0 0 0,17-21 1,-25 37-71,0 0 0,-1 0 0,1 0 0,0 0 0,0 1 0,0-1 0,-1 0-1,1 0 1,0 1 0,0-1 0,0 1 0,0-1 0,0 1 0,1-1 0,-1 1 0,2-1 0,-3 1 1,1 0-1,-1 0 0,1 0 0,0 1 0,-1-1 0,1 0 0,-1 0 0,1 0 1,-1 1-1,0-1 0,1 0 0,-1 1 0,1-1 0,-1 1 0,1-1 0,-1 0 1,0 1-1,1-1 0,-1 1 0,0-1 0,0 1 0,1-1 0,-1 1 1,0 0-1,2 6-6,0-1 0,0 1 0,-1 0 0,1 10 0,-1-5 5,12 51-54,-12-57 51,1-1-1,-1 0 1,2 1 0,-1-1-1,0 0 1,1 0-1,0-1 1,0 1 0,4 4-1,-6-8 5,0 0 0,0 0-1,1 0 1,-1 0 0,0 0 0,0-1-1,0 1 1,0 0 0,1-1-1,-1 1 1,0-1 0,1 1 0,-1-1-1,0 0 1,1 1 0,-1-1 0,1 0-1,-1 0 1,0 0 0,1 0-1,1-1 1,-1 1 0,1-1 0,0 0 0,-1 0-1,1 0 1,-1 0 0,1-1 0,-1 1-1,0-1 1,1 1 0,1-3 0,3-3 11,-1 1 0,0-1 0,0-1 0,0 1 0,4-10 0,5-11 135,10-30-1,-17 41-78,-6 18-21,0 10-31,3 25-49,3 14-29,-7-45 58,1 0 1,-1-1-1,1 1 1,0 0 0,4 7-1,-5-12 7,-1 1 0,1 0 0,-1 0 0,1-1 0,-1 1 0,1 0 0,0-1 0,-1 1-1,1-1 1,0 1 0,-1-1 0,1 1 0,0-1 0,0 1 0,-1-1 0,1 0 0,0 1 0,0-1 0,0 0-1,0 0 1,-1 0 0,1 1 0,0-1 0,0 0 0,0 0 0,0 0 0,0 0 0,0-1 0,-1 1-1,1 0 1,0 0 0,0 0 0,0-1 0,0 1 0,-1 0 0,1-1 0,0 1 0,0-1 0,1 0 0,3-3 10,-1-1 1,1 1-1,-1-1 1,0 1 0,0-1-1,0 0 1,-1-1-1,0 1 1,0-1 0,3-7-1,3-10 42,8-30-1,-13 39-34,4-7-59,-9 21 39,1 0 0,0 0 1,0 0-1,0 0 1,0 1-1,0-1 1,0 0-1,0 0 1,0 0-1,0 0 0,0 0 1,0 0-1,0 0 1,0 0-1,0 0 1,0 1-1,0-1 1,0 0-1,0 0 0,0 0 1,0 0-1,0 0 1,0 0-1,0 0 1,0 0-1,0 1 1,0-1-1,0 0 0,0 0 1,0 0-1,0 0 1,0 0-1,0 0 1,1 0-1,-1 0 1,0 0-1,0 0 0,0 1 1,0-1-1,0 0 1,0 0-1,0 0 1,0 0-1,0 0 1,0 0-1,1 0 0,-1 0 1,0 0-1,0 0 1,0 0-1,0 0 1,0 0-1,0 0 1,0 0-1,0 0 0,1 0 1,-1 0-1,0 0 1,0 0-1,0 0 1,0 0-1,0 0 1,0 0-1,0 0 0,0 0 1,0 0-1,1-1 1,-2 41-218,0-23 200,1 15-54,-1-15 57,1 0 1,1 0 0,3 21-1,-4-37 20,0 1 0,0-1 0,1 0 0,-1 0 1,0 0-1,1 1 0,-1-1 0,0 0 0,1 0 0,0 0 0,-1 0 0,1 0 0,0 0 0,-1 0 0,1 0 0,0 0 0,0 0 1,0 0-1,0 0 0,1 1 0,-1-2-12,0 0 0,0 0 0,0 0-1,0 0 1,-1 0 0,1 0 0,0 0 0,0-1 0,0 1 0,0 0 0,-1 0 0,1-1 0,0 1 0,0 0 0,-1-1 0,1 1 0,0-1-1,-1 1 1,1-1 0,0 1 0,-1-1 0,2 0 0,2-4-188,0 1 0,-1-1 1,1 0-1,-1 0 0,0 0 0,0 0 0,2-8 0,22-76-2107,-17 57 1508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5.290"/>
    </inkml:context>
    <inkml:brush xml:id="br0">
      <inkml:brushProperty name="width" value="0.05" units="cm"/>
      <inkml:brushProperty name="height" value="0.05" units="cm"/>
      <inkml:brushProperty name="color" value="#E71224"/>
    </inkml:brush>
  </inkml:definitions>
  <inkml:trace contextRef="#ctx0" brushRef="#br0">71 11 21901,'1'-10'1551,"1"10"-430,1 23 146,0 39-389,1 1-594,2 0 0,3 0 0,3-1 0,25 76 0,-34-117-367,-3-21 77,0 0 0,-1 0 0,1 0 0,0 1 0,0-1 0,0 0 0,-1 0 0,1 0 0,0 0 0,0 0 1,-1 0-1,1 0 0,0 0 0,0 0 0,-1 0 0,1 0 0,0 0 0,0 0 0,0 0 0,-1 0 0,1 0 0,0 0 0,0 0 0,-1 0 0,1-1 0,0 1 0,0 0 0,0 0 1,-1 0-1,1 0 0,0 0 0,0 0 0,0-1 0,-1 1 0,1 0 0,0 0 0,0 0 0,0-1 0,0 1 0,-29-33-478,23 26 444,-26-29-261,13 15 194,-28-40 0,46 60 134,0-1-1,0 1 1,0-1 0,0 0 0,0 1 0,0-1-1,1 0 1,-1 0 0,0 0 0,1 1 0,0-1-1,0 0 1,-1 0 0,1 0 0,0 0 0,0 0-1,1 0 1,0-3 0,-1 3 17,2 0 1,-1 0-1,0 0 1,0 0-1,1 1 0,-1-1 1,1 0-1,-1 1 1,1-1-1,0 1 1,-1-1-1,1 1 0,0 0 1,0 0-1,0 0 1,3-2-1,40-16 417,-21 9-703,0-1 1,0-1-1,36-26 1,-58 37 203,0 0 1,-1-1 0,1 1 0,-1 0-1,1-1 1,-1 0 0,1 1-1,-1-1 1,0 0 0,0 1 0,0-1-1,0 0 1,0 0 0,0 0 0,-1 0-1,2-4 1,-6-5-364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5.731"/>
    </inkml:context>
    <inkml:brush xml:id="br0">
      <inkml:brushProperty name="width" value="0.05" units="cm"/>
      <inkml:brushProperty name="height" value="0.05" units="cm"/>
      <inkml:brushProperty name="color" value="#E71224"/>
    </inkml:brush>
  </inkml:definitions>
  <inkml:trace contextRef="#ctx0" brushRef="#br0">2 57 20764,'-2'-1'1641,"5"-6"-1881,1 0 160,11-11 752,1-6-64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6:17:06.530"/>
    </inkml:context>
    <inkml:brush xml:id="br0">
      <inkml:brushProperty name="width" value="0.025" units="cm"/>
      <inkml:brushProperty name="height" value="0.025" units="cm"/>
    </inkml:brush>
  </inkml:definitions>
  <inkml:trace contextRef="#ctx0" brushRef="#br0">6 700 10698,'0'0'1409,"-5"-54"257,6 16-705,22-10-96,14-12-129,14-6-287,10-6-225,14-1-160,7 0-32,13 3-160,-5-1-2018,-2-4-2338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8.731"/>
    </inkml:context>
    <inkml:brush xml:id="br0">
      <inkml:brushProperty name="width" value="0.05" units="cm"/>
      <inkml:brushProperty name="height" value="0.05" units="cm"/>
    </inkml:brush>
  </inkml:definitions>
  <inkml:trace contextRef="#ctx0" brushRef="#br0">3 23 19012,'-1'22'4071,"-1"23"-826,2-43-3207,0-1 0,1 1 0,-1 0 0,0 0 0,1-1 0,-1 1 0,1 0 0,-1-1 0,1 1 0,0 0 0,0-1 0,-1 1 0,1-1 0,0 1 0,1-1 0,-1 0 0,0 1 0,0-1 0,3 2 0,-3-3-33,1 1 0,0-1 0,-1 1 0,1-1 0,0 1 0,-1-1 0,1 0 0,0 0 0,-1 0 0,1 0 0,0 0 0,-1-1 0,1 1 0,0 0 0,-1-1 0,1 1 0,-1-1 0,1 0 0,-1 1 0,1-1-1,-1 0 1,1 0 0,1-2 0,33-27 29,-34 28-31,28-34 79,-24 27-31,0 1 0,1 0 1,15-13-1,-22 21-48,0 0 0,0 0-1,0-1 1,0 1 0,0 0-1,1 0 1,-1 0 0,0 0 0,0 0-1,0 0 1,0 0 0,0 0-1,0 0 1,1 0 0,-1 0 0,0-1-1,0 1 1,0 0 0,0 0-1,1 0 1,-1 0 0,0 0 0,0 0-1,0 0 1,0 0 0,0 0 0,1 1-1,-1-1 1,0 0 0,0 0-1,0 0 1,0 0 0,0 0 0,1 0-1,-1 0 1,0 0 0,0 0-1,0 0 1,0 0 0,0 0 0,0 1-1,0-1 1,1 0 0,-1 0-1,0 0 1,2 11 72,-4 14 1,2-24-73,-3 23-93,0 0-80,0-1 0,-12 44 0,8-57 54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6.321"/>
    </inkml:context>
    <inkml:brush xml:id="br0">
      <inkml:brushProperty name="width" value="0.05" units="cm"/>
      <inkml:brushProperty name="height" value="0.05" units="cm"/>
      <inkml:brushProperty name="color" value="#E71224"/>
    </inkml:brush>
  </inkml:definitions>
  <inkml:trace contextRef="#ctx0" brushRef="#br0">99 125 17796,'-2'1'387,"-1"0"0,1 0 0,0 1 0,0-1 0,0 1 0,0 0 0,0-1 0,1 1 0,-1 0 0,-1 2 0,-7 8-258,2 1 1,0 0 0,0 0-1,2 0 1,-1 1 0,2 0-1,0 0 1,0 0 0,1 1-1,1-1 1,1 1-1,0 0 1,0 23 0,2-36-133,0-1 1,0 0-1,0 0 1,0 0-1,0 0 0,1 1 1,-1-1-1,0 0 1,1 0-1,-1 0 1,1 0-1,-1 0 1,1 0-1,0 0 0,-1 0 1,1 0-1,1 1 1,-2-2 3,1 1 0,-1-1 1,1 0-1,0 1 0,-1-1 1,1 0-1,0 0 0,-1 0 1,1 1-1,0-1 0,-1 0 1,1 0-1,0 0 0,-1 0 1,1 0-1,0-1 0,-1 1 0,1 0 1,0 0-1,-1 0 0,2-1 1,1-1 18,1 0 0,-1 0 0,0 0 1,1 0-1,-1-1 0,0 1 0,-1-1 1,1 0-1,3-4 0,8-14 245,0 0-1,-1-1 1,-2-1-1,12-30 0,-7 10 708,15-67 0,-22 48 344,-12 75-1289,0-1-1,1 1 1,0 0-1,2-1 0,0 21 1,-1-7-35,1-13-8,-1 20-13,5 53-1,-4-78 30,1 0-1,1 0 0,0-1 0,0 1 0,0 0 0,1-1 0,0 1 0,0-1 0,1 0 0,0 0 0,0-1 0,9 10 0,-10-13 1,0 0-1,0 0 0,1-1 0,-1 1 1,1-1-1,0 0 0,0 0 0,-1-1 1,1 1-1,0-1 0,1 0 0,-1 0 1,0 0-1,0 0 0,0-1 0,0 0 1,1 0-1,-1 0 0,0 0 0,0-1 1,1 1-1,-1-1 0,0 0 1,0-1-1,0 1 0,0-1 0,4-2 1,7-3 0,-1 0 0,0-2 0,-1 1 0,0-2 0,22-20 0,-24 20 11,-2 0 0,1-1 0,7-11 0,-13 17 3,-1 0 0,0 0 1,-1-1-1,1 1 0,-1 0 0,0-1 0,0 1 0,-1-1 1,2-11-1,-3 16-13,1 0 1,-1 1-1,0-1 1,0 0-1,0 0 1,0 1-1,0-1 1,0 0-1,0 1 1,0-1-1,0 0 1,-1 0-1,1 1 1,0-1-1,0 0 1,-1 1-1,1-1 1,0 0-1,-1 1 1,1-1-1,-1 0 1,1 1 0,0-1-1,-1 1 1,0-1-1,1 1 1,-1-1-1,1 1 1,-1 0-1,1-1 1,-1 1-1,0-1 1,1 1-1,-1 0 1,0 0-1,0-1 1,1 1-1,-1 0 1,0 0-1,1 0 1,-1 0-1,0 0 1,0 0-1,1 0 1,-1 0-1,0 0 1,-1 1-1,-2-1 2,0 1 1,0 1-1,0-1 0,0 1 1,1-1-1,-1 1 0,-5 4 1,-1 1-5,1 0 0,0 1 1,1 0-1,-16 18 1,20-21-8,0 0 0,1 0 0,0 1 0,-1 0 0,2-1 0,-1 1 1,1 0-1,-1 0 0,2 1 0,-3 8 0,4-14 7,0 1-1,0-1 1,0 0-1,0 1 1,0-1 0,0 0-1,0 0 1,1 1-1,-1-1 1,0 0-1,1 0 1,-1 1-1,1-1 1,-1 0-1,1 0 1,0 0 0,-1 0-1,1 0 1,0 0-1,0 0 1,0 0-1,0 0 1,0 0-1,0 0 1,0 0 0,0-1-1,0 1 1,0 0-1,0-1 1,1 1-1,-1-1 1,0 1-1,0-1 1,1 0 0,-1 0-1,0 1 1,0-1-1,1 0 1,-1 0-1,2 0 1,7 0-1,0-1 1,0 0-1,0 0 0,12-3 1,-13 2-11,20-4-84,0 2-1,41-1 1,-57 5 25,-1 1 1,1 0-1,-1 1 1,1 0-1,-1 1 1,0 0-1,0 1 1,15 8-1,-27-12 84,0 0-1,1 0 1,-1 1-1,0-1 1,1 0-1,-1 0 1,1 0-1,-1 1 0,0-1 1,1 0-1,-1 0 1,1 0-1,-1 0 1,0 0-1,1 0 1,-1 0-1,1 0 1,-1 0-1,1 0 0,-1 0 1,0 0-1,1 0 1,-1 0-1,1 0 1,-1-1-1,0 1 1,1 0-1,-1 0 1,1 0-1,-1-1 1,0 1-1,1 0 0,-1 0 1,0-1-1,1 1 1,-1-2 18,1 1 0,-1 0 0,0-1 1,0 1-1,1 0 0,-1 0 0,0-1 0,0 1 1,0 0-1,-1-1 0,1 1 0,0-2 1,-14-43 606,12 41-550,-33-75 740,5 10-3527,30 70 2623,0 0 0,0 0 0,0-1 0,0 1 0,0 0 0,0 0 0,0 0 0,0 0 0,0 0 0,0 0 0,1-1 0,-1 1 0,0 0 0,0 0 0,0 0 0,0 0 0,0 0 0,0 0 0,0 0 0,1 0 0,-1 0 0,0-1 0,0 1 0,0 0 0,0 0 0,0 0 0,1 0 0,-1 0 0,0 0 0,0 0 0,0 0 0,0 0 0,1 0 0,-1 0 0,0 0 0,0 0 0,0 0 0,0 0 0,0 0 0,1 1 0,-1-1 0,0 0 0,0 0 0,0 0 0,0 0 0,0 0 0,0 0 0,1 0 0,-1 0 0,0 0 0,0 1 0,0-1 0,0 0 0,12 5-46,-11-5-300,21 8-938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6.936"/>
    </inkml:context>
    <inkml:brush xml:id="br0">
      <inkml:brushProperty name="width" value="0.05" units="cm"/>
      <inkml:brushProperty name="height" value="0.05" units="cm"/>
      <inkml:brushProperty name="color" value="#E71224"/>
    </inkml:brush>
  </inkml:definitions>
  <inkml:trace contextRef="#ctx0" brushRef="#br0">123 1 17668,'0'0'125,"-1"0"-1,0 0 1,0 0 0,0 0 0,0-1-1,0 1 1,0 0 0,0 0 0,1 1-1,-1-1 1,0 0 0,0 0 0,0 0-1,0 1 1,0-1 0,1 0 0,-1 1 0,0-1-1,0 1 1,0-1 0,1 1 0,-1-1-1,0 1 1,1-1 0,-1 1 0,1 0-1,-2 0 1,-14 21 1223,0 4 41,-28 48 364,40-66-1674,0 0 0,1 0 1,0 1-1,1-1 0,-1 1 0,2 0 0,-2 9 0,3-17-77,0-1 0,0 1 0,0-1 0,0 1 0,0-1 1,0 0-1,0 1 0,0-1 0,0 1 0,1-1 0,-1 0 0,0 1 0,0-1 0,0 0 0,1 1 0,-1-1 0,0 1 0,0-1 0,1 0 0,-1 0 0,0 1 0,1-1 0,-1 0 0,0 0 0,1 1 0,-1-1 0,0 0 1,1 0-1,-1 0 0,1 0 0,-1 1 0,0-1 0,1 0 0,-1 0 0,1 0 0,-1 0 0,0 0 0,1 0 0,-1 0 0,1 0 0,-1 0 0,1-1 0,23-4-18,-18 4 18,26-8-2,-7 2-44,0 1 1,35-3-1,-54 8 28,0 1 0,0 0 0,0 0 0,0 0 0,1 1 0,-1 0-1,0 0 1,0 0 0,0 1 0,0 0 0,-1 0 0,1 1 0,0-1 0,-1 1 0,6 5 0,-9-7 14,-1 0 0,1 0 0,-1 1 0,1-1 0,-1 1 0,0-1 0,0 1 0,0-1 0,0 1 0,0 0 0,0-1 0,0 1 0,-1 0 0,1 0 0,0 0 0,-1 0 0,0 0 0,1 3 0,-1-1 8,-1-1 0,1 0 0,-1 1 0,1-1 0,-1 0 0,0 0 0,0 0 0,-1 1 0,1-1 0,-2 3 0,-5 5 44,0 0 0,0 0 0,-1 0 0,-11 9 0,19-20-48,-6 8-161,0-1 1,-1 0-1,1 0 1,-2-1-1,1 0 1,-1-1 0,0 0-1,0 0 1,-15 5-1,23-9 140,0-1 0,1 0 0,-1 0-1,0 0 1,1 0 0,-1 1 0,0-1-1,0 0 1,1 0 0,-1 0 0,0-1-1,0 1 1,1 0 0,-1 0 0,0 0-1,1 0 1,-1-1 0,0 1 0,1 0-1,-1-1 1,0 1 0,1 0 0,-1-1-1,1 1 1,-1-1 0,1 1 0,-1-1-1,1 1 1,-1-1 0,1 0 0,-1 1-1,1-1 1,0 1 0,-1-1 0,1 0-1,-1-1 1,1-15-449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7.407"/>
    </inkml:context>
    <inkml:brush xml:id="br0">
      <inkml:brushProperty name="width" value="0.05" units="cm"/>
      <inkml:brushProperty name="height" value="0.05" units="cm"/>
      <inkml:brushProperty name="color" value="#E71224"/>
    </inkml:brush>
  </inkml:definitions>
  <inkml:trace contextRef="#ctx0" brushRef="#br0">0 0 18668,'2'5'315,"0"0"-1,0 0 1,-1 0 0,1 0-1,-1 0 1,-1 0 0,1 0-1,-1 0 1,0 0 0,0 1-1,0-1 1,-2 10 0,-1 12 1036,2 26-357,8 86-1,-4-118-962,0 0 0,2 0 0,0 0 0,2-1 0,0 0 0,19 37 0,-11-38 73,-15-19-95,1 0 1,-1 0 0,0 1-1,1-1 1,-1 0-1,1 0 1,-1 1-1,1-1 1,-1 0-1,1 0 1,-1 0-1,1 0 1,-1 0-1,0 1 1,1-1-1,-1 0 1,1 0-1,-1 0 1,1-1-1,-1 1 1,1 0-1,-1 0 1,2 0-1,-1-1 7,0 0 0,-1 0 0,1 0-1,0 0 1,0-1 0,-1 1-1,1 0 1,0 0 0,-1 0-1,1-1 1,-1 1 0,0 0-1,1-1 1,-1 1 0,0 0 0,0-1-1,0 1 1,0 0 0,0-1-1,0 1 1,0 0 0,0-1-1,-1-1 1,-2-17 69,-1-1 1,-1 1-1,-1 0 1,0 0-1,-2 0 0,-10-19 1,5 18-123,12 20 30,1 0-1,-1 0 0,0 0 0,0 0 0,1 0 0,-1 1 1,0-1-1,0 0 0,0 1 0,0-1 0,0 0 0,0 1 0,0-1 1,0 1-1,0 0 0,0-1 0,-2 1 0,3 0 3,-1 0-1,1 0 0,0 0 1,-1 1-1,1-1 1,0 0-1,-1 0 0,1 1 1,0-1-1,0 0 1,-1 0-1,1 1 0,0-1 1,0 0-1,0 1 1,-1-1-1,1 0 0,0 1 1,0-1-1,0 1 1,0-1-1,0 0 0,0 1 1,0-1-1,0 0 1,0 1-1,0-1 0,0 1 1,0-1-1,0 0 1,0 1-1,0-1 0,0 1 1,0-1-1,0 0 1,1 1-1,-1-1 0,0 0 1,0 1-1,0-1 1,1 0-1,-1 1 0,0-1 1,1 0-1,9 19-167,-8-15 153,0-1-1,1 0 1,0 0 0,0 0 0,0-1 0,0 1-1,0-1 1,0 1 0,1-1 0,-1 0-1,1 0 1,0 0 0,-1-1 0,1 0 0,0 1-1,0-1 1,0 0 0,0-1 0,0 1 0,0-1-1,0 0 1,5 0 0,-4 0 38,1-1 0,-1 0 0,1 0-1,-1-1 1,1 1 0,-1-1 0,0 0 0,0-1 0,0 1 0,0-1 0,0 0 0,-1 0-1,1-1 1,-1 1 0,6-7 0,-1 1 105,-1 0-1,0-1 1,0 0-1,-1-1 1,0 1-1,-1-2 1,0 1-1,5-16 1,-9 20-29,-2 6-68,0-1 0,1 1 1,-1-1-1,1 1 0,-1-1 1,1 1-1,-1 0 0,1-1 1,0 1-1,0 0 0,2-3 0,0 23 170,-4 48-168,0-47-200,0 0-1,1 0 0,2-1 1,0 1-1,7 32 0,-1-40-1196,-8-11 1336,0-1-1,0 0 1,0 0-1,1 0 0,-1 0 1,0 0-1,0 0 1,1 0-1,-1 0 1,0 0-1,0 0 0,1 0 1,-1 0-1,0 0 1,0 0-1,1 0 1,-1 0-1,0 0 0,0 0 1,1-1-1,-1 1 1,0 0-1,0 0 0,0 0 1,1 0-1,-1 0 1,0-1-1,0 1 1,0 0-1,1-1 0,11-22-1067,-3-4 246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7.830"/>
    </inkml:context>
    <inkml:brush xml:id="br0">
      <inkml:brushProperty name="width" value="0.05" units="cm"/>
      <inkml:brushProperty name="height" value="0.05" units="cm"/>
      <inkml:brushProperty name="color" value="#E71224"/>
    </inkml:brush>
  </inkml:definitions>
  <inkml:trace contextRef="#ctx0" brushRef="#br0">10 1 20900,'-5'6'1529,"0"2"-1321,5 1-344,2-1-1256,1 1 1552,4-9-481,3-3-247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8.626"/>
    </inkml:context>
    <inkml:brush xml:id="br0">
      <inkml:brushProperty name="width" value="0.05" units="cm"/>
      <inkml:brushProperty name="height" value="0.05" units="cm"/>
      <inkml:brushProperty name="color" value="#E71224"/>
    </inkml:brush>
  </inkml:definitions>
  <inkml:trace contextRef="#ctx0" brushRef="#br0">4 53 16484,'-1'-7'1370,"0"5"-1025,1 0 0,-1 0 1,1 0-1,0 0 0,-1 0 0,1 0 1,0 0-1,0 0 0,1 0 0,-1 0 1,0 0-1,1 0 0,-1 0 1,2-3-1,-2-7 3173,1 19-3191,4 25 318,3 45 1,0 9-540,-2-46-60,15 77-5,-19-107-39,2 0 0,-1 1 0,1-1 0,1 0 0,0-1 0,0 1-1,1-1 1,10 13 0,-16-21-15,1 0-1,0 0 0,0 0 0,1 0 0,-1 1 1,0-2-1,0 1 0,0 0 0,1 0 1,-1 0-1,0 0 0,1-1 0,2 2 0,-4-2-34,1 0 0,-1-1-1,0 1 1,1 0-1,-1 0 1,1 0-1,-1 0 1,1 0 0,-1 0-1,0-1 1,1 1-1,-1 0 1,1 0-1,-1 0 1,0-1 0,1 1-1,-1 0 1,0-1-1,0 1 1,1 0-1,-1-1 1,0 1 0,0 0-1,1-1 1,-1 1-1,0-1 1,0 1-1,0 0 1,1-1 0,0-5-423,0 0-1,0-1 1,0 1 0,-1 0 0,0-7 0,1 4 481,0-13-842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49.421"/>
    </inkml:context>
    <inkml:brush xml:id="br0">
      <inkml:brushProperty name="width" value="0.05" units="cm"/>
      <inkml:brushProperty name="height" value="0.05" units="cm"/>
      <inkml:brushProperty name="color" value="#E71224"/>
    </inkml:brush>
  </inkml:definitions>
  <inkml:trace contextRef="#ctx0" brushRef="#br0">9 0 18644,'-1'10'2721,"-2"23"-1443,1 0 1,1 0 0,8 61-1,-4-56-974,7 67 230,30 124 0,-34-209-380,-6-20-150,0 0-1,0 0 1,1 0-1,-1 0 1,0 1-1,0-1 1,0 0 0,0 0-1,0 0 1,0 0-1,0 0 1,1 0 0,-1 0-1,0 0 1,0 0-1,0 0 1,0 0 0,0 0-1,0-1 1,1 1-1,-1 0 1,0 0 0,0 0-1,0 0 1,0 0-1,0 0 1,0 0 0,0 0-1,1 0 1,-1 0-1,0 0 1,0 0 0,0-1-1,0 1 1,0 0-1,0 0 1,0 0 0,0 0-1,0 0 1,0 0-1,0 0 1,0-1 0,0 1-1,0 0 1,0 0-1,0 0 1,0 0 0,0 0-1,0 0 1,0-1-1,0 1 1,0 0 0,0 0-1,0 0 1,0 0-1,0 0 1,0 0 0,0-1-1,3-35 258,-5-3-179,-1-1-1,-2 2 1,-2-1 0,-21-67-1,27 103-82,0-1-8,0 0-1,0 1 1,0 0-1,-1-1 1,1 1-1,-1 0 1,0-1-1,0 1 1,0 0-1,-3-2 1,5 4 6,0 1 1,0 0 0,0 0-1,0 0 1,-1 0-1,1 0 1,0 0-1,0 0 1,0-1 0,0 1-1,0 0 1,-1 0-1,1 0 1,0 0 0,0 0-1,0 0 1,0 0-1,-1 0 1,1 0-1,0 0 1,0 0 0,0 0-1,0 0 1,-1 0-1,1 0 1,0 0 0,0 0-1,0 0 1,0 0-1,0 0 1,-1 0-1,1 1 1,0-1 0,0 0-1,0 0 1,0 0-1,0 0 1,-1 0 0,1 0-1,0 0 1,0 0-1,0 1 1,0-1-1,0 0 1,0 0 0,-3 11-65,4 15-17,1-9 15,1 0-1,11 33 0,-13-46 66,0 0 0,0 0 0,1 0 0,0 0 0,0 0-1,0 0 1,0-1 0,1 1 0,-1-1 0,1 1 0,0-1 0,0 0 0,0 0 0,0 0 0,1-1 0,-1 1 0,7 3 0,-7-6 16,0 1 0,-1-1 0,1 0 0,0 1 0,-1-1 0,1 0 0,0 0 0,-1-1 0,1 1 0,0-1 0,-1 1 1,1-1-1,0 0 0,-1 0 0,1 0 0,-1 0 0,0 0 0,1-1 0,-1 1 0,0-1 0,0 0 0,0 1 0,0-1 0,0 0 0,0 0 1,2-3-1,5-7 67,-1 0 1,1-1-1,8-19 1,-14 26-47,6-12 125,11-34-1,-18 51-149,0 8-9,-1 9-10,-3 37-45,-1 35-25,4-81 74,-1 1 0,1 0 1,0-1-1,1 1 0,0-1 1,0 1-1,1-1 0,4 10 1,-6-16 5,-1 0 0,1 1-1,0-1 1,-1 0 0,1 0 0,0 0 0,0 0 0,0 0 0,0 0 0,0 0 0,0-1 0,0 1 0,0 0 0,0 0 0,0-1 0,1 1 0,-1-1 0,0 1 0,0-1 0,1 0 0,-1 1 0,0-1 0,2 0 0,0 0 4,-1 0-1,0-1 0,0 1 1,0-1-1,0 1 1,0-1-1,1 0 1,-1 0-1,0 0 0,-1 0 1,1 0-1,3-3 1,2-2 23,0 0 0,-1-1 1,0 0-1,0 0 1,7-11-1,11-25 247,32-81 0,-54 119-260,-2 4-9,1 0 0,-1-1-1,1 1 1,-1 0 0,1 0 0,0 0 0,-1-1 0,1 1 0,0 0 0,0 0 0,0 0 0,2-1 0,-3 2-5,0 0 1,0 0 0,1 0 0,-1 0 0,0 0 0,1 0 0,-1 0-1,0 0 1,0 0 0,1 0 0,-1 1 0,0-1 0,0 0 0,0 0-1,1 0 1,-1 0 0,0 1 0,0-1 0,0 0 0,1 0 0,-1 1-1,0-1 1,0 0 0,0 0 0,0 1 0,0-1 0,0 0 0,0 0-1,0 1 1,1-1 0,-1 0 0,0 0 0,0 1 0,0-1 0,0 1-1,3 36-76,-3-10 62,1 1 0,1 0 1,9 36-1,-11-63 4,0 0 0,0 0-1,0 0 1,1 0 0,-1 0 0,0 1 0,1-1-1,-1 0 1,1 0 0,-1 0 0,1 0 0,-1 0-1,1 0 1,0 0 0,-1 0 0,1 0 0,0-1 0,0 1-1,0 0 1,0 0 0,0-1 0,0 1 0,0 0-1,0-1 1,0 1 0,0-1 0,0 1 0,0-1-1,0 0 1,0 1 0,0-1 0,1 0 0,-1 0-1,0 0 1,2 0 0,2-1-347,0-1-1,1 0 1,-1 0-1,0 0 1,-1 0-1,9-6 1,18-7-714,-7 10 320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0.245"/>
    </inkml:context>
    <inkml:brush xml:id="br0">
      <inkml:brushProperty name="width" value="0.05" units="cm"/>
      <inkml:brushProperty name="height" value="0.05" units="cm"/>
      <inkml:brushProperty name="color" value="#E71224"/>
    </inkml:brush>
  </inkml:definitions>
  <inkml:trace contextRef="#ctx0" brushRef="#br0">72 375 20348,'-6'4'309,"1"1"0,0 0 0,0 0-1,0 0 1,0 1 0,1-1 0,0 1-1,0 0 1,0 1 0,1-1 0,0 1 0,0-1-1,1 1 1,-4 12 0,4-8-190,0-1 0,0 1 1,1 0-1,1 0 0,0 0 1,0 0-1,1 0 0,4 21 1,-5-30-112,1 0 0,0 0 0,-1 0 0,1 0 0,0 0 0,0 0 0,0-1 0,0 1 0,1 0 0,-1-1 0,0 1 0,1 0 0,-1-1 0,1 0 0,1 2 0,-2-2 4,0-1 0,0 1 0,0-1 0,0 0 0,0 1 1,0-1-1,0 0 0,0 0 0,0 0 0,0 0 0,0 0 0,0 0 0,0 0 0,0 0 0,0 0 0,0 0 0,0-1 0,0 1 0,0 0 1,0-1-1,0 1 0,0 0 0,0-1 0,0 1 0,0-1 0,-1 0 0,1 1 0,0-1 0,0 0 0,0 1 0,0-3 0,3-1 34,-1-1 0,0 0 0,0 0-1,0 0 1,-1 0 0,1 0 0,-2-1-1,3-7 1,9-49 330,-12 57-334,7-57 190,-6 37-305,-2 22-66,-1 8-91,-4 70-116,5-67 327,1-1-1,-1 1 1,1-1 0,0 1 0,1-1 0,0 0 0,4 12-1,-5-18 20,-1 0 0,0 0 0,1 0 0,-1-1 0,1 1 0,-1 0 0,0 0 0,1-1 0,0 1 0,-1 0 0,1-1 0,-1 1 0,1-1 0,0 1 0,-1-1 0,1 1 0,0-1 0,0 1 0,-1-1 0,1 1 0,0-1 0,0 0 0,0 0 0,0 1 0,-1-1 0,1 0-1,0 0 1,0 0 0,0 0 0,0 0 0,0 0 0,0 0 0,-1 0 0,1-1 0,0 1 0,0 0 0,0 0 0,0-1 0,-1 1 0,1 0 0,0-1 0,0 1 0,0-2 0,3 0 3,0-1 0,0-1 1,-1 1-1,1-1 0,-1 1 0,5-8 1,9-16 44,-1 0 0,-1-1-1,21-59 1,21-96 249,-47 148-228,10-39 66,-18 66-98,-1 1 0,0-1-1,0 0 1,-1 0 0,0 0 0,-1-13-1,1 21-34,0 0 0,0-1-1,0 1 1,0 0 0,0 0-1,0 0 1,0-1-1,0 1 1,0 0 0,0 0-1,0 0 1,0-1 0,0 1-1,0 0 1,0 0 0,0 0-1,-1-1 1,1 1 0,0 0-1,0 0 1,0 0 0,0 0-1,0-1 1,0 1 0,-1 0-1,1 0 1,0 0 0,0 0-1,0 0 1,0 0-1,-1-1 1,1 1 0,0 0-1,0 0 1,0 0 0,0 0-1,-1 0 1,1 0 0,0 0-1,0 0 1,0 0 0,-1 0-1,1 0 1,0 0 0,0 0-1,-1 0 1,-6 10 42,-5 23 49,2 0 1,1 1-1,2 0 1,1 1 0,1-1-1,2 1 1,2 0-1,1 0 1,2 0 0,9 56-1,-9-81-66,1 0 1,0 0-1,9 18 0,-12-26-24,1 0 0,0 0-1,0 0 1,0 0-1,0-1 1,1 1-1,-1 0 1,0-1 0,1 1-1,-1-1 1,1 1-1,-1-1 1,1 0-1,0 1 1,0-1-1,-1 0 1,1 0 0,0 0-1,0-1 1,0 1-1,0 0 1,0-1-1,0 1 1,3-1 0,-3 0-1,-1 0 1,0 0 0,0-1-1,1 1 1,-1-1 0,0 1 0,0-1-1,0 1 1,0-1 0,0 1 0,0-1-1,0 0 1,0 0 0,0 0 0,0 0-1,0 0 1,0 0 0,0 0 0,-1 0-1,1 0 1,0 0 0,-1 0 0,1 0-1,-1 0 1,1 0 0,-1-1 0,0 1-1,0 0 1,1-3 0,0-4 15,0 0 1,0 0 0,-1-12 0,0 13 1,0-7 8,-3-56 112,2 65-133,0-1 1,0 1-1,0-1 0,0 1 1,-1-1-1,0 1 0,0 0 1,-1 0-1,-5-9 0,8 14-8,0 0 1,0 0-1,0-1 0,0 1 0,-1 0 0,1 0 0,0-1 1,0 1-1,0 0 0,0 0 0,0-1 0,-1 1 0,1 0 1,0 0-1,0 0 0,0-1 0,-1 1 0,1 0 0,0 0 0,0 0 1,0 0-1,-1 0 0,1 0 0,0-1 0,0 1 0,-1 0 1,1 0-1,0 0 0,-1 0 0,1 0 0,0 0 0,0 0 1,-1 0-1,1 0 0,0 0 0,0 0 0,-1 0 0,1 0 1,0 0-1,-1 1 0,-1 12-48,5 23-48,-2-31 86,0 0 0,0 0 1,0 0-1,1 0 0,0 0 0,0 0 0,0 0 0,1 0 0,0-1 0,0 1 1,0-1-1,0 0 0,1 0 0,6 7 0,-7-9 13,0 0 0,0 0 0,0 0-1,0-1 1,0 1 0,0-1 0,0 1 0,0-1 0,1 0-1,-1-1 1,0 1 0,1 0 0,-1-1 0,1 0 0,-1 0-1,0 0 1,1 0 0,-1 0 0,1-1 0,-1 1 0,0-1-1,1 0 1,-1 0 0,4-2 0,2-2 18,0 1 1,0-2-1,0 1 0,-1-1 1,0-1-1,0 1 0,0-1 1,-1-1-1,10-12 0,-6 5 23,0-1 1,-1-1-1,-1 0 0,8-20 0,-27 75-24,2 0 0,1 1 1,-1 43-1,7-75-6,1-1-1,0 1 1,0-1 0,1 1-1,0 0 1,0-1 0,3 7-1,-4-12-19,0-1 0,0 0 0,0 1 0,0-1 0,0 0 0,0 1-1,0-1 1,0 0 0,1 1 0,-1-1 0,0 0 0,0 1 0,0-1 0,0 0-1,1 1 1,-1-1 0,0 0 0,0 0 0,1 1 0,-1-1 0,0 0 0,1 0-1,-1 0 1,0 1 0,1-1 0,-1 0 0,0 0 0,1 0 0,-1 0 0,0 0-1,1 0 1,-1 0 0,0 0 0,1 0 0,-1 0 0,1 0 0,-1 0 0,0 0-1,1 0 1,-1 0 0,0 0 0,1 0 0,-1 0 0,0 0 0,1 0 0,-1-1-1,0 1 1,1 0 0,0 0 0,10-14-873,-10 14 829,3-8-160,0 0 0,-1 1-1,1-1 1,-2 0 0,1-1 0,-1 1-1,0 0 1,0-12 0,4-8-160,5-27-311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0.684"/>
    </inkml:context>
    <inkml:brush xml:id="br0">
      <inkml:brushProperty name="width" value="0.05" units="cm"/>
      <inkml:brushProperty name="height" value="0.05" units="cm"/>
      <inkml:brushProperty name="color" value="#E71224"/>
    </inkml:brush>
  </inkml:definitions>
  <inkml:trace contextRef="#ctx0" brushRef="#br0">25 0 23245,'-12'10'2040,"6"3"-1503,1-1-233,3-1 912,2 1-544,5-2-984,2-3-616,1 0 784,4 2-216,1-2-120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1.114"/>
    </inkml:context>
    <inkml:brush xml:id="br0">
      <inkml:brushProperty name="width" value="0.05" units="cm"/>
      <inkml:brushProperty name="height" value="0.05" units="cm"/>
      <inkml:brushProperty name="color" value="#E71224"/>
    </inkml:brush>
  </inkml:definitions>
  <inkml:trace contextRef="#ctx0" brushRef="#br0">88 1 22341,'-19'20'1920,"6"-7"-935,2 0-1,-16 22 1,25-32-919,0 0 0,0 0 0,0 1 0,1-1-1,-1 1 1,1-1 0,0 1 0,0-1 0,0 1 0,0 0 0,1 0 0,-1-1 0,1 1 0,0 0 0,0 0 0,0 0 0,2 3 0,-2-6-66,0 0 0,0-1 0,0 1-1,0-1 1,1 1 0,-1-1 0,0 1 0,0-1 0,1 1 0,-1-1-1,0 1 1,1-1 0,-1 1 0,0-1 0,1 1 0,-1-1-1,1 0 1,-1 1 0,1-1 0,-1 0 0,1 1 0,-1-1 0,1 0-1,0 0 1,-1 1 0,1-1 0,-1 0 0,1 0 0,0 0-1,1 0 1,0 0 0,0 0 0,-1-1 0,1 1 0,0 0-1,0-1 1,-1 0 0,1 1 0,0-1 0,1-1-1,38-28 8,-37 27-4,16-14 0,38-28 24,-52 40-32,1 1 0,0 1 0,0-1 1,0 1-1,0 0 0,0 1 0,11-3 1,-16 5 2,1-1 0,-1 1 0,1 0 0,-1 0 0,0 0 0,1 0-1,-1 0 1,1 1 0,-1-1 0,0 1 0,1-1 0,-1 1 0,0 0 0,1 0 0,-1 0 0,0 0 0,0 0 0,0 1 0,0-1 0,0 1 0,0-1 0,-1 1 0,4 3 0,-2 0 11,0-1 0,-1 0 1,0 0-1,1 1 0,-2-1 1,1 1-1,0 0 0,-1 0 1,0-1-1,1 10 0,-2-14 9,0 1-1,0 0 1,0 0 0,0-1-1,0 1 1,0 0-1,0-1 1,0 1 0,1 0-1,-1-1 1,0 1-1,1 0 1,-1-1 0,0 1-1,1-1 1,-1 1 0,0 0-1,1-1 1,0 2-1,0-2-3,-1 0-1,1 0 0,-1 0 1,1 0-1,-1 0 0,0-1 0,1 1 1,-1 0-1,1 0 0,-1 0 1,0 0-1,1 0 0,-1 0 1,1-1-1,-1 1 0,0 0 0,1 0 1,-1-1-1,0 1 0,1 0 1,-1-1-1,0 1 0,0 0 1,1-1-1,21-32 497,-14 20-381,4-5 45,-10 13-159,1 0-1,0 0 1,0 1 0,1-1 0,-1 1 0,1 0 0,0 0 0,0 0 0,0 0 0,6-3 0,-9 6-22,0 1 1,0 0-1,0 0 0,0-1 1,0 1-1,0 0 1,0 0-1,0 0 0,0 0 1,0 0-1,0 0 1,0 0-1,0 0 0,0 1 1,0-1-1,0 0 1,0 1-1,0-1 0,0 0 1,0 1-1,-1-1 1,1 1-1,0 0 0,0-1 1,0 1-1,-1-1 1,1 1-1,0 0 1,-1 0-1,1-1 0,0 1 1,-1 0-1,1 0 1,-1 0-1,0 0 0,1 0 1,0 1-1,2 6-31,0 0-1,-1 0 1,3 12-1,-4-13 30,1 1 253,3 9-1041,-3-16 244,0-12 243,0-12 113,1-2-82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1.630"/>
    </inkml:context>
    <inkml:brush xml:id="br0">
      <inkml:brushProperty name="width" value="0.05" units="cm"/>
      <inkml:brushProperty name="height" value="0.05" units="cm"/>
      <inkml:brushProperty name="color" value="#E71224"/>
    </inkml:brush>
  </inkml:definitions>
  <inkml:trace contextRef="#ctx0" brushRef="#br0">135 49 17692,'6'-10'2136,"-16"11"-598,-18 10 436,20-5-1884,0-1 1,1 2-1,0-1 0,0 1 1,0 0-1,0 0 1,1 1-1,1 0 1,-1 0-1,1 0 1,0 1-1,1-1 1,0 1-1,1 0 0,-1 1 1,2-1-1,-1 0 1,2 1-1,-1 0 1,1-1-1,0 1 1,2 16-1,-1-24-89,0 1 0,0 0 0,1-1 1,-1 1-1,1 0 0,-1-1 0,1 1 0,0 0 0,0-1 0,0 1 0,1-1 1,-1 0-1,1 1 0,-1-1 0,1 0 0,0 0 0,2 3 0,-2-4 1,1 1-1,-1-1 0,0 0 1,0 0-1,1 0 0,-1 0 1,1-1-1,-1 1 0,1-1 1,-1 1-1,1-1 0,-1 0 0,1 0 1,-1 0-1,1 0 0,-1 0 1,1-1-1,3 0 0,1-1 10,-1 0 0,0-1 0,0 1-1,1-1 1,-2-1 0,1 1-1,0-1 1,-1 0 0,0 0-1,1 0 1,-2-1 0,1 0-1,-1 0 1,6-7 0,2-6 153,-1 0 1,0-1 0,9-22-1,-16 33-61,-1-1 0,-1 1 0,1 0 0,-1-1 0,-1 0-1,0 1 1,1-14 0,-2 19-62,0 0 0,0 0 0,0 0 0,-1 0 0,1 0-1,-1 0 1,1 0 0,-1 0 0,0 0 0,0 0 0,-1 0 0,1 0 0,0 0 0,-1 1 0,0-1-1,1 1 1,-1-1 0,0 1 0,-1 0 0,1-1 0,0 1 0,0 0 0,-6-3 0,6 5-68,0-1 0,0 0 0,0 1 1,0-1-1,0 1 0,0 0 0,-1 0 0,1 0 1,0 0-1,0 0 0,0 0 0,0 1 0,0-1 1,-1 1-1,1-1 0,0 1 0,0 0 1,0 0-1,0 0 0,0 0 0,1 0 0,-1 0 1,0 0-1,0 1 0,1-1 0,-1 1 0,1-1 1,-2 2-1,0 1-163,0-1-1,0 0 1,1 1-1,-1-1 1,1 1 0,0 0-1,0 0 1,0 0 0,1 0-1,-1 0 1,1 0-1,0 0 1,0 5 0,3 5-443,9-8-136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9.466"/>
    </inkml:context>
    <inkml:brush xml:id="br0">
      <inkml:brushProperty name="width" value="0.05" units="cm"/>
      <inkml:brushProperty name="height" value="0.05" units="cm"/>
    </inkml:brush>
  </inkml:definitions>
  <inkml:trace contextRef="#ctx0" brushRef="#br0">41 23 20220,'8'-22'2284,"-8"22"-2249,0 0 0,0 0 0,0 0 0,0 0 0,0 0-1,0 0 1,0 1 0,0-1 0,0 0 0,0 0 0,0 0 0,0 0-1,0 0 1,0 0 0,0 0 0,0 0 0,0 0 0,0 0 0,0 1 0,0-1-1,0 0 1,1 0 0,-1 0 0,0 0 0,0 0 0,0 0 0,0 0-1,0 0 1,0 0 0,0 0 0,0 0 0,0 0 0,0 0 0,0 0-1,0 0 1,0 0 0,1 0 0,-1 0 0,0 0 0,0 1 0,0-1 0,0 0-1,0 0 1,0 0 0,0 0 0,0 0 0,0-1 0,0 1 0,1 0-1,-1 0 1,0 0 0,-4 43 1671,-14 87-710,-12 143-803,30-269-187,0 0-1,0 0 0,0 1 1,1-1-1,-1 0 0,3 6 0,-3-9-2,0 0 0,1-1 0,-1 1 0,0-1 0,1 1-1,-1 0 1,0-1 0,1 1 0,-1-1 0,1 1-1,-1-1 1,1 1 0,-1-1 0,1 0 0,-1 1 0,1-1-1,-1 0 1,1 1 0,0-1 0,-1 0 0,1 0 0,-1 1-1,1-1 1,0 0 0,-1 0 0,1 0 0,0 0 0,-1 0-1,1 0 1,0 0 0,-1 0 0,1 0 0,0 0-1,-1 0 1,1-1 0,0 1 0,-1 0 0,1 0 0,0-1-1,-1 1 1,1 0 0,-1-1 0,1 1 0,0-1 0,10-6 28,-1 0 0,0-1 0,-1-1 0,1 1 0,-1-1 0,-1-1 0,10-13 1,-1 2 20,39-47 73,-2-2 0,75-130 0,-128 197-224,1 0 0,-1 1 0,1-1 1,-1 0-1,0 0 0,0 1 0,0-1 1,-1 0-1,1 0 0,-1 0 0,1-4 1,-1 6 68,0 1 0,0 0 1,-1-1-1,1 1 0,0-1 1,0 1-1,0 0 0,-1-1 1,1 1-1,0-1 0,0 1 1,-1 0-1,1-1 0,0 1 1,-1 0-1,1 0 1,0-1-1,-1 1 0,1 0 1,-1 0-1,1-1 0,0 1 1,-1 0-1,1 0 0,-1 0 1,-21 1-314,-7 8-174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2.178"/>
    </inkml:context>
    <inkml:brush xml:id="br0">
      <inkml:brushProperty name="width" value="0.05" units="cm"/>
      <inkml:brushProperty name="height" value="0.05" units="cm"/>
      <inkml:brushProperty name="color" value="#E71224"/>
    </inkml:brush>
  </inkml:definitions>
  <inkml:trace contextRef="#ctx0" brushRef="#br0">24 0 16195,'-8'41'1347,"1"0"0,2 1 0,2-1 0,2 1 0,7 71 0,-5-100-1076,1 0 1,1 1-1,0-1 0,8 20 0,-10-31-237,-1 0-1,1 1 0,0-1 1,0 0-1,1 0 1,-1 0-1,0 0 0,1 0 1,-1 0-1,1 0 0,0-1 1,-1 1-1,1 0 0,0-1 1,0 1-1,0-1 0,0 0 1,0 0-1,0 0 0,1 0 1,-1 0-1,0 0 0,1 0 1,-1-1-1,0 1 0,1-1 1,-1 0-1,1 0 0,-1 0 1,0 0-1,1 0 0,-1 0 1,4-1-1,1-2-12,1 0 0,-1 0 0,0-1-1,-1 1 1,1-2 0,-1 1 0,1-1 0,-1 1 0,8-10 0,-6 6-25,1 1 1,0 0-1,13-8 1,-21 14-2,0 0 1,0 1 0,0-1-1,0 1 1,0-1 0,1 1-1,-1 0 1,0-1 0,0 1-1,0 0 1,1 0 0,-1 0-1,0 0 1,0 0 0,1 0-1,-1 0 1,0 0-1,0 0 1,1 1 0,-1-1-1,0 0 1,0 1 0,0-1-1,0 1 1,0 0 0,0-1-1,1 1 1,-1 0 0,-1-1-1,1 1 1,0 0 0,0 0-1,0 0 1,0 0 0,-1 0-1,1 0 1,0 0-1,-1 0 1,2 2 0,2 6-23,0 1 0,0 0-1,-1 0 1,2 12 0,7 16 74,-11-37-28,0 1-1,0 0 1,0 0-1,0-1 1,0 1-1,0-1 1,1 1-1,-1-1 1,0 1 0,1-1-1,-1 0 1,1 0-1,0 0 1,-1 0-1,5 2 1,-5-3 0,0 1-1,1-1 1,-1 0 0,1 0 0,-1 0-1,1 0 1,-1 0 0,1 0-1,-1-1 1,0 1 0,1 0-1,-1-1 1,1 1 0,-1-1 0,0 1-1,3-2 1,3-4 76,1 1 1,-2-1-1,1-1 0,-1 1 0,10-13 0,-4 5 35,17-24 122,-24 29-259,0 1 1,1 1-1,0-1 0,0 1 1,1 0-1,14-11 1,-20 17-6,0 1 0,0-1 0,-1 1 0,1 0 0,0-1 0,0 1 1,0 0-1,0-1 0,0 1 0,0 0 0,0 0 0,0 0 0,0 0 0,0 0 0,0 0 1,0 0-1,0 0 0,0 0 0,0 0 0,0 1 0,0-1 0,-1 0 0,1 1 1,0-1-1,0 1 0,0-1 0,0 1 0,0-1 0,-1 1 0,1-1 0,0 1 1,0 0-1,-1 0 0,1-1 0,-1 1 0,1 0 0,-1 0 0,1 0 0,-1-1 0,1 1 1,-1 0-1,1 0 0,-1 0 0,0 2 0,3 6-51,0 0-1,-1 0 1,2 17 0,-2-13 59,-1-9 0,7 21 202,-7-24-189,-1-1 1,0 1 0,1-1 0,-1 0-1,0 1 1,1-1 0,-1 1 0,1-1 0,-1 0-1,1 0 1,-1 1 0,1-1 0,-1 0 0,1 0-1,-1 1 1,1-1 0,-1 0 0,1 0-1,0 0 1,-1 0 0,1 0 0,-1 0 0,1 0-1,-1 0 1,1 0 0,0 0 0,-1 0 0,1 0-1,-1 0 1,1-1 0,-1 1 0,1 0-1,-1 0 1,1 0 0,-1-1 0,1 1 0,-1 0-1,1-1 1,-1 1 0,1-1 0,-1 1 0,1-1-1,4-4 64,0 0 0,0-1-1,0 1 1,-1-1-1,0 0 1,6-13 0,15-19 110,-20 32-165,-4 3-23,0 1 0,1 0 0,-1 0 0,1 0 0,0 0 0,0 0 0,0 1 0,0-1 0,0 0-1,0 1 1,0-1 0,0 1 0,1 0 0,-1 0 0,0 0 0,1 0 0,3-1 0,-5 3-10,0-1 0,0 1 0,0 0 0,0-1 1,0 1-1,0 0 0,0 0 0,0 0 0,0 0 0,-1 0 0,1 0 0,0 0 0,-1 0 0,1 0 0,0 0 0,-1 0 0,1 0 1,-1 1-1,0-1 0,1 0 0,-1 0 0,0 1 0,0-1 0,0 2 0,5 38-662,-5-34 416,6 50-3165,-5-57 3376,-1 0-1,0-1 1,1 1-1,-1 0 0,1 0 1,-1 0-1,0 0 1,1-1-1,-1 1 1,0 0-1,0 0 1,1-1-1,-1 1 1,0 0-1,0-1 1,1 1-1,-1 0 1,0-1-1,0 1 0,0 0 1,1-1-1,-1 1 1,0-1-1,0 1 1,0 0-1,0-1 1,0 0-1,5-19-910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2.623"/>
    </inkml:context>
    <inkml:brush xml:id="br0">
      <inkml:brushProperty name="width" value="0.05" units="cm"/>
      <inkml:brushProperty name="height" value="0.05" units="cm"/>
      <inkml:brushProperty name="color" value="#E71224"/>
    </inkml:brush>
  </inkml:definitions>
  <inkml:trace contextRef="#ctx0" brushRef="#br0">44 128 20540,'0'1'126,"1"0"0,-1-1-1,1 1 1,-1 0 0,1-1-1,-1 1 1,1-1 0,-1 1-1,1-1 1,-1 1 0,1-1 0,0 0-1,-1 1 1,1-1 0,0 1-1,-1-1 1,1 0 0,0 0-1,0 0 1,-1 1 0,1-1-1,0 0 1,0 0 0,-1 0-1,1 0 1,0 0 0,0 0-1,-1 0 1,1 0 0,1-1-1,0 0 76,0 0 0,0 0-1,0 0 1,-1-1 0,1 1-1,0 0 1,-1-1 0,1 0-1,-1 1 1,3-4-1,3-5 503,-1 0-1,10-21 0,-14 27-600,0 0 0,-1 0 0,0-1 0,0 1 0,0 0 0,0-1 0,0 1 0,-1-1 0,0-6 0,0 10-91,0 0-1,-1 0 1,1 1 0,0-1 0,0 0 0,0 0-1,-1 0 1,1 1 0,0-1 0,-1 0 0,1 0 0,-1 1-1,1-1 1,-1 0 0,1 1 0,-1-1 0,0 0-1,1 1 1,-1-1 0,0 1 0,-1-1 0,1 0-8,0 1 1,-1 0-1,1-1 1,-1 1-1,1 0 1,-1 0 0,1 0-1,-1 1 1,1-1-1,-1 0 1,1 0-1,-1 1 1,1-1 0,-1 1-1,1-1 1,0 1-1,-2 1 1,-3 1-2,1 0 1,0 1-1,0 0 1,0 0 0,1 0-1,-1 1 1,1-1-1,0 1 1,1 0 0,-1 0-1,1 1 1,0-1-1,0 1 1,-3 9-1,1-4-12,1 2 0,1-1 0,0 0 0,1 1 0,0-1 0,0 16 0,2-20-21,0-1 1,1 1-1,0-1 0,0 1 1,1-1-1,0 0 1,1 1-1,-1-1 1,7 12-1,-8-17-7,0 0-1,0 0 1,1-1-1,-1 1 1,0 0-1,0-1 1,1 1 0,-1-1-1,1 1 1,-1-1-1,1 0 1,0 0-1,-1 0 1,1 0-1,0 0 1,0 0 0,0 0-1,0-1 1,0 1-1,0 0 1,0-1-1,0 0 1,0 1-1,0-1 1,0 0 0,0 0-1,0 0 1,0-1-1,0 1 1,0 0-1,0-1 1,0 1 0,0-1-1,0 0 1,0 1-1,0-1 1,0 0-1,-1 0 1,1-1-1,2 0 1,22-20-246,1-5-104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3.062"/>
    </inkml:context>
    <inkml:brush xml:id="br0">
      <inkml:brushProperty name="width" value="0.05" units="cm"/>
      <inkml:brushProperty name="height" value="0.05" units="cm"/>
      <inkml:brushProperty name="color" value="#E71224"/>
    </inkml:brush>
  </inkml:definitions>
  <inkml:trace contextRef="#ctx0" brushRef="#br0">1 33 15755,'1'-2'185,"0"0"0,0 0 0,0 0 0,0 0 0,1 0 0,-1 0 0,1 0 0,-1 1 1,1-1-1,0 1 0,-1-1 0,1 1 0,0 0 0,0-1 0,0 1 0,0 0 0,0 0 0,0 1 0,1-1 0,-1 0 0,0 1 0,0-1 0,0 1 0,1 0 0,-1 0 0,0-1 0,1 2 0,-1-1 0,0 0 0,0 0 0,1 1 0,-1-1 0,0 1 0,0 0 0,0 0 0,0-1 0,1 1 0,-1 1 0,-1-1 0,1 0 0,0 0 0,0 1 0,0-1 0,-1 1 0,1 0 0,-1-1 0,1 1 0,-1 0 0,0 0 0,1 0 0,-1 0 0,0 0 0,0 0 0,0 0 0,0 4 0,2 3-103,-1 1 0,0 0-1,0 0 1,-1 0-1,-1 0 1,0 1 0,0-1-1,-3 15 1,-3 11-18,-12 36 0,6-25-3,7-25-40,-11 54 43,15-67-44,0-1-1,0 1 0,1-1 1,0 1-1,1-1 0,3 16 0,-4-22-7,1 1-1,0-1 0,0 0 0,0 1 0,1-1 0,-1 0 1,0 0-1,1 0 0,0 0 0,-1 0 0,1 0 0,0 0 0,0 0 1,0-1-1,0 1 0,0-1 0,0 0 0,0 1 0,1-1 0,-1 0 1,0 0-1,1 0 0,-1-1 0,1 1 0,-1-1 0,1 1 0,-1-1 1,1 0-1,0 0 0,3 0 0,4-1 17,1 0-1,0 0 1,-1-1-1,1 0 1,18-8-1,-9 3-309,-1-2-1,0 0 1,29-20-1,-38 22 114,0 0-1,-1-1 0,0 0 0,0 0 0,-1-1 0,0 0 1,11-18-1,-8-1-356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3.545"/>
    </inkml:context>
    <inkml:brush xml:id="br0">
      <inkml:brushProperty name="width" value="0.05" units="cm"/>
      <inkml:brushProperty name="height" value="0.05" units="cm"/>
      <inkml:brushProperty name="color" value="#E71224"/>
    </inkml:brush>
  </inkml:definitions>
  <inkml:trace contextRef="#ctx0" brushRef="#br0">16 32 17860,'-10'8'2160,"4"1"-1432,6-5-367,9 0 1967,9-4-1704,7-2-240,6-3-664,2-3-376,6-2 528,0 0-112,2 5-80</inkml:trace>
  <inkml:trace contextRef="#ctx0" brushRef="#br0" timeOffset="1">571 27 17884,'-15'6'4004,"12"-5"-3695,1-1 1,0 1-1,0 0 1,-1 0-1,1 0 1,0 0-1,0 1 1,0-1-1,0 0 1,-3 4-1,0 1-194,0 0 0,1 0 0,0 1-1,0-1 1,1 1 0,0 0 0,0 0 0,0 0 0,1 1 0,0-1-1,0 1 1,1-1 0,0 1 0,1-1 0,-1 1 0,2 9-1,-1-15-111,0-1-1,0 0 1,0 0-1,0 0 1,1 0-1,-1 1 1,0-1-1,1 0 1,-1 0-1,1 0 0,-1 0 1,1 0-1,-1 0 1,1 0-1,0 0 1,-1 0-1,1 0 1,0-1-1,0 1 1,0 0-1,0 0 0,1 0 1,-1-1 3,0 0 1,0 0-1,0 1 1,0-1-1,0 0 0,0-1 1,0 1-1,0 0 1,0 0-1,0 0 1,0-1-1,0 1 1,-1 0-1,1-1 0,0 1 1,0-1-1,0 1 1,0-1-1,1-1 1,2-1 29,0-1 1,0 1-1,-1-1 0,1 0 1,-1 0-1,0-1 1,0 1-1,3-7 1,-3 2-1,0 1 1,-1 0 0,0-1-1,-1 1 1,1-1-1,-2 1 1,1-1-1,-1 1 1,-1-1-1,1 0 1,-1 1-1,-1-1 1,0 1 0,-3-9-1,5 16-41,0 0 0,-1 0 1,1 0-1,-1 0 0,1 0 0,-1 0 0,0 0 1,1 0-1,-1 0 0,0 0 0,0 1 0,1-1 1,-1 0-1,0 0 0,0 1 0,0-1 0,0 1 1,-2-1-1,3 0-2,-1 1-1,0 0 1,0 0 0,1 1 0,-1-1 0,0 0 0,1 0 0,-1 0 0,0 0-1,1 1 1,-1-1 0,0 0 0,1 0 0,-1 1 0,1-1 0,-1 1-1,0-1 1,1 0 0,-1 1 0,1-1 0,-1 2 0,-1 0-16,0 1 1,0 0 0,0-1 0,1 1-1,-1 0 1,1 0 0,0 0-1,0 0 1,0 0 0,-1 4 0,1 0-1,1 0 1,-1 1 0,2-1 0,-1 0 0,1 1-1,0-1 1,0 0 0,1 0 0,4 12-1,-5-17-30,-1 0-1,1 0 1,0-1-1,0 1 0,0 0 1,0 0-1,1 0 0,-1-1 1,0 1-1,1-1 0,-1 1 1,1-1-1,0 1 1,-1-1-1,1 0 0,0 0 1,0 0-1,0 0 0,0 0 1,0 0-1,0-1 0,0 1 1,0-1-1,0 1 0,0-1 1,0 0-1,0 0 1,0 0-1,0 0 0,0 0 1,0 0-1,1 0 0,-1-1 1,0 1-1,0-1 0,0 1 1,3-3-1,0 1-25,0-1 0,-1 0 0,0 1 0,1-2 0,-1 1 0,0 0 0,-1-1 1,1 0-1,4-5 0,15-25-415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3.979"/>
    </inkml:context>
    <inkml:brush xml:id="br0">
      <inkml:brushProperty name="width" value="0.05" units="cm"/>
      <inkml:brushProperty name="height" value="0.05" units="cm"/>
      <inkml:brushProperty name="color" value="#E71224"/>
    </inkml:brush>
  </inkml:definitions>
  <inkml:trace contextRef="#ctx0" brushRef="#br0">27 1 19820,'-8'29'652,"2"1"0,0-1 0,3 1 0,0 0 0,2 1 0,1-1 0,2 0 0,1 0 0,1 0 0,13 47 0,-11-60-560,0-1-1,2 0 0,10 17 1,2 6-67,-33-59-21,1 2-5032,8 12 4074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54.432"/>
    </inkml:context>
    <inkml:brush xml:id="br0">
      <inkml:brushProperty name="width" value="0.05" units="cm"/>
      <inkml:brushProperty name="height" value="0.05" units="cm"/>
      <inkml:brushProperty name="color" value="#E71224"/>
    </inkml:brush>
  </inkml:definitions>
  <inkml:trace contextRef="#ctx0" brushRef="#br0">25 554 14323,'-1'1'1400,"-4"1"-1152,1 1-560,0-2 744,-1 1-336,5-1-160,-5 3-216</inkml:trace>
  <inkml:trace contextRef="#ctx0" brushRef="#br0" timeOffset="1">157 2 20404,'0'0'57,"0"0"-1,0 0 0,1 0 0,-1-1 0,0 1 0,0 0 0,0 0 1,1 0-1,-1 0 0,0 0 0,0 0 0,1 0 0,-1 0 0,0 0 1,0 0-1,1 0 0,-1 0 0,0 0 0,0 0 0,1 0 0,-1 0 1,0 0-1,0 0 0,1 0 0,-1 0 0,0 0 0,0 0 0,1 0 1,-1 0-1,0 0 0,0 1 0,0-1 0,1 0 0,-1 0 0,0 0 1,0 0-1,0 1 0,0-1 0,1 0 0,-1 0 0,4 16 1299,-4 28-195,0-31-820,-1 89 557,1 95 166,3-145-710,16 91-1,-17-135-455,0 1 1,0 0-1,1 0 1,7 14-1,-8-20-276,0 1 0,0-1 1,1 0-1,-1 1 0,1-1 0,0 0 0,0-1 0,0 1 0,0 0 0,1-1 0,-1 0 0,6 3 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24.959"/>
    </inkml:context>
    <inkml:brush xml:id="br0">
      <inkml:brushProperty name="width" value="0.05" units="cm"/>
      <inkml:brushProperty name="height" value="0.05" units="cm"/>
      <inkml:brushProperty name="color" value="#E71224"/>
    </inkml:brush>
  </inkml:definitions>
  <inkml:trace contextRef="#ctx0" brushRef="#br0">30 86 15283,'-9'-55'2745,"5"24"2920,10 187-4500,-25 269 0,20-596-962,-2 84-151,2 18-5,1 27 9,-5-48-1,7 154-150,-7 95 0,-1-36-4280,4-120 3556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25.691"/>
    </inkml:context>
    <inkml:brush xml:id="br0">
      <inkml:brushProperty name="width" value="0.05" units="cm"/>
      <inkml:brushProperty name="height" value="0.05" units="cm"/>
      <inkml:brushProperty name="color" value="#E71224"/>
    </inkml:brush>
  </inkml:definitions>
  <inkml:trace contextRef="#ctx0" brushRef="#br0">61 96 16940,'-22'15'1685,"-14"8"1729,33-21-2557,5-2-59,19-12 491,6-4-1024,1 1 0,1 2 0,1 0 0,0 2 0,0 1 0,1 2 0,45-7 0,26 4-164,112 4-1,-185 8-136,246-3-594,-249 3 463,-23-1 127,0 1-1,0-1 0,1 0 1,-1 0-1,0 0 0,1-1 1,-1 1-1,6-2 1,-9 4-177,-9 2 170,-79 12 17,-160 6 0,116-13 56,-43-5 81,171-4-98,0 0-1,0-1 1,-1 0 0,1 0 0,0 0 0,0 0-1,-4-3 1,7 4-8,1-1 0,-1 1 0,0 0 0,1 0 0,-1-1 0,0 1 0,1 0 0,-1-1 0,1 1-1,-1-1 1,1 1 0,-1-1 0,1 1 0,0-1 0,-1 1 0,1-1 0,-1 0 0,1 1 0,0-1 0,0 1 0,-1-1 0,1 0 0,0 1 0,0-1 0,0 0-1,0 1 1,-1-1 0,1 0 0,0 1 0,0-1 0,1 0 0,-1 1 0,0-1 0,0 0 0,0 1 0,0-1 0,0 0 0,1 1 0,-1-1 0,0 0 0,1 1 0,-1-1-1,0 1 1,1-1 0,-1 1 0,1-1 0,-1 1 0,1-1 0,-1 1 0,1-1 0,-1 1 0,2-1 0,3-2-9,1 0 1,0 0-1,-1 1 1,1 0 0,0 0-1,0 0 1,0 1-1,0 0 1,11 0-1,9-1-351,1 2-1,-1 2 1,29 4-1,-25-2-42,56-1 0,-35-10 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1.858"/>
    </inkml:context>
    <inkml:brush xml:id="br0">
      <inkml:brushProperty name="width" value="0.05" units="cm"/>
      <inkml:brushProperty name="height" value="0.05" units="cm"/>
      <inkml:brushProperty name="color" value="#E71224"/>
    </inkml:brush>
  </inkml:definitions>
  <inkml:trace contextRef="#ctx0" brushRef="#br0">1 1501 14267,'2'0'108,"0"0"0,0-1 0,0 1-1,0-1 1,0 1 0,0-1 0,0 0 0,0 1 0,-1-1-1,1 0 1,0 0 0,0-1 0,-1 1 0,1 0 0,-1 0 0,1-1-1,-1 1 1,1-1 0,1-2 0,4-4 192,149-169 1832,-42 42-1181,158-143 577,-63 67-641,195-185 27,-383 377-931,115-98-747,-107 94-33,2 1-1,56-30 1,-65 41 221,40-15 0,-35 21-71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2.294"/>
    </inkml:context>
    <inkml:brush xml:id="br0">
      <inkml:brushProperty name="width" value="0.05" units="cm"/>
      <inkml:brushProperty name="height" value="0.05" units="cm"/>
      <inkml:brushProperty name="color" value="#E71224"/>
    </inkml:brush>
  </inkml:definitions>
  <inkml:trace contextRef="#ctx0" brushRef="#br0">25 1366 10034,'-5'17'325,"0"-1"-118,0 1 0,-3 24 0,8-38-176,-1-1 0,1 1-1,0-1 1,0 1 0,-1-1-1,2 1 1,-1 0 0,0-1 0,1 1-1,-1-1 1,1 1 0,0-1-1,-1 0 1,1 1 0,0-1 0,1 0-1,-1 1 1,0-1 0,1 0-1,-1 0 1,1 0 0,0 0-1,3 3 1,-2-4 29,-1 0 0,1 0 0,0 0 1,0 0-1,0 0 0,0 0 0,0-1 0,0 0 0,0 1 0,0-1 0,0 0 0,0 0 0,0-1 0,0 1 0,0-1 1,0 1-1,5-3 0,5-2 209,0 0 0,20-13 1,4-4 376,0-3 0,59-51 0,63-76 1012,-116 109-1243,526-513 2967,-440 433-3866,5 5 0,292-194 0,-327 256-323,-79 47 230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9.909"/>
    </inkml:context>
    <inkml:brush xml:id="br0">
      <inkml:brushProperty name="width" value="0.05" units="cm"/>
      <inkml:brushProperty name="height" value="0.05" units="cm"/>
    </inkml:brush>
  </inkml:definitions>
  <inkml:trace contextRef="#ctx0" brushRef="#br0">1 389 14219,'5'41'2096,"1"-8"-1055,0-1-417,4-8 2112,4-1-1495,3-7-753,6-5-456,2-11-696,3-7 616,2-13-200,3-6-160</inkml:trace>
  <inkml:trace contextRef="#ctx0" brushRef="#br0" timeOffset="1">421 0 17724,'-6'33'1896,"-4"10"-1320,-6 10-192,0 6 1017,0 4-625,2-1-104,7-3-264,3-6-72,4-12-312,0-6-360,7-15-616,0-7 840,6-9-160,1-1-136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2.745"/>
    </inkml:context>
    <inkml:brush xml:id="br0">
      <inkml:brushProperty name="width" value="0.05" units="cm"/>
      <inkml:brushProperty name="height" value="0.05" units="cm"/>
      <inkml:brushProperty name="color" value="#E71224"/>
    </inkml:brush>
  </inkml:definitions>
  <inkml:trace contextRef="#ctx0" brushRef="#br0">128 1523 12371,'-102'182'1260,"97"-172"-1221,1-2-6,0-1 1,1 1-1,-5 14 0,8-21-14,-1 1 1,1 0-1,0-1 0,-1 1 1,1 0-1,0-1 0,0 1 0,0 0 1,1-1-1,-1 1 0,0 0 0,1-1 1,-1 1-1,1-1 0,-1 1 1,1-1-1,0 1 0,-1-1 0,1 1 1,0-1-1,0 1 0,0-1 0,3 2 1,-3-1 8,1-1 0,0 0 1,0 0-1,0 0 0,0 0 0,0 0 1,0 0-1,0 0 0,0-1 0,0 1 1,1-1-1,-1 0 0,0 1 1,0-1-1,0 0 0,1 0 0,-1-1 1,0 1-1,0 0 0,4-2 0,4-1 69,0-1-1,0 1 1,11-8-1,-19 10-72,39-22 371,-1-2 1,67-55 0,-92 68-314,366-328 1773,-21-29-351,-249 252-1066,-109 115-432,631-627 124,-419 452-2168,-198 166 1449</inkml:trace>
  <inkml:trace contextRef="#ctx0" brushRef="#br0" timeOffset="1">916 1900 10306,'6'10'1088,"31"-31"-335,16-27-193,41-49 1536,13-19-1160,31-30 73,11-12 23,14-10-56,2 3-56,-3 15-424,-10 14-280,-25 38-720,-13 18-168,-30 31 496,-16 18-136,-34 28-184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3.200"/>
    </inkml:context>
    <inkml:brush xml:id="br0">
      <inkml:brushProperty name="width" value="0.05" units="cm"/>
      <inkml:brushProperty name="height" value="0.05" units="cm"/>
      <inkml:brushProperty name="color" value="#E71224"/>
    </inkml:brush>
  </inkml:definitions>
  <inkml:trace contextRef="#ctx0" brushRef="#br0">9 1461 17180,'-9'19'1312,"21"-47"-888,11-20-168,31-34 224,15-23 32,24-27 128,9-10 65,20-9-217,8-1-96,2 14-96,-3 9-32,-17 24-216,-12 21-232,-17 27-664,-5 11-217,-21 11 801,-11 8-160,-14 8-224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3.591"/>
    </inkml:context>
    <inkml:brush xml:id="br0">
      <inkml:brushProperty name="width" value="0.05" units="cm"/>
      <inkml:brushProperty name="height" value="0.05" units="cm"/>
      <inkml:brushProperty name="color" value="#E71224"/>
    </inkml:brush>
  </inkml:definitions>
  <inkml:trace contextRef="#ctx0" brushRef="#br0">34 1063 14947,'-23'4'1465,"13"-8"-953,10-9-160,20-19 592,6-11 40,18-18-168,13-10-184,27-12-256,9-3-31,11-10-281,1-3-296,8-5-545,2 1-223,-3 5 728,-9 5-184,-20 13-184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4.059"/>
    </inkml:context>
    <inkml:brush xml:id="br0">
      <inkml:brushProperty name="width" value="0.05" units="cm"/>
      <inkml:brushProperty name="height" value="0.05" units="cm"/>
      <inkml:brushProperty name="color" value="#E71224"/>
    </inkml:brush>
  </inkml:definitions>
  <inkml:trace contextRef="#ctx0" brushRef="#br0">0 1133 13083,'0'5'1336,"24"-23"-640,15-21-208,34-38 657,16-18-185,19-20-120,11-8-32,12-7-216,1 2-280,-4 9-768,-15 9-1736,-28 28 1952,-17 18-312,-32 26-233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4.467"/>
    </inkml:context>
    <inkml:brush xml:id="br0">
      <inkml:brushProperty name="width" value="0.05" units="cm"/>
      <inkml:brushProperty name="height" value="0.05" units="cm"/>
      <inkml:brushProperty name="color" value="#E71224"/>
    </inkml:brush>
  </inkml:definitions>
  <inkml:trace contextRef="#ctx0" brushRef="#br0">0 760 16187,'44'-38'1729,"22"-35"-1017,9-10-296,12-15 584,5 1-112,0 2-535,-2 5-417,-8 18-625,-13 9 585,-24 31-248,-10 14-136</inkml:trace>
  <inkml:trace contextRef="#ctx0" brushRef="#br0" timeOffset="1">810 832 12891,'36'-13'1848,"2"-10"-1088,5-18-384,6-7 1609,6-9-1665,2-2-224,3 1-552,-1 3-880,-6 6 999,-2 8-271,-12 11-184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4.889"/>
    </inkml:context>
    <inkml:brush xml:id="br0">
      <inkml:brushProperty name="width" value="0.05" units="cm"/>
      <inkml:brushProperty name="height" value="0.05" units="cm"/>
      <inkml:brushProperty name="color" value="#E71224"/>
    </inkml:brush>
  </inkml:definitions>
  <inkml:trace contextRef="#ctx0" brushRef="#br0">1 405 13659,'8'8'1528,"8"-10"-992,11-20-152,8-7 481,13-9-225,5-8-24,9-6-368,1-1 1816,-3 0-1800,-4-1 97,-14-9 15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5.353"/>
    </inkml:context>
    <inkml:brush xml:id="br0">
      <inkml:brushProperty name="width" value="0.05" units="cm"/>
      <inkml:brushProperty name="height" value="0.05" units="cm"/>
      <inkml:brushProperty name="color" value="#E71224"/>
    </inkml:brush>
  </inkml:definitions>
  <inkml:trace contextRef="#ctx0" brushRef="#br0">20 2758 13267,'-2'-1'140,"0"0"0,1-1 0,-1 1 0,1-1 0,0 0 0,-1 1 0,1-1 0,0 0 0,0 0 0,0 0 0,0 0 0,0 0 0,1 0 0,-1 0 0,1 0 0,-1 0 1,1 0-1,0 0 0,0 0 0,0-4 0,2-48 1765,4 18-1243,1 0 0,21-60 0,37-71 218,-45 120-668,392-825 1514,-95 311-1506,35 28-117,-306 470-86,105-131 3,-143 184-98,1 0-1,0 1 1,0 0-1,14-9 1,-86 57-326,35-25 264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5.808"/>
    </inkml:context>
    <inkml:brush xml:id="br0">
      <inkml:brushProperty name="width" value="0.05" units="cm"/>
      <inkml:brushProperty name="height" value="0.05" units="cm"/>
      <inkml:brushProperty name="color" value="#E71224"/>
    </inkml:brush>
  </inkml:definitions>
  <inkml:trace contextRef="#ctx0" brushRef="#br0">12 1 18636,'-5'110'2117,"-2"201"541,10-254-2580,1-1 0,3 1 0,20 77-1,-27-134-77,2 7 0,0-1-1,0 0 1,0 1-1,6 9 1,-8-15 4,1 0-1,-1 0 1,1-1 0,0 1 0,-1 0-1,1 0 1,-1-1 0,1 1 0,0 0 0,0-1-1,-1 1 1,1-1 0,0 1 0,0-1 0,0 1-1,0-1 1,0 0 0,0 1 0,-1-1 0,1 0-1,0 0 1,0 0 0,0 1 0,0-1 0,0 0-1,0 0 1,0 0 0,0-1 0,0 1 0,0 0-1,0 0 1,0 0 0,0-1 0,0 1 0,-1-1-1,1 1 1,0 0 0,1-2 0,9-6 69,0 0 1,-1-1 0,0-1-1,-1 1 1,0-1-1,-1-1 1,13-20-1,1 0 90,231-351 1134,-249 375-1306,8-14-210,0 0 0,11-30 0,-21 46 179,0 1-1,0-1 0,-1 0 1,0 0-1,0 0 1,0 0-1,-1 0 1,1 0-1,-1 0 0,0-1 1,-1 1-1,1 0 1,-1 0-1,0 0 1,0 0-1,-1 0 0,-2-6 1,-16-15-299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6.244"/>
    </inkml:context>
    <inkml:brush xml:id="br0">
      <inkml:brushProperty name="width" value="0.05" units="cm"/>
      <inkml:brushProperty name="height" value="0.05" units="cm"/>
      <inkml:brushProperty name="color" value="#E71224"/>
    </inkml:brush>
  </inkml:definitions>
  <inkml:trace contextRef="#ctx0" brushRef="#br0">0 589 16972,'23'25'1592,"-1"-5"-1064,2-4-232,5-3 264,-1-3-448,-2-7 192,0-3-120,1-1-328</inkml:trace>
  <inkml:trace contextRef="#ctx0" brushRef="#br0" timeOffset="1">549 1 12555,'6'10'4905,"-6"19"-4121,-9 12-472,2 8-112,4 3 696,6 5-560,7 2-112,9-3-504,1-5-224,3-6-64,-6-8 416,-8-9-160,-8 0-104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6.700"/>
    </inkml:context>
    <inkml:brush xml:id="br0">
      <inkml:brushProperty name="width" value="0.05" units="cm"/>
      <inkml:brushProperty name="height" value="0.05" units="cm"/>
      <inkml:brushProperty name="color" value="#E71224"/>
    </inkml:brush>
  </inkml:definitions>
  <inkml:trace contextRef="#ctx0" brushRef="#br0">1 213 18228,'3'-11'270,"2"1"0,0-1 0,0 1 1,1 0-1,0 0 0,0 1 0,1 0 0,0 0 0,1 1 1,0-1-1,1 2 0,-1-1 0,1 1 0,1 1 1,-1-1-1,12-4 0,2 0-27,0 1 1,1 2-1,0 0 1,1 1-1,0 2 1,0 0-1,0 2 0,0 0 1,0 2-1,45 4 1,-63-3-236,1 1 1,-1 1 0,1 0-1,-1 0 1,0 0 0,0 1-1,0 0 1,13 7-1,-17-7-9,0-1-1,0 0 0,-1 1 1,1-1-1,0 1 0,-1 0 1,0 0-1,0-1 0,0 2 1,0-1-1,0 0 0,-1 0 1,1 1-1,-1-1 0,0 1 1,0-1-1,0 1 0,-1-1 1,1 1-1,-1 5 0,0 1-6,-1 1-1,0 0 1,-1-1-1,0 1 1,-1-1-1,0 0 0,-1 0 1,0 0-1,-7 13 1,-9 13-5,-27 35-1,28-43 12,1-1 15,8-13-19,0 0-1,1 1 1,-13 30 0,22-44 4,-1 0 1,1 1-1,-1-1 1,1 0-1,-1 0 1,1 0-1,0 1 1,0-1-1,0 0 1,0 1-1,0-1 1,0 0-1,0 0 1,0 1-1,0-1 1,1 0-1,0 3 1,-1-3 0,1-1 0,0 1 0,-1 0-1,1-1 1,0 1 0,-1 0 0,1-1 0,0 1 0,0-1 0,0 1-1,0-1 1,-1 1 0,1-1 0,0 0 0,0 1 0,0-1 0,0 0-1,2 0 1,5 1-6,0-1 0,0 0 0,0-1 0,15-3 0,-6 2-5,21-4 51,42-4-872,-73 10 694,0 0 0,0 0 0,1 1 0,-1 0-1,0 0 1,0 0 0,0 1 0,10 4 0,-14-5 92,0 1-1,0 0 1,0-1 0,0 1 0,0 0-1,3 4 1,11 18-402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0.519"/>
    </inkml:context>
    <inkml:brush xml:id="br0">
      <inkml:brushProperty name="width" value="0.05" units="cm"/>
      <inkml:brushProperty name="height" value="0.05" units="cm"/>
    </inkml:brush>
  </inkml:definitions>
  <inkml:trace contextRef="#ctx0" brushRef="#br0">1 128 17180,'1'2'136,"0"1"0,1-1 0,-1-1 0,0 1 0,1 0 0,0 0 0,-1 0 0,1-1 0,0 1 0,0-1 0,0 1 0,0-1 0,0 0 0,0 0 0,0 0 0,1 0 0,-1 0 0,0 0 0,1-1 0,-1 1 0,0-1 0,1 0 0,-1 1 0,0-1 0,1 0 0,-1-1 0,1 1 0,-1 0 0,0-1 0,4 0 0,3-1 124,0 0 0,1-1 0,-1 0 0,0-1 0,0 1 0,9-7 0,-10 5-66,0 0 0,-1-1-1,0 0 1,0 0 0,11-13 0,-16 17-152,0 0-1,-1 0 0,1 0 1,-1 0-1,1 0 0,-1-1 1,0 1-1,0 0 1,0-1-1,0 1 0,0-1 1,-1 1-1,1-1 0,-1 0 1,1 1-1,-1-1 0,0 0 1,0 1-1,0-1 1,-1 1-1,1-1 0,0 0 1,-1 1-1,-1-4 0,1 4-29,0 1 0,1 0 0,-1 0 0,0 0-1,0 0 1,0 0 0,0 0 0,0 0-1,-1 0 1,1 0 0,0 0 0,0 1 0,0-1-1,-1 0 1,1 1 0,0-1 0,-1 1-1,1 0 1,-1-1 0,1 1 0,0 0 0,-1 0-1,1 0 1,-1 0 0,1 0 0,-1 0-1,1 0 1,0 0 0,-1 1 0,1-1 0,-3 1-1,-1 1 7,-1 0 0,1 0 0,-1 0-1,1 1 1,0 0 0,-7 4 0,3 1-11,0 0 0,0 0 0,1 1 0,0 0 0,1 0 0,0 1 0,1 0 0,-9 17 0,8-14-8,1 1 0,1 0 0,0 0 0,1 0 0,1 1 0,-3 21 0,6-33-1,-1 0 1,1 0-1,0 0 0,0 0 1,1 0-1,-1 0 1,1 0-1,-1 0 0,1 0 1,0 0-1,0-1 0,0 1 1,1 0-1,1 4 1,-1-6-2,-1 1 1,0-1 0,1 0 0,-1 0 0,1 1 0,-1-1 0,1 0 0,0 0 0,0 0 0,-1-1 0,1 1 0,0 0 0,0-1 0,0 1 0,0-1 0,0 0 0,0 1 0,-1-1 0,1 0 0,0 0 0,0 0 0,0 0 0,2-1 0,8-1-28,0-1 0,0-1 0,-1 0 1,1 0-1,-1-1 0,0 0 0,-1-1 1,20-14-1,6-7-97,32-32 0,-65 56 120,11-10-33,-6 6-1,0-1 0,0 1-1,0 1 1,17-10 0,-25 16 41,1-1 1,-1 1 0,1 0 0,-1 0-1,0-1 1,1 1 0,-1 0-1,1 0 1,-1 0 0,1 0-1,-1-1 1,1 1 0,-1 0 0,1 0-1,-1 0 1,1 0 0,-1 0-1,1 1 1,-1-1 0,1 0-1,-1 0 1,1 0 0,-1 0 0,1 0-1,-1 1 1,1-1 0,-1 0-1,1 0 1,-1 1 0,1-1 0,0 2 3,-1-1 0,1 0 0,-1 0 0,0 0 0,1 0 0,-1 0 0,0 0 0,1 0 0,-1 0 0,0 1 0,0-1 0,0 0 0,0 1 0,-8 41 173,7-38-135,-1 2 44,1 0-1,0 0 1,0 0-1,0 0 1,2 13-1,-1-19-68,0 0 0,0 0 0,0 0 0,0 0 0,1-1 0,-1 1 0,0 0 0,1 0 0,-1 0 0,0-1 0,1 1 0,-1 0 0,1-1 0,-1 1 0,1 0 0,0-1 0,-1 1-1,1-1 1,0 1 0,-1-1 0,1 1 0,1 0 0,-1-1 1,1 0-1,0 1 0,-1-1 0,1 0 1,0 0-1,-1 0 0,1-1 0,0 1 0,-1 0 1,1-1-1,0 1 0,-1-1 0,1 1 1,-1-1-1,1 0 0,1-1 0,16-9 83,0-1 0,32-28-1,-33 26-86,1-1 0,27-15 0,-45 30-14,0-1 0,-1 0 0,1 1 0,0-1 0,0 1 0,0-1 0,0 1 0,0 0 0,0-1 0,0 1 0,0 0 0,0-1 0,0 1 0,0 0 0,0 0 0,0 0 0,0 0 0,0 0 0,0 0 0,0 0 0,0 1 0,0-1 0,0 0 0,0 0 0,0 1 0,0-1 0,0 1 0,0-1 0,0 1 0,-1-1 0,1 1 0,0-1 0,0 1 0,0 0 0,-1 0 0,1-1 0,0 1 0,-1 0 0,1 0 0,-1 0 0,1 0 0,-1-1 0,1 1 0,-1 0 0,1 0 0,-1 0 0,0 0 0,0 0 0,1 2 0,0 8 9,0-1 0,0 0 0,-1 1-1,-1 12 1,0-3 36,1-17-34,0-1 0,0 1 0,1 0 0,-1-1 0,1 1 0,-1-1-1,1 1 1,0-1 0,0 1 0,1 2 0,-1-4-5,0-1-1,-1 1 1,1 0 0,0-1 0,-1 1-1,1-1 1,0 1 0,0-1 0,-1 0-1,1 1 1,0-1 0,0 0-1,0 1 1,-1-1 0,1 0 0,0 0-1,0 0 1,0 0 0,0 0-1,0 0 1,0 0 0,-1 0 0,1 0-1,0 0 1,0 0 0,0 0-1,0-1 1,0 1 0,-1 0 0,1-1-1,0 1 1,0-1 0,1 0-1,12-8 11,1 0 0,-2-1 0,1 0 0,-1-1 0,-1-1 0,14-15 0,-10 10-163,0 1 0,29-22 1,-45 38 132,1-1 0,-1 1 1,1-1-1,-1 1 0,1-1 1,-1 1-1,1-1 0,-1 1 1,1 0-1,-1-1 1,1 1-1,-1 0 0,1 0 1,-1-1-1,1 1 0,0 0 1,-1 0-1,1 0 0,0 0 1,-1 0-1,1 0 0,-1 0 1,1 0-1,0 0 0,-1 0 1,1 0-1,1 0 0,-2 1-1,0 0 0,0 0 0,0 0 0,0 0-1,0 0 1,0 0 0,0 0 0,-1 0 0,1 0-1,0 0 1,0 0 0,-1 0 0,1 0 0,-2 1-1,-20 38-219,22-39 231,-6 8-13,-31 44-1144,35-50 1065,-1 0-1,0 0 1,0 0-1,0 0 1,0 0-1,0-1 1,-1 1-1,1-1 1,-1 0-1,0 0 1,1-1-1,-8 3 1,-2-2-338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9.229"/>
    </inkml:context>
    <inkml:brush xml:id="br0">
      <inkml:brushProperty name="width" value="0.05" units="cm"/>
      <inkml:brushProperty name="height" value="0.05" units="cm"/>
      <inkml:brushProperty name="color" value="#E71224"/>
    </inkml:brush>
  </inkml:definitions>
  <inkml:trace contextRef="#ctx0" brushRef="#br0">0 189 16355,'1'0'53,"-1"0"0,0 0 0,0 0-1,0 0 1,1 0 0,-1-1-1,0 1 1,0 0 0,1 0-1,-1 0 1,0 0 0,0 0 0,1 0-1,-1 0 1,0 0 0,0 0-1,1 0 1,-1 0 0,0 0-1,0 0 1,1 0 0,-1 0-1,0 0 1,0 0 0,1 0 0,-1 0-1,0 0 1,0 1 0,1-1-1,-1 0 1,0 0 0,0 0-1,0 0 1,1 0 0,-1 1 0,0-1-1,0 0 1,7 14 712,-2 19 140,-4-31-662,0 10 103,14 81 1040,-13-81-1300,1 0 0,1 0 0,0 0 0,1-1-1,8 15 1,-13-24-75,1-1 0,-1 0 0,1 0 0,0 0 0,0 0 0,0 0 0,-1 0 0,1 0 0,0 0 0,0 0 0,1 0 0,-1 0 0,0 0-1,0-1 1,0 1 0,0-1 0,1 1 0,-1-1 0,0 1 0,0-1 0,1 0 0,1 1 0,-1-1 4,0-1 0,0 1-1,0 0 1,-1-1 0,1 1-1,0-1 1,0 0 0,-1 0 0,1 0-1,0 0 1,-1 0 0,1 0 0,-1 0-1,2-2 1,4-4 56,1-1 0,-2-1 0,1 1 0,6-13 0,-13 20-60,18-31 310,-2 0-1,-1-1 1,13-43 0,-20 43-83,-7 25-103,1 0 0,1-1 0,5-12-1,-6 47 252,-3-1-348,1-9-34,0 1 0,1-1 0,0 1-1,4 17 1,-5-33-2,1 0 0,-1 0 0,0-1 0,0 1 0,0 0 0,1 0 0,-1 0 0,0 0 0,1 0 0,-1 0 0,1-1 0,-1 1 0,1 0 0,0 0 0,-1-1 0,1 1 0,-1 0 1,1-1-1,0 1 0,0 0 0,-1-1 0,1 1 0,0-1 0,0 0 0,0 1 0,0-1 0,0 1 0,0-1 0,-1 0 0,1 0 0,0 0 0,0 0 0,0 1 0,0-1 0,0 0 0,0-1 0,0 1 0,0 0 0,0 0 0,0 0 0,0 0 0,0-1 0,-1 1 0,1-1 0,0 1 0,1-1 0,3-2 29,0 0 0,-1 0-1,0 0 1,1-1 0,-1 1 0,-1-1 0,5-4 0,16-22 414,24-39 0,-39 54-293,-1 0 0,0 0 0,-1-1 0,0 0 1,3-18-1,-9 33-213,-1-1 1,1 0 0,-1 0-1,0 1 1,0-1 0,0 0-1,0 0 1,0 0 0,-1 1-1,1-1 1,0 0 0,-1 0-1,0 1 1,1-1 0,-1 0-1,0 1 1,0-1 0,1 1 0,-1-1-1,-1 1 1,0-2 0,-3-5 2,-1-2-260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29.895"/>
    </inkml:context>
    <inkml:brush xml:id="br0">
      <inkml:brushProperty name="width" value="0.05" units="cm"/>
      <inkml:brushProperty name="height" value="0.05" units="cm"/>
      <inkml:brushProperty name="color" value="#E71224"/>
    </inkml:brush>
  </inkml:definitions>
  <inkml:trace contextRef="#ctx0" brushRef="#br0">31 91 16588,'9'-27'2087,"-7"20"-1485,1-1-1,-1 1 1,1 0 0,0 0 0,1 0-1,0 1 1,5-8 0,-6 14 699,-2 8-729,-4 14-221,3-20-276,-29 159 397,14-87-460,4 0 0,-4 102 0,15-165-12,0 0 0,1 1 0,1-1 0,0 0 0,0 0 0,5 12 0,-6-20 2,0 0-1,0 0 1,0-1-1,0 1 1,1 0-1,0-1 1,-1 1-1,1-1 1,0 1-1,0-1 1,0 0-1,1 0 1,-1 0-1,0 0 0,1 0 1,-1 0-1,1-1 1,0 1-1,0-1 1,-1 0-1,1 0 1,0 0-1,0 0 1,0 0-1,0-1 1,0 1-1,4-1 1,2 0 13,0-1 1,1-1 0,-1 1 0,0-1 0,0-1-1,0 0 1,0 0 0,0-1 0,10-6 0,4-3 24,-1-2 0,24-18 0,-28 18-178,0-1-1,29-32 1,-42 41 89,0 1-1,0-1 1,0 0 0,-1-1-1,1 1 1,-2-1 0,1 1 0,-1-1-1,-1 0 1,1-1 0,1-12-1,-4-4-178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30.355"/>
    </inkml:context>
    <inkml:brush xml:id="br0">
      <inkml:brushProperty name="width" value="0.05" units="cm"/>
      <inkml:brushProperty name="height" value="0.05" units="cm"/>
      <inkml:brushProperty name="color" value="#E71224"/>
    </inkml:brush>
  </inkml:definitions>
  <inkml:trace contextRef="#ctx0" brushRef="#br0">1 251 21757,'25'-12'1848,"16"-13"-1352,7-3-232,17-6 480,4-3-424,2 2 9,0 0-105,-10-10-280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35.158"/>
    </inkml:context>
    <inkml:brush xml:id="br0">
      <inkml:brushProperty name="width" value="0.05" units="cm"/>
      <inkml:brushProperty name="height" value="0.05" units="cm"/>
      <inkml:brushProperty name="color" value="#E71224"/>
    </inkml:brush>
  </inkml:definitions>
  <inkml:trace contextRef="#ctx0" brushRef="#br0">1 178 18220,'0'-8'1872,"0"2"-1352,5-5-272,7-2 849,4 5-441,1 1-160,7-1-352,1-2-224,-1-6-312,0-3-208,-2-1 648,-5 2-184,-7-1-56,-4 5-120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35.596"/>
    </inkml:context>
    <inkml:brush xml:id="br0">
      <inkml:brushProperty name="width" value="0.05" units="cm"/>
      <inkml:brushProperty name="height" value="0.05" units="cm"/>
      <inkml:brushProperty name="color" value="#E71224"/>
    </inkml:brush>
  </inkml:definitions>
  <inkml:trace contextRef="#ctx0" brushRef="#br0">0 171 16732,'2'19'1648,"6"-19"-1144,1-12-192,5-5 760,2-3-1024,7-6-720,4-2 2257,0-7-1633,1 4-72,-4 11-25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36.017"/>
    </inkml:context>
    <inkml:brush xml:id="br0">
      <inkml:brushProperty name="width" value="0.05" units="cm"/>
      <inkml:brushProperty name="height" value="0.05" units="cm"/>
      <inkml:brushProperty name="color" value="#E71224"/>
    </inkml:brush>
  </inkml:definitions>
  <inkml:trace contextRef="#ctx0" brushRef="#br0">0 80 13843,'10'0'1656,"-1"-3"-1048,5 0-271,1-1 799,0-4-400,0 0-168,-2-5-496,-2-3-160,1 5-184,0 2-160,-6 5-120,-1 4-72,-4 4-489,-1 6-503,0 5 1248,-3 0-192,2 2-128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3.092"/>
    </inkml:context>
    <inkml:brush xml:id="br0">
      <inkml:brushProperty name="width" value="0.05" units="cm"/>
      <inkml:brushProperty name="height" value="0.05" units="cm"/>
      <inkml:brushProperty name="color" value="#E71224"/>
    </inkml:brush>
  </inkml:definitions>
  <inkml:trace contextRef="#ctx0" brushRef="#br0">1 0 18300,'11'9'1688,"1"-7"-1288,13 18-184,7 15 793,8 13-545,6 3-120,6 7-184,2-1-32,2 0-24,-2-4-16,-2-10-232,-5-4-224,-4-19-512,-7-7 1672,-16-17-848,-11-16-88,-18-18-32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3.546"/>
    </inkml:context>
    <inkml:brush xml:id="br0">
      <inkml:brushProperty name="width" value="0.05" units="cm"/>
      <inkml:brushProperty name="height" value="0.05" units="cm"/>
      <inkml:brushProperty name="color" value="#E71224"/>
    </inkml:brush>
  </inkml:definitions>
  <inkml:trace contextRef="#ctx0" brushRef="#br0">1 1 17532,'22'39'804,"2"-1"0,1-1 1,2-1-1,2-2 0,1-1 1,34 30-1,-22-27-646,2-2-1,1-1 1,2-3 0,70 35-1,-100-56-390,1-1 0,0-1 0,0 0 0,30 6 0,-47-12 193,0-1 0,0 0-1,0 0 1,-1 0 0,1 0 0,0 1 0,0-1 0,0 0 0,-1 0-1,1-1 1,0 1 0,0 0 0,0 0 0,0 0 0,-1-1-1,1 1 1,0 0 0,0-1 0,-1 1 0,1 0 0,0-1 0,-1 1-1,1-1 1,0 1 0,-1-1 0,1 1 0,-1-1 0,1 0-1,-1 1 1,1-1 0,-1 0 0,1 0 0,-1 1 0,0-1 0,1 0-1,-1 0 1,0 1 0,0-1 0,1 0 0,-1 0 0,0 0 0,0 1-1,0-1 1,0 0 0,0 0 0,0 0 0,0 0 0,0 1-1,-1-1 1,1 0 0,0 0 0,0 0 0,-1-1 0,-2-6-114,0-1 1,0 0-1,-1 1 1,-4-8 0,-25-39-557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3.963"/>
    </inkml:context>
    <inkml:brush xml:id="br0">
      <inkml:brushProperty name="width" value="0.05" units="cm"/>
      <inkml:brushProperty name="height" value="0.05" units="cm"/>
      <inkml:brushProperty name="color" value="#E71224"/>
    </inkml:brush>
  </inkml:definitions>
  <inkml:trace contextRef="#ctx0" brushRef="#br0">1 418 15555,'11'15'2345,"67"65"-78,114 95 0,105 57-1136,-281-220-1051,15 12-50,17 13-444,1-2 0,54 28 0,-99-61 303,-1 0 1,0-1-1,0 0 0,1 1 1,-1-1-1,0-1 0,1 1 1,6 0-1,-9-1 86,0 0 0,0 0 0,1 0 0,-1-1 0,0 1 0,0 0 0,0-1 0,0 1 0,0-1 0,0 1 0,0-1 0,0 0 1,0 1-1,0-1 0,0 0 0,0 0 0,0 0 0,0 1 0,0-1 0,-1 0 0,1 0 0,0 0 0,-1 0 0,1 0 0,-1-1 0,1 1 0,-1 0 0,0 0 0,1 0 0,-1-2 0,5-32-586</inkml:trace>
  <inkml:trace contextRef="#ctx0" brushRef="#br0" timeOffset="1">345 18 16075,'-3'-17'1401,"30"34"-817,9 13-120,17 13 832,6 6-520,9 8-127,8 5-81,5-2-80,2 2-48,-7-9-272,-3 0-216,-9-9-432,-2-4-248,-9-11 1936,-7-9-1288,-20-14 16,-11-9-80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4.368"/>
    </inkml:context>
    <inkml:brush xml:id="br0">
      <inkml:brushProperty name="width" value="0.05" units="cm"/>
      <inkml:brushProperty name="height" value="0.05" units="cm"/>
      <inkml:brushProperty name="color" value="#E71224"/>
    </inkml:brush>
  </inkml:definitions>
  <inkml:trace contextRef="#ctx0" brushRef="#br0">14 280 18748,'0'0'27,"0"0"0,0-1-1,-1 1 1,1 0 0,0 0 0,0 0-1,-1-1 1,1 1 0,0 0 0,-1 0 0,1 0-1,0 0 1,-1 0 0,1 0 0,0-1-1,-1 1 1,1 0 0,0 0 0,-1 0 0,1 0-1,0 0 1,-1 0 0,1 0 0,0 1-1,-1-1 1,1 0 0,0 0 0,-1 0 0,1 0-1,0 0 1,-1 0 0,1 1 0,0-1-1,0 0 1,-1 0 0,1 0 0,0 1 0,-1-1-1,1 0 1,0 0 0,0 1 0,0-1-1,-1 0 1,1 1 0,0-1 0,0 0 0,0 1-1,0-1 1,0 0 0,0 1 0,-1-1-1,1 0 1,0 1 0,0-1 0,0 0-1,0 1 1,0-1 0,0 0 0,0 1 0,1-1-1,-1 0 1,0 1 0,0-1 0,0 0-1,0 1 1,0-1 0,15 30 406,11 8 5,2-2 0,1 0 1,1-2-1,39 32 0,148 112 161,-202-167-546,48 39-414,2-4 0,134 72-1,-196-116 342,-1-1 0,1 1 0,0-1-1,0 0 1,0 0 0,-1 0 0,1-1-1,0 1 1,0-1 0,1 1 0,-1-1 0,0 0-1,0 0 1,0 0 0,0-1 0,4 0-1,-6 0 37,0 1 0,0-1 0,0 0-1,0 1 1,0-1 0,0 0-1,0 0 1,0 0 0,0 0-1,0 0 1,-1 0 0,1 0-1,0 0 1,-1 0 0,1 0 0,0-1-1,0-1-57,0-1 0,0 1 1,-1 0-1,1 0 0,-1-1 0,0 1 0,0-6 0,-4-38-259</inkml:trace>
  <inkml:trace contextRef="#ctx0" brushRef="#br0" timeOffset="1">218 22 15867,'-27'-21'1705,"28"25"-913,15 15-232,31 21 1817,12 6-1401,16 10-296,5 2-216,9 5-40,4-4-48,1-4-200,1-2-184,-10-3-472,-14-7-248,-3-3-472,-8-7-105,-11-12 873,-11-5-304,-18-20-216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0.921"/>
    </inkml:context>
    <inkml:brush xml:id="br0">
      <inkml:brushProperty name="width" value="0.05" units="cm"/>
      <inkml:brushProperty name="height" value="0.05" units="cm"/>
    </inkml:brush>
  </inkml:definitions>
  <inkml:trace contextRef="#ctx0" brushRef="#br0">1 12 16412,'1'-11'1528,"1"11"-1144,0 6-424,4 8 728,3 0-808,4 5 96,2 1-272,8 0-144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4.758"/>
    </inkml:context>
    <inkml:brush xml:id="br0">
      <inkml:brushProperty name="width" value="0.05" units="cm"/>
      <inkml:brushProperty name="height" value="0.05" units="cm"/>
      <inkml:brushProperty name="color" value="#E71224"/>
    </inkml:brush>
  </inkml:definitions>
  <inkml:trace contextRef="#ctx0" brushRef="#br0">20 98 17964,'-19'6'1608,"29"30"-1032,13 8-168,21 12 761,14 4-353,19 2-320,6-3-40,7-9-216,-1-7-192,-1-10-672,-4-9-384,-12-12 832,-9-7-192,-23-19-128</inkml:trace>
  <inkml:trace contextRef="#ctx0" brushRef="#br0" timeOffset="1">729 1 17404,'59'59'1664,"-5"1"-1128,2-2-200,9-7 464,2-11-119,3-13-545,0-6-384,-2-15-761,-5-6 817,-12-16-200,-5-2-208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5.181"/>
    </inkml:context>
    <inkml:brush xml:id="br0">
      <inkml:brushProperty name="width" value="0.05" units="cm"/>
      <inkml:brushProperty name="height" value="0.05" units="cm"/>
      <inkml:brushProperty name="color" value="#E71224"/>
    </inkml:brush>
  </inkml:definitions>
  <inkml:trace contextRef="#ctx0" brushRef="#br0">1 34 15443,'30'48'2281,"6"0"-1345,2-8-456,8-6 2337,4-9-2313,1-14-456,0-15 152,-1-12-200,-4-17-192,-6-10-104</inkml:trace>
  <inkml:trace contextRef="#ctx0" brushRef="#br0" timeOffset="1">666 1 21533,'34'61'1648,"4"-9"-1384,3-9-224,1-17 176,-5-16-464,-8-27 304,-8-9-208,-20-16-216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5.616"/>
    </inkml:context>
    <inkml:brush xml:id="br0">
      <inkml:brushProperty name="width" value="0.05" units="cm"/>
      <inkml:brushProperty name="height" value="0.05" units="cm"/>
      <inkml:brushProperty name="color" value="#E71224"/>
    </inkml:brush>
  </inkml:definitions>
  <inkml:trace contextRef="#ctx0" brushRef="#br0">376 57 18860,'-2'10'1552,"6"1"-1208,7 5-152,14 4 505,5 2-49,9 2-472,1 2-408,1 1-680,-2-5 631,-10-10 113,-14-4-136,-28-16-112</inkml:trace>
  <inkml:trace contextRef="#ctx0" brushRef="#br0" timeOffset="1">50 1 14059,'-6'24'1264,"6"4"-976,13-3-144,1 3 320,11-10-199,-1-6-177,0-14-1569,-5-8 1401,-2-16-208,-8-4-160</inkml:trace>
  <inkml:trace contextRef="#ctx0" brushRef="#br0" timeOffset="2">1 30 16452,'33'31'1992,"-6"-1"-1304,-1-13-312,3-2 1000,-2-15-847,-7-6-473,0-14 120,-6-4-240,-19-5-152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6.443"/>
    </inkml:context>
    <inkml:brush xml:id="br0">
      <inkml:brushProperty name="width" value="0.05" units="cm"/>
      <inkml:brushProperty name="height" value="0.05" units="cm"/>
      <inkml:brushProperty name="color" value="#E71224"/>
    </inkml:brush>
  </inkml:definitions>
  <inkml:trace contextRef="#ctx0" brushRef="#br0">24 0 17372,'-10'36'1040,"4"14"-944,0 16-72,5 7 40,1 2-80,3-12-368,3-13-128,9-20 128,5-15-1145,2-31 1193,2-16-216,-4-26-248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6.907"/>
    </inkml:context>
    <inkml:brush xml:id="br0">
      <inkml:brushProperty name="width" value="0.05" units="cm"/>
      <inkml:brushProperty name="height" value="0.05" units="cm"/>
      <inkml:brushProperty name="color" value="#E71224"/>
    </inkml:brush>
  </inkml:definitions>
  <inkml:trace contextRef="#ctx0" brushRef="#br0">96 1 10322,'-22'52'1011,"1"0"1,4 2-1,-16 74 0,32-123-910,1 0 0,-1 1 0,1-1 1,0 0-1,0 1 0,0-1 0,1 0 0,0 1 0,0-1 0,1 6 0,-1-10-75,-1-1 0,1 1-1,-1 0 1,1 0-1,-1 0 1,1 0-1,0 0 1,-1-1 0,1 1-1,0 0 1,0-1-1,0 1 1,-1 0-1,1-1 1,0 1 0,0-1-1,0 1 1,0-1-1,0 0 1,2 1-1,-1-1 2,1 0-1,-1 0 0,0 0 0,1 0 0,-1-1 0,0 1 0,1-1 0,-1 1 0,0-1 0,0 0 0,0 0 0,4-2 1,6-5 9,0 1 1,-1-2 0,0 1 0,-1-2-1,0 1 1,0-1 0,-1-1 0,15-21-1,1-9 30,25-53 0,-42 80-53,-5 9-9,-1 1-1,1-1 1,-1 0 0,0 1 0,0-1 0,0 0 0,-1 0-1,0-1 1,0 1 0,0-5 0,-1 9-4,0 1 1,0 0-1,0-1 0,0 1 0,0 0 1,0-1-1,0 1 0,0 0 1,0-1-1,0 1 0,0 0 1,0-1-1,0 1 0,0 0 0,0-1 1,0 1-1,0 0 0,-1-1 1,1 1-1,0 0 0,0 0 1,0-1-1,-1 1 0,1 0 0,0 0 1,0-1-1,-1 1 0,1 0 1,0 0-1,-1 0 0,1-1 1,0 1-1,-1 0 0,1 0 0,0 0 1,-1 0-1,1 0 0,0 0 1,-1 0-1,1 0 0,0 0 1,-1 0-1,1 0 0,0 0 0,-1 0 1,1 0-1,0 0 0,-1 0 1,1 0-1,0 0 0,-1 0 1,-17 12 11,8-2-16,0 1 0,1 1 1,1-1-1,0 1 0,0 1 0,1-1 1,1 1-1,-8 21 0,4-9 2,-18 41-3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7.558"/>
    </inkml:context>
    <inkml:brush xml:id="br0">
      <inkml:brushProperty name="width" value="0.05" units="cm"/>
      <inkml:brushProperty name="height" value="0.05" units="cm"/>
      <inkml:brushProperty name="color" value="#E71224"/>
    </inkml:brush>
  </inkml:definitions>
  <inkml:trace contextRef="#ctx0" brushRef="#br0">2406 14 13883,'0'-1'27,"0"1"-1,1 0 1,-1-1-1,0 1 1,0 0-1,0-1 1,0 1 0,0 0-1,1-1 1,-1 1-1,0 0 1,0-1 0,0 1-1,0 0 1,0-1-1,0 1 1,0 0 0,0-1-1,0 1 1,0 0-1,-1-1 1,1 1-1,0-1 1,0 1 0,0 0-1,0 0 1,0-1-1,-1 1 1,1 0 0,0-1-1,0 1 1,-1 0-1,1 0 1,0-1-1,0 1 1,-1 0 0,1 0-1,0 0 1,-1-1-1,1 1 1,0 0 0,0 0-1,-1 0 1,1 0-1,0 0 1,-1 0 0,1-1-1,-1 1 1,1 0-1,0 0 1,-1 0-1,1 0 1,0 0 0,-1 1-1,0-1 1,-28 2 207,-48 15 412,-85 32-1,102-30-570,57-18-74,-467 151 191,3 24 28,351-122-80,1 5 1,4 6-1,2 4 0,3 4 0,-163 150 1,223-180 18,-72 88 1,95-102-153,3 1 1,0 1 0,2 0 0,-22 52 0,38-78-29,-12 41-185,13-44 198,1 0 1,0 0-1,-1 1 0,1-1 1,0 0-1,1 1 1,-1-1-1,0 0 0,1 0 1,-1 1-1,1-1 1,0 0-1,-1 0 1,1 0-1,0 0 0,0 0 1,3 3-1,-3-3 2,0-1-1,0 0 1,0 0 0,1 1-1,-1-1 1,1 0-1,-1 0 1,1-1-1,-1 1 1,1 0 0,-1 0-1,1-1 1,0 1-1,-1-1 1,4 1 0,36-2-133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8.364"/>
    </inkml:context>
    <inkml:brush xml:id="br0">
      <inkml:brushProperty name="width" value="0.05" units="cm"/>
      <inkml:brushProperty name="height" value="0.05" units="cm"/>
      <inkml:brushProperty name="color" value="#E71224"/>
    </inkml:brush>
  </inkml:definitions>
  <inkml:trace contextRef="#ctx0" brushRef="#br0">1 0 19300,'10'22'1408,"0"13"-1152,-3 10-103,4 11 799,8 8-848,7 8-16,4 4 0,4 1-16,1-1-40,-1-4-8,-4-6-24,-4-9-256,-6-10-304,-10-18 480,-3-10-64,-7-15-72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8.831"/>
    </inkml:context>
    <inkml:brush xml:id="br0">
      <inkml:brushProperty name="width" value="0.05" units="cm"/>
      <inkml:brushProperty name="height" value="0.05" units="cm"/>
      <inkml:brushProperty name="color" value="#E71224"/>
    </inkml:brush>
  </inkml:definitions>
  <inkml:trace contextRef="#ctx0" brushRef="#br0">3 420 18692,'-1'-15'309,"0"0"0,0-1 0,2 1 1,0 0-1,1-1 0,0 1 0,1 0 0,1 0 0,0 0 0,1 1 0,1 0 1,0 0-1,1 0 0,0 0 0,1 1 0,1 1 0,0-1 0,1 1 1,0 1-1,1 0 0,0 0 0,0 1 0,1 1 0,15-10 0,-5 7-237,1 1-1,0 1 0,0 1 1,1 1-1,0 1 0,48-8 0,-54 13-73,0 0 0,0 1 0,0 1 0,0 1-1,0 0 1,0 1 0,-1 1 0,1 1 0,-1 1-1,24 9 1,-38-13-6,0 0 1,1 1-1,-1-1 0,-1 1 1,1 0-1,0 0 0,0 0 1,-1 0-1,1 0 0,-1 1 1,0-1-1,1 1 0,-1 0 1,0-1-1,-1 1 0,4 6 1,-4-6-3,-1 0 1,1 0 0,-1 0 0,1 0 0,-1 0 0,0 0-1,0 0 1,0 0 0,-1 0 0,1 0 0,-1 1 0,1-1-1,-1 0 1,-3 5 0,-1 3-11,-1 0-1,-1-1 1,0 0-1,0 0 1,-1 0-1,0-1 0,-16 14 1,10-10-164,-1-1 1,-1 0-1,0 0 1,0-2-1,-1 0 0,0-1 1,-1-1-1,-25 9 1,42-17 152,0 0 1,0 1-1,1-1 1,-1 0-1,0 0 1,0 0-1,0 1 1,0-1-1,0 0 1,0 0-1,0 0 1,0-1-1,0 1 1,0 0-1,1 0 1,-1 0-1,0-1 1,0 1-1,0 0 1,-1-2 0,5-6-376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9.300"/>
    </inkml:context>
    <inkml:brush xml:id="br0">
      <inkml:brushProperty name="width" value="0.05" units="cm"/>
      <inkml:brushProperty name="height" value="0.05" units="cm"/>
      <inkml:brushProperty name="color" value="#E71224"/>
    </inkml:brush>
  </inkml:definitions>
  <inkml:trace contextRef="#ctx0" brushRef="#br0">1 0 18756,'4'14'1792,"2"9"-1336,-5 10-207,1 12 759,6 6-624,5 5-32,4 3-64,6 1-96,3-4-120,0 0-16,1-2-96,-4-5-144,-4-9-504,-5-4-304,-13-19 808,-6-11-176,-13-19-129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7:59.774"/>
    </inkml:context>
    <inkml:brush xml:id="br0">
      <inkml:brushProperty name="width" value="0.05" units="cm"/>
      <inkml:brushProperty name="height" value="0.05" units="cm"/>
      <inkml:brushProperty name="color" value="#E71224"/>
    </inkml:brush>
  </inkml:definitions>
  <inkml:trace contextRef="#ctx0" brushRef="#br0">0 348 18284,'1'-12'336,"-1"-1"0,2 1 0,0 0 0,0 0 0,1 0 0,1 0 0,0 0 0,1 1 1,0-1-1,0 1 0,1 0 0,1 1 0,0-1 0,0 1 0,11-10 0,2 2-76,1 2 0,1 0-1,1 2 1,0 0 0,0 2 0,2 0-1,-1 1 1,2 2 0,-1 1 0,1 1-1,0 1 1,35-4 0,-56 9-258,0 1 1,0 0 0,1 0 0,-1 0-1,0 0 1,0 1 0,1 0 0,-1 0-1,0 0 1,0 0 0,0 1-1,0 0 1,6 3 0,-8-2-3,0-1 1,-1 1-1,1-1 1,-1 1-1,1 0 0,-1 0 1,0 0-1,0 0 1,0 0-1,0 0 1,-1 1-1,1-1 0,-1 1 1,0-1-1,0 1 1,0-1-1,0 1 1,-1 0-1,1 5 0,-1 10 13,0-1 0,-1 1 0,-1 0 0,0-1 0,-2 1 0,-6 20 0,-42 108 143,40-118-91,-1 0 0,-1-1 0,-1 0 0,-27 36 1,43-65-62,0 0 0,0 1 1,1-1-1,-1 1 0,0-1 1,0 1-1,0-1 1,0 1-1,0 0 0,0 0 1,1-1-1,-1 1 0,0 0 1,0 0-1,0 0 0,0 0 1,1 1-1,-1-1 1,0 0-1,0 0 0,0 1 1,2 0-1,38 14 100,-8-3 217,8-5 195,43 1-1,-51-5-418,-1 0 0,59 15 0,-37 4-85,-81-36-1805,15 9 1444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1.311"/>
    </inkml:context>
    <inkml:brush xml:id="br0">
      <inkml:brushProperty name="width" value="0.05" units="cm"/>
      <inkml:brushProperty name="height" value="0.05" units="cm"/>
    </inkml:brush>
  </inkml:definitions>
  <inkml:trace contextRef="#ctx0" brushRef="#br0">89 39 13875,'19'16'3540,"-17"-13"-2693,1 0 1,1 0-1,-1 0 1,0-1-1,1 1 1,0-1-1,5 3 1,-8-5-788,0 0 0,0 1 0,0-1 0,0 0 0,1 0 0,-1 0 0,0 0 0,0 0 0,0-1 0,0 1 1,0 0-1,1-1 0,-1 1 0,0 0 0,0-1 0,0 1 0,0-1 0,0 1 0,0-1 0,0 0 0,0 0 1,-1 1-1,1-1 0,0 0 0,0 0 0,0 0 0,-1 0 0,1 0 0,-1 0 0,1 0 0,-1 0 0,2-2 1,-1 1-30,0 1 1,0-1-1,0 0 1,-1 0-1,1 0 1,0 0-1,-1-1 1,1 1-1,-1 0 1,0 0 0,0 0-1,1 0 1,-1-1-1,-1 1 1,1 0-1,0 0 1,-1 0-1,1 0 1,-1 0-1,0-2 1,0 2-15,1 1 1,-1 0-1,0 0 1,0 0-1,0 0 0,0 0 1,1 1-1,-1-1 1,0 0-1,-1 0 0,1 1 1,0-1-1,0 0 0,0 1 1,0-1-1,0 1 1,-1-1-1,1 1 0,0 0 1,0 0-1,-1-1 1,1 1-1,0 0 0,0 0 1,-1 0-1,1 0 0,0 1 1,-1-1-1,1 0 1,0 0-1,0 1 0,0-1 1,-1 1-1,0 0 1,-6 2 30,0 1 0,1 0 0,-1 1 1,1 0-1,0 0 0,0 0 1,1 1-1,0 0 0,0 0 0,-6 8 1,5-5-14,0 0 1,1 0-1,0 0 1,1 1-1,0 0 0,1 0 1,-5 16-1,4 6 52,5-30-81,0-1-1,0 0 1,1 0 0,-1 0 0,0 0-1,0 0 1,0 0 0,1 0-1,-1 0 1,1 0 0,-1 0 0,1 0-1,-1 0 1,1 0 0,-1 0-1,1 0 1,0 0 0,0 0-1,-1-1 1,1 1 0,0 0 0,0-1-1,0 1 1,0 0 0,0-1-1,0 1 1,0-1 0,2 1-1,3 0 10,-1 0 0,1 0 0,0-1 0,-1 0 0,1 0 1,0-1-1,-1 0 0,1 0 0,-1 0 0,1 0 0,7-4 0,10-4 1,28-16 1,-41 20-25,57-31-117,-33 16-65,54-22-1,-85 41 171,0 0 0,0 0 0,-1 0 0,1 0 0,0 1 0,0-1 0,0 1 0,0 0 0,0-1 0,0 1 0,0 1 0,4-1-1,-6 1 17,0-1-1,-1 0 0,1 1 0,0-1 0,-1 0 0,1 1 1,-1-1-1,1 1 0,-1-1 0,1 1 0,-1-1 0,1 1 1,-1-1-1,1 1 0,-1 0 0,0-1 0,1 1 0,-1-1 1,1 2-1,-1 0 5,1 0 1,-1 0-1,0 0 0,0 0 1,0 0-1,0 1 1,0-1-1,0 0 1,-1 2-1,-2 8 73,0 0 0,-9 18 0,8-22 14,1 1-1,0-1 1,0 1 0,1 0-1,0-1 1,-1 14-1,3-22-79,0 1 0,0-1 0,0 0 0,0 1-1,0-1 1,0 0 0,1 1 0,-1-1-1,0 0 1,0 1 0,0-1 0,0 0-1,0 1 1,1-1 0,-1 0 0,0 1-1,0-1 1,1 0 0,-1 1 0,0-1-1,0 0 1,1 0 0,-1 0 0,0 1-1,1-1 1,-1 0 0,0 0 0,1 0-1,-1 0 1,0 1 0,1-1 0,-1 0 0,0 0-1,1 0 1,-1 0 0,1 0 0,-1 0-1,0 0 1,1 0 0,-1 0 0,0 0-1,1 0 1,-1 0 0,0-1 0,1 1-1,-1 0 1,0 0 0,1 0 0,-1 0-1,1-1 1,20-10 122,45-37-19,-52 37-231,-1 0 0,2 0 0,-1 2 0,1 0 0,1 0 1,22-8-1,-37 17 97,0-1-1,1 1 1,-1-1 0,0 1 0,1 0 0,-1-1 0,0 1-1,1 0 1,-1 0 0,1 0 0,-1 0 0,0 0 0,1 0-1,-1 0 1,0 1 0,1-1 0,-1 0 0,0 1 0,1-1-1,-1 1 1,0 0 0,0-1 0,2 2 0,-2 0 2,0-1 0,0 0 0,-1 1 0,1-1 0,0 1-1,-1-1 1,1 0 0,-1 1 0,0 0 0,0-1 0,1 1 0,-1-1 0,0 1 0,0-1 0,0 1 0,-1-1 0,1 3 0,-3 8-45,0-1 1,0 1-1,-10 21 1,12-33 66,1 2-13,-23 42-804,21-41 768,1 0-1,-1 0 1,0 0-1,-1-1 1,1 1 0,0-1-1,-1 0 1,1 0-1,-1 0 1,0 0-1,0 0 1,-4 2-1,-10-1-238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00.318"/>
    </inkml:context>
    <inkml:brush xml:id="br0">
      <inkml:brushProperty name="width" value="0.05" units="cm"/>
      <inkml:brushProperty name="height" value="0.05" units="cm"/>
      <inkml:brushProperty name="color" value="#E71224"/>
    </inkml:brush>
  </inkml:definitions>
  <inkml:trace contextRef="#ctx0" brushRef="#br0">0 275 20388,'0'8'239,"1"-1"-1,0 0 0,0 1 1,1-1-1,0 0 0,0 0 1,0 0-1,1 0 1,0 0-1,1-1 0,-1 1 1,1-1-1,1 0 0,-1 0 1,1 0-1,0-1 0,0 0 1,0 0-1,1 0 0,0 0 1,12 6-1,-16-10-189,0 0 0,0 0 0,0-1 0,0 1 0,0-1 0,0 1 0,0-1 0,1 0 0,-1 1 0,0-1 0,0-1 0,0 1 1,0 0-1,1 0 0,-1-1 0,0 1 0,4-2 0,-3 0 24,0 0 0,0 0 0,1 0 0,-1 0 1,0 0-1,-1-1 0,1 1 0,0-1 0,3-5 0,3-5 193,-1-1 0,0 0 0,10-28 0,-16 37-203,59-163 1333,-51 145-1249,-4 20-68,-2 12-1,4 40-36,-4-19-65,2 0-1,12 40 0,-17-68 23,-1 0 0,1 0 0,0 0 0,0-1 1,0 1-1,0 0 0,0-1 0,0 1 0,0-1 1,1 1-1,-1-1 0,0 1 0,1-1 0,-1 0 1,3 2-1,-3-3 1,0 0 0,0 1 1,0-1-1,0 0 1,0 0-1,0 0 0,0 0 1,0 0-1,0 0 0,0 0 1,0-1-1,0 1 0,0 0 1,0 0-1,0-1 1,-1 1-1,1-1 0,0 1 1,0 0-1,0-1 0,0 0 1,-1 1-1,1-1 1,0 0-1,0 1 0,-1-1 1,1 0-1,-1 1 0,1-1 1,-1 0-1,2-1 0,2-6 6,1 0-1,-1 0 1,0 0-1,-1-1 1,0 1-1,0-1 1,-1 0-1,0 1 1,1-10-1,-1-1-320,-1 1-1,-1-1 1,-2-26 0,-1 31-16,0 0 1,0 1 0,-11-26-1,10 28 170,-8-19-378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00.767"/>
    </inkml:context>
    <inkml:brush xml:id="br0">
      <inkml:brushProperty name="width" value="0.05" units="cm"/>
      <inkml:brushProperty name="height" value="0.05" units="cm"/>
      <inkml:brushProperty name="color" value="#E71224"/>
    </inkml:brush>
  </inkml:definitions>
  <inkml:trace contextRef="#ctx0" brushRef="#br0">1 21 17684,'7'-11'1617,"2"1"1144,-9 10-2678,1 1 1,-1-1-1,0 0 0,1 0 1,-1 0-1,0 0 1,0 1-1,1-1 1,-1 0-1,0 0 0,1 1 1,-1-1-1,0 0 1,0 1-1,0-1 1,1 0-1,-1 0 1,0 1-1,0-1 0,0 1 1,0-1-1,1 0 1,-1 1-1,0-1 1,0 0-1,0 1 0,0-1 1,0 0-1,0 1 1,0-1-1,0 1 1,0-1-1,0 0 0,0 1 1,-1 0-1,8 54 744,3 35-547,35 148-1,-42-229-277,0-1 1,0 0-1,0 0 0,1 0 1,0 0-1,9 12 0,-11-17 1,1 0 0,-1 0 0,1-1 0,0 1 0,0 0 0,0-1-1,0 0 1,0 0 0,0 0 0,1 0 0,-1 0 0,1-1 0,0 1 0,-1-1-1,1 0 1,0 0 0,5 0 0,2-1 4,0 0-1,-1-1 1,1 0 0,0-1 0,-1 0-1,1 0 1,-1-1 0,1-1-1,-1 0 1,0 0 0,-1-1 0,15-9-1,-11 5-104,0 0 0,-1-1-1,0 0 1,-1 0 0,0-1-1,0-1 1,-1 0 0,10-16 0,-1-10-52,-9-1-81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8:01.265"/>
    </inkml:context>
    <inkml:brush xml:id="br0">
      <inkml:brushProperty name="width" value="0.05" units="cm"/>
      <inkml:brushProperty name="height" value="0.05" units="cm"/>
      <inkml:brushProperty name="color" value="#E71224"/>
    </inkml:brush>
  </inkml:definitions>
  <inkml:trace contextRef="#ctx0" brushRef="#br0">0 285 19468,'15'-1'2097,"16"-23"-1193,3-8-400,15-2 896,1-3-176,9-4-647,0 4-801,3 7 328,-5 3-144,-10 5-241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31.695"/>
    </inkml:context>
    <inkml:brush xml:id="br0">
      <inkml:brushProperty name="width" value="0.05" units="cm"/>
      <inkml:brushProperty name="height" value="0.05" units="cm"/>
      <inkml:brushProperty name="color" value="#E71224"/>
    </inkml:brush>
  </inkml:definitions>
  <inkml:trace contextRef="#ctx0" brushRef="#br0">37 82 10266,'-8'3'555,"6"-3"-354,-1 1 0,1 0-1,-1 0 1,1 0-1,-1 0 1,1 0 0,0 0-1,0 1 1,0-1-1,-4 3 1,7-3-49,-1-1-1,0 1 1,1-1 0,-1 0-1,1 1 1,-1-1-1,1 0 1,-1 1 0,1-1-1,-1 0 1,1 0 0,0 0-1,-1 1 1,1-1-1,-1 0 1,1 0 0,0 0-1,-1 0 1,1 0-1,-1 0 1,1 0 0,-1 0-1,1 0 1,0-1 0,21 1 1528,125-2 2308,75 7-3233,26 0-1253,-110-5 287,669-6-76,-752 5 297,117-7-68,-165 5-50,-17 0 50,-19-2 3,-729-65-333,339 65 340,329 10 20,0 4-1,-142 33 0,181-27-57,51-15 85,0 0 0,0 0 1,-1 0-1,1 0 1,0 0-1,0 0 1,0 0-1,0 0 1,0 0-1,0 0 0,-1 0 1,1 0-1,0 0 1,0 0-1,0 0 1,0 0-1,0 0 0,0 0 1,-1 0-1,1 0 1,0 0-1,0 0 1,0 1-1,0-1 1,0 0-1,0 0 0,0 0 1,-1 0-1,1 0 1,0 0-1,0 0 1,0 0-1,0 1 1,0-1-1,0 0 0,0 0 1,0 0-1,0 0 1,0 0-1,0 0 1,0 1-1,0-1 0,0 0 1,0 0-1,0 0 1,0 0-1,0 0 1,0 1-1,0-1 1,0 0-1,0 0 0,0 0 1,0 0-1,0 0 1,0 0-1,0 1 1,0-1-1,0 0 0,0 0 1,1 0-1,-1 0 1,0 0-1,9 2-5,24-1-19,0-3 0,62-9 0,-29 2 38,374-30 19,573 23 0,-921 19-167,131-13 0,-211 8 139,-4 1-3,-1 0-1,1 1 1,12 0 0,-20 0-2,1 0 1,-1 0-1,0 0 1,0 0-1,0 0 1,0 0-1,0 0 1,0 0-1,0 0 0,1 1 1,-1-1-1,0 0 1,0 0-1,0 0 1,0 0-1,0 0 1,0 0-1,0 1 1,0-1-1,0 0 1,0 0-1,0 0 1,0 0-1,0 0 0,0 1 1,0-1-1,0 0 1,0 0-1,0 0 1,0 0-1,0 0 1,0 1-1,0-1 1,0 0-1,0 0 1,0 0-1,0 0 0,0 0 1,0 1-1,0-1 1,0 0-1,0 0 1,-1 0-1,1 0 1,0 0-1,0 0 1,0 0-1,0 0 1,0 1-1,0-1 1,-1 0-1,1 0 0,0 0 1,0 0-1,0 0 1,0 0-1,0 0 1,-1 0-1,1 0 1,0 0-1,0 0 1,-9 7-30,2-3 59,-1-1 1,1 1-1,-1-1 0,0-1 0,0 1 0,0-1 0,0-1 1,0 0-1,-1 0 0,1 0 0,0-1 0,0 0 0,-1-1 1,1 0-1,-11-2 0,-22-5 82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32.398"/>
    </inkml:context>
    <inkml:brush xml:id="br0">
      <inkml:brushProperty name="width" value="0.05" units="cm"/>
      <inkml:brushProperty name="height" value="0.05" units="cm"/>
      <inkml:brushProperty name="color" value="#E71224"/>
    </inkml:brush>
  </inkml:definitions>
  <inkml:trace contextRef="#ctx0" brushRef="#br0">70 0 14019,'-4'12'564,"0"-1"0,1 1 0,0 0 0,1 0 0,0 0 1,1 0-1,0 1 0,1 16 0,-1 16 160,-4 32-121,-7 293 77,15-343-520,1-19 145,0-17 38,1-22-105,-1 1 0,-2-1 0,-2-38 0,1-8 19,4-115-145,-6 137-110,-12-81 1,7 120 2,6 16-5,0 0 1,0 0-1,-1 0 0,1 0 1,0 0-1,0 0 0,-1 0 1,1 0-1,0 0 0,0 0 1,-1 0-1,1 0 0,0 0 1,0 0-1,0 0 0,-1 1 1,1-1-1,0 0 1,0 0-1,0 0 0,-1 0 1,1 0-1,0 0 0,0 1 1,0-1-1,0 0 0,-1 0 1,1 0-1,0 1 0,0-1 1,0 0-1,0 0 0,0 0 1,0 1-1,0-1 0,-11 32 15,1 38-10,0 112 1,9-167 41,0-8-77,1 0 0,0 0 0,0 0 0,0 0 0,1 0 0,0 1 0,0-1 0,1 0 1,4 12-1,-5-19 29,-1 1 0,1 0 0,-1-1 0,1 1 0,-1-1 0,1 1 0,-1-1 0,1 1 0,0-1 0,-1 0 0,1 1 0,0-1 0,-1 1 0,1-1 0,0 0 0,0 0 0,-1 0 0,1 1 0,0-1 0,0 0 0,0 0 0,-1 0 0,1 0 0,0 0 0,0 0 0,-1-1 0,1 1 0,0 0 0,0 0 0,-1 0 0,3-1 0,16-7-38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33.497"/>
    </inkml:context>
    <inkml:brush xml:id="br0">
      <inkml:brushProperty name="width" value="0.05" units="cm"/>
      <inkml:brushProperty name="height" value="0.05" units="cm"/>
      <inkml:brushProperty name="color" value="#E71224"/>
    </inkml:brush>
  </inkml:definitions>
  <inkml:trace contextRef="#ctx0" brushRef="#br0">2 32 17188,'-1'-14'736,"0"-3"771,4 37-50,9 86-168,15 240-193,-27-260-739,1-86-344,-1 0-1,0 0 0,0 0 0,0 0 1,0 0-1,0 0 0,1 0 0,-1 0 0,0 1 1,0-1-1,0 0 0,0 0 0,0 0 1,1 0-1,-1 0 0,0 0 0,0 0 1,0-1-1,0 1 0,1 0 0,-1 0 1,0 0-1,0 0 0,0 0 0,0 0 0,0 0 1,1 0-1,-1 0 0,0 0 0,0 0 1,0 0-1,0-1 0,0 1 0,0 0 1,0 0-1,0 0 0,1 0 0,-1 0 1,0 0-1,0-1 0,0 1 0,0 0 0,0 0 1,0 0-1,0 0 0,0 0 0,0-1 1,0 1-1,0 0 0,0 0 0,0 0 1,8-24 381,-1 0 1,-1 0 0,6-44 0,-6 31-179,2-8-244,-2 0 1,-2-1 0,-3-84-1,-7 95-168,5 34 181,1-1 0,0 1-1,-1 0 1,1 0 0,-1-1-1,1 1 1,-1 0 0,1 0-1,-1 0 1,0-1 0,0 1 0,0 0-1,0 0 1,0 0 0,0 0-1,0 1 1,0-1 0,0 0-1,0 0 1,0 1 0,0-1-1,-2 0 1,2 1 5,0 0-1,0 0 1,0 0-1,0 0 1,1 0 0,-1 0-1,0 1 1,0-1-1,0 0 1,1 1 0,-1-1-1,0 0 1,0 1-1,1-1 1,-1 1 0,0-1-1,1 1 1,-1 0-1,0-1 1,1 1-1,-1 0 1,1-1 0,-1 1-1,1 0 1,-1 0-1,1-1 1,0 1 0,-1 2-1,-8 26-88,8-27 88,-5 27-41,1 1 0,2 0 0,0 45-1,14 89 69,-7-145 16,-1-13 16,0-11 77,-1-12-92,0 0 0,-1 1-1,-1-1 1,-1 0 0,0 1 0,-4-20 0,1 6-2,2 6-19,1 11-16,0 0 0,-1 1-1,0-1 1,-1 0-1,0 1 1,-7-15 0,10 27 2,0 0 0,0 0 0,0 0 0,0 0 0,0 1 0,0-1 0,0 0 0,0 0 0,-1 0 0,1 1 0,0-1 0,0 0 0,0 0 0,0 0 0,0 0 0,0 0 0,-1 1 0,1-1 0,0 0 0,0 0 0,0 0 1,0 0-1,-1 0 0,1 0 0,0 0 0,0 0 0,0 0 0,-1 0 0,1 0 0,0 1 0,0-1 0,0 0 0,0 0 0,-1 0 0,1 0 0,0-1 0,0 1 0,0 0 0,-1 0 0,1 0 0,0 0 0,0 0 0,0 0 0,-1 0 0,1 0 0,0 0 0,0 0 0,0 0 0,0-1 0,0 1 1,-1 0-1,1 0 0,0 0 0,0-1 0,-2 25-58,2-23 57,1 40-270,1 0 0,13 65 1,27 83-41,-24-113 438,-6-25-342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48.560"/>
    </inkml:context>
    <inkml:brush xml:id="br0">
      <inkml:brushProperty name="width" value="0.05" units="cm"/>
      <inkml:brushProperty name="height" value="0.05" units="cm"/>
      <inkml:brushProperty name="color" value="#E71224"/>
    </inkml:brush>
  </inkml:definitions>
  <inkml:trace contextRef="#ctx0" brushRef="#br0">148 74 13211,'12'-15'1677,"-2"1"473,1 0 0,18-16 2006,-29 34-3642,-5 7-270,-26 39 63,2 2 0,2 1 0,3 1 0,2 1 0,3 1 0,-24 113 0,41-157-295,-5 38 41,7-46-45,-1 0 1,1 0-1,0 0 1,1 0-1,-1 0 0,1 0 1,0 0-1,0 0 1,2 5-1,-2-8-3,-1 0-1,1 0 0,0 0 0,0 0 1,0 0-1,0 0 0,0 0 0,0 0 1,0-1-1,0 1 0,0 0 1,1-1-1,-1 1 0,0 0 0,0-1 1,1 0-1,-1 1 0,0-1 0,1 0 1,-1 1-1,0-1 0,1 0 1,-1 0-1,2 0 0,33-6 67,-16 0-116,0-2 1,0-1 0,-1 0-1,18-12 1,6-3-579,-30 18 336,41-25-1239,-50 29 1389,0-1 1,0 0-1,0-1 1,-1 1-1,1-1 0,-1 1 1,0-1-1,0 0 1,4-8-1,-2-5-668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48.994"/>
    </inkml:context>
    <inkml:brush xml:id="br0">
      <inkml:brushProperty name="width" value="0.05" units="cm"/>
      <inkml:brushProperty name="height" value="0.05" units="cm"/>
      <inkml:brushProperty name="color" value="#E71224"/>
    </inkml:brush>
  </inkml:definitions>
  <inkml:trace contextRef="#ctx0" brushRef="#br0">12 65 16011,'-11'4'1977,"11"-2"-961,4-1-360,13 0 1849,3-1-1289,13-1-272,3-6-160,8 1-336,5-3-400,1 1-584,3-5 552,-4-1-160,6-1-104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50.975"/>
    </inkml:context>
    <inkml:brush xml:id="br0">
      <inkml:brushProperty name="width" value="0.05" units="cm"/>
      <inkml:brushProperty name="height" value="0.05" units="cm"/>
      <inkml:brushProperty name="color" value="#E71224"/>
    </inkml:brush>
  </inkml:definitions>
  <inkml:trace contextRef="#ctx0" brushRef="#br0">130 6 16884,'0'0'42,"0"-1"0,0 1 0,0 0 0,0 0 0,0 0 0,0 0 0,0-1 0,0 1 0,0 0 0,0 0 0,0 0 0,0 0 0,-1-1 0,1 1 0,0 0 0,0 0 0,0 0 0,0 0 0,0 0 0,0-1 0,0 1 0,0 0 0,0 0 0,0 0 0,-1 0 0,1 0 0,0 0 0,0 0 0,0-1 0,0 1 0,0 0 0,-1 0 0,1 0 0,0 0 0,0 0 0,0 0 0,0 0 0,-1 0 0,1 0 0,0 0 0,0 0 0,0 0 0,0 0 0,-1 0 0,1 0 0,0 0 0,0 0 0,0 0 0,0 0 0,0 0 0,-1 0 0,1 0 0,0 0 0,0 0 1,0 1-1,0-1 0,0 0 0,-1 0 0,1 0 0,0 0 0,-11 15 1017,-8 25-251,7-8-533,1 1 0,-11 65 1,-1 73-265,19-138 40,-9 109 11,6 0 1,12 144-1,-3-254-39,2 0 1,1 0-1,2 0 1,15 45-1,4-1 63,10 27-513,-36-103 397,0 0 0,0 0 0,0 1 0,0-1 0,1 0 0,-1 0 0,0 1 0,0-1 0,0 0 0,0 0 0,0 0 0,0 0 0,0 1 0,1-1 1,-1 0-1,0 0 0,0 0 0,0 0 0,0 1 0,1-1 0,-1 0 0,0 0 0,0 0 0,0 0 0,1 0 0,-1 0 0,0 0 0,0 0 0,0 0 0,1 0 0,-1 1 0,0-1 0,0 0 0,0 0 1,1 0-1,-1-1 0,0 1 0,7-7-765,5-19-25,-10 22 708,9-17-375,1-2-18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51.602"/>
    </inkml:context>
    <inkml:brush xml:id="br0">
      <inkml:brushProperty name="width" value="0.05" units="cm"/>
      <inkml:brushProperty name="height" value="0.05" units="cm"/>
      <inkml:brushProperty name="color" value="#E71224"/>
    </inkml:brush>
  </inkml:definitions>
  <inkml:trace contextRef="#ctx0" brushRef="#br0">0 115 17244,'1'1'93,"-1"0"-1,1 0 1,0 0 0,-1 0 0,1 0 0,0 0 0,0 0 0,-1 0-1,1 0 1,0 0 0,0 0 0,0-1 0,0 1 0,0 0 0,0-1-1,1 1 1,-1-1 0,0 1 0,0-1 0,0 1 0,0-1 0,1 0-1,-1 0 1,0 1 0,0-1 0,1 0 0,1 0 0,5-1 199,-1 0 0,1 0 0,11-4-1,-6 2 211,32-7-46,1 2 0,0 2 1,0 1-1,1 3 0,53 5 1,297 14-92,18-12-304,-391-4-48,1-1-1,0-1 0,0-1 1,-1-1-1,1-1 0,-1-2 1,0 0-1,-1-1 0,1-2 1,-1 0-1,25-15 0,-38 18 7,-4 2 11,1 0-1,0 0 1,0 1-1,9-3 0,-15 5-12,0 1-1,0-1 1,0 1-1,0 0 1,0 0-1,0 0 1,0-1-1,0 1 0,1 0 1,-1 0-1,0 0 1,0 1-1,0-1 1,0 0-1,0 0 1,0 1-1,0-1 1,0 0-1,0 1 1,0-1-1,0 1 1,0-1-1,0 1 1,0 0-1,0-1 0,0 1 1,-1 0-1,1 0 1,0-1-1,-1 1 1,1 0-1,0 0 1,-1 0-1,1 0 1,0 2-1,0-9-3385,-1-7 2916,2-1-353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1.931"/>
    </inkml:context>
    <inkml:brush xml:id="br0">
      <inkml:brushProperty name="width" value="0.05" units="cm"/>
      <inkml:brushProperty name="height" value="0.05" units="cm"/>
    </inkml:brush>
  </inkml:definitions>
  <inkml:trace contextRef="#ctx0" brushRef="#br0">53 1 19340,'1'0'75,"-1"0"0,0-1-1,1 1 1,-1 0 0,0 0-1,1 0 1,-1 0 0,1 0-1,-1 0 1,0 0 0,1 0-1,-1 0 1,1 1 0,-1-1 0,0 0-1,1 0 1,-1 0 0,0 0-1,1 0 1,-1 1 0,0-1-1,1 0 1,-1 0 0,0 1-1,0-1 1,1 0 0,-1 0 0,0 1-1,0-1 1,1 0 0,-1 1-1,0-1 1,0 0 0,0 1-1,1-1 1,-1 0 0,0 1-1,0-1 1,0 1 0,0-1 0,0 19 351,-1-15-142,-27 212 3886,-7 123-3364,35-335-805,0 1 1,0 0 0,0-1-1,0 1 1,1 0 0,0-1-1,0 1 1,0-1 0,4 7-1,-5-9-4,1-1-1,0 0 0,0 0 0,0 0 0,0 0 0,0 0 0,1 0 0,-1 0 0,0-1 0,0 1 0,1 0 1,-1-1-1,0 1 0,1 0 0,-1-1 0,0 0 0,1 1 0,-1-1 0,1 0 0,-1 0 0,1 0 1,-1 0-1,1 0 0,-1 0 0,1 0 0,-1 0 0,1-1 0,-1 1 0,0 0 0,1-1 0,-1 1 1,3-2-1,16-7-375,-1 0 0,0-2 0,-1 0 0,0-1 0,21-17 0,36-24-331,-25 25 162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52.056"/>
    </inkml:context>
    <inkml:brush xml:id="br0">
      <inkml:brushProperty name="width" value="0.05" units="cm"/>
      <inkml:brushProperty name="height" value="0.05" units="cm"/>
      <inkml:brushProperty name="color" value="#E71224"/>
    </inkml:brush>
  </inkml:definitions>
  <inkml:trace contextRef="#ctx0" brushRef="#br0">77 24 16363,'0'-1'120,"9"-17"1536,-5 14-870,-3 11-65,-27 159 3698,6 464-1386,18-281-2887,1-298-232,1-15-780,-8 57-1,8-93 872,0 0-1,0 1 0,0-1 0,0 0 1,0 0-1,0 0 0,0 0 1,0 0-1,0 0 0,0 1 0,0-1 1,0 0-1,0 0 0,0 0 0,0 0 1,0 0-1,0 0 0,0 0 0,0 0 1,0 1-1,-1-1 0,1 0 0,0 0 1,0 0-1,0 0 0,0 0 0,0 0 1,0 0-1,0 0 0,0 0 0,0 0 1,-1 0-1,1 0 0,0 1 1,0-1-1,0 0 0,0 0 0,0 0 1,0 0-1,0 0 0,-1 0 0,1 0 1,0 0-1,0 0 0,0 0 0,0 0 1,0 0-1,0 0 0,0 0 0,-1-1 1,1 1-1,0 0 0,0 0 0,0 0 1,0 0-1,0 0 0,0 0 0,0 0 1,0 0-1,-1 0 0,1 0 1,0 0-1,0 0 0,0-1 0,0 1 1,0 0-1,-5-8-120,-5-19-204,-3-11-70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52.589"/>
    </inkml:context>
    <inkml:brush xml:id="br0">
      <inkml:brushProperty name="width" value="0.05" units="cm"/>
      <inkml:brushProperty name="height" value="0.05" units="cm"/>
      <inkml:brushProperty name="color" value="#E71224"/>
    </inkml:brush>
  </inkml:definitions>
  <inkml:trace contextRef="#ctx0" brushRef="#br0">67 6 14979,'-11'-2'1102,"6"1"-629,0 0 0,0 1 0,0-1 0,0 1 0,-6 0 0,10 0-396,0 1 0,0-1 0,0 0 0,1 0 0,-1 0 0,0 1 0,0-1 0,0 0 0,0 1 0,1-1 0,-1 1 0,0-1 0,0 1 0,1 0 0,-1-1 1,0 1-1,1-1 0,-1 1 0,1 0 0,-1 0 0,1-1 0,-1 1 0,1 0 0,-1 0 0,1 0 0,0-1 0,-1 1 0,1 0 0,0 0 0,0 0 0,0 0 0,0 0 0,0 0 0,0 0 1,0 0-1,0 0-56,0 0 0,1 0 0,-1-1 1,0 1-1,0 0 0,1-1 1,-1 1-1,1 0 0,-1-1 0,1 1 1,-1-1-1,1 1 0,-1-1 1,1 1-1,-1-1 0,1 1 0,0-1 1,-1 1-1,1-1 0,0 0 1,-1 1-1,1-1 0,0 0 0,-1 0 1,1 0-1,0 1 0,1-1 1,22 2 371,291 18 1470,-3 23-1391,45 4-570,-300-41 24,1-4 1,90-7-1,-113 1-109,1-1-1,-1-2 0,-1-2 0,0-1 0,43-19 1,-73 27 123,35-13-487,-37 14 472,1 1 1,0-1 0,0 0 0,-1 1 0,1 0 0,0 0 0,0 0 0,0 0 0,-1 0 0,1 0-1,4 1 1,-6 1 26,1-1-1,0 1 1,-1 0-1,1 0 1,-1-1-1,0 1 0,0 0 1,0 0-1,0 0 1,0 0-1,0 0 1,0 1-1,-1-1 0,1 0 1,0 3-1,1-1-233,-3-22 157,1-4 30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1:53.739"/>
    </inkml:context>
    <inkml:brush xml:id="br0">
      <inkml:brushProperty name="width" value="0.05" units="cm"/>
      <inkml:brushProperty name="height" value="0.05" units="cm"/>
      <inkml:brushProperty name="color" value="#E71224"/>
    </inkml:brush>
  </inkml:definitions>
  <inkml:trace contextRef="#ctx0" brushRef="#br0">10 1 16347,'0'0'51,"-1"0"0,1 0 0,0 0 0,-1 0 0,1 0 0,0 0-1,-1 0 1,1 0 0,0 0 0,-1 0 0,1 0 0,0 0-1,-1 0 1,1 0 0,0 1 0,-1-1 0,1 0 0,0 0-1,0 0 1,-1 0 0,1 1 0,0-1 0,0 0 0,-1 0-1,1 1 1,0-1 0,0 0 0,-1 0 0,1 1 0,0-1-1,0 0 1,0 1 0,-1-1 0,6 12 646,16 10-23,19 8-139,5 4-252,75 71-1,-82-62-137,-2 1 0,57 91 0,41 109 57,-100-178-168,4 2-18,60 80-1,58 55 16,57 83 8,-45 10 17,-22 12 12,-33-68-34,278 665 832,-157-397 307,-69-162-656,-92-161-347,-43-103 314,60 114 0,-30-105 611,-48-75-707,-10-11 299,-9-9-536,-9-10-645,14 12 462,0-1 0,0 0 0,0 0 1,1 1-1,-1-1 0,-2-6 0,0-9-169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13.303"/>
    </inkml:context>
    <inkml:brush xml:id="br0">
      <inkml:brushProperty name="width" value="0.05" units="cm"/>
      <inkml:brushProperty name="height" value="0.05" units="cm"/>
      <inkml:brushProperty name="color" value="#E71224"/>
    </inkml:brush>
  </inkml:definitions>
  <inkml:trace contextRef="#ctx0" brushRef="#br0">123 10 16780,'8'-10'5743,"-9"23"-2217,0-4-4212,-6 21 1115,-17 52 0,0-5-303,5-4-67,-18 82-45,30-114-2,4-29-6,0 0-1,1 0 1,1-1 0,0 1 0,1 0-1,0 0 1,2 16 0,-2-26-3,1-1 1,-1 0-1,1 1 1,0-1-1,-1 0 1,1 0-1,0 0 1,0 0-1,0 0 1,0 0 0,0 0-1,0 0 1,0 0-1,0 0 1,0 0-1,0-1 1,0 1-1,1 0 1,-1-1-1,0 1 1,0-1-1,1 1 1,-1-1 0,0 0-1,1 0 1,-1 1-1,1-1 1,-1 0-1,0 0 1,1 0-1,-1 0 1,0-1-1,1 1 1,-1 0-1,2-1 1,6-1 39,0 0 0,0-1 0,14-6-1,30-13 168,45-20-1393,-95 40 866,-3 2 307,1 0-1,0-1 0,-1 1 0,1 0 1,0 0-1,-1-1 0,1 1 0,0 0 1,-1-1-1,1 1 0,0-1 0,-1 1 1,1-1-1,-1 1 0,1-1 1,-1 1-1,1-1 0,-1 1 0,0-1 1,1 0-1,-1 1 0,0-1 0,1 0 1,-1 1-1,0-1 0,0 0 1,0 0-1,1 1 0,-1-1 0,0 0 1,0 0-1,0 1 0,-1-2 0,-2-9-329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13.755"/>
    </inkml:context>
    <inkml:brush xml:id="br0">
      <inkml:brushProperty name="width" value="0.05" units="cm"/>
      <inkml:brushProperty name="height" value="0.05" units="cm"/>
      <inkml:brushProperty name="color" value="#E71224"/>
    </inkml:brush>
  </inkml:definitions>
  <inkml:trace contextRef="#ctx0" brushRef="#br0">1 15 18964,'4'-1'2008,"6"-2"-1231,3 0-273,7 0 1032,6 2-360,7-1-391,1 1-145,6 1-328,-4 1-136,-1 2-392,-5 0-416,-7-2 552,-5-1-120,-8-1-49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14.442"/>
    </inkml:context>
    <inkml:brush xml:id="br0">
      <inkml:brushProperty name="width" value="0.05" units="cm"/>
      <inkml:brushProperty name="height" value="0.05" units="cm"/>
      <inkml:brushProperty name="color" value="#E71224"/>
    </inkml:brush>
  </inkml:definitions>
  <inkml:trace contextRef="#ctx0" brushRef="#br0">38 46 16868,'-2'0'322,"0"0"0,0 0 0,1 0 0,-1 0 0,0 0 0,1 0 0,-1 1 0,0-1 0,1 0 0,-1 1 0,0 0 0,1-1 0,-1 1 1,1 0-1,-3 2 0,3-2-145,0 1 0,0-1 1,0 1-1,0-1 1,0 1-1,1 0 0,-1 0 1,1-1-1,-1 1 0,1 0 1,0 0-1,0 0 1,-1-1-1,1 1 0,1 3 1,-1-2-119,0 1 0,1-1 0,0 1 0,-1-1 1,1 1-1,0-1 0,1 0 0,-1 1 0,1-1 1,-1 0-1,1 0 0,0 0 0,0 0 0,3 2 1,-4-4-40,0 0-1,0 0 1,0 0 0,0 0 0,0 0 0,0-1 0,0 1 0,0 0 0,0-1 0,0 1 0,1-1 0,-1 1-1,0-1 1,0 0 0,1 1 0,-1-1 0,0 0 0,0 0 0,1 0 0,-1 0 0,0 0 0,1 0 0,-1 0 0,0-1-1,0 1 1,1 0 0,-1-1 0,0 1 0,0-1 0,0 1 0,1-1 0,-1 1 0,0-1 0,0 0 0,0 0-1,0 0 1,0 1 0,0-1 0,-1 0 0,1 0 0,1-2 0,1-2 78,0 1 0,0-1-1,-1 0 1,1-1 0,-1 1 0,-1 0 0,1-1 0,-1 1-1,2-9 1,-3 12-64,0 0 0,0-1 0,0 1 0,0 0 0,0-1 0,0 1 0,-1 0 0,1-1 0,-1 1 0,1 0 0,-2-4 0,1 5-21,0 1 0,1-1-1,-1 0 1,0 0 0,1 0 0,-1 1 0,0-1 0,0 0 0,0 1 0,0-1 0,0 0 0,1 1 0,-1-1 0,0 1 0,0 0 0,0-1 0,0 1 0,0 0 0,-1 0 0,1-1 0,0 1 0,0 0 0,0 0 0,0 0 0,-2 1 0,1-1-14,0 0 0,-1 1 1,1 0-1,0 0 0,0 0 0,0 0 0,0 0 0,0 0 1,0 0-1,0 0 0,0 1 0,1-1 0,-1 1 0,0-1 1,1 1-1,-1 0 0,1 0 0,0 0 0,-1 0 0,1 0 1,0 0-1,0 0 0,0 0 0,1 0 0,-1 0 0,0 1 1,1-1-1,0 0 0,-1 0 0,1 1 0,0 2 0,0-5 3,0 0-1,1 0 0,-1 1 0,0-1 0,0 0 0,0 0 0,0 0 1,1 0-1,-1 0 0,0 1 0,0-1 0,0 0 0,1 0 0,-1 0 1,0 0-1,0 0 0,1 0 0,-1 0 0,0 0 0,0 0 0,0 0 1,1 0-1,-1 0 0,0 0 0,0 0 0,0 0 0,1 0 0,-1 0 1,0 0-1,0 0 0,1 0 0,-1-1 0,0 1 0,0 0 0,0 0 1,0 0-1,1 0 0,-1 0 0,0-1 0,0 1 0,9-6 48,-1-4 17,0-1 0,-1 0-1,8-16 1,-5 8-23,-35 52-465,20-22-60,4-8 231,0 0 1,-1 0-1,1 0 1,-1 0 0,0-1-1,0 1 1,-2 3 0,8-10-279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17.439"/>
    </inkml:context>
    <inkml:brush xml:id="br0">
      <inkml:brushProperty name="width" value="0.05" units="cm"/>
      <inkml:brushProperty name="height" value="0.05" units="cm"/>
      <inkml:brushProperty name="color" value="#E71224"/>
    </inkml:brush>
  </inkml:definitions>
  <inkml:trace contextRef="#ctx0" brushRef="#br0">50 4 16724,'1'-1'72,"-1"1"1,0 0 0,0 0 0,0 0 0,0-1-1,1 1 1,-1 0 0,0 0 0,0 0 0,0 0 0,1 0-1,-1-1 1,0 1 0,0 0 0,1 0 0,-1 0-1,0 0 1,0 0 0,1 0 0,-1 0 0,0 0 0,1 0-1,-1 0 1,0 0 0,0 0 0,1 0 0,-1 0-1,0 0 1,0 0 0,1 0 0,-1 0 0,0 0 0,0 0-1,1 1 1,-1-1 0,0 0 0,0 0 0,1 0-1,-1 0 1,0 0 0,0 1 0,0-1 0,0 0-1,1 0 1,-1 1 0,0-1 0,0 0 0,0 0 0,0 0-1,0 1 1,1-1 0,-1 0 0,0 0 0,0 1-1,0-1 1,0 0 0,0 1 0,0-1 0,0 0 0,0 1-1,3 20 1657,-3-18-1457,1 58 696,-2 1-1,-11 73 1,0-5-1280,10-87-189,2-18-663,-2 0 0,-5 26 1,7-49 1077,-1-1 1,1 1 0,-1-1-1,1 0 1,-1 1 0,0-1-1,1 0 1,-1 0-1,0 0 1,0 0 0,0 1-1,0-1 1,0 0 0,0 0-1,-1-1 1,1 1 0,-2 1-1,-10 3-850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17.889"/>
    </inkml:context>
    <inkml:brush xml:id="br0">
      <inkml:brushProperty name="width" value="0.05" units="cm"/>
      <inkml:brushProperty name="height" value="0.05" units="cm"/>
      <inkml:brushProperty name="color" value="#E71224"/>
    </inkml:brush>
  </inkml:definitions>
  <inkml:trace contextRef="#ctx0" brushRef="#br0">44 615 14579,'6'-1'1969,"-1"-4"-1097,7 0-192,4-2 1240,6-1-567,1-5-121,7 3-304,3 0-144,-2-4-232,2 1-144,-3 3-728,0 2-408,-10-7 624,1 4-168,-2-12-80</inkml:trace>
  <inkml:trace contextRef="#ctx0" brushRef="#br0" timeOffset="1">1 28 15515,'13'-12'2305,"0"9"-1265,10-4-456,1 4 2417,12 0-2065,4 3-144,7 0-360,0 2-312,-2-2-776,-1 1-368,-9 2 840,-4-3-192,-5 3-112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18.464"/>
    </inkml:context>
    <inkml:brush xml:id="br0">
      <inkml:brushProperty name="width" value="0.05" units="cm"/>
      <inkml:brushProperty name="height" value="0.05" units="cm"/>
      <inkml:brushProperty name="color" value="#E71224"/>
    </inkml:brush>
  </inkml:definitions>
  <inkml:trace contextRef="#ctx0" brushRef="#br0">39 15 13995,'1'23'1134,"0"-1"0,-1 1 1,-1-1-1,-8 41 0,1-2-656,2-5-227,-3 31 434,1 134 0,8-220-656,0 1 0,0-1 0,0 0 0,0 0 1,1 1-1,-1-1 0,0 0 0,1 0 0,-1 1 1,0-1-1,1 0 0,-1 0 0,2 2 0,-2-3-10,0 0 0,1 0 0,-1 0 0,0 0 0,0 0 0,1 0 0,-1 0-1,0 0 1,0 0 0,1 0 0,-1 0 0,0 0 0,1-1 0,-1 1 0,0 0 0,0 0 0,1 0-1,-1 0 1,0 0 0,0 0 0,0-1 0,1 1 0,-1 0 0,0 0 0,0 0 0,0-1 0,1 1-1,-1 0 1,0 0 0,0 0 0,0-1 0,0 1 0,0 0 0,0 0 0,1-1 0,13-34 736,-1-12-461,-2 0 1,-2-1-1,-2 0 0,-3 0 1,-1 0-1,-5-52 0,2 91-273,-4-29 38,4 35-57,-1 1 1,1 0-1,-1-1 1,0 1-1,0 0 1,0-1-1,0 1 1,0 0-1,0 0 1,0 0-1,-1 0 1,-1-2 0,3 4-4,0-1 1,-1 1-1,1 0 1,0 0 0,0 0-1,0-1 1,0 1-1,-1 0 1,1 0 0,0 0-1,0 0 1,0 0 0,-1-1-1,1 1 1,0 0-1,0 0 1,-1 0 0,1 0-1,0 0 1,0 0-1,-1 0 1,1 0 0,0 0-1,0 0 1,-1 0 0,1 0-1,0 0 1,0 0-1,-1 0 1,1 0 0,0 0-1,0 0 1,-1 1-1,1-1 1,0 0 0,0 0-1,0 0 1,-1 0 0,1 0-1,0 1 1,0-1-1,0 0 1,-1 0 0,1 0-1,0 1 1,0-1 0,0 0-1,0 0 1,0 1-1,-5 18-25,6 25-42,-1-42 64,1 1 0,-1-1 0,1 1-1,-1-1 1,1 1 0,0-1 0,0 1 0,0-1 0,1 0-1,-1 0 1,0 1 0,1-1 0,-1 0 0,1 0-1,0 0 1,0-1 0,0 1 0,0 0 0,0-1 0,0 1-1,0-1 1,0 0 0,1 1 0,-1-1 0,1 0-1,-1 0 1,1-1 0,-1 1 0,1-1 0,-1 1 0,1-1-1,-1 0 1,1 0 0,0 0 0,-1 0 0,1 0 0,-1 0-1,1-1 1,-1 1 0,1-1 0,-1 0 0,1 0-1,-1 0 1,5-3 0,8-3 25,0-2-1,-1 0 1,0-1-1,-1 0 1,24-24 0,-15 11 72,-1-1 0,23-34 0,-39 49-66,-4 8-22,-1-1 0,1 1 0,0-1 1,0 1-1,0-1 0,0 1 0,0 0 0,0 0 0,0-1 0,0 1 0,0 0 0,0 0 0,1 0 0,-1 0 0,0 0 0,1 1 0,-1-1 0,1 0 0,-1 1 0,3-2 0,-3 3-4,-1-1 0,1 0 0,-1 1-1,1-1 1,-1 0 0,1 1 0,-1-1-1,0 1 1,1-1 0,-1 1 0,0-1 0,1 1-1,-1-1 1,0 1 0,1-1 0,-1 1-1,0-1 1,0 1 0,0 0 0,1-1 0,-1 1-1,0-1 1,0 1 0,0 0 0,0-1 0,0 1-1,0-1 1,0 1 0,0 0 0,-1-1-1,1 1 1,0-1 0,0 1 0,0 0 0,-1 0-1,1 3 3,-15 109 5,3-34-3,6-27-29,0-12-474,2 0-1,3 77 0,1-116 479,0 1 1,0-1 0,0 0-1,0 0 1,0 0-1,0 0 1,0 0-1,0 0 1,1 0-1,-1 0 1,0 0-1,1 1 1,-1-1-1,1-1 1,-1 1 0,1 0-1,0 0 1,-1 0-1,1 0 1,0 0-1,-1 0 1,1-1-1,0 1 1,0 0-1,0-1 1,0 1-1,0 0 1,0-1 0,0 1-1,0-1 1,1 1-1,12-8-388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18.905"/>
    </inkml:context>
    <inkml:brush xml:id="br0">
      <inkml:brushProperty name="width" value="0.05" units="cm"/>
      <inkml:brushProperty name="height" value="0.05" units="cm"/>
      <inkml:brushProperty name="color" value="#E71224"/>
    </inkml:brush>
  </inkml:definitions>
  <inkml:trace contextRef="#ctx0" brushRef="#br0">0 0 18004,'9'13'2008,"4"4"-1120,4 2-279,12-1 983,4 1-352,11-6-320,1-3-175,5-7-353,-4-3-216,-2-4-464,-7-4-385,-9 0 1266,-10-1-673,-15 3-40,-3 4-72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2.715"/>
    </inkml:context>
    <inkml:brush xml:id="br0">
      <inkml:brushProperty name="width" value="0.05" units="cm"/>
      <inkml:brushProperty name="height" value="0.05" units="cm"/>
    </inkml:brush>
  </inkml:definitions>
  <inkml:trace contextRef="#ctx0" brushRef="#br0">96 296 17012,'-18'19'2234,"-19"29"1,31-39-1805,0 0 1,1 0-1,0 0 1,1 0-1,0 1 1,-3 12 0,6-20-415,0 0 0,1 0 0,0-1 0,-1 1 0,1 0 0,0 0 0,0 0-1,0 0 1,0 0 0,0 0 0,0 0 0,1 0 0,-1-1 0,1 1 0,-1 0 0,1 0 0,0 0 0,0-1 0,-1 1 0,1 0 0,0-1 0,1 1 0,-1-1 0,1 2 0,0-2-13,0 0 0,0 0 0,-1 0 0,1 0-1,0-1 1,0 1 0,0-1 0,0 1-1,0-1 1,0 0 0,0 0 0,0 0 0,0 0-1,0 0 1,0 0 0,0 0 0,0-1 0,0 1-1,0-1 1,-1 0 0,1 1 0,0-1 0,2-1-1,4-2-1,0 0 0,0-1 0,-1 0 0,0 0-1,0-1 1,11-11 0,34-45-41,-39 44-1,2 0 0,17-17 0,-31 34 36,-1 1-1,1-1 1,0 0 0,-1 1-1,1-1 1,0 1 0,0-1-1,-1 1 1,1-1 0,0 1-1,0 0 1,0-1 0,-1 1-1,1 0 1,0-1 0,0 1-1,0 0 1,0 0 0,0 0-1,0 0 1,0 0 0,1 0 0,-1 1 2,0-1 1,-1 1 0,1-1 0,0 1 0,-1-1-1,1 1 1,0 0 0,-1-1 0,1 1 0,-1 0 0,1 0-1,-1 0 1,1-1 0,-1 1 0,0 0 0,1 0-1,-1 0 1,0 1 0,2 8 20,0 0 0,-1-1 0,-1 16 1,0-11 33,1-10-26,-1 3 41,1 0-1,0 0 1,3 12-1,-3-18-50,-1 0 0,0 0 0,1 1 0,-1-1-1,1 0 1,-1 0 0,1 0 0,0 0 0,-1 0 0,1 0-1,0 0 1,0 0 0,-1 0 0,1-1 0,0 1 0,0 0-1,0 0 1,0-1 0,0 1 0,0-1 0,1 1 0,-1-1-1,0 1 1,0-1 0,0 1 0,0-1 0,1 0-1,-1 0 1,2 0 0,1 0 17,1-1 0,0 0 0,0-1 0,0 1 0,-1-1 0,1 0 0,-1 0 0,1-1 0,-1 1 0,7-5 0,41-37-427,-44 37 224,43-44-1416,-32 31-686,1 1-1,23-18 1,-43 37 2204,0-1 0,0 1 1,0 0-1,0 0 1,1 0-1,-1 0 1,0 0-1,0-1 0,0 1 1,0 0-1,1 0 1,-1 0-1,0 0 0,0 0 1,0 0-1,1 0 1,-1 0-1,0 0 0,0 0 1,0 0-1,1 0 1,-1 0-1,0 0 1,0 0-1,1 0 0,-1 0 1,0 0-1,0 0 1,0 0-1,1 0 0,-1 0 1,0 0-1,0 0 1,0 0-1,1 1 0,-1-1 1,0 0-1,0 0 1,0 0-1,0 0 1,0 0-1,1 1 0,-1-1 1,0 0-1,2 15-1312,-6 27 1005,2-32 227,1-5 140,0 33 790,1-37-740,0 0-1,0 0 1,0 0-1,0 0 1,0 0-1,0 0 1,0-1-1,1 1 1,-1 0-1,0 0 1,1 0-1,-1-1 1,1 1-1,-1 0 1,0 0-1,1-1 1,0 1-1,-1 0 1,1-1-1,-1 1 0,1-1 1,0 1-1,-1-1 1,1 1-1,0-1 1,0 1-1,0-1 1,-1 1-1,1-1 1,0 0-1,0 0 1,0 1-1,0-1 1,-1 0-1,1 0 1,0 0-1,1 0 1,4-1 6,0-1 1,0 1-1,0-1 0,-1 0 1,1 0-1,-1-1 0,1 0 1,-1 0-1,0 0 1,8-6-1,7-9-21,20-20 1,-23 22-4,6-6 65,7-5 1299,28-37-1,-73 85 2447,-21 37 0,24-36-3474,1 0 0,1 1 1,1 0-1,-6 25 0,14-42-297,-1 1 1,1-1 0,1 0-1,-1 1 1,1 9 0,0-15-57,0 0 0,0 0-1,0-1 1,1 1 0,-1 0 0,0 0 0,0 0 0,1 0 0,-1 0 0,0 0 0,1-1 0,-1 1 0,1 0 0,-1 0-1,1-1 1,-1 1 0,1 0 0,0 0 0,-1-1 0,1 1 0,0-1 0,-1 1 0,1-1 0,0 1 0,0-1-1,0 1 1,0-1 0,-1 0 0,1 1 0,0-1 0,0 0 0,0 0 0,0 0 0,0 0 0,0 0 0,0 0 0,0 0-1,-1 0 1,1 0 0,0 0 0,0 0 0,0 0 0,0-1 0,0 1 0,0 0 0,1-1 0,6-3 3,-1 1 0,1-1 1,-1 0-1,0-1 1,0 0-1,0 0 0,-1 0 1,1-1-1,-1 0 0,-1 0 1,10-13-1,5-10 4,23-43 0,-28 44 11,-1 0 0,-1-1 0,-1-1 0,-2 0 0,-1 0 1,7-40-1,-14 46 27,-2 24-51,0-1 0,0 1 0,0 0 0,0 0 0,0 0 0,0 0 0,0-1 0,0 1 0,0 0 0,0 0 0,0 0 0,0 0 0,0-1 0,0 1 0,0 0 0,0 0 0,0 0 0,0 0 0,0-1 0,-1 1 0,1 0 0,0 0 0,0 0 0,0 0 0,0 0 0,0 0 0,0-1 0,0 1 0,-1 0 0,1 0 0,0 0 0,0 0 0,0 0 0,0 0 0,0 0 0,-1 0 0,1 0 0,0 0 0,0 0 0,0-1 0,0 1 0,-1 0 0,1 0 0,0 0 0,0 0 0,0 0 0,0 0 0,-1 1 0,1-1 0,0 0 0,0 0 0,0 0 0,0 0 0,-1 0 0,1 0 0,0 0 0,0 0 0,0 0 0,0 0 0,0 0 0,-1 1 0,-7 8 33,1 3-22,1 1 0,1 0 0,0 0-1,0 1 1,1-1 0,-2 17 0,1 2 7,-1 52 0,6-73-64,0 0-1,0 0 1,2 0-1,-1 0 1,1 0 0,1 0-1,0-1 1,9 20-1,-11-26-6,1-1 1,0 1-1,1 0 0,-1-1 0,0 0 1,1 0-1,0 1 0,0-1 0,0-1 0,0 1 1,0 0-1,1-1 0,-1 0 0,1 0 0,0 0 1,-1 0-1,1 0 0,0-1 0,0 0 1,0 0-1,0 0 0,0 0 0,0 0 0,1-1 1,-1 0-1,7 0 0,23-6-269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19.322"/>
    </inkml:context>
    <inkml:brush xml:id="br0">
      <inkml:brushProperty name="width" value="0.05" units="cm"/>
      <inkml:brushProperty name="height" value="0.05" units="cm"/>
      <inkml:brushProperty name="color" value="#E71224"/>
    </inkml:brush>
  </inkml:definitions>
  <inkml:trace contextRef="#ctx0" brushRef="#br0">1 1 16027,'14'24'2241,"15"-11"-1001,8-1-456,6-11 1681,3 3-881,4-1-528,-3-3-343,2 0-1057,-7-3 1328,-9-5-952,-7-1-64,-6 1-56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19.758"/>
    </inkml:context>
    <inkml:brush xml:id="br0">
      <inkml:brushProperty name="width" value="0.05" units="cm"/>
      <inkml:brushProperty name="height" value="0.05" units="cm"/>
      <inkml:brushProperty name="color" value="#E71224"/>
    </inkml:brush>
  </inkml:definitions>
  <inkml:trace contextRef="#ctx0" brushRef="#br0">1 145 19068,'3'-10'484,"1"1"1,1 0-1,0 0 0,0 1 0,0-1 0,1 1 1,1 0-1,-1 1 0,1-1 0,15-11 1,-17 15-310,0 0 1,1 0-1,-1 0 1,1 0 0,0 1-1,0 0 1,0 0 0,1 1-1,-1 0 1,1 0 0,-1 0-1,1 1 1,0 0 0,0 0-1,-1 1 1,13 0 0,-17 1-158,0-1 1,0 0 0,0 1-1,0 0 1,0-1 0,-1 1-1,1 0 1,0 0 0,-1 0-1,1 0 1,0 0 0,-1 0-1,0 0 1,1 1 0,-1-1 0,1 1-1,-1-1 1,0 1 0,1 2-1,0-1-4,-1 0 0,1 1 0,-1 0 0,0-1 0,0 1 0,0 0 0,-1-1 0,0 1 0,1 5 0,-2 4-3,0-1 1,-1 0 0,0 0 0,0 0 0,-7 15 0,-8 16 27,-3 0 0,-29 46 1,27-50-22,1 0 0,-25 67 0,44-98-24,-1-1 1,1 0 0,1 1 0,-1-1-1,1 1 1,1 15 0,0-21 6,0 0 0,0 0 1,1 0-1,-1 0 0,1 0 0,-1 0 1,1-1-1,0 1 0,0 0 1,0 0-1,0 0 0,0-1 0,0 1 1,0-1-1,1 1 0,-1-1 1,0 1-1,1-1 0,0 0 0,-1 0 1,1 1-1,0-1 0,-1 0 0,1-1 1,0 1-1,0 0 0,0 0 1,0-1-1,0 1 0,-1-1 0,1 0 1,3 1-1,4-1 4,1 0 0,-1 0 0,1-1 0,0 0 0,-1 0 0,0-1 0,1 0-1,-1-1 1,13-5 0,-3-1-347,1 0-1,-1-1 0,20-15 0,-35 23 245,0-1-1,0 1 1,1-1-1,-2-1 0,1 1 1,0 0-1,-1-1 1,1 0-1,-1 0 0,0 0 1,0 0-1,-1 0 0,1-1 1,-1 1-1,0-1 1,2-6-1,-2-14-536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0.243"/>
    </inkml:context>
    <inkml:brush xml:id="br0">
      <inkml:brushProperty name="width" value="0.05" units="cm"/>
      <inkml:brushProperty name="height" value="0.05" units="cm"/>
      <inkml:brushProperty name="color" value="#E71224"/>
    </inkml:brush>
  </inkml:definitions>
  <inkml:trace contextRef="#ctx0" brushRef="#br0">0 52 18876,'3'3'1664,"7"4"-1232,2-1-167,12-2 623,3-1-424,8-2-728,1 1-368,5-1-1009,-1-1 1313,0 3-264,1 0-280</inkml:trace>
  <inkml:trace contextRef="#ctx0" brushRef="#br0" timeOffset="1">460 109 17780,'0'0'99,"0"0"1,0-1 0,-1 1-1,1-1 1,-1 1-1,1-1 1,0 1 0,-1 0-1,1-1 1,-1 1-1,1 0 1,-1 0-1,1-1 1,-1 1 0,1 0-1,-1 0 1,1 0-1,-1-1 1,1 1 0,-1 0-1,1 0 1,-1 0-1,0 0 1,1 0 0,-2 0-1,-17 0 491,13 1-401,-1 1 0,1 0 0,0 0 0,0 0 0,0 0 0,0 1 0,0 0 1,1 0-1,0 1 0,-1 0 0,1 0 0,0 0 0,1 0 0,-1 1 0,1 0 0,0 0 0,0 0 0,-4 7 0,4-7-161,1 0 0,0 1 0,0-1 0,0 1 0,1 0-1,-1 0 1,2-1 0,-1 1 0,1 1 0,-1-1 0,2 0 0,-1 0 0,1 0 0,0 1 0,0-1 0,0 0 0,1 0-1,3 12 1,-3-15-12,0-1 0,0 0 0,1 0 0,-1 1 0,1-1 0,-1 0 0,1 0 0,0-1 0,-1 1 0,1 0-1,0 0 1,0-1 0,1 1 0,-1-1 0,0 0 0,0 0 0,1 0 0,-1 0 0,0 0 0,1 0 0,-1 0-1,1-1 1,-1 0 0,1 1 0,-1-1 0,1 0 0,0 0 0,-1 0 0,1 0 0,-1-1 0,1 1 0,4-2-1,3-1 52,-1 1 0,0-2-1,1 1 1,-1-1-1,0-1 1,-1 1-1,10-8 1,-4 2 73,-2 0 0,1-1 1,-2-1-1,1 0 0,-2 0 0,16-24 0,-22 31-89,0-1-1,-1 0 1,0 0-1,0 0 0,-1-1 1,1 1-1,-1-1 1,-1 1-1,1-1 0,-1 0 1,0 1-1,-1-1 1,0 0-1,0 0 0,0 0 1,-1 0-1,0 1 1,-2-11-1,1 13-43,0 1 1,0-1-1,0 1 1,0-1-1,0 1 0,-1 0 1,1 0-1,-1 0 0,0 0 1,0 0-1,0 1 1,0-1-1,-1 1 0,1 0 1,-1 0-1,1 0 1,-1 0-1,0 1 0,-4-2 1,4 2-71,1 0 0,0 0 1,-1 0-1,1 1 1,-1-1-1,1 1 0,-1 0 1,1 0-1,-1 1 1,1-1-1,-1 0 0,1 1 1,-1 0-1,1 0 1,0 0-1,-1 0 0,1 1 1,0-1-1,0 1 1,0 0-1,0 0 0,-3 3 1,4-4-45,1 0 1,0 0-1,0 1 0,0-1 1,0 0-1,0 1 1,0-1-1,1 0 0,-1 1 1,0-1-1,1 1 1,-1 0-1,1-1 0,-1 1 1,1-1-1,0 1 1,0 0-1,0-1 1,0 1-1,0-1 0,0 1 1,0 0-1,0-1 1,1 1-1,-1-1 0,1 1 1,-1 0-1,1-1 1,0 1-1,-1-1 0,1 0 1,0 1-1,0-1 1,0 0-1,0 1 1,0-1-1,0 0 0,0 0 1,1 0-1,-1 0 1,0 0-1,1 0 0,-1 0 1,1 0-1,-1-1 1,0 1-1,1 0 0,0-1 1,-1 0-1,1 1 1,-1-1-1,4 1 1,23 0-891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0.696"/>
    </inkml:context>
    <inkml:brush xml:id="br0">
      <inkml:brushProperty name="width" value="0.05" units="cm"/>
      <inkml:brushProperty name="height" value="0.05" units="cm"/>
      <inkml:brushProperty name="color" value="#E71224"/>
    </inkml:brush>
  </inkml:definitions>
  <inkml:trace contextRef="#ctx0" brushRef="#br0">44 0 21549,'-39'235'3953,"36"-196"-3752,2 0 0,1 0 1,11 77-1,-10-107-209,1 0 0,0-1 0,1 0 0,5 14 0,-7-20 5,-1-1 1,1 0 0,0 1-1,-1-1 1,1 0 0,0 0-1,-1 0 1,1 1 0,0-1 0,0 0-1,0 0 1,0 0 0,0-1-1,0 1 1,1 0 0,-1 0-1,0 0 1,0-1 0,1 1-1,-1-1 1,0 1 0,1-1 0,-1 1-1,0-1 1,1 0 0,-1 0-1,0 0 1,1 0 0,-1 0-1,1 0 1,-1 0 0,0 0-1,1 0 1,-1 0 0,1-1 0,-1 1-1,2-2 1,2 0-5,-1-1 0,0 0 0,0 0 1,0 0-1,0-1 0,0 1 0,-1-1 0,1 0 0,2-5 1,26-43-20,-30 49 25,25-52-13,-2 0-1,-3-2 1,-2-1 0,13-62-1,-31 113 22,-2 5-4,1-1 0,0 1 0,0 0 0,-1-1 0,1 1 0,-1-1 0,0 1 1,0-1-1,0 1 0,0 0 0,0-1 0,-1 1 0,1-1 0,-1-2 1,0 5-3,1 0 0,0 0 0,0 0 0,-1 0 0,1 0 0,0-1 0,0 1 1,-1 0-1,1 0 0,0 0 0,0 0 0,-1 0 0,1 0 0,0 0 0,-1 0 1,1 0-1,0 0 0,0 0 0,-1 0 0,1 0 0,0 1 0,0-1 0,-1 0 0,1 0 1,0 0-1,0 0 0,-1 0 0,1 1 0,0-1 0,0 0 0,0 0 0,-1 0 1,1 0-1,0 1 0,0-1 0,0 0 0,0 0 0,-1 1 0,1-1 0,0 0 1,0 0-1,0 1 0,0-1 0,0 0 0,0 1 0,-8 13 24,8-14-24,-14 33-1,2 0 0,2 1 1,1 1-1,-5 42 0,10-51-229,1 33 0,0-7 132,2-41-23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1.943"/>
    </inkml:context>
    <inkml:brush xml:id="br0">
      <inkml:brushProperty name="width" value="0.05" units="cm"/>
      <inkml:brushProperty name="height" value="0.05" units="cm"/>
      <inkml:brushProperty name="color" value="#E71224"/>
    </inkml:brush>
  </inkml:definitions>
  <inkml:trace contextRef="#ctx0" brushRef="#br0">8 231 18308,'-1'2'187,"0"-1"0,0 0 0,0 1 0,1 0 0,-1-1 0,0 1 0,1-1 1,0 1-1,-1 0 0,1 2 0,0-3-96,0 0 0,0-1 0,0 1 1,0 0-1,0-1 0,0 1 0,0-1 1,1 1-1,-1-1 0,0 1 0,0 0 1,1-1-1,-1 1 0,0-1 0,1 1 1,-1-1-1,1 0 0,-1 1 0,0-1 1,1 1-1,0-1 0,0 1 40,1 0 0,0-1 0,-1 1 0,1-1 0,0 0 0,-1 1 0,1-1 0,0 0 0,-1 0 0,1 0 0,0 0-1,0 0 1,-1-1 0,1 1 0,0-1 0,-1 1 0,1-1 0,-1 1 0,3-2 0,4-3 76,0 1-1,0-1 1,-1 0-1,0-1 1,0 0-1,0 0 1,-1-1-1,0 1 1,10-15 0,-8 8-48,0 0 1,-1 0 0,0-1 0,-1 1 0,5-18 0,-9 23-96,0 1 0,0-1 1,-1 0-1,0 0 1,-1-14-1,0 21-61,0 0-1,0 0 1,0-1-1,0 1 0,0 0 1,0 0-1,0-1 1,-1 1-1,1 0 1,0 0-1,-1-1 1,1 1-1,-1 0 1,1 0-1,-1 0 1,0 0-1,1 0 1,-1 0-1,0 0 0,0 0 1,0 0-1,0 0 1,0 0-1,0 1 1,0-1-1,0 0 1,0 1-1,0-1 1,0 0-1,0 1 1,-1 0-1,1-1 0,0 1 1,0 0-1,0-1 1,-1 1-1,1 0 1,0 0-1,-1 0 1,1 0-1,0 0 1,0 0-1,-1 1 1,0-1-1,-2 2-15,0-1 0,0 1 0,0-1 0,0 1 0,1 0-1,-1 1 1,1-1 0,-1 0 0,1 1 0,0 0 0,0 0 0,0 0 0,-5 7 0,-1 3-48,0 2 1,-8 16 0,9-17 25,1 0 0,1 1 0,0 0-1,1 0 1,0 0 0,2 1 0,0-1 0,0 1 0,1 0 0,1 0-1,1 0 1,1 0 0,2 21 0,-2-34 22,0 1-1,0-1 1,0 1 0,0-1-1,0 0 1,1 1 0,-1-1 0,1 0-1,0 0 1,0 0 0,1 0-1,-1 0 1,0-1 0,6 5 0,-6-5 1,1-1 0,-1 0-1,1 1 1,-1-1 0,1 0 0,0 0 0,-1 0 0,1-1 0,0 1 0,0-1 0,0 1 0,0-1 0,-1 0 0,1 0 0,0 0 0,0-1 0,0 1 0,5-2 0,2-1-12,0-1 1,0 0-1,-1-1 0,0 0 1,1 0-1,-2-1 1,1 0-1,-1-1 1,0 0-1,14-15 0,-4 1 29,-2 0-1,0-1 1,14-27-1,-25 42-10,-1-1 0,-1 1 0,1-1 0,2-12 0,-12 45-113,-4 38 1,9-56 112,0 0 0,1 1 0,0-1 0,1 0 0,-1 0 0,1 1 0,1-1 0,-1 0 0,1 0 0,6 12 0,-8-17 5,1 0-1,1 0 1,-1 0 0,0-1 0,0 1-1,1 0 1,-1-1 0,1 1-1,-1-1 1,1 0 0,0 1-1,-1-1 1,1 0 0,0 0-1,0 0 1,0 0 0,0 0 0,0-1-1,2 1 1,0 0-2,-1-1 0,0 0 0,1 0 0,-1 0 1,0 0-1,1-1 0,-1 1 0,1-1 0,-1 0 0,6-2 0,3-3-3,-1 0 0,1 0-1,-1-1 1,-1-1-1,11-8 1,-3 0 46,0 0 0,-2 0 0,0-2 0,22-30 0,-48 84 185,-8 31-217,16-60-8,1 1 1,0-1 0,1 0 0,-1 1 0,1-1 0,1 1 0,1 8 0,-2-16 0,0 1-1,0 0 1,0-1-1,0 1 1,0 0-1,0-1 1,1 1-1,-1-1 1,0 1 0,1-1-1,-1 1 1,0 0-1,1-1 1,-1 1-1,0-1 1,1 0-1,-1 1 1,1-1 0,-1 1-1,1-1 1,-1 0-1,1 1 1,-1-1-1,1 0 1,-1 1-1,1-1 1,0 0-1,-1 0 1,1 0 0,0 1-1,-1-1 1,1 0-1,-1 0 1,1 0-1,0 0 1,-1 0-1,1 0 1,0 0-1,-1-1 1,1 1 0,-1 0-1,1 0 1,0 0-1,-1-1 1,2 1-1,25-18 18,-24 15-14,16-12-18,-14 10-59,1 0 1,0 0 0,1 0 0,-1 0 0,1 1-1,0 0 1,0 1 0,0 0 0,14-5 0,-21 8 20,1 0 0,0 0 0,-1 0 0,1 0 0,0 0 0,0 0 0,-1 0 0,1 0 0,0 0 0,-1 0 0,1 0 1,0 0-1,-1 1 0,1-1 0,0 0 0,-1 0 0,1 1 0,0-1 0,-1 0 0,1 1 0,-1-1 0,1 1 0,-1-1 0,1 1 1,-1-1-1,1 1 0,-1-1 0,1 1 0,-1 0 0,0-1 0,1 1 0,-1-1 0,0 1 0,1 0 0,-1-1 0,0 1 0,0 0 0,0 1 1,8 11-1310,-7-13 650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2.390"/>
    </inkml:context>
    <inkml:brush xml:id="br0">
      <inkml:brushProperty name="width" value="0.05" units="cm"/>
      <inkml:brushProperty name="height" value="0.05" units="cm"/>
      <inkml:brushProperty name="color" value="#E71224"/>
    </inkml:brush>
  </inkml:definitions>
  <inkml:trace contextRef="#ctx0" brushRef="#br0">1 1 20468,'3'7'1937,"-3"-1"-1433,0-2-568,0 2 1040,6 2-1672,-1-2 720,7-3-248,4 11-184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2.841"/>
    </inkml:context>
    <inkml:brush xml:id="br0">
      <inkml:brushProperty name="width" value="0.05" units="cm"/>
      <inkml:brushProperty name="height" value="0.05" units="cm"/>
      <inkml:brushProperty name="color" value="#E71224"/>
    </inkml:brush>
  </inkml:definitions>
  <inkml:trace contextRef="#ctx0" brushRef="#br0">5 0 16307,'-3'53'2806,"2"-32"-1616,0-1 0,2 23 1,-1-42-1163,0 0 1,0 0-1,0 0 1,0-1 0,0 1-1,0 0 1,1 0 0,-1 0-1,0 0 1,0-1 0,1 1-1,-1 0 1,0 0 0,1 0-1,-1-1 1,1 1 0,-1 0-1,1 0 1,-1-1 0,1 1-1,-1-1 1,1 1 0,0 0-1,-1-1 1,1 1 0,0-1-1,-1 1 1,1-1 0,0 0-1,0 1 1,0-1 0,-1 0-1,1 0 1,0 1 0,0-1-1,0 0 1,0 0 0,0 0-1,-1 0 1,1 0 0,0 0-1,0 0 1,0 0 0,0-1-1,0 1 1,-1 0 0,1 0-1,0-1 1,0 1-1,0-1 1,-1 1 0,1 0-1,0-1 1,1-1 0,7-3-50,1-2 0,-1 0 0,12-12 0,-8 8 146,-9 8-106,1-2-9,1 1 1,0 0 0,0 0-1,0 0 1,8-2 0,-13 5-8,0 1 1,0-1-1,0 1 1,1 0-1,-1-1 1,0 1-1,0 0 1,0 0-1,0 0 1,1 0-1,-1 0 1,0 0-1,0 0 1,0 0-1,0 1 1,1-1-1,-1 0 1,0 1-1,0-1 1,0 1-1,0-1 1,0 1-1,0-1 1,0 1-1,0 0 1,0 0-1,0-1 0,0 1 1,-1 0-1,1 0 1,0 0-1,0 0 1,-1 0-1,1 0 1,-1 0-1,1 0 1,-1 0-1,1 2 1,2 7 77,-1 0 1,0 0 0,0 0-1,-1 0 1,0 0-1,-1 14 1,-7-44-3331,2 9 2636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3.477"/>
    </inkml:context>
    <inkml:brush xml:id="br0">
      <inkml:brushProperty name="width" value="0.05" units="cm"/>
      <inkml:brushProperty name="height" value="0.05" units="cm"/>
      <inkml:brushProperty name="color" value="#E71224"/>
    </inkml:brush>
  </inkml:definitions>
  <inkml:trace contextRef="#ctx0" brushRef="#br0">200 92 11234,'1'-2'302,"1"-1"0,-1 0 0,-1 1 0,1-1-1,0 0 1,-1 0 0,1 0 0,-1 0 0,0 0 0,0 1-1,0-1 1,0 0 0,0 0 0,-1 0 0,1 0-1,-1 0 1,0 1 0,0-1 0,0 0 0,-3-4-1,2 4-49,0 1 0,0 0-1,0 0 1,-1-1-1,1 1 1,-1 1 0,0-1-1,0 0 1,1 1-1,-1-1 1,0 1 0,0 0-1,0 0 1,-1 0-1,1 0 1,0 1 0,0-1-1,-5 1 1,1-1-80,0 1 0,0 0 0,0 1 0,1 0 0,-1 0 0,0 0 1,0 1-1,1 0 0,-1 0 0,1 0 0,0 1 0,-1 0 0,-5 5 0,8-6-157,1 0-1,0 0 1,1 1-1,-1-1 0,0 1 1,1 0-1,-1 0 0,1 0 1,0 0-1,0 0 1,0 0-1,0 1 0,1-1 1,-1 1-1,1-1 0,0 1 1,0-1-1,0 1 0,1 0 1,-1 0-1,1-1 1,0 1-1,0 0 0,0 0 1,1 5-1,0-5-11,0-1-1,-1 0 1,1 1 0,1-1 0,-1 0-1,0 0 1,1 0 0,-1 0-1,1 0 1,0 0 0,0 0 0,0-1-1,1 1 1,-1-1 0,0 1-1,1-1 1,0 0 0,0 0 0,-1 0-1,1 0 1,0-1 0,0 1-1,1-1 1,-1 0 0,0 0 0,0 0-1,1 0 1,-1 0 0,0-1-1,1 1 1,-1-1 0,4 0 0,1 0 13,0-1 1,-1 1 0,1-1 0,0-1-1,-1 1 1,1-2 0,-1 1 0,0-1-1,0 0 1,0 0 0,0-1 0,0 1-1,8-8 1,-7 5 42,-1 0 0,0 0 0,-1-1 0,0 1 0,0-2 0,0 1 0,-1-1 0,0 1 0,0-1 0,-1-1 0,6-15 0,-20 40 203,6-4-256,1 0 0,0 0 0,0 0 0,1 1 0,1-1 0,0 0 0,1 1 0,0-1 0,3 17 0,-3-27-13,0-1 1,0 0-1,0 0 1,0 0-1,1 0 0,-1 0 1,0 0-1,1 0 1,-1-1-1,1 1 1,-1 0-1,1 0 1,0 0-1,-1 0 1,1 0-1,0-1 1,-1 1-1,1 0 0,0-1 1,0 1-1,0 0 1,0-1-1,-1 1 1,1-1-1,2 1 1,-2-1-26,1 0 0,-1 0 0,0 0 0,1 0 0,-1-1 0,0 1 0,1-1 0,-1 1 0,0-1 0,0 1 0,1-1 0,-1 0-1,0 1 1,0-1 0,0 0 0,2-1 0,3-4-8,0-1-1,0 1 0,0-1 1,7-12-1,-3 2-21,-1-1 1,12-31-1,-2-3-152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4.071"/>
    </inkml:context>
    <inkml:brush xml:id="br0">
      <inkml:brushProperty name="width" value="0.05" units="cm"/>
      <inkml:brushProperty name="height" value="0.05" units="cm"/>
      <inkml:brushProperty name="color" value="#E71224"/>
    </inkml:brush>
  </inkml:definitions>
  <inkml:trace contextRef="#ctx0" brushRef="#br0">58 1 19236,'-20'75'2232,"11"-47"-1476,1 1 1,1 0-1,2 0 1,1 0-1,0 50 1,4-76-748,0 0 0,0 1 1,1-1-1,0 0 0,-1 0 0,1 0 1,0 0-1,0 0 0,1 0 0,-1 0 1,1 0-1,-1 0 0,1 0 0,0-1 1,0 1-1,0-1 0,0 1 0,0-1 0,1 0 1,-1 0-1,1 0 0,0 0 0,-1 0 1,1 0-1,0-1 0,0 0 0,0 1 1,0-1-1,0 0 0,0-1 0,1 1 1,-1 0-1,0-1 0,0 0 0,1 0 1,-1 0-1,0 0 0,0 0 0,1-1 1,-1 1-1,0-1 0,4-1 0,-3 0-11,1 1-1,0 0 1,0 0-1,0 0 1,0 0 0,0 1-1,1 0 1,-1 0-1,0 0 1,0 1-1,0 0 1,0 0-1,0 0 1,0 0-1,0 1 1,-1 0 0,1 0-1,6 4 1,-8-4 6,-1-1 1,1 1 0,0 0 0,0-1 0,0 1-1,-1-1 1,1 0 0,1 0 0,-1 0 0,0-1-1,0 1 1,0-1 0,0 1 0,0-1 0,1 0-1,-1 0 1,0-1 0,0 1 0,0 0 0,1-1-1,-1 0 1,0 0 0,0 0 0,3-2 0,12-8 15,0 0 0,22-20 1,-25 19-8,-1 1 0,2 0 1,25-13-1,-40 23-14,1 0 0,-1 1 0,0-1 1,0 0-1,0 1 0,0-1 0,0 1 0,1 0 0,-1-1 0,0 1 0,0 0 0,1 0 0,-1 0 0,0 0 0,0 0 0,1 0 0,-1 0 0,0 0 0,0 0 0,1 1 0,-1-1 0,0 0 0,0 1 0,0-1 0,0 1 1,1 0-1,-1-1 0,0 1 0,0 0 0,0 0 0,0-1 0,0 1 0,-1 0 0,1 0 0,0 0 0,0 0 0,-1 0 0,1 0 0,0 0 0,-1 1 0,1-1 0,-1 0 0,1 0 0,-1 0 0,1 3 0,1 6-10,-1 1 0,0-1 0,0 1 0,-2 17 0,0-7 10,1-17 25,0 0-1,0 0 0,1 0 1,0-1-1,-1 1 0,1 0 1,0 0-1,1-1 0,1 5 1,-3-7-11,1-1 1,-1 1 0,1-1-1,-1 1 1,1 0 0,-1-1-1,1 1 1,-1-1-1,1 1 1,-1-1 0,1 0-1,0 1 1,-1-1 0,1 0-1,0 1 1,0-1 0,-1 0-1,1 0 1,0 0 0,0 1-1,1-1 9,0-1 0,-1 1-1,1 0 1,0 0 0,-1-1 0,1 1-1,-1-1 1,1 0 0,-1 1 0,1-1-1,-1 0 1,1 0 0,0-1 0,14-10 223,22-24 1,-28 26-211,0 1 0,0 0 0,1 0 0,0 1 0,19-11 0,-29 18-42,0 1 1,0-1-1,0 1 1,-1 0 0,1-1-1,0 1 1,0-1-1,0 1 1,0 0-1,0 0 1,0 0-1,1 0 1,-1 0-1,0 0 1,0 0-1,0 0 1,0 0-1,0 0 1,0 0-1,0 1 1,0-1-1,0 0 1,0 1-1,0-1 1,-1 1-1,1-1 1,0 1-1,0-1 1,0 1-1,0 0 1,-1-1-1,1 1 1,1 1-1,0 2-12,0 1-1,0-1 1,0 1 0,0 0-1,-1-1 1,2 7 0,-3-8 14,1 1 1,-1-1 0,1 0-1,0 0 1,0 0-1,0 0 1,1 0 0,-1 0-1,1 0 1,-1-1 0,1 1-1,0 0 1,4 3 0,-4-5 5,0 0 0,0-1 1,0 1-1,1-1 0,-1 1 1,0-1-1,0 0 0,0 0 1,1 0-1,-1 0 0,0 0 1,0 0-1,1-1 0,-1 1 1,0-1-1,0 1 0,0-1 1,0 0-1,4-2 0,40-24-89,-37 21 35,2-1-31,20-13-207,-29 19 234,-1 0 1,1 0-1,0 0 0,0 0 1,0 0-1,1 1 1,-1-1-1,0 1 0,0-1 1,0 1-1,0 0 1,3 0-1,-4 0 20,0 0 0,0 1 0,-1-1 1,1 0-1,0 1 0,-1-1 0,1 1 0,-1-1 0,1 0 0,0 1 0,-1-1 1,1 1-1,-1 0 0,0-1 0,1 1 0,-1-1 0,1 1 0,-1 0 1,0-1-1,1 1 0,-1 0 0,0-1 0,0 1 0,1 0 0,-1 0 1,0-1-1,0 1 0,0 0 0,0 0 0,0-1 0,0 1 0,0 0 1,0 0-1,-1-1 0,1 2 0,-8 24-810,6-20 611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4.885"/>
    </inkml:context>
    <inkml:brush xml:id="br0">
      <inkml:brushProperty name="width" value="0.05" units="cm"/>
      <inkml:brushProperty name="height" value="0.05" units="cm"/>
      <inkml:brushProperty name="color" value="#E71224"/>
    </inkml:brush>
  </inkml:definitions>
  <inkml:trace contextRef="#ctx0" brushRef="#br0">29 194 19868,'-1'1'215,"-22"35"2594,22-34-2705,1-1 0,-1 0 1,1 1-1,-1-1 0,1 0 0,0 1 1,-1-1-1,1 0 0,0 1 1,0-1-1,0 1 0,0 1 1,0-3-18,1 1 1,-1 0 0,0-1 0,0 1 0,1-1-1,-1 1 1,0-1 0,1 1 0,-1-1 0,1 0-1,-1 1 1,1-1 0,-1 1 0,1-1 0,-1 0-1,1 1 1,-1-1 0,1 0 0,-1 0 0,1 0-1,-1 1 1,1-1 0,0 0 0,-1 0 0,1 0 0,-1 0-1,1 0 1,-1 0 0,2 0 0,5 0 127,-1-1 0,1 0 0,-1 0 0,0 0 1,0-1-1,1 0 0,-1 0 0,9-5 0,47-28 324,-43 22-389,0 0 0,29-28 0,-41 35-125,-1 0-1,-1 0 1,1-1-1,-1 0 1,0 0-1,-1 0 1,0-1-1,0 1 1,0-1 0,4-14-1,-8 20-21,1 0 0,-1 0 0,1 0 0,-1 0 1,0 0-1,0 0 0,0 0 0,0 0 0,0 0 0,-1 0 0,1 0 0,-1 0 0,1 0 0,-2-4 0,1 5-1,0 0-1,0 0 0,1 0 0,-1 0 0,0 0 1,0 0-1,0 0 0,0 0 0,0 1 1,-1-1-1,1 0 0,0 1 0,0-1 0,0 0 1,-1 1-1,1 0 0,-2-1 0,-1 0 1,0 1-1,0 0 0,0 0 1,1 0-1,-1 0 1,0 1-1,0-1 1,0 1-1,1 0 0,-1 1 1,0-1-1,1 0 1,-1 1-1,-5 3 0,-3 4 3,0 0 0,1 0 0,0 1-1,1 1 1,0 0 0,0 0 0,-14 22 0,14-16-6,0 0 0,2 0 0,0 0 1,0 1-1,-6 29 0,12-43-3,1 1-1,0 0 0,1 0 1,-1 0-1,1 0 0,0 0 0,0 0 1,2 8-1,-2-12 3,1 0 0,-1 1 0,1-1 0,-1 0 0,1 1 0,-1-1 0,1 0 0,0 0 0,0 0 0,-1 0 0,1 0 0,0 0 0,0 0 0,0 0 0,0 0-1,0 0 1,1 0 0,-1-1 0,0 1 0,0 0 0,0-1 0,1 1 0,-1-1 0,0 1 0,1-1 0,-1 0 0,0 0 0,1 1 0,-1-1 0,1 0 0,-1 0 0,0 0 0,1-1 0,2 1 0,5-2-25,0 0 0,0 0 0,0-1 0,0 0 1,0-1-1,-1 0 0,13-8 0,59-43-132,-48 32 110,-11 7 14,27-17-99,-44 30 116,1 1-1,-1 0 1,1 0 0,0 0 0,-1 0-1,1 1 1,0 0 0,9-1 0,-13 2 18,0 0 0,0 0 1,0 0-1,0 0 0,-1 0 1,1 1-1,0-1 0,0 0 1,0 0-1,0 1 0,-1-1 1,1 1-1,0-1 0,-1 1 1,1-1-1,0 1 1,-1-1-1,1 1 0,0 0 1,-1-1-1,1 1 0,-1 0 1,1 0-1,-1-1 0,0 1 1,1 0-1,-1 0 0,0 0 1,1-1-1,-1 1 0,0 0 1,0 0-1,0 1 0,2 38 113,-2-23-23,0-16-85,0 3 29,0-1 0,0 0-1,1 1 1,-1-1 0,1 0-1,0 1 1,2 4-1,-3-7-22,1-1 0,0 1-1,-1 0 1,1 0-1,0-1 1,0 1-1,0 0 1,-1-1 0,1 1-1,0 0 1,0-1-1,0 0 1,0 1-1,0-1 1,0 1 0,0-1-1,0 0 1,0 0-1,0 0 1,0 1-1,0-1 1,0 0-1,0 0 1,0 0 0,0-1-1,0 1 1,0 0-1,0 0 1,2-1-1,9-3 22,1 0-1,-1-1 1,0-1-1,0 0 1,-1 0-1,0-1 1,19-16-1,-17 13-68,0 1 1,1 0-1,0 1 1,23-10-1,-36 17 32,0 1-1,-1-1 0,1 1 0,0-1 1,0 1-1,0 0 0,0-1 0,0 1 1,0 0-1,0 0 0,0 0 1,0 0-1,0-1 0,0 1 0,0 1 1,0-1-1,0 0 0,0 0 0,0 0 1,-1 0-1,1 1 0,0-1 0,0 0 1,0 1-1,0-1 0,0 1 0,0-1 1,-1 1-1,1-1 0,0 1 0,0 0 1,1 1-1,-1 1-16,0 0 0,-1 0 1,1 0-1,-1 0 0,1 0 0,-1 0 0,0 0 1,0 5-1,-1-6 22,1 1-1,0-1 1,0 0 0,0 0 0,0 1 0,0-1-1,0 0 1,1 0 0,-1 1 0,1-1-1,0 0 1,-1 0 0,1 0 0,0 0 0,0 0-1,1 0 1,0 2 0,-1-4 3,0 1 1,0-1-1,0 0 1,0 0-1,0 1 1,0-1-1,0 0 1,0 0-1,0 0 1,0 0-1,0 0 1,0 0-1,0-1 1,0 1-1,0 0 1,-1 0-1,1-1 0,0 1 1,0-1-1,0 1 1,0-1-1,0 1 1,0-1-1,-1 1 1,1-1-1,0 0 1,0 0-1,25-24 77,-21 20-71,3-4-36,-7 7 9,1 0 1,-1 0 0,1 0 0,0 1 0,-1-1-1,1 1 1,0-1 0,3-1 0,-5 3 9,0 0 0,0 0 0,0 0 0,0 0 0,0 0 0,0 0 0,1 0 0,-1 0 1,0 0-1,0 0 0,0 0 0,0 0 0,0 0 0,0 0 0,0 0 0,0 0 0,1 0 0,-1 0 0,0 0 0,0 0 0,0 0 0,0 0 0,0 0 0,0 0 1,0 0-1,0 0 0,1 1 0,-1-1 0,0 0 0,0 0 0,0 0 0,0 0 0,0 0 0,0 0 0,0 0 0,0 0 0,0 0 0,0 0 0,0 1 0,0-1 1,0 0-1,0 0 0,0 0 0,0 0 0,0 0 0,0 0 0,0 0 0,0 0 0,0 1 0,0-1 0,0 0 0,0 0 0,0 0 0,0 0 0,0 0 0,0 0 1,0 0-1,-3 12-799,-6 10-384,4-14 827,-1 0-115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4.354"/>
    </inkml:context>
    <inkml:brush xml:id="br0">
      <inkml:brushProperty name="width" value="0.05" units="cm"/>
      <inkml:brushProperty name="height" value="0.05" units="cm"/>
    </inkml:brush>
  </inkml:definitions>
  <inkml:trace contextRef="#ctx0" brushRef="#br0">0 206 20348,'10'-23'1361,"-4"6"-677,1 1 0,1-1 1,1 1-1,14-21 1,-23 37-669,0 0 0,0 0 0,1-1 0,-1 1 0,0 0 0,0 0 0,0 0 0,0-1 0,1 1 0,-1 0 0,0 0 0,0 0 0,0-1 0,1 1 0,-1 0 0,0 0 0,0 0 0,1 0 0,-1 0 0,0 0 0,0 0 0,1 0 0,-1-1 0,0 1 0,1 0 0,-1 0 0,0 0 0,0 0 0,1 0 0,-1 0 0,0 0 0,0 1 0,1-1 0,2 9 169,-3 13-134,-15 76-3,7-57-75,2 1 0,-1 45 1,7-84 24,0 0 0,0-1-1,0 1 1,1-1 0,-1 1 0,1-1 0,-1 1 0,1-1-1,0 1 1,0-1 0,2 4 0,-2-5 2,-1-1 0,1 1 1,0 0-1,0 0 0,0-1 0,-1 1 1,1 0-1,0-1 0,0 1 0,0-1 1,0 1-1,0-1 0,0 0 0,1 1 1,-1-1-1,0 0 0,0 0 0,0 0 1,0 0-1,0 0 0,0 0 0,0 0 0,0 0 1,1 0-1,-1 0 0,0-1 0,0 1 1,0 0-1,1-1 0,5-2 9,0 0 1,-1-1-1,1 0 0,-1 0 0,0 0 0,0-1 0,0 1 1,-1-2-1,1 1 0,-1 0 0,7-12 0,6-9 60,20-38-1,-16 20 5,-3 5-9,-13 30-63,-5 12-36,-3 7 19,-4 16-25,2 1-1,1-1 1,0 0-1,2 1 1,4 33 0,-3-59 44,0 1 0,0-1 0,0 0 0,0 0 1,0 1-1,0-1 0,1 0 0,-1 0 0,1 1 1,-1-1-1,1 0 0,-1 0 0,1 0 1,0 0-1,-1 0 0,1 0 0,0 0 0,0 0 1,0 0-1,0 0 0,0-1 0,0 1 0,0 0 1,0 0-1,0-1 0,0 1 0,0-1 0,0 1 1,0-1-1,1 1 0,-1-1 0,0 0 1,0 0-1,1 1 0,-1-1 0,0 0 0,0 0 1,1 0-1,-1-1 0,0 1 0,0 0 0,1 0 1,-1-1-1,2 0 0,3-1 32,1-1-1,-1 0 1,0 0-1,0-1 1,0 0 0,10-8-1,0-3 51,-1 0 0,0-1-1,-1-1 1,0 0 0,-2-1-1,0 0 1,-1-1 0,0-1-1,-2 1 1,0-1 0,5-22 0,-13 36-60,1 0 1,-1 0-1,-1 0 1,1-10-1,-1 15-21,0 0-1,0 1 0,0-1 0,-1 0 0,1 0 0,0 0 1,0 0-1,0 0 0,-1 1 0,1-1 0,-1 0 0,1 0 1,0 0-1,-1 1 0,1-1 0,-2-1 0,2 2-3,-1 0 1,0 0-1,1 0 0,-1-1 0,1 1 1,-1 0-1,0 0 0,1 0 0,-1 0 0,0 0 1,1 0-1,-1 0 0,1 0 0,-1 1 1,0-1-1,1 0 0,-1 0 0,1 0 1,-1 1-1,0-1 0,1 0 0,-1 1 0,1-1 1,-1 0-1,1 1 0,0-1 0,-1 1 1,-4 4-7,0 0 0,0 0 0,1 0 0,0 0 0,0 1 0,1 0 0,-1 0 0,1 0 0,-4 12 0,1-2-12,1 0 1,-5 31 0,9-44 13,1 0 1,-1 0-1,1 0 0,0 0 1,0 0-1,0 0 1,1 0-1,-1 0 1,1 0-1,0 0 1,-1-1-1,1 1 1,2 3-1,-2-4 2,0-1 0,0 0 0,-1 0 0,1 0 0,1 0 0,-1 0 0,0 0 1,0-1-1,0 1 0,0 0 0,1 0 0,-1-1 0,0 1 0,1-1 0,-1 1 0,0-1 0,1 0 0,-1 1 0,1-1 0,-1 0 0,0 0 0,1 0 0,-1 0 0,1 0 0,-1 0 0,1-1 0,-1 1 0,3-1 0,4-2-2,0 1 0,0-1 0,-1-1 0,1 1 0,-1-2 0,0 1 0,0-1 0,9-8 0,50-50-103,-49 45 31,2-4-41,-16 18 58,0-1 0,0 1 1,1 0-1,0 0 0,0 1 1,0-1-1,0 1 0,0 0 1,6-3-1,-10 5 46,1 1-1,-1 0 1,1 0-1,-1 0 1,0 0 0,1 0-1,-1 0 1,1 0-1,-1 0 1,0 0 0,1 0-1,-1 0 1,1 0 0,-1 0-1,0 0 1,1 0-1,-1 0 1,1 1 0,-1-1-1,0 0 1,1 0-1,-1 0 1,0 1 0,1-1-1,-1 0 1,0 0-1,1 1 1,-1-1 0,0 0-1,1 1 1,-1-1-1,0 0 1,0 1 0,0-1-1,1 0 1,-1 1 0,0-1-1,0 1 1,0-1-1,0 0 1,0 1 0,0-1-1,0 1 1,3 23-297,-3-20 262,-3 60-385,1-48 401,1 1 0,1-1 0,0 1 0,6 31 0,-6-46 43,0 0 1,1-1 0,-1 1 0,1 0 0,0 0-1,-1-1 1,1 1 0,0 0 0,0-1 0,0 1-1,0-1 1,1 1 0,-1-1 0,0 0 0,1 1 0,-1-1-1,0 0 1,1 0 0,-1 0 0,4 2 0,-2-3 7,-1 1 0,0-1 0,1 1 0,-1-1 1,1 0-1,-1 0 0,0 0 0,1 0 1,-1 0-1,0-1 0,1 1 0,-1-1 1,0 0-1,1 1 0,-1-1 0,3-2 0,14-7 145,1-2-1,30-23 1,-32 21-112,1 1 1,31-16 0,-38 25-78,-10 6 428,-3-2-375,0 0-1,1 0 1,-1 1 0,1-1-1,-1 0 1,0 0-1,1 0 1,-1-1-1,0 1 1,1 0-1,-1 0 1,1 0-1,-1 0 1,0-1 0,1 1-1,-1 0 1,1 0-1,-1-1 1,1 1-1,-1 0 1,1-1-1,-1 1 1,1-1-1,0 1 1,-1-1 0,1 1-1,-1-1 1,1 1-1,0-1 1,-1 1-1,1-2 1,-5-5 92,1-1 0,0 1 0,0-1 0,1-1 0,0 1 0,0 0-1,1-1 1,0 1 0,1-1 0,-1 0 0,2 1 0,-1-1 0,1 0 0,1 0 0,0 1 0,2-13 0,-2 18-126,0 1 1,0 0-1,0 0 0,0 0 1,0 1-1,1-1 0,-1 0 1,0 0-1,1 1 0,0-1 1,-1 1-1,1-1 0,0 1 1,0-1-1,0 1 0,0 0 1,0 0-1,0 0 0,0 0 1,0 1-1,3-2 0,4 1-305,0-1 0,0 1 0,19 0 0,8 0-1477,-36 1 1765,1 0-1,-1 0 0,1 0 0,-1 0 1,1 0-1,-1 0 0,0 0 1,1 0-1,-1 0 0,1-1 0,-1 1 1,1 0-1,-1 0 0,1 0 1,-1-1-1,1 1 0,-1 0 0,0 0 1,1-1-1,-1 1 0,0 0 1,1-1-1,-1 1 0,0 0 0,1-1 1,-1 1-1,0-1 0,0 1 1,1 0-1,-1-1 0,0 1 0,0-1 1,0 1-1,1-1 0,-1 1 0,0-1 1,0 1-1,0-1 0,0 1 1,0-1-1,0 1 0,0 0 0,0-1 1,0 1-1,-1-2 0,-2-10-724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8.144"/>
    </inkml:context>
    <inkml:brush xml:id="br0">
      <inkml:brushProperty name="width" value="0.05" units="cm"/>
      <inkml:brushProperty name="height" value="0.05" units="cm"/>
      <inkml:brushProperty name="color" value="#E71224"/>
    </inkml:brush>
  </inkml:definitions>
  <inkml:trace contextRef="#ctx0" brushRef="#br0">1 37 14843,'1'9'2209,"5"-6"-1241,10 2-320,1-3 2417,16-4-1897,5-2-192,10-4-336,6-1-88,1-4-272,2 4-160,-4 4-752,0 0-440,-13 4 880,-4 2-216,-17 1-152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8.596"/>
    </inkml:context>
    <inkml:brush xml:id="br0">
      <inkml:brushProperty name="width" value="0.05" units="cm"/>
      <inkml:brushProperty name="height" value="0.05" units="cm"/>
      <inkml:brushProperty name="color" value="#E71224"/>
    </inkml:brush>
  </inkml:definitions>
  <inkml:trace contextRef="#ctx0" brushRef="#br0">0 0 19004,'2'2'179,"-1"1"0,0-1 1,1 0-1,0 0 0,-1-1 0,1 1 0,0 0 1,0-1-1,0 1 0,0-1 0,0 1 0,0-1 0,1 0 1,-1 0-1,0 0 0,1 0 0,-1 0 0,5 0 1,4 3 511,59 22 420,-44-18-980,0 1 0,-1 1 0,0 2 0,25 15-1,-48-26-127,0 0-1,-1 1 0,1-1 1,0 1-1,-1 0 0,1-1 1,-1 1-1,1 0 0,-1 0 1,0 0-1,1 0 0,-1 0 0,0 0 1,0 0-1,-1 0 0,1 0 1,0 0-1,-1 1 0,1-1 1,-1 0-1,0 0 0,0 1 1,0-1-1,0 0 0,0 1 1,0-1-1,-1 0 0,1 0 1,-1 1-1,0-1 0,1 0 1,-3 4-1,-2 4 11,-1 1 0,0-1 0,-1 0 0,-15 17 0,20-25-11,-231 297-2025,229-294 1618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9.314"/>
    </inkml:context>
    <inkml:brush xml:id="br0">
      <inkml:brushProperty name="width" value="0.05" units="cm"/>
      <inkml:brushProperty name="height" value="0.05" units="cm"/>
      <inkml:brushProperty name="color" value="#E71224"/>
    </inkml:brush>
  </inkml:definitions>
  <inkml:trace contextRef="#ctx0" brushRef="#br0">190 288 16107,'2'-3'235,"0"-1"-1,0 1 1,0-1-1,-1 0 0,1 0 1,-1 0-1,0 0 1,0 1-1,0-2 0,-1 1 1,1 0-1,-1 0 1,0 0-1,-1-7 0,0 5 84,0 0-1,0 0 0,0 0 0,-1 0 1,0 1-1,-1-1 0,1 0 0,-1 1 1,-5-8-1,5 9-160,1 1-1,0 0 1,-1 0 0,1 1 0,-1-1-1,0 0 1,0 1 0,0 0-1,-1 0 1,1 0 0,0 0-1,-1 0 1,1 1 0,-7-3 0,7 4-110,0-1 1,0 1 0,0 0-1,0 0 1,0 0 0,0 0 0,0 1-1,0-1 1,0 1 0,1 0-1,-1 0 1,0 0 0,0 0 0,0 0-1,1 1 1,-1-1 0,1 1-1,-1 0 1,1-1 0,0 1 0,-3 3-1,-1 1-19,0 1-1,0 1 1,1-1-1,0 1 1,0 0-1,1 0 1,0 0-1,0 0 1,1 1-1,-4 16 1,3-10-3,1 1 0,1-1 1,0 1-1,1 0 1,2 23-1,-1-34-27,1-1 1,-1 0-1,1 0 0,0 0 0,0 1 1,1-1-1,-1 0 0,1-1 1,0 1-1,0 0 0,0 0 1,0-1-1,1 1 0,5 5 0,-6-7 1,0-1 0,0 1-1,1-1 1,-1 1 0,1-1-1,-1 0 1,1 0 0,-1 0-1,1 0 1,0 0 0,0 0 0,-1-1-1,1 1 1,0-1 0,0 0-1,0 0 1,-1 0 0,1 0-1,0-1 1,0 1 0,0-1-1,-1 0 1,5-1 0,4-2 5,-1-1-1,1-1 1,-1 0 0,-1 0 0,1-1 0,-1 0-1,0 0 1,-1-1 0,0 0 0,0-1 0,9-12 0,0-3 72,-1-1 1,-1 0-1,16-36 1,-22 40 19,-1 0 0,7-29 0,-12 41-52,-2 1 0,1-1 0,-1 0 0,-1 1 0,0-1 1,0 0-1,0 1 0,-1-1 0,-3-10 0,4 19-36,0-1-1,0 0 1,0 0-1,0 0 0,-1 0 1,1 0-1,0 0 1,-1 1-1,1-1 1,0 0-1,-1 0 0,1 0 1,-1 1-1,1-1 1,-1 0-1,0 1 1,1-1-1,-1 0 0,0 1 1,1-1-1,-1 1 1,-1-1-1,1 1-3,0 0 1,1 0-1,-1 0 0,0 0 1,1 1-1,-1-1 0,0 0 1,1 1-1,-1-1 0,0 0 1,1 1-1,-1-1 0,1 1 0,-1-1 1,1 1-1,-1-1 0,1 1 1,-1-1-1,1 1 0,0 0 1,-1 0-1,-3 6 1,1-1 1,0 1 0,0 0-1,-3 10 1,-1 16-2,0 0 1,3 1 0,1-1 0,1 1 0,2-1 0,1 1-1,7 41 1,-7-73 10,-1 1 0,1 0 0,0-1 0,-1 1-1,1 0 1,1-1 0,-1 1 0,0-1 0,1 1 0,-1-1-1,1 0 1,-1 0 0,1 0 0,0 0 0,0 0-1,0 0 1,0 0 0,5 2 0,-2-1-308,1-1-1,0 1 1,-1-1 0,1 0 0,0-1-1,0 1 1,8 0 0,-1-3-605,-5-4 330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29.891"/>
    </inkml:context>
    <inkml:brush xml:id="br0">
      <inkml:brushProperty name="width" value="0.05" units="cm"/>
      <inkml:brushProperty name="height" value="0.05" units="cm"/>
      <inkml:brushProperty name="color" value="#E71224"/>
    </inkml:brush>
  </inkml:definitions>
  <inkml:trace contextRef="#ctx0" brushRef="#br0">0 1 20524,'1'0'115,"0"0"-1,-1 0 0,1 0 0,0 0 1,-1 0-1,1 0 0,0 0 1,0 0-1,-1 0 0,1 0 0,0 1 1,-1-1-1,1 0 0,-1 1 0,1-1 1,0 0-1,-1 1 0,1-1 0,-1 1 1,1-1-1,-1 1 0,1-1 1,-1 1-1,1-1 0,-1 1 0,1-1 1,-1 1-1,0 0 0,1-1 0,-1 1 1,0 0-1,0-1 0,1 2 1,8 29 790,-8-25-529,24 130 721,-13-63-1286,-12-70 128,1-1 0,-1 1 1,1-1-1,0 0 0,0 1 0,0-1 1,0 0-1,2 5 0,6-5-622,3-11-395,2-10-177,-1 0 1,15-29 0,-14 21 490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0.342"/>
    </inkml:context>
    <inkml:brush xml:id="br0">
      <inkml:brushProperty name="width" value="0.05" units="cm"/>
      <inkml:brushProperty name="height" value="0.05" units="cm"/>
      <inkml:brushProperty name="color" value="#E71224"/>
    </inkml:brush>
  </inkml:definitions>
  <inkml:trace contextRef="#ctx0" brushRef="#br0">1 125 12331,'49'5'5883,"-41"-3"-5520,-1-1-1,1 0 1,-1 0 0,1-1-1,0 0 1,-1 0 0,1-1-1,12-2 1,-12 0-184,0 1 0,0-2 0,-1 1 0,1-1 1,-1 0-1,0-1 0,11-9 0,-14 11-60,0-1 0,0 0 0,0 0 1,0-1-1,-1 1 0,0-1 0,0 0 0,0 0 0,0 0 0,-1 0 1,0 0-1,2-7 0,-3 11-88,-1 1 0,0-1 0,1 0 0,-1 0 0,0 0 1,0 0-1,0 0 0,0 0 0,0 0 0,0 1 0,0-1 0,0 0 0,0 0 1,0 0-1,0 0 0,0 0 0,-1 0 0,1 0 0,0 1 0,-1-1 0,1 0 1,-1 0-1,1 0 0,-1 1 0,0-2 0,0 2-5,0-1-1,0 1 0,0 0 1,0-1-1,0 1 1,0 0-1,0 0 1,0 0-1,0 0 1,0 0-1,0 0 1,0 0-1,0 0 1,0 0-1,0 1 1,0-1-1,0 0 0,-1 1 1,-4 1 20,1 1-1,0-1 1,0 1-1,0 0 1,0 0 0,-7 7-1,2 0-35,0 2 0,1-1 0,0 1 0,1 0 0,1 1 0,0 0 0,0 0 0,1 1 0,1-1-1,1 1 1,0 0 0,0 1 0,1-1 0,1 1 0,0 17 0,2-27-4,0-1 0,1 0-1,-1 0 1,1 0 0,0 0 0,0-1 0,0 1 0,1 0-1,-1 0 1,1-1 0,0 1 0,3 4 0,-3-6-1,-1 0 0,1-1 0,-1 1 0,1-1 1,-1 1-1,1-1 0,0 0 0,0 0 0,0 0 1,0 0-1,0 0 0,0 0 0,0 0 0,0-1 0,0 1 1,0-1-1,0 0 0,1 1 0,-1-1 0,0 0 1,0 0-1,0 0 0,0-1 0,4 0 0,0 0-70,0-1 0,0 0-1,-1-1 1,1 1-1,-1-1 1,1 0 0,-1 0-1,0-1 1,-1 0 0,1 0-1,0 0 1,-1 0-1,0-1 1,7-9 0,-4 4-38,-1 0 0,0-1 0,0 0 0,-1 0 0,-1 0 0,6-19 0,0-24-211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0.777"/>
    </inkml:context>
    <inkml:brush xml:id="br0">
      <inkml:brushProperty name="width" value="0.05" units="cm"/>
      <inkml:brushProperty name="height" value="0.05" units="cm"/>
      <inkml:brushProperty name="color" value="#E71224"/>
    </inkml:brush>
  </inkml:definitions>
  <inkml:trace contextRef="#ctx0" brushRef="#br0">22 1 20708,'-14'9'1441,"8"-5"-1897,5-3 416,2-2 584,1-5-176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1.232"/>
    </inkml:context>
    <inkml:brush xml:id="br0">
      <inkml:brushProperty name="width" value="0.05" units="cm"/>
      <inkml:brushProperty name="height" value="0.05" units="cm"/>
      <inkml:brushProperty name="color" value="#E71224"/>
    </inkml:brush>
  </inkml:definitions>
  <inkml:trace contextRef="#ctx0" brushRef="#br0">169 229 16948,'0'-1'93,"1"0"1,-1 1 0,0-1 0,0 0 0,0 0-1,0 0 1,0 0 0,0 1 0,0-1 0,0 0-1,0 0 1,-1 0 0,1 0 0,0 1 0,0-1-1,-1 0 1,1 0 0,-1 1 0,1-1 0,0 0-1,-1 1 1,1-1 0,-1 0 0,0 1-1,1-1 1,-2 0 0,1 0 31,-1 1-1,1-1 1,-1 1-1,1-1 1,-1 1-1,0 0 1,1 0-1,-1-1 1,1 1-1,-1 0 1,0 1-1,1-1 1,-2 0-1,-4 2 207,0-1 0,0 1 0,1 1-1,-1-1 1,-8 6 0,8-3-269,0 1 1,0 0 0,0 0 0,1 1 0,0 0 0,0 0 0,1 1 0,0-1-1,0 1 1,0 0 0,1 1 0,1-1 0,-1 1 0,1 0 0,1-1 0,0 1-1,0 0 1,1 1 0,0-1 0,0 13 0,1-20-59,0 0 0,0-1 1,0 1-1,0 0 0,1 0 0,-1 0 1,1-1-1,-1 1 0,1 0 1,0-1-1,0 1 0,-1 0 0,1-1 1,0 1-1,0-1 0,2 3 0,-2-4 0,1 1 0,-1 0 0,0-1 0,0 1 0,0 0 0,1-1 0,-1 0 0,0 1 0,1-1 0,-1 0 0,0 1 0,1-1 0,-1 0 0,0 0 0,1 0 0,-1 0 0,0 0 0,1-1 0,-1 1 0,0 0 0,0-1 0,1 1 0,-1-1 0,2 0 0,5-3 16,1-1 0,-1 0 0,0 0 0,-1-1 0,1 0 0,-1 0 0,-1-1 0,1 0 0,6-9 0,7-10 184,22-39 0,-23 32 107,-1-1 1,-2 0-1,-1-2 0,16-54 0,-30 85-220,0 0-1,0 0 1,0-1-1,-1 1 1,1 0 0,-1-1-1,-1-5 1,0 12-71,0-1 0,0 1 0,0 0 0,0-1 1,1 1-1,-1 0 0,0 0 0,0 0 0,1 0 1,-1-1-1,1 1 0,-1 0 0,1 0 1,-1 0-1,1 0 0,-1 1 0,1-1 0,0 1 1,-14 47-138,3 1-1,2 0 1,3 1 0,-1 59 0,6-98-30,2 38-1030,-1-47 1136,1 0 0,-1 0 0,1 1 0,0-1 0,0 0 0,0 0 1,0 0-1,1 0 0,-1 0 0,1 0 0,4 5 0,-6-7 23,1 0 0,0-1-1,0 1 1,-1-1 0,1 1-1,0 0 1,0-1 0,0 1 0,-1-1-1,1 0 1,0 1 0,0-1 0,0 0-1,0 0 1,0 1 0,0-1-1,0 0 1,0 0 0,0 0 0,0 0-1,0 0 1,0 0 0,0-1 0,0 1-1,-1 0 1,1 0 0,0-1-1,0 1 1,0 0 0,0-1 0,0 1-1,0-1 1,-1 1 0,1-1-1,0 1 1,1-2 0,19-19-577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1.684"/>
    </inkml:context>
    <inkml:brush xml:id="br0">
      <inkml:brushProperty name="width" value="0.05" units="cm"/>
      <inkml:brushProperty name="height" value="0.05" units="cm"/>
      <inkml:brushProperty name="color" value="#E71224"/>
    </inkml:brush>
  </inkml:definitions>
  <inkml:trace contextRef="#ctx0" brushRef="#br0">27 226 18452,'1'0'120,"0"1"1,0 0-1,0 0 0,0-1 1,0 1-1,-1-1 1,1 1-1,0-1 0,0 1 1,1-1-1,-1 1 0,0-1 1,0 0-1,0 0 1,0 0-1,0 1 0,0-1 1,0 0-1,0 0 1,0-1-1,1 1 0,-1 0 1,0 0-1,1-1 0,1 0 127,1 0 0,-1-1 0,0 0-1,0 1 1,0-1 0,0 0-1,5-5 1,3-4 513,-1-1-1,15-20 1,-24 31-672,6-9 108,-1 1 1,-1-1 0,1 0-1,-2-1 1,5-11 0,-8 19-170,0 0-1,0 0 1,0 0 0,0-1 0,-1 1 0,1 0-1,-1 0 1,0 0 0,0-1 0,0 1 0,0 0-1,0 0 1,-1-1 0,0 1 0,1 0-1,-1 0 1,0 0 0,-1 0 0,1 0 0,0 0-1,-5-5 1,5 6-20,0 1-1,0 0 1,-1 0-1,1 0 1,-1 0-1,1 1 1,-1-1-1,1 0 1,-1 0-1,0 1 1,1-1-1,-1 1 1,0 0-1,1-1 1,-1 1-1,0 0 1,1 0-1,-1 0 1,0 0-1,0 0 1,1 1-1,-1-1 1,0 0-1,1 1 1,-1-1-1,0 1 1,1 0-1,-1-1 1,1 1-1,-1 0 1,-2 2-1,-1 1 6,-1 0 1,1 1-1,-1-1 0,1 1 0,1 0 0,-8 11 1,3-4-16,1 2 0,1-1 0,0 1 0,1 0 0,0 1-1,1 0 1,1 0 0,0 0 0,1 0 0,1 0 0,0 1 0,1-1 0,1 1 0,2 24 0,-1-35-1,0 0-1,1 0 1,-1 1-1,1-2 1,0 1 0,0 0-1,4 6 1,-5-9 1,0 0 0,0-1 1,0 1-1,1-1 0,-1 1 1,1-1-1,-1 0 0,1 1 1,0-1-1,-1 0 0,1 0 0,0 0 1,0 0-1,-1-1 0,1 1 1,0 0-1,0-1 0,0 1 1,0-1-1,0 0 0,0 0 1,3 0-1,2 0 0,0-1 0,0-1 1,0 0-1,0 0 0,-1 0 0,1-1 1,-1 1-1,0-2 0,1 1 0,5-5 1,60-48-15,-57 44 11,15-15 12,26-21 6,-51 45-15,0 0 0,0-1-1,0 2 1,0-1 0,0 0 0,1 1 0,-1 0 0,1 1-1,7-2 1,-11 2 2,-1 1 0,0 0-1,0 0 1,1 0 0,-1 0 0,0 0-1,0 1 1,1-1 0,-1 0-1,0 1 1,0-1 0,1 0 0,-1 1-1,0 0 1,0-1 0,0 1-1,0 0 1,0-1 0,0 1-1,0 0 1,0 0 0,0 0 0,0 0-1,0 0 1,-1 0 0,1 0-1,0 0 1,-1 0 0,1 0 0,-1 1-1,1-1 1,-1 0 0,0 0-1,1 2 1,1 4-2,-1 1-1,-1-1 1,1 0-1,-1 13 0,0-18 5,-3 86 49,3-87-45,0 0 0,0-1 0,0 1-1,0 0 1,0 0 0,0-1 0,0 1-1,0 0 1,0-1 0,0 1 0,0 0-1,1-1 1,-1 1 0,0 0 0,0-1 0,1 1-1,-1 0 1,1 0 0,7-6 124,8-22 43,-15 26-172,16-34 109,-10 20-76,0 0 0,1 0 0,1 1 0,0 0-1,1 0 1,13-13 0,-22 26-36,-1 1 0,1-1 0,0 0 1,-1 1-1,1-1 0,0 1 0,-1-1 0,1 1 0,0-1 0,0 1 1,-1 0-1,1-1 0,0 1 0,0 0 0,0 0 0,-1-1 0,1 1 1,0 0-1,0 0 0,0 0 0,0 0 0,0 0 0,-1 0 0,1 0 1,0 0-1,1 1 0,-1 0-1,0-1 0,0 1 0,0 0 0,0 0 0,0 0 0,-1 0 0,1 0 0,0 0 0,0 0 0,-1 0-1,1 0 1,-1 0 0,1 1 0,-1-1 0,1 2 0,2 6-21,-1 1-1,-1 0 0,1 14 0,-2-21 15,1 26-24,-1-21 33,0 0 0,0 0 0,3 16 0,-3-24 5,0 0 0,0 0-1,0 0 1,0 0-1,0 1 1,0-1 0,0 0-1,1 0 1,-1 0-1,0 1 1,0-1 0,0 0-1,0 0 1,0 0-1,0 0 1,0 1 0,0-1-1,1 0 1,-1 0-1,0 0 1,0 0 0,0 0-1,0 0 1,0 1-1,1-1 1,-1 0 0,0 0-1,0 0 1,0 0-1,0 0 1,1 0 0,-1 0-1,0 0 1,0 0-1,0 0 1,1 0 0,-1 0-1,0 0 1,0 0-1,1 0 1,7-7 60,5-13 7,-13 19-62,20-35 97,-12 19-108,1 0 0,1 1 0,0 0-1,1 1 1,24-25 0,-34 39-10,0-1 0,0 1 0,0 0 0,1 0 0,-1 0 1,0 1-1,1-1 0,-1 0 0,0 0 0,1 1 0,-1-1 0,1 1 1,-1-1-1,1 1 0,0 0 0,-1-1 0,1 1 0,-1 0 0,1 0 0,2 0 1,-3 1-2,0-1 0,0 1 0,1 0 0,-1 0 1,0-1-1,0 1 0,0 0 0,1 0 1,-1 0-1,0 0 0,0 0 0,-1 0 0,1 0 1,0 1-1,0-1 0,0 0 0,0 3 1,2 4-39,0 0 1,-1 0-1,0 0 1,0 1-1,0 14 1,0-9-92,-1 1 0,0-1 0,-2 0 0,1 0 0,-2 0 1,-5 27-1,7-42 141,0 1 1,0 0-1,0 0 0,-1 0 1,1 0-1,0 0 1,0 0-1,0 0 1,0 0-1,0 0 0,0 0 1,0 0-1,0 0 1,0-1-1,0 1 1,0 0-1,-1 0 0,1 0 1,0 0-1,0 0 1,0 0-1,0 0 1,0 0-1,0 0 1,0 0-1,0 0 0,0 0 1,-1 0-1,1 0 1,0 0-1,0 0 1,0 0-1,0 0 0,0 0 1,0 0-1,0 0 1,0 1-1,-1-1 1,1 0-1,0 0 0,0 0 1,0 0-1,0 0 1,0 0-1,0 0 1,0 0-1,0 0 0,0 0 1,0 0-1,0 0 1,0 1-1,0-1 1,0 0-1,0 0 1,0 0-1,-1 0 0,1 0 1,0 0-1,0 0 1,0 0-1,0 0 1,0 1-1,-4-20-147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2.183"/>
    </inkml:context>
    <inkml:brush xml:id="br0">
      <inkml:brushProperty name="width" value="0.05" units="cm"/>
      <inkml:brushProperty name="height" value="0.05" units="cm"/>
      <inkml:brushProperty name="color" value="#E71224"/>
    </inkml:brush>
  </inkml:definitions>
  <inkml:trace contextRef="#ctx0" brushRef="#br0">58 2 20980,'3'-1'2009,"-8"15"-1289,-3 8-288,-2 16 1040,0 8-343,0 4-553,0 6-232,4 0-184,4 0-48,7-9-72,3-4-96,5-10-128,4-4-152,5-15-520,4-5-321,4-13 913,1-6-208,5-13-192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2.681"/>
    </inkml:context>
    <inkml:brush xml:id="br0">
      <inkml:brushProperty name="width" value="0.05" units="cm"/>
      <inkml:brushProperty name="height" value="0.05" units="cm"/>
      <inkml:brushProperty name="color" value="#E71224"/>
    </inkml:brush>
  </inkml:definitions>
  <inkml:trace contextRef="#ctx0" brushRef="#br0">152 0 22517,'-15'9'485,"0"1"1,0 0-1,1 1 0,0 0 1,-14 16-1,23-21-372,0-1 0,0 1-1,1 0 1,0 1 0,0-1 0,0 1 0,1 0 0,0 0 0,0 0-1,1 0 1,-1 0 0,2 1 0,-1-1 0,0 12 0,2-16-101,0-1 1,0 1 0,0-1 0,0 1-1,1 0 1,-1-1 0,1 1-1,-1-1 1,1 0 0,0 1-1,0-1 1,0 1 0,1-1-1,-1 0 1,0 0 0,1 0-1,-1 0 1,1 0 0,0 0-1,0 0 1,0 0 0,0-1 0,0 1-1,0-1 1,0 0 0,0 1-1,1-1 1,-1 0 0,0 0-1,1 0 1,-1-1 0,1 1-1,-1 0 1,1-1 0,-1 0-1,1 0 1,-1 0 0,1 0 0,0 0-1,-1 0 1,1 0 0,-1-1-1,1 1 1,3-2 0,2-1-15,1 0-1,0-1 1,-1 1 0,1-2 0,-1 1 0,0-1 0,-1 0 0,1-1 0,-1 0 0,0 0 0,-1 0 0,10-12 0,2-5-32,-1-2-1,21-39 1,-37 63 25,-1 0-1,1 0 1,-1 0-1,1 0 0,-1 0 1,1 1-1,-1-1 1,1 0-1,0 0 1,0 0-1,-1 1 1,1-1-1,0 0 0,0 1 1,1-1-1,-2 1 6,0 0-1,1 0 1,-1 1-1,0-1 1,0 0-1,1 0 1,-1 1-1,0-1 1,0 0-1,0 1 0,1-1 1,-1 0-1,0 1 1,0-1-1,0 0 1,0 1-1,0-1 1,0 0-1,0 1 1,1-1-1,-1 0 1,0 1-1,0-1 1,0 1-1,-1-1 1,1 0-1,0 1 0,-3 40-164,2-34 143,-14 122 25,15-128 10,-1 1-1,1-1 1,0 0-1,0 1 1,0-1-1,0 0 1,0 1-1,0-1 1,0 0-1,1 1 1,-1-1-1,0 0 1,1 1-1,0 1 1,0-3-6,-1 0 1,0 0-1,1 1 1,-1-1-1,1 0 1,-1 0-1,0 0 1,1 0-1,-1 0 1,0 0-1,1 0 1,-1 0 0,1 0-1,-1 0 1,0-1-1,1 1 1,-1 0-1,0 0 1,1 0-1,-1 0 1,0 0-1,1-1 1,-1 1-1,0 0 1,1 0-1,-1-1 1,0 1-1,0 0 1,1 0-1,-1-1 1,0 0-1,28-35-135,-26 33 56,13-20-545,5-8-333,27-33-1,-29 46 387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4.804"/>
    </inkml:context>
    <inkml:brush xml:id="br0">
      <inkml:brushProperty name="width" value="0.05" units="cm"/>
      <inkml:brushProperty name="height" value="0.05" units="cm"/>
    </inkml:brush>
  </inkml:definitions>
  <inkml:trace contextRef="#ctx0" brushRef="#br0">22 9 17668,'-12'-4'1680,"7"1"-1160,0 1-264,10 2 1049,3 2-721,7 2-864,3 2-425,4 1 537,2 0-128,2 2-128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3.154"/>
    </inkml:context>
    <inkml:brush xml:id="br0">
      <inkml:brushProperty name="width" value="0.05" units="cm"/>
      <inkml:brushProperty name="height" value="0.05" units="cm"/>
      <inkml:brushProperty name="color" value="#E71224"/>
    </inkml:brush>
  </inkml:definitions>
  <inkml:trace contextRef="#ctx0" brushRef="#br0">92 211 12883,'0'0'52,"24"-33"2149,-23 32-2056,0 0-1,0-1 1,-1 1-1,1 0 1,0-1-1,-1 1 1,1-1-1,-1 1 1,0 0-1,1-1 1,-1 1-1,0-1 1,0 1-1,0-1 1,0 1 0,0-1-1,0 1 1,0-1-1,-1 1 1,1-1-1,0 1 1,-1-1-1,1 1 1,-2-2-1,2 2-71,-1 1 1,1-1-1,-1 1 0,0 0 0,1-1 0,-1 1 0,1 0 1,-1-1-1,1 1 0,-1 0 0,0 0 0,1 0 0,-1 0 0,0-1 1,1 1-1,-1 0 0,0 0 0,1 0 0,-1 0 0,1 0 0,-1 1 1,0-1-1,1 0 0,-1 0 0,0 0 0,1 1 0,-1-1 0,1 0 1,-1 0-1,0 1 0,1-1 0,-1 0 0,1 1 0,-1 0 0,-20 17 899,12-7-771,0 1 1,1-1 0,1 2 0,0-1-1,1 1 1,0 0 0,0 0-1,2 0 1,0 1 0,0 0 0,-2 25-1,5-35-146,1 1-1,0 0 1,0 0 0,1-1-1,1 9 1,-2-11-42,0-1 0,1 0 0,-1 0 0,0 0 0,1 0 0,-1 0 0,1 0 0,-1 0 0,1 0 0,0-1 0,-1 1 0,1 0 1,0 0-1,-1 0 0,1-1 0,0 1 0,0 0 0,0-1 0,0 1 0,0 0 0,0-1 0,0 1 0,0-1 0,0 0 0,0 1 0,0-1 0,0 0 1,0 0-1,0 0 0,0 1 0,2-1 0,0-1 5,1 0 1,-1 1-1,1-1 1,-1 0-1,1-1 1,-1 1-1,1 0 1,-1-1-1,0 0 1,0 0-1,0 0 1,4-3-1,33-34 44,-36 34-55,22-24 36,-1 0-1,-1-2 0,-2 0 1,-2-1-1,0-2 0,-2 0 1,19-53-1,-34 69 28,-3 18-67,0-1-1,0 1 1,0 0 0,0 0-1,0 0 1,0 0-1,0-1 1,0 1 0,0 0-1,0 0 1,0 0 0,0-1-1,-1 1 1,1 0-1,0 0 1,0 0 0,0 0-1,0 0 1,0-1 0,0 1-1,-1 0 1,1 0-1,0 0 1,0 0 0,0 0-1,0 0 1,-1 0 0,1 0-1,0 0 1,0-1-1,0 1 1,0 0 0,-1 0-1,1 0 1,0 0 0,0 0-1,0 0 1,-1 0-1,1 0 1,0 0 0,-2 1 8,0 0 0,0 0 1,1 0-1,-1 0 0,0 1 1,1-1-1,-1 0 1,1 1-1,0-1 0,-1 1 1,1-1-1,-2 4 0,-5 8 36,2-1 0,-1 1 0,1 0-1,1 1 1,1-1 0,0 1-1,-4 20 1,7-25-19,0 0 0,0 0-1,0 0 1,1 0 0,1 0-1,-1 0 1,1 0 0,1 0-1,0-1 1,0 1 0,1 0-1,0-1 1,5 10 0,-6-14-77,0-1 0,1 0 0,-1 0 0,1 0 0,0 0 0,0-1 0,0 1 0,0-1 0,1 0 0,-1 1 0,1-2 0,-1 1 0,1 0 0,0-1 0,0 1 0,-1-1 0,1 0 0,0-1 1,0 1-1,0 0 0,0-1 0,0 0 0,0 0 0,0 0 0,0-1 0,0 0 0,0 1 0,0-1 0,0 0 0,0-1 0,0 1 0,-1-1 0,1 0 0,6-3 0,15-15-294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3.619"/>
    </inkml:context>
    <inkml:brush xml:id="br0">
      <inkml:brushProperty name="width" value="0.05" units="cm"/>
      <inkml:brushProperty name="height" value="0.05" units="cm"/>
      <inkml:brushProperty name="color" value="#E71224"/>
    </inkml:brush>
  </inkml:definitions>
  <inkml:trace contextRef="#ctx0" brushRef="#br0">2 52 19420,'0'-1'134,"0"0"-1,0 0 1,-1 0-1,1 0 1,0 1-1,0-1 1,0 0-1,0 0 1,0 0-1,0 0 1,0 0 0,0 0-1,0 1 1,1-1-1,-1 0 1,0 0-1,0 0 1,1 0-1,-1 1 1,1-1-1,-1 0 1,1 0-1,-1 1 1,1-1 0,-1 0-1,1 1 1,-1-1-1,1 0 1,0 1-1,-1-1 1,1 1-1,0-1 1,1 0-1,26-15 2246,-25 15-2205,0-1-1,-1 1 1,1 0-1,0 0 1,0 1-1,0-1 1,0 0-1,0 1 1,-1 0-1,1 0 1,6 0-1,-8 0-148,0 1-1,0-1 1,0 1-1,0 0 0,0-1 1,0 1-1,0 0 0,0 0 1,0-1-1,0 1 1,0 0-1,-1 0 0,1 0 1,0 0-1,0 0 0,-1 0 1,1 0-1,-1 0 0,1 0 1,-1 1-1,0-1 1,1 0-1,-1 0 0,0 0 1,0 0-1,1 1 0,-1-1 1,0 0-1,0 0 1,-1 3-1,0 14-63,0 0 0,-2 0 0,0 0 0,-10 30 0,7-29-74,1 1 0,1 1 0,-2 21 0,6-39 82,0 0-1,0 1 1,0-1-1,0 0 1,1 0-1,0 0 1,1 6-1,-2-8 24,1 0 0,-1 0 0,1-1 0,-1 1 0,1 0 0,-1-1-1,1 1 1,-1 0 0,1-1 0,0 1 0,-1-1 0,1 1 0,0-1 0,-1 1 0,1-1 0,0 1 0,0-1 0,-1 0 0,1 1-1,0-1 1,0 0 0,0 0 0,0 0 0,-1 0 0,1 0 0,0 0 0,0 0 0,0 0 0,0 0 0,0 0 0,-1 0 0,1 0-1,0-1 1,1 1 0,7-3-19,0-1-1,0 0 1,-1 0-1,0 0 1,1-1-1,-2-1 0,1 1 1,13-13-1,52-60-30,-65 69 56,37-46 21,-14 17-17,-19 26-132,-15 24 124,0 0 0,1 0 0,1 0 0,0 0 0,1 0-1,0 0 1,2 16 0,-1-25 12,0 1 0,-1-1 0,1 0 0,0 1-1,0-1 1,1 0 0,-1 0 0,1 0 0,0 0 0,-1 0 0,1 0-1,1 0 1,2 2 0,-3-3 5,-1-1 0,1 0 0,1 0 0,-1 0 0,0 0 0,0 0-1,0 0 1,0 0 0,1-1 0,-1 1 0,0-1 0,1 1 0,-1-1 0,0 0 0,1 0 0,-1 0 0,0-1 0,1 1 0,-1 0-1,0-1 1,4-1 0,3-1 28,0-1-1,0 0 1,-1 0-1,0-1 1,0 0-1,0-1 1,-1 1-1,0-2 1,0 1-1,9-11 1,8-11 157,24-39-1,-47 67-194,5-11 36,5-7-22,-11 19-15,0-1 0,0 0 0,0 0 0,0 0 0,0 0 0,0 0 0,0 0 0,0 0 0,1 0 0,-1 0 0,0 1 0,0-1 0,0 0 0,0 0 0,0 0 0,0 0 0,0 0 0,0 0 0,0 0 0,1 0 0,-1 0 0,0 0 0,0 0 0,0 0 0,0 0 0,0 0-1,0 0 1,0 0 0,1 0 0,-1 0 0,0 0 0,0 0 0,0 0 0,0 0 0,0 0 0,0 0 0,0 0 0,0 0 0,1 0 0,-1 0 0,-13 53-261,10-44 117,0 1 1,0 0-1,1 0 1,1 0 0,0 0-1,0 0 1,0 0 0,2 1-1,1 15 1,-2-25 74,0 0 0,0-1-1,0 1 1,0 0 0,1 0-1,-1 0 1,0 0 0,1-1 0,-1 1-1,0 0 1,1 0 0,-1 0-1,1-1 1,-1 1 0,1 0 0,-1-1-1,1 1 1,0-1 0,-1 1 0,1 0-1,0-1 1,-1 1 0,1-1-1,0 0 1,0 1 0,0-1 0,-1 0-1,1 1 1,0-1 0,0 0-1,0 0 1,0 0 0,-1 0 0,1 1-1,0-1 1,0-1 0,0 1 0,0 0-1,0 0 1,0 0 0,-1 0-1,3-1 1,1-1-86,-1 0 1,1 0-1,0 0 0,-1 0 0,0-1 1,1 1-1,-1-1 0,3-3 1,16-21-861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4.803"/>
    </inkml:context>
    <inkml:brush xml:id="br0">
      <inkml:brushProperty name="width" value="0.05" units="cm"/>
      <inkml:brushProperty name="height" value="0.05" units="cm"/>
      <inkml:brushProperty name="color" value="#E71224"/>
    </inkml:brush>
  </inkml:definitions>
  <inkml:trace contextRef="#ctx0" brushRef="#br0">68 431 17244,'-64'120'6636,"63"-119"-6593,1 0 0,-1 0 0,1-1 0,0 1 0,-1 0 0,1 0 0,0 0 0,0-1 0,0 1 0,-1 0 0,1 0 0,0 0 0,0 0 1,0 0-1,0-1 0,1 1 0,-1 0 0,0 0 0,0 0 0,0 0 0,1-1 0,-1 1 0,0 0 0,1 0 0,0 0 0,16 10 366,-1-3-450,-7-1 3,0 1 0,-1 0 0,0 0 1,0 0-1,-1 1 0,0 1 0,-1-1 1,8 15-1,-1 2-160,-1 1-1,9 31 1,-14-37 72,-2 1-1,0 1 1,-1-1 0,1 39-1,-5-50 185,0-1 0,0 0 0,-1 0 0,0 0 0,-1 0 0,0 0 0,-1 0 1,0 0-1,0 0 0,-1-1 0,-1 0 0,-9 16 0,13-23-27,0-1 0,0 1 1,0-1-1,0 1 0,0-1 1,-1 0-1,1 0 0,0 1 0,-1-1 1,1 0-1,0 0 0,-1-1 1,0 1-1,1 0 0,-1 0 1,1-1-1,-1 1 0,0-1 1,0 1-1,-2-1 0,2 0-8,1 0 0,-1-1 0,1 1-1,-1-1 1,1 1 0,-1-1 0,1 0-1,-1 0 1,1 1 0,0-1 0,0 0-1,-1 0 1,1 0 0,0-1 0,0 1-1,0 0 1,0 0 0,-1-2-1,-2-4-1,0-1-1,0 1 0,1-1 1,0 0-1,0 0 0,1 0 1,-2-11-1,1-7-58,1 0 1,1-1-1,1 1 1,2 0-1,0 0 1,2 0-1,1 0 1,1 1 0,13-36-1,8-6-10,3 0 0,43-68 0,-52 96 61,-24 62 214,-1-9-143,2 1 1,0-1-1,0 0 0,2 24 1,0-33-65,0-1-1,0 1 1,1-1 0,0 0 0,-1 0 0,2 1 0,-1-1 0,0 0-1,1 0 1,0 0 0,0 0 0,0 0 0,0-1 0,1 1 0,0-1 0,-1 1-1,1-1 1,0 0 0,6 4 0,-6-5-8,0-1-1,0 0 1,0 0-1,0 0 1,0 0-1,0 0 1,0-1-1,0 1 1,1-1 0,-1 0-1,0 0 1,0 0-1,0-1 1,0 1-1,1-1 1,-1 1-1,0-1 1,0 0 0,0 0-1,0-1 1,0 1-1,-1-1 1,1 1-1,0-1 1,3-2-1,4-4 25,0 0 0,0-1-1,-1 1 1,16-21 0,-13 15-4,-1-1 1,-1-1 0,0 0 0,-1 0-1,-1-1 1,0 0 0,-1-1 0,6-25-1,-13 31-70,-5 17-27,-8 20-21,5-3 47,-8 36-1,15-51 55,0 0-1,0 1 1,0-1-1,1 0 0,0 0 1,0 1-1,1-1 1,0 0-1,2 8 0,-3-14-9,0 0 0,0 0-1,0 0 1,1 0 0,-1-1-1,0 1 1,1 0 0,-1 0-1,0 0 1,1-1 0,-1 1-1,1 0 1,-1-1 0,1 1-1,0 0 1,-1-1-1,1 1 1,-1-1 0,1 1-1,0-1 1,0 1 0,-1-1-1,1 0 1,0 1 0,0-1-1,0 0 1,-1 1 0,1-1-1,0 0 1,0 0 0,0 0-1,0 0 1,0 0 0,-1 0-1,1 0 1,0 0-1,0 0 1,0 0 0,0-1-1,-1 1 1,1 0 0,0 0-1,0-1 1,0 1 0,-1-1-1,1 1 1,1-1 0,2-2 14,1 0 1,-1-1-1,0 1 1,0-1-1,0 0 1,4-6 0,7-11-2,0-1 1,-2-1 0,-1 0 0,0-1 0,-2 0 0,8-28 0,33-158-76,-43 174 20,8-62-444,-37 201 1024,-13 180 1,34-277-511,0 54 354,0-56-358,0 0 0,1 0 1,0 0-1,0 0 0,0 0 0,0-1 0,1 1 1,-1 0-1,1 0 0,0-1 0,4 6 0,-6-8-28,0-1-1,0 0 0,1 1 1,-1-1-1,0 1 0,1-1 1,-1 0-1,0 1 0,1-1 1,-1 0-1,0 1 0,1-1 0,-1 0 1,0 0-1,1 1 0,-1-1 1,1 0-1,-1 0 0,1 0 1,-1 1-1,1-1 0,-1 0 0,1 0 1,-1 0-1,1 0 0,-1 0 1,1 0-1,-1 0 0,1 0 1,-1 0-1,1-1 0,0 1-1,-1-1 0,1 0 0,0 1 0,-1-1 0,1 0 0,-1 0 0,1 0 0,-1 1 0,0-1 0,1 0 0,-1 0 0,0 0 0,0 0 0,1-1 0,0-33-27,-2 28 17,0 0 0,0 0 0,0 1 0,-1-1 0,0 1 0,-1-1 0,1 1 0,-1 0 0,0-1 0,-1 2 0,0-1 0,-5-7 0,9 12 11,-1 1-1,1 0 0,0 0 0,0-1 0,-1 1 0,1 0 0,0 0 0,0 0 1,-1-1-1,1 1 0,0 0 0,0 0 0,-1 0 0,1 0 0,0-1 1,-1 1-1,1 0 0,0 0 0,-1 0 0,1 0 0,0 0 0,-1 0 0,1 0 1,0 0-1,-1 0 0,1 0 0,0 0 0,-1 0 0,1 0 0,0 0 0,-1 0 1,1 0-1,0 1 0,0-1 0,-1 0 0,1 0 0,0 0 0,-1 0 0,1 1 1,0-1-1,0 0 0,-1 0 0,1 1 0,0-1 0,0 0 0,0 0 1,-1 1-1,1-1 0,0 0 0,0 1 0,0-1 0,0 0 0,0 1 0,0-1 1,0 0-1,-1 0 0,1 1 0,0-1 0,0 0 0,0 1 0,0-1 0,0 0 1,1 1-1,-1-1 0,0 0 0,0 1 0,0-1 0,0 1 0,2 23-3,-2-22 5,1 0 0,0-1-1,-1 1 1,1 0 0,0-1-1,0 1 1,0-1-1,0 1 1,0-1 0,0 1-1,1-1 1,-1 0 0,0 1-1,1-1 1,-1 0-1,1 0 1,-1 0 0,1 0-1,0 0 1,1 0 0,1 0-1,-1 0 1,0-1 0,0 1 0,1-1 0,-1 0-1,1 0 1,-1 0 0,0 0 0,1 0 0,3-2-1,5-1 0,0-1 0,0 0 0,-1-1 0,0 0 0,11-7 0,-5 3 12,-2-1-1,1 0 1,-1-1 0,-1 0 0,0-1 0,-1-1 0,22-25-1,-34 35 8,1 1 0,-1-1 0,0 1 0,0-1 0,0 0 0,0 1 0,0-1-1,-1 0 1,1 0 0,0-5 0,-1 7-12,0 0-1,0 1 1,-1-1 0,1 0-1,0 0 1,0 1 0,0-1-1,-1 0 1,1 1 0,0-1 0,-1 0-1,1 1 1,0-1 0,-1 0-1,1 1 1,-1-1 0,1 1-1,-1-1 1,1 0 0,-1 1-1,0 0 1,1-1 0,-1 1-1,0-1 1,1 1 0,-1 0-1,0-1 1,1 1 0,-1 0-1,0 0 1,0 0 0,1-1-1,-1 1 1,0 0 0,0 0-1,1 0 1,-1 0 0,0 0 0,0 0-1,1 1 1,-1-1 0,0 0-1,0 0 1,1 1 0,-2-1-1,-4 2 13,0 0-1,1 0 1,-1 1 0,1 0-1,-1 0 1,1 0-1,0 0 1,0 1 0,1 0-1,-1 0 1,1 0-1,0 0 1,0 1-1,0 0 1,1 0 0,-1 0-1,1 0 1,-3 8-1,2-6-4,1 0-1,0 0 0,1 0 1,0 0-1,0 0 1,1 0-1,-1 1 0,2-1 1,-1 1-1,1-1 0,0 1 1,0-1-1,1 0 0,3 13 1,-3-17-42,0 1 0,1-1 1,-1 0-1,1 1 1,0-1-1,0 0 0,0 0 1,0-1-1,0 1 1,1 0-1,-1-1 0,1 1 1,0-1-1,0 0 0,0 0 1,0 0-1,0 0 1,0-1-1,0 1 0,1-1 1,-1 0-1,0 0 1,1 0-1,-1 0 0,1 0 1,0-1-1,-1 0 0,1 0 1,-1 0-1,8-1 1,1 0-318,1-1 0,-1 0 0,0-1 1,0 0-1,0-1 0,-1-1 0,19-9 1,-8 1-353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6.548"/>
    </inkml:context>
    <inkml:brush xml:id="br0">
      <inkml:brushProperty name="width" value="0.05" units="cm"/>
      <inkml:brushProperty name="height" value="0.05" units="cm"/>
      <inkml:brushProperty name="color" value="#E71224"/>
    </inkml:brush>
  </inkml:definitions>
  <inkml:trace contextRef="#ctx0" brushRef="#br0">0 1 18636,'4'6'277,"-1"0"-1,-1 0 1,1 1 0,-1-1 0,0 1-1,-1-1 1,1 1 0,-1 0 0,0 13-1,2 9 423,7 49-49,-2-14-458,2 0-1,26 90 0,-35-151-163,0 0-1,0 0 0,0 0 0,1 0 1,-1 0-1,1 0 0,0 0 0,-1-1 1,1 1-1,1 0 0,-1-1 0,0 0 1,1 1-1,2 1 0,-4-3-5,0-1 0,0 1 0,0-1 0,0 0-1,0 0 1,0 1 0,0-1 0,0 0 0,0 0 0,0 0 0,0 0 0,0 0 0,0 0-1,0 0 1,0 0 0,0-1 0,0 1 0,1-1 0,0 0 16,1 0 0,-1 0 0,0-1 0,0 1 0,0-1 0,0 1 0,-1-1 0,1 0 0,0 1 0,1-3 0,17-26 380,-2-1 0,0-1-1,-2 0 1,11-35 0,-5 15-22,40-81-972,-58 118-657,-4 14 1221,0 1 0,0 0 0,0 0 0,0-1-1,0 1 1,0 0 0,-1 0 0,1-1 0,0 1 0,0 0-1,0 0 1,0-1 0,0 1 0,0 0 0,-1 0-1,1 0 1,0-1 0,0 1 0,0 0 0,-1 0 0,1 0-1,0 0 1,0 0 0,-1-1 0,1 1 0,0 0 0,0 0-1,-1 0 1,1 0 0,0 0 0,0 0 0,-1 0 0,1 0-1,0 0 1,0 0 0,-1 0 0,1 0 0,-1 0 0,-9 2-570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6.985"/>
    </inkml:context>
    <inkml:brush xml:id="br0">
      <inkml:brushProperty name="width" value="0.05" units="cm"/>
      <inkml:brushProperty name="height" value="0.05" units="cm"/>
      <inkml:brushProperty name="color" value="#E71224"/>
    </inkml:brush>
  </inkml:definitions>
  <inkml:trace contextRef="#ctx0" brushRef="#br0">1 1 16251,'10'24'1593,"9"8"-1089,-1-5-240,11-3 888,5 1-656,11-10-560,2-5-240,3-10-512,0-10-192,-2-10 664,-1-4-224,-5-5-160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7.438"/>
    </inkml:context>
    <inkml:brush xml:id="br0">
      <inkml:brushProperty name="width" value="0.05" units="cm"/>
      <inkml:brushProperty name="height" value="0.05" units="cm"/>
      <inkml:brushProperty name="color" value="#E71224"/>
    </inkml:brush>
  </inkml:definitions>
  <inkml:trace contextRef="#ctx0" brushRef="#br0">133 28 17092,'-17'17'984,"-9"8"396,1 1 1,-35 48 0,55-62-887,10-12-88,15-15 12,-7 2-297,49-46 289,-53 51-340,-1 2 0,1-1-1,1 1 1,-1 0 0,16-6-1,-23 11-61,0 0 1,0 1-1,0-1 0,1 0 0,-1 1 1,0-1-1,1 1 0,-1 0 0,0 0 0,1 0 1,-1 0-1,0 0 0,1 1 0,-1-1 0,0 0 1,0 1-1,1 0 0,-1 0 0,0 0 1,0 0-1,0 0 0,0 0 0,3 2 0,1 3 5,-1-1 0,0 1-1,0 0 1,0 0 0,6 12-1,-8-12-8,0-1 0,0 0 0,1 0 0,0 0 0,0-1 0,0 1 0,0-1-1,10 8 1,-13-12-1,1 1 1,-1-1-1,0 0 0,1 1 0,-1-1 0,1 0 0,-1 0 0,1 0 0,-1 0 0,1 0 1,-1 0-1,0 0 0,1 0 0,-1 0 0,1-1 0,-1 1 0,1-1 0,-1 1 0,0-1 0,0 0 1,1 1-1,-1-1 0,0 0 0,0 0 0,0 0 0,1 0 0,-1 0 0,0 0 0,0 0 1,-1 0-1,3-2 0,2-5 32,1 0 1,-1 0 0,6-13-1,-9 17-18,1-4 26,16-27 84,-18 34-124,-1-1 1,1 1-1,-1 0 0,1 0 0,0 0 0,-1 0 0,1 1 0,0-1 0,0 0 0,0 0 1,0 0-1,0 0 0,0 1 0,0-1 0,0 1 0,0-1 0,0 1 0,0-1 0,0 1 1,0-1-1,0 1 0,1 0 0,-1 0 0,1-1 0,0 3-5,0-1 0,-1 0 0,0 1 0,1-1 0,-1 1 0,0-1 0,1 1 0,-1 0 0,0-1 0,0 1 0,-1 0 0,1 0 0,0 0 0,-1 0 0,1-1 0,-1 1 0,1 0 0,-1 0-1,0 3 1,2 3-28,4 24-62,-4-23 83,-1-1 0,1 1 0,0-1 0,1 0 0,5 13 0,-8-20 24,0-1 0,1 1 0,-1 0 1,1-1-1,-1 1 0,1-1 0,-1 1 1,1-1-1,-1 1 0,1-1 0,0 1 1,-1-1-1,1 1 0,0-1 0,-1 1 1,1-1-1,0 0 0,0 0 0,-1 1 0,1-1 1,0 0-1,0 0 0,0 0 0,-1 0 1,1 0-1,0 0 0,0 0 0,0 0 1,-1 0-1,1 0 0,0-1 0,0 1 1,-1 0-1,1 0 0,0-1 0,0 1 1,-1 0-1,1-1 0,0 1 0,-1-1 1,1 1-1,-1-1 0,1 1 0,0-2 0,5-3 106,-1 0-1,1-1 0,7-10 0,-6 8 38,1-2-32,0 2 0,1-1 0,0 1 1,14-9-1,-21 15-130,-1 1 0,2-1 0,-1 1 1,0 0-1,0 0 0,0 0 0,1 0 1,-1 0-1,0 0 0,1 1 0,-1-1 1,1 1-1,-1-1 0,0 1 0,1 0 1,-1 0-1,1 0 0,-1 0 0,1 1 0,-1-1 1,1 0-1,-1 1 0,1 0 0,-1 0 1,0 0-1,0 0 0,5 2 0,-3 2-35,0-1-1,0 0 0,0 1 0,-1 0 0,0 0 0,0 0 0,3 7 1,-3-6 10,0 0 1,0-1-1,1 0 1,7 10-1,-10-15 35,-1 1-1,1-1 1,-1 0-1,0 1 1,1-1 0,-1 0-1,1 0 1,-1 0-1,1 0 1,-1 1-1,1-1 1,-1 0 0,1 0-1,-1 0 1,1 0-1,-1 0 1,1 0 0,-1 0-1,1 0 1,-1 0-1,1 0 1,-1-1 0,1 1-1,-1 0 1,1 0-1,-1 0 1,0-1-1,1 1 1,-1 0 0,1 0-1,-1-1 1,1 1-1,-1 0 1,0-1 0,1 1-1,-1-1 1,13-15 112,-13 15-112,23-36 212,-15 22-159,1 0 0,1 0-1,0 1 1,14-14 0,-23 26-67,0 1 0,0 0 1,0 0-1,1 0 0,-1 0 0,0 0 1,0 0-1,0 1 0,1-1 1,-1 0-1,0 1 0,1-1 0,-1 0 1,1 1-1,-1 0 0,1-1 0,-1 1 1,1 0-1,-1 0 0,1 0 1,2 0-1,-3 0-3,0 1-1,0 0 1,0-1 0,0 1 0,1 0 0,-1 0-1,0 0 1,0 0 0,0 0 0,-1 0 0,1 0-1,0 0 1,0 0 0,0 0 0,-1 0 0,1 1-1,-1-1 1,1 2 0,3 7-246,-2 0 1,0 1-1,0-1 1,0 16-1,-2-23 260,3 18-1623,1-16 571,3-12 434,2-8-77,4-9-83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7.922"/>
    </inkml:context>
    <inkml:brush xml:id="br0">
      <inkml:brushProperty name="width" value="0.05" units="cm"/>
      <inkml:brushProperty name="height" value="0.05" units="cm"/>
      <inkml:brushProperty name="color" value="#E71224"/>
    </inkml:brush>
  </inkml:definitions>
  <inkml:trace contextRef="#ctx0" brushRef="#br0">1 16 13963,'2'4'322,"0"0"0,0 0 0,0 1 0,-1-1-1,0 0 1,0 0 0,0 1 0,0-1 0,-1 1 0,0 7 0,-5 48 2539,2-33-1051,0-7-894,2-14-591,0-1 0,1 1 0,-1 0 1,1 0-1,1-1 0,0 9 0,-1-14-302,0 0-1,0 0 1,0 1 0,0-1 0,0 0-1,0 0 1,0 1 0,1-1 0,-1 0-1,0 0 1,0 1 0,0-1 0,0 0 0,0 0-1,0 0 1,1 0 0,-1 1 0,0-1-1,0 0 1,0 0 0,1 0 0,-1 0 0,0 0-1,0 1 1,0-1 0,1 0 0,-1 0-1,0 0 1,0 0 0,1 0 0,-1 0-1,0 0 1,0 0 0,1 0 0,-1 0 0,0 0-1,0 0 1,1 0 0,-1 0 0,0 0-1,0 0 1,1 0 0,-1 0 0,0 0 0,0-1-1,0 1 1,1 0 0,-1 0 0,0 0-1,0 0 1,0 0 0,1-1 0,-1 1-1,0 0 1,13-13 437,-11 11-395,24-30 271,12-15-143,-34 43-198,-1 1-1,1-1 1,-1 1-1,1 0 0,0 1 1,0-1-1,0 1 1,1 0-1,6-3 1,-10 5-2,0-1 0,0 1 0,1 0 1,-1 0-1,0 0 0,0-1 0,0 1 0,1 1 1,-1-1-1,0 0 0,0 0 0,0 0 0,1 1 1,-1-1-1,0 0 0,0 1 0,0-1 0,0 1 1,0-1-1,0 1 0,0 0 0,0 0 0,0-1 1,0 1-1,0 0 0,0 0 0,-1 0 0,1 0 1,0 0-1,-1 0 0,1 0 0,0 1 0,2 5-26,0 0-1,0 0 0,-1 0 1,2 10-1,3 8-15,-7-25 50,1 1-1,-1-1 0,0 1 0,0-1 0,1 1 0,-1-1 0,0 0 1,1 1-1,-1-1 0,0 1 0,1-1 0,-1 0 0,1 1 0,-1-1 1,1 0-1,-1 0 0,1 1 0,-1-1 0,1 0 0,-1 0 1,1 0-1,-1 0 0,1 1 0,-1-1 0,1 0 0,-1 0 0,1 0 1,0 0-1,-1 0 0,1 0 0,-1-1 0,1 1 0,-1 0 0,1 0 1,-1 0-1,1 0 0,-1-1 0,1 1 0,-1 0 0,1 0 0,-1-1 1,1 1-1,-1 0 0,0-1 0,1 1 0,-1-1 0,0 1 0,1 0 1,-1-1-1,21-23 18,18-34 44,-26 35-109,2 1 1,21-23-1,-35 43 31,0 1 0,0 0-1,0-1 1,0 1-1,0 0 1,0 0 0,1 0-1,-1 0 1,1 0-1,-1 0 1,1 0-1,-1 0 1,1 1 0,-1-1-1,1 0 1,0 1-1,-1 0 1,1-1-1,0 1 1,2 0 0,-3 0-2,0 1 0,0-1 1,0 1-1,0-1 0,0 1 1,0 0-1,0-1 0,0 1 1,-1 0-1,1 0 0,0 0 1,0 0-1,-1 0 0,1 0 1,0 0-1,-1 0 0,1 0 1,-1 0-1,1 0 0,-1 0 1,1 2-1,1 8-42,1 1 0,-2 0 0,1-1 0,-1 15 0,-1-26 63,0 59 237,2-53-1036,2-8 456,2-9 157,-5 9 123,4-9-266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8.544"/>
    </inkml:context>
    <inkml:brush xml:id="br0">
      <inkml:brushProperty name="width" value="0.05" units="cm"/>
      <inkml:brushProperty name="height" value="0.05" units="cm"/>
      <inkml:brushProperty name="color" value="#E71224"/>
    </inkml:brush>
  </inkml:definitions>
  <inkml:trace contextRef="#ctx0" brushRef="#br0">0 129 14787,'5'6'529,"0"1"0,0-2 1,0 1-1,1 0 0,0-1 0,0 0 0,1 0 0,-1-1 0,1 0 0,0 0 1,0-1-1,0 1 0,9 1 0,-10-3-342,0-1 0,-1 0 0,1 0 0,0 0 0,1-1 0,-1 0 0,0-1 0,0 1 0,0-1 0,0 0 0,-1 0 0,1-1 0,0 0 0,0 0 0,-1 0 0,1-1 0,8-5 0,-8 4-102,0-1-1,0 1 0,-1-1 0,0-1 0,0 1 0,0-1 0,-1 0 0,1 0 0,-1 0 0,-1 0 0,5-12 0,-6 15-66,-1 0 0,0 0 0,1-1 0,-2 1 0,1 0 0,0 0 0,-1-1 0,1 1 0,-1-1 0,0 1 0,0 0 0,0-1 0,-1 1 0,1 0 0,-1-1 0,0 1 0,0 0 0,0 0 0,0 0 0,-1-1 0,1 1 0,-1 0 0,0 1 0,0-1 0,0 0 0,0 0 0,-3-2 0,3 3-17,0 1 0,0 0-1,0-1 1,0 1 0,0 0 0,0 0 0,0 1 0,0-1 0,0 0 0,0 1-1,0-1 1,-1 1 0,1-1 0,0 1 0,0 0 0,0 0 0,-1 0 0,1 1 0,0-1-1,0 0 1,-1 1 0,1-1 0,0 1 0,0 0 0,0 0 0,0 0 0,0 0-1,0 0 1,0 0 0,0 1 0,1-1 0,-4 3 0,-1 2-10,-1 0-1,1 0 1,0 1 0,1-1-1,0 1 1,0 1 0,-5 9-1,4-4-6,1 0-1,0 0 0,1 0 0,0 1 0,-2 16 0,5-25 12,0 0 0,1 0-1,-1 1 1,1-1 0,0 0 0,0 0-1,1 1 1,0-1 0,0 0 0,0 0-1,0 0 1,1 0 0,0 0 0,0 0-1,0 0 1,6 7 0,-7-10 3,1 0 1,-1-1 0,1 0 0,0 1-1,-1-1 1,1 0 0,0 0 0,0 0-1,0 0 1,0 0 0,0 0 0,0 0-1,0-1 1,0 1 0,0-1 0,4 1-1,-2-1 3,1 0-1,-1-1 0,0 1 1,0-1-1,1 0 1,-1 0-1,8-3 0,2-3 6,1 0-1,-1-1 0,18-13 0,-30 19-5,31-23 10,-22 16-12,0 0 0,1 1 0,0 1 0,0-1 0,0 2 0,18-7 0,-28 12 0,0 0 0,0 1 0,-1 0 0,1-1 0,0 1-1,0 0 1,0 0 0,0 0 0,-1 0 0,1 0 0,0 1 0,0-1-1,0 0 1,-1 1 0,1-1 0,0 1 0,-1 0 0,1 0-1,0 0 1,-1-1 0,1 1 0,-1 1 0,1-1 0,-1 0-1,0 0 1,0 0 0,1 1 0,-1-1 0,1 3 0,3 3-5,-2 1-1,1 0 1,-1 0 0,0 0 0,2 10 0,9 22 106,-13-39-90,-1-1-1,0 1 0,1-1 0,-1 1 0,0 0 1,1-1-1,-1 1 0,1-1 0,-1 1 0,1-1 0,-1 1 1,1-1-1,-1 0 0,1 1 0,-1-1 0,1 0 1,0 1-1,-1-1 0,1 0 0,0 1 0,-1-1 0,1 0 1,0 0-1,-1 0 0,1 0 0,1 0 0,-1 0 7,1-1-1,-1 1 0,0-1 1,0 1-1,1-1 0,-1 1 1,0-1-1,0 0 0,0 0 1,0 0-1,0 0 0,2-1 1,3-6 53,0 0 0,0 0 0,5-10 1,-8 12-35,6-10 53,-6 9-83,1 0 0,-1 0 1,2 1-1,-1-1 1,0 1-1,1 0 0,0 1 1,1-1-1,-1 1 1,8-5-1,-13 10-11,1-1 1,-1 1 0,1 0-1,0-1 1,-1 1-1,1 0 1,0 0 0,-1 0-1,1 0 1,0 0-1,-1 0 1,1 0-1,0 0 1,-1 0 0,1 0-1,0 0 1,0 0-1,-1 0 1,1 0 0,0 0-1,-1 1 1,1-1-1,-1 0 1,1 1-1,0-1 1,-1 0 0,1 1-1,-1-1 1,1 1-1,-1-1 1,1 1 0,-1-1-1,1 1 1,-1-1-1,0 1 1,1-1-1,-1 1 1,0 0 0,1-1-1,-1 1 1,0-1-1,0 1 1,1 0 0,6 33-370,-7-32 336,1 6-161,0-1-1,0 1 0,-1 0 0,0 0 1,-1 0-1,1 0 0,-1-1 0,-1 1 0,-3 10 1,-2-8-181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9.279"/>
    </inkml:context>
    <inkml:brush xml:id="br0">
      <inkml:brushProperty name="width" value="0.05" units="cm"/>
      <inkml:brushProperty name="height" value="0.05" units="cm"/>
      <inkml:brushProperty name="color" value="#E71224"/>
    </inkml:brush>
  </inkml:definitions>
  <inkml:trace contextRef="#ctx0" brushRef="#br0">5 0 18708,'-2'13'601,"1"0"0,0 0-1,1 0 1,0 0 0,4 24 0,-3-28-539,1 0 0,0 1 1,1-1-1,0 0 1,0-1-1,1 1 0,0 0 1,8 10-1,-11-17-52,0 0 1,0-1-1,0 1 0,1-1 0,-1 0 0,0 1 1,1-1-1,-1 0 0,1 0 0,0 0 0,-1 0 0,1 0 1,0 0-1,0 0 0,-1-1 0,1 1 0,0-1 1,0 1-1,0-1 0,3 1 0,-3-2 14,1 1-1,0-1 1,0 1 0,0-1-1,-1 0 1,1 0 0,0 0-1,-1 0 1,1 0-1,-1-1 1,1 1 0,2-4-1,6-4 126,0-2-1,-1 1 1,0-1-1,10-16 1,-14 19-36,-3 4-80,0 0 37,0 0 0,0 0-1,0 1 1,0-1 0,1 1 0,4-4 0,-7 6-58,0 1 0,-1 0 1,1-1-1,0 1 0,-1 0 1,1 0-1,0-1 1,-1 1-1,1 0 0,0 0 1,-1 0-1,1 0 0,0 0 1,-1 0-1,1 0 0,0 0 1,0 0-1,-1 0 0,2 1 1,-1 0-4,0-1 0,0 1 0,1 0-1,-1 0 1,0 0 0,-1 0 0,1 0 0,0 0 0,0 0 0,0 0 0,0 0 0,-1 0 0,1 0-1,0 2 1,14 38 76,-13-33-64,0-1-1,1 1 1,0-1 0,0 0-1,1 0 1,-1 0 0,2 0-1,6 8 1,-10-14-3,0 0-1,0 0 1,1 0-1,-1-1 1,0 1-1,0 0 1,1-1-1,-1 1 1,1-1-1,-1 1 1,0-1-1,1 0 1,-1 1-1,1-1 1,-1 0-1,1 0 1,-1 0-1,1 0 1,-1-1-1,1 1 1,-1 0-1,1 0 1,-1-1-1,0 1 1,1-1-1,-1 1 1,0-1-1,3-1 1,2-2 58,0 0 0,1-1 0,-2 0 0,8-6 0,38-46 363,-39 42-611,1 0-1,0 1 0,0 1 0,20-15 0,-31 27 36,0 0 1,0-1-1,0 1 1,0 0-1,0 0 1,0 0-1,1 0 1,-1 0-1,0 1 1,1-1-1,-1 1 0,0-1 1,1 1-1,-1 0 1,1 0-1,-1 0 1,0 0-1,4 1 1,-2 0-128,-1 1-1,1 0 1,0 0 0,0 0 0,-1 0 0,0 0 0,1 1-1,-1-1 1,5 6 0,6 6-791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39.731"/>
    </inkml:context>
    <inkml:brush xml:id="br0">
      <inkml:brushProperty name="width" value="0.05" units="cm"/>
      <inkml:brushProperty name="height" value="0.05" units="cm"/>
      <inkml:brushProperty name="color" value="#E71224"/>
    </inkml:brush>
  </inkml:definitions>
  <inkml:trace contextRef="#ctx0" brushRef="#br0">54 180 14675,'-41'115'4561,"38"-102"-4121,0 0 0,0 0-1,2 0 1,-1 0-1,2 0 1,0 0-1,1 15 1,-1-27-390,0 1 0,1-1 0,-1 1 0,0-1 0,0 1 0,1-1 0,-1 1 0,1-1 0,-1 0 0,1 1 1,0-1-1,-1 0 0,1 1 0,0-1 0,0 0 0,0 0 0,0 0 0,0 0 0,1 1 0,-1-1-17,0-1-1,0 0 1,0 0-1,0 0 0,0 1 1,0-1-1,0 0 1,0 0-1,0 0 1,0-1-1,-1 1 1,1 0-1,0 0 1,0 0-1,0-1 1,0 1-1,0 0 1,0-1-1,-1 1 1,1-1-1,0 1 0,1-1 1,3-4 64,0 1 0,1-1 0,-2 0 0,1-1 0,0 1 0,4-9 0,8-14 112,-1-2-1,-1 0 1,11-35-1,25-97 289,-28 83-476,-30 107-105,1-1 0,1 1 0,2 0 0,1 0 0,1 0 0,1 1 0,4 28 0,-2-47-111,-1 0 0,2 0-1,3 9 1,-6-17 170,1 0 1,0 0 0,-1 0-1,1 0 1,0 1 0,1-1-1,-1-1 1,0 1 0,1 0-1,-1 0 1,1 0-1,-1-1 1,1 1 0,0-1-1,-1 1 1,1-1 0,0 0-1,3 2 1,-3-3-3,0 0 0,-1 0 1,1 0-1,-1 0 0,1 0 0,0 0 0,-1-1 1,1 1-1,-1 0 0,1-1 0,2-1 0,-4 2 26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3:39.079"/>
    </inkml:context>
    <inkml:brush xml:id="br0">
      <inkml:brushProperty name="width" value="0.05" units="cm"/>
      <inkml:brushProperty name="height" value="0.05" units="cm"/>
    </inkml:brush>
  </inkml:definitions>
  <inkml:trace contextRef="#ctx0" brushRef="#br0">0 72 14507,'10'-27'1408,"0"9"-831,0 3-161,6 4 504,1 11-136,6 20-112,5 10-80,5 16-176,1 5-176,9 15-288,1 3-192,4 3-296,-3 1-128,-4-4-144,-8-8 528,-5-12-216,-2-7-152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5.257"/>
    </inkml:context>
    <inkml:brush xml:id="br0">
      <inkml:brushProperty name="width" value="0.05" units="cm"/>
      <inkml:brushProperty name="height" value="0.05" units="cm"/>
    </inkml:brush>
  </inkml:definitions>
  <inkml:trace contextRef="#ctx0" brushRef="#br0">147 152 18004,'-15'13'842,"1"0"0,1 0 0,0 2 0,1 0 0,0 0 0,-12 22 0,18-25-577,-1 0 0,2 0 0,-1 1 0,2 0 0,0 0-1,0 1 1,2-1 0,-1 1 0,0 19 0,3-30-218,0 0 1,0 0-1,0 0 0,1 1 0,-1-1 1,1 0-1,0 0 0,0 0 1,0 0-1,3 5 0,-4-7-34,1 0 0,0 0-1,0 0 1,0 0-1,0 0 1,0 0 0,0 0-1,0 0 1,0-1 0,1 1-1,-1 0 1,0-1 0,0 1-1,0-1 1,1 1-1,-1-1 1,0 0 0,1 0-1,-1 1 1,0-1 0,1 0-1,-1 0 1,0 0 0,1 0-1,-1-1 1,0 1 0,1 0-1,1-1 1,4-1 9,0-1 0,0 0 0,0 0 1,0-1-1,-1 1 0,0-1 0,0-1 0,0 1 1,0-1-1,8-10 0,2-2 22,-1-1-1,15-24 1,-13 16-5,-2-1 1,0-1 0,-2 0-1,-1-1 1,-1 0 0,-2 0 0,-1-2-1,8-57 1,-17 65-32,1 23-9,0 0 1,0-1-1,-1 1 1,1 0-1,0-1 1,0 1-1,0 0 1,0 0 0,0-1-1,-1 1 1,1 0-1,0-1 1,0 1-1,0 0 1,-1 0-1,1 0 1,0-1 0,0 1-1,-1 0 1,1 0-1,0 0 1,0 0-1,-1-1 1,1 1-1,0 0 1,-1 0 0,1 0-1,0 0 1,-1 0-1,1 0 1,0 0-1,-1 0 1,-1 1-1,0 0-1,1 0 1,-1 0 0,1 1-1,-1-1 1,1 0 0,-1 1-1,1-1 1,0 1 0,0-1 0,-1 1-1,1 0 1,0-1 0,0 1-1,1 0 1,-2 3 0,-8 19-141,1 1 1,2 0-1,0 0 0,-4 33 1,9-38-4,0 0 0,1 0 1,1 0-1,1 0 1,1 0-1,4 23 0,10 2-145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0.201"/>
    </inkml:context>
    <inkml:brush xml:id="br0">
      <inkml:brushProperty name="width" value="0.05" units="cm"/>
      <inkml:brushProperty name="height" value="0.05" units="cm"/>
      <inkml:brushProperty name="color" value="#E71224"/>
    </inkml:brush>
  </inkml:definitions>
  <inkml:trace contextRef="#ctx0" brushRef="#br0">169 186 19924,'0'-7'281,"0"0"0,0-1 0,-1 1 0,0 0 0,-1-1 0,1 1-1,-1 0 1,-1 0 0,-3-9 0,4 14-198,1-1-1,0 1 1,0 0 0,-1 0-1,0-1 1,1 1 0,-1 0-1,0 0 1,0 1-1,0-1 1,0 0 0,0 1-1,0-1 1,-1 1 0,1-1-1,0 1 1,-1 0-1,1 0 1,-1 0 0,1 1-1,-1-1 1,0 0 0,1 1-1,-1 0 1,0 0-1,1 0 1,-1 0 0,-4 0-1,3 1-40,1 1 0,-1-1 0,1 1 0,-1-1 0,1 1 0,0 0-1,0 0 1,0 0 0,0 1 0,0-1 0,0 1 0,0-1 0,1 1 0,0 0-1,-1 0 1,1 0 0,0 1 0,0-1 0,1 0 0,-3 8 0,-2 2-14,2 1 1,0 0 0,0 1 0,-1 14-1,4-18-31,0 0-1,0 0 0,1 0 1,1 0-1,2 16 0,-3-24 2,1 0 0,0-1 0,0 1 0,0 0-1,0-1 1,0 1 0,0-1 0,0 1 0,1-1 0,0 0 0,-1 0-1,3 3 1,-3-4 2,1 0-1,-1-1 0,0 1 1,1 0-1,-1 0 1,1-1-1,-1 1 0,1-1 1,-1 1-1,1-1 1,-1 1-1,1-1 0,0 0 1,-1 0-1,1 0 1,-1 0-1,1 0 0,-1 0 1,1-1-1,0 1 0,-1 0 1,3-2-1,2 0 0,1-1-1,-1 0 0,0-1 1,-1 1-1,1-1 1,-1 0-1,0-1 0,0 1 1,0-1-1,0 0 1,7-11-1,5-8 39,18-36-1,-32 56-26,9-18 46,0-1 1,-1-1-1,-1 0 0,-1 0 0,7-34 1,-15 46-23,-3 16 6,-4 21-16,-22 143-503,25-137-27,1 0 0,1 0 0,5 46 0,-3-71 221,0 0 0,0 0 0,1 0 0,0 0 0,0-1 0,0 1 0,0 0 0,6 7 0,-8-12 184,1 0 0,0 1 0,0-1 0,0 0 0,1 0 0,-1 0 0,0 0 0,0 0-1,1 0 1,-1 0 0,0 0 0,1-1 0,-1 1 0,1-1 0,-1 1 0,1-1 0,-1 1 0,1-1 0,-1 0-1,1 1 1,-1-1 0,1 0 0,0 0 0,-1 0 0,1 0 0,-1-1 0,1 1 0,-1 0 0,1-1-1,-1 1 1,1-1 0,-1 1 0,1-1 0,-1 0 0,1 0 0,0-1 0,26-22-1027,4-10-281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1.429"/>
    </inkml:context>
    <inkml:brush xml:id="br0">
      <inkml:brushProperty name="width" value="0.05" units="cm"/>
      <inkml:brushProperty name="height" value="0.05" units="cm"/>
      <inkml:brushProperty name="color" value="#E71224"/>
    </inkml:brush>
  </inkml:definitions>
  <inkml:trace contextRef="#ctx0" brushRef="#br0">76 453 13155,'-1'-13'2295,"-6"22"-1174,-7 24 519,3-2-895,0 1 0,3-1 0,0 1 1,2 1-1,-3 46 0,9-78-715,0 0-1,0 0 0,0 1 1,0-1-1,0 0 1,0 1-1,1-1 0,-1 0 1,0 0-1,1 1 1,-1-1-1,1 0 0,0 1 1,-1-1-19,1-1 1,-1 0-1,0 0 0,0 0 0,1 0 1,-1 1-1,0-1 0,0 0 1,1 0-1,-1 0 0,0 0 0,1 0 1,-1 0-1,0 0 0,1 0 1,-1 0-1,0 0 0,1 0 1,-1 0-1,0 0 0,0 0 0,1 0 1,-1 0-1,0 0 0,1 0 1,-1 0-1,0-1 0,0 1 1,1 0-1,-1 0 0,0 0 0,1-1 1,2-1 40,0-1 1,0 0-1,-1 0 1,1 0-1,-1 0 1,5-7-1,9-22 11,0-1 0,19-63 0,-6 14-232,-27 145-133,-6-16 269,2-25 174,0 1 0,4 43-1,-2-64-120,0 0-1,0-1 1,0 1 0,1 0 0,-1 0-1,0-1 1,1 1 0,0-1-1,-1 1 1,1 0 0,0-1-1,0 1 1,0-1 0,0 0-1,0 1 1,0-1 0,0 0 0,0 1-1,0-1 1,3 1 0,-3-1-1,0-1 1,1 0-1,-1 0 1,0 0-1,1 0 1,-1 0-1,1 0 1,-1 0-1,0 0 1,1 0-1,-1-1 1,0 1-1,1 0 1,-1-1-1,0 1 1,0-1-1,1 0 1,-1 1 0,0-1-1,0 0 1,0 0-1,0 0 1,0 0-1,2-2 1,19-19 258,29-36 1,-36 38-218,1 1 1,1 1-1,28-23 0,-43 40-60,-1 0-1,1 0 1,-1 0-1,1 0 1,-1 0-1,1 0 1,0 0-1,0 0 0,-1 1 1,1-1-1,0 1 1,0-1-1,0 1 1,0 0-1,0 0 1,0 0-1,0 0 0,2 0 1,-3 0-4,0 1 0,0 0 1,1-1-1,-1 1 0,0 0 1,0 0-1,0-1 0,0 1 0,0 0 1,-1 0-1,1 0 0,0 0 0,0 1 1,0-1-1,-1 0 0,1 0 0,-1 0 1,1 0-1,-1 1 0,1-1 1,-1 0-1,0 0 0,0 1 0,0-1 1,1 0-1,-1 2 0,1 46-21,-2-39 36,1 0 0,0 0 0,1 0 0,0 0 0,1 0 0,0 0 0,3 10 0,-5-19-8,1-1 0,-1 1 0,0-1 0,0 1 1,0-1-1,1 0 0,-1 1 0,0-1 0,1 1 0,-1-1 0,0 1 0,1-1 0,-1 0 0,1 1 0,-1-1 0,0 0 1,1 1-1,-1-1 0,1 0 0,-1 0 0,1 1 0,-1-1 0,1 0 0,-1 0 0,1 0 0,-1 0 0,1 0 0,0 0 0,0 0 3,1 0-1,-1-1 0,0 1 1,0 0-1,0-1 0,0 0 1,0 1-1,0-1 0,0 1 1,0-1-1,0 0 0,1-1 1,22-29 94,-24 30-97,41-72 126,5-11-328,-45 83 187,-1 1 1,0-1 0,1 0 0,-1 1 0,0-1 0,1 0 0,-1 1 0,1-1 0,-1 1 0,1-1 0,-1 1 0,1-1 0,-1 1 0,1-1 0,0 1 0,-1-1 0,1 1-1,0 0 1,-1-1 0,1 1 0,0 0 0,-1 0 0,1 0 0,0-1 0,0 1 0,0 0 0,0 1-3,0-1-1,-1 1 1,1-1 0,-1 1-1,1 0 1,-1-1 0,1 1-1,-1 0 1,1-1 0,-1 1-1,1 0 1,-1 0 0,0-1-1,1 1 1,-1 0 0,0 0-1,0 0 1,0 1 0,4 42-297,-4-44 310,0 10-49,-1 5 17,2 0 1,4 28-1,-5-42 36,0 0 0,0-1 0,0 1 0,0 0 0,0 0 1,1 0-1,-1-1 0,0 1 0,1 0 0,-1-1 0,1 1 1,-1 0-1,0-1 0,1 1 0,0 0 0,-1-1 0,1 1 1,-1-1-1,2 2 0,-1-2 1,-1 0 0,1 0 0,-1 0 0,1 0-1,-1 0 1,1 0 0,0 0 0,-1 0 0,1 0 0,-1 0 0,1-1 0,-1 1 0,1 0 0,-1 0 0,1 0 0,-1-1 0,1 1-1,-1 0 1,1-1 0,-1 1 0,1-1 0,3-3 26,0 0 0,-1 0-1,0 0 1,5-9 0,57-116 315,-16 26-273,-48 101-76,-1 1-1,1-1 1,0 1 0,0 0 0,-1 0-1,1-1 1,0 1 0,0 0 0,0 0 0,0 0-1,0 0 1,3-2 0,-4 4 1,0-1 1,1 0-1,-1 0 1,0 0-1,0 1 1,1-1-1,-1 0 0,0 0 1,0 1-1,1-1 1,-1 0-1,0 0 1,0 1-1,0-1 1,1 0-1,-1 1 0,0-1 1,0 0-1,0 1 1,0-1-1,0 0 1,0 1-1,0-1 1,0 0-1,0 1 0,0-1 1,0 0-1,0 1 1,0-1-1,0 0 1,0 1-1,-5 47-69,4-40 68,-3 19 1,0-6 80,1 1 1,1-1 0,1 1-1,1 0 1,5 36 0,-5-57-69,0 0 0,0 0 0,1 1 0,-1-1 0,0 0 0,1 0 0,-1 0 0,0 0 0,1 0 0,0 0 0,-1 0-1,1 0 1,0 0 0,-1 0 0,1 0 0,0 0 0,0 0 0,0 0 0,0-1 0,1 2 0,-1-2 1,0 1 0,0-1 1,0 0-1,0 0 0,0 0 0,0 0 0,0 0 0,0-1 0,0 1 1,0 0-1,0 0 0,-1-1 0,1 1 0,0 0 0,0-1 1,0 1-1,0-1 0,-1 1 0,3-2 0,2-2 18,-1 0 0,1-1 0,-1 0 1,0 0-1,0 0 0,5-8 0,9-22-95,-1-2 0,17-53 0,-27 70-59,-12 103-403,4-77 525,1-3 6,-1-1 0,1 1 0,-1-1 0,1 1 0,0-1 0,0 1 1,1-1-1,-1 1 0,0-1 0,1 1 0,-1-1 0,1 1 0,0-1 0,2 5 0,-2-7-1,-1 0 0,1 0 1,0 0-1,-1 0 0,1-1 0,0 1 0,-1 0 1,1 0-1,-1 0 0,1-1 0,0 1 1,-1 0-1,1-1 0,-1 1 0,1-1 1,-1 1-1,1 0 0,-1-1 0,1 1 0,-1-1 1,1 1-1,-1-1 0,0 0 0,1 1 1,-1-1-1,0 1 0,0-1 0,1 0 1,12-25 29,-11 22-20,19-40 105,-3-2 1,22-77-1,7-100 218,-45 211-308,0 0 1,-1 0-1,0-15 0,-1 27-26,0-1-1,0 1 1,0 0-1,0 0 0,0-1 1,0 1-1,0 0 1,0 0-1,0-1 0,0 1 1,0 0-1,0 0 1,0-1-1,0 1 0,0 0 1,0 0-1,0 0 0,0-1 1,0 1-1,0 0 1,0 0-1,-1-1 0,1 1 1,0 0-1,0 0 1,0 0-1,0 0 0,0-1 1,-1 1-1,1 0 1,0 0-1,0 0 0,0 0 1,-1 0-1,1-1 1,0 1-1,0 0 0,-1 0 1,-5 8-5,-5 16-5,0 16 63,1 1 0,2 0-1,2 1 1,2-1 0,1 60 0,7-73-22,1 0 0,1-1 0,1 1 0,2-2 0,0 1 0,14 26 0,-17-40-31,34 62 27,-27-51-71,-11-20-33,-7-12 42,-10-16 6,-12-23-100,-52-69 1,-42-36-209,118 149 327,0 0 0,1 0 0,-1 0 0,1-1 0,0 1 1,0-1-1,-2-4 0,4 7 12,0 1 0,0-1 1,0 0-1,0 1 0,0-1 1,0 1-1,0-1 0,0 1 0,0-1 1,0 0-1,0 1 0,0-1 1,1 1-1,-1-1 0,0 0 1,0 1-1,0-1 0,1 1 0,-1-1 1,1 0-1,0 0 13,0 0 0,1 0-1,-1 0 1,0 0 0,0 1-1,1-1 1,-1 0 0,1 1 0,-1-1-1,0 1 1,4-1 0,38-7 444,53-3 1,-65 9-426,-1-1 1,1-1-1,-1-2 1,49-16 0,-78 21-62,1 1 0,0-1 0,-1 1 0,1-1 0,-1 0 0,1 0 0,-1 0 0,1 0 0,-1 0-1,0 0 1,1 0 0,-1 0 0,0 0 0,0-1 0,0 1 0,0-1 0,0 1 0,0-1 0,0 1 0,0-1 0,-1 1 0,2-3 0,-2 2 18,-1 0 1,1 0-1,0 0 0,-1 0 0,1 0 0,-1 0 0,1 0 0,-1 0 0,0 0 0,0 1 1,0-1-1,0 0 0,0 0 0,-1 1 0,1-1 0,0 1 0,-1-1 0,1 1 0,-4-3 0,-30-22-234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1.860"/>
    </inkml:context>
    <inkml:brush xml:id="br0">
      <inkml:brushProperty name="width" value="0.05" units="cm"/>
      <inkml:brushProperty name="height" value="0.05" units="cm"/>
      <inkml:brushProperty name="color" value="#E71224"/>
    </inkml:brush>
  </inkml:definitions>
  <inkml:trace contextRef="#ctx0" brushRef="#br0">0 38 22221,'8'11'1944,"3"-5"-1344,0-2-336,4-4 152,-1-4-2504,-10-9 2184,-4-7-344,-5-1-536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2.790"/>
    </inkml:context>
    <inkml:brush xml:id="br0">
      <inkml:brushProperty name="width" value="0.05" units="cm"/>
      <inkml:brushProperty name="height" value="0.05" units="cm"/>
      <inkml:brushProperty name="color" value="#E71224"/>
    </inkml:brush>
  </inkml:definitions>
  <inkml:trace contextRef="#ctx0" brushRef="#br0">21 197 15971,'-3'-5'362,"1"1"-1,-1-1 0,1 0 0,0 1 1,0-1-1,0 0 0,1 0 0,0-1 1,0 1-1,0 0 0,1 0 0,-1 0 0,1-1 1,1 1-1,-1 0 0,1 0 0,0 0 1,0-1-1,3-8 0,-3 9-155,1 0 0,0 0 0,0 0 1,0 0-1,1 0 0,0 0 0,0 1 0,0-1 0,0 1 0,1 0 0,-1 0 1,1 0-1,0 0 0,1 1 0,-1 0 0,0 0 0,1 0 0,8-4 0,-10 6-184,-1 0-1,0 1 1,0-1-1,0 1 0,1 0 1,-1 0-1,0 0 1,0 0-1,1 0 0,-1 0 1,0 0-1,0 1 1,1-1-1,-1 1 0,0 0 1,0-1-1,0 1 1,0 0-1,0 0 0,0 0 1,0 1-1,0-1 1,0 0-1,-1 1 0,1-1 1,-1 1-1,1 0 1,-1-1-1,1 1 1,-1 0-1,0 0 0,0 0 1,1 2-1,3 6-47,-1-1-1,0 1 0,-1 0 1,0 0-1,3 19 1,-2 10-164,-1 56 1,-3-59-52,8 64 0,-8-96 223,1-1 0,0 0-1,0 1 1,-1-1-1,2 0 1,-1 0-1,0 1 1,1-1 0,-1 0-1,1-1 1,0 1-1,0 0 1,0 0-1,1-1 1,-1 1 0,4 2-1,-4-4 12,0 0 0,1 0 0,-1 0 0,0 0 0,1 0 0,-1-1 0,1 1 0,-1-1 0,1 0 0,-1 0 0,1 0 0,-1 0 0,1 0 0,-1 0 0,1-1 0,-1 1 0,1-1 0,-1 1 0,1-1 0,-1 0 0,0 0 0,4-2 0,8-5-2,1-1 0,-2 0 0,1-1 1,-1 0-1,-1-1 0,0-1 0,0 0 1,-1 0-1,15-24 0,-1-2-11,-2-1-1,25-56 0,-45 99-125,1 10 72,2 17-2,-4-17 30,10 42-84,-11-53 130,0 0 0,0 0 0,0 0 0,0 0 0,1-1 0,-1 1 0,1 0 0,0-1 0,-1 1-1,1-1 1,0 0 0,0 0 0,1 0 0,-1 0 0,3 2 0,-4-3 4,0-1 0,1 0 0,-1 1 0,0-1 0,1 0 0,-1 0 0,0 1 0,0-1 0,1 0 0,-1-1 0,0 1 0,1 0 0,-1 0 0,0 0 0,0-1-1,1 1 1,-1-1 0,0 1 0,0-1 0,0 1 0,0-1 0,1 0 0,-1 1 0,0-1 0,0 0 0,0 0 0,-1 0 0,3-2 0,2-3 19,0 0 1,0 0-1,5-11 0,-8 14-10,6-10 25,-1 0-1,-1-1 0,0 1 1,-1-1-1,0-1 0,-1 1 1,-1 0-1,0-1 0,1-25 1,-12 62-69,5-6 20,0 1-1,1-1 1,1 1-1,1 0 1,0 0-1,2-1 1,-1 1 0,6 18-1,-7-33 15,1 0 0,-1 0 0,0-1 0,1 1 0,0 0 0,0-1 0,-1 1 0,1 0 0,0-1 0,0 1 0,0-1 0,0 0 0,1 1 0,-1-1 0,0 0 0,1 0-1,-1 0 1,0 0 0,1 0 0,0 0 0,-1 0 0,1 0 0,-1 0 0,1-1 0,0 1 0,-1-1 0,1 1 0,0-1 0,0 0 0,0 0 0,-1 1 0,1-1 0,0-1 0,0 1 0,3 0 0,4-3 19,-1 0 0,1-1 1,-1 1-1,1-1 1,13-10-1,0 1 9,-9 6-18,0 1 0,1 0 0,-1 1 1,1 1-1,0 0 0,29-4 0,-38 7-16,1 1 1,-1 0 0,1 0 0,0 0-1,-1 1 1,1 0 0,-1 0 0,1 1-1,-1-1 1,0 1 0,1 0 0,-1 1-1,0-1 1,0 1 0,-1 0 0,1 0-1,-1 1 1,1-1 0,-1 1 0,7 8-1,12 23-20,-19-28 81,0-1-1,0 1 1,1-1-1,5 7 0,-10-13-45,0 0-1,0 0 0,0 0 0,0 1 0,0-1 1,1 0-1,-1 0 0,0 0 0,0 0 1,0 1-1,0-1 0,1 0 0,-1 0 0,0 0 1,0 0-1,0 0 0,0 0 0,1 0 0,-1 0 1,0 0-1,0 1 0,0-1 0,1 0 1,-1 0-1,0 0 0,0 0 0,1 0 0,-1 0 1,0 0-1,0 0 0,0 0 0,1-1 0,-1 1 1,0 0-1,0 0 0,0 0 0,1 0 1,-1 0-1,0 0 0,0 0 0,0 0 0,0-1 1,1 1-1,-1 0 0,0 0 0,0 0 1,4-14 369,-5-16 107,-5 4-221,-1 1 0,-1 0 0,-1 0 0,-13-24 0,-6-15-1018,28 63 704,0 1 1,0-1 0,-1 1-1,1 0 1,0-1-1,0 1 1,0-1 0,0 1-1,0-1 1,0 1 0,-1 0-1,1-1 1,0 1-1,0-1 1,1 1 0,-1-1-1,0 1 1,0-1-1,0 1 1,0 0 0,0-1-1,0 1 1,1-1-1,-1 1 1,0-1 0,0 1-1,0 0 1,1-1 0,-1 1-1,0 0 1,1-1-1,-1 1 1,0 0 0,1-1-1,-1 1 1,0 0-1,1 0 1,-1 0 0,1-1-1,-1 1 1,1 0-1,20-2-812,-18 2 882,27 2-642,7 0-141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3.495"/>
    </inkml:context>
    <inkml:brush xml:id="br0">
      <inkml:brushProperty name="width" value="0.05" units="cm"/>
      <inkml:brushProperty name="height" value="0.05" units="cm"/>
      <inkml:brushProperty name="color" value="#E71224"/>
    </inkml:brush>
  </inkml:definitions>
  <inkml:trace contextRef="#ctx0" brushRef="#br0">0 60 15123,'0'0'53,"0"0"-1,0 0 1,0 0-1,1 0 1,-1-1-1,0 1 0,0 0 1,0 0-1,0 0 1,0 0-1,0 0 1,1 0-1,-1 0 1,0-1-1,0 1 1,0 0-1,0 0 1,0 0-1,1 0 0,-1 0 1,0 0-1,0 0 1,0 0-1,0 0 1,1 0-1,-1 0 1,0 0-1,0 0 1,0 0-1,0 0 1,1 0-1,-1 0 0,0 0 1,0 0-1,0 0 1,0 0-1,1 0 1,-1 0-1,0 1 1,0-1-1,0 0 1,0 0-1,7 9 851,3 16 51,-9-23-656,38 136 3085,-27-91-2903,2 0-1,26 61 1,-38-102-436,1-1 0,0 0 1,0 1-1,1-1 0,0 0 0,-1-1 0,2 1 1,8 7-1,-12-11-21,1 0 1,0 1-1,0-1 0,0 0 1,0-1-1,-1 1 0,1 0 0,0-1 1,1 1-1,-1-1 0,0 1 1,0-1-1,0 0 0,0 0 1,0 0-1,0 0 0,0 0 1,0 0-1,0-1 0,0 1 1,0-1-1,0 0 0,0 1 1,0-1-1,0 0 0,0 0 0,0 0 1,0 0-1,1-2 0,4-3 40,-1 1 0,0-1 0,0-1 0,-1 1-1,0-1 1,0 0 0,-1 0 0,1 0 0,-2-1 0,5-9-1,3-12 263,10-43 0,13-117 412,-20 284-942,-12-77 143,1 8-68,11 43 1,-13-64 111,1 1 0,0-1 0,0 0-1,0 0 1,1 0 0,-1 0 0,1 0 0,0 0 0,1 0 0,-1-1-1,1 0 1,0 0 0,8 7 0,-11-10 16,1 0-1,0 0 1,0 0 0,0 0 0,-1 0-1,1-1 1,0 1 0,0 0 0,0-1-1,0 0 1,0 1 0,0-1-1,1 0 1,-1 0 0,0 0 0,0-1-1,0 1 1,3-1 0,-1 0 8,-1-1 1,0 1 0,1-1-1,-1 0 1,0 0 0,0 0 0,0 0-1,0-1 1,4-4 0,2-4 40,-1 0 1,0 0 0,0-1 0,7-16 0,-7 10-39,0 0 1,-1 0-1,-2-1 1,1 0-1,-2 0 0,-1 0 1,0 0-1,-1-1 1,-1 1-1,-1-1 1,-3-25-1,2 41-170,0-1 0,0 1 0,0-1-1,-1 1 1,0-1 0,1 1 0,-2 0 0,-2-5 0,5 8 119,-1 1-1,1-1 1,-1 0 0,1 1 0,-1-1 0,1 1 0,-1-1 0,0 1-1,1-1 1,-1 1 0,0 0 0,1-1 0,-1 1 0,0 0 0,0-1-1,1 1 1,-1 0 0,0 0 0,0 0 0,-1-1 0,1 2 13,0-1 0,0 0 1,0 1-1,0-1 0,-1 1 0,1-1 1,0 1-1,0 0 0,0-1 1,0 1-1,1 0 0,-1 0 1,0-1-1,0 1 0,0 0 1,1 0-1,-1 0 0,-1 2 1,-11 24-662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3.963"/>
    </inkml:context>
    <inkml:brush xml:id="br0">
      <inkml:brushProperty name="width" value="0.05" units="cm"/>
      <inkml:brushProperty name="height" value="0.05" units="cm"/>
      <inkml:brushProperty name="color" value="#E71224"/>
    </inkml:brush>
  </inkml:definitions>
  <inkml:trace contextRef="#ctx0" brushRef="#br0">72 1 20132,'-4'1'122,"0"1"0,0 0 0,0 0 0,1 0 0,-1 1 0,1-1-1,-1 1 1,1 0 0,0 0 0,0 0 0,0 0 0,0 1 0,1-1-1,-1 1 1,1 0 0,0 0 0,0-1 0,1 1 0,-3 7 0,1-4-90,1 0 0,1 0 0,-1 0 0,1 1 0,0-1 0,1 0 0,-1 1 0,2-1 0,-1 0 0,3 13 0,-2-16 20,0 0-1,0 0 1,0 0-1,1 0 1,0 0 0,0 0-1,0-1 1,0 1-1,0-1 1,1 1-1,-1-1 1,1 0 0,0 0-1,0 0 1,0-1-1,0 1 1,1-1-1,-1 0 1,1 1 0,0-1-1,-1-1 1,1 1-1,0-1 1,0 1-1,0-1 1,0 0 0,0-1-1,0 1 1,0-1-1,1 1 1,-1-1-1,0-1 1,0 1-1,0 0 1,0-1 0,0 0-1,0 0 1,0 0-1,0-1 1,0 1-1,0-1 1,0 0 0,-1 0-1,1 0 1,-1 0-1,0-1 1,1 0-1,-1 1 1,0-1 0,-1 0-1,1 0 1,0-1-1,3-5 1,-2 1 135,0 1-1,0-1 1,-1 0 0,0 0 0,-1-1-1,0 1 1,0-1 0,-1 1 0,0-1 0,0 1-1,-1-17 1,-1 21-169,1 0 0,-1 0 0,1 0 0,-1 0 0,0 1 0,-1-1-1,1 0 1,-1 1 0,1-1 0,-1 0 0,0 1 0,-4-4 0,4 5-75,0 0 0,0 0 1,0 0-1,0 1 0,0-1 1,-1 1-1,1-1 0,-1 1 1,1 0-1,-1 0 0,1 0 1,-1 0-1,0 1 0,1-1 1,-1 1-1,0-1 0,0 1 0,1 0 1,-5 0-1,6 0-72,-1 0-1,1 0 1,0 0 0,-1 0-1,1 1 1,0-1 0,0 0-1,-1 0 1,1 1-1,0-1 1,0 1 0,-1-1-1,1 1 1,0-1 0,0 1-1,0 0 1,0 0 0,0-1-1,0 1 1,0 0 0,0 0-1,0 0 1,0 0-1,1 0 1,-1 0 0,0 0-1,1 1 1,-1-1 0,1 0-1,-1 0 1,1 0 0,-1 1-1,1 1 1,1 3-693,8-7-89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4.431"/>
    </inkml:context>
    <inkml:brush xml:id="br0">
      <inkml:brushProperty name="width" value="0.05" units="cm"/>
      <inkml:brushProperty name="height" value="0.05" units="cm"/>
      <inkml:brushProperty name="color" value="#E71224"/>
    </inkml:brush>
  </inkml:definitions>
  <inkml:trace contextRef="#ctx0" brushRef="#br0">20 0 16964,'-5'47'1161,"-9"110"1394,14-135-2234,0 0 0,2 0 0,1 0 0,0 0 0,7 23 0,-9-45-311,0 5 58,0 0-1,1 0 1,0-1 0,0 1 0,4 5-1,-6-9-47,1 0 0,-1-1-1,1 1 1,0 0-1,0 0 1,0 0 0,-1-1-1,1 1 1,0 0-1,0-1 1,0 1 0,0 0-1,0-1 1,0 1 0,0-1-1,0 0 1,1 1-1,-1-1 1,0 0 0,0 0-1,0 0 1,0 0-1,0 0 1,0 0 0,1 0-1,-1 0 1,0 0 0,0 0-1,0-1 1,2 0-1,2-1 17,0 0-1,0-1 0,0 0 1,0 0-1,0-1 0,-1 1 0,9-9 1,29-37 49,-20 23-47,-8 9-17,-5 6-6,1 0-1,14-13 1,-22 22-12,0 1 0,0-1-1,0 0 1,0 1 0,0-1 0,1 1-1,-1 0 1,1 0 0,-1 0-1,1 0 1,-1 0 0,1 1 0,-1-1-1,1 1 1,-1-1 0,1 1 0,0 0-1,-1 0 1,4 0 0,-3 2 11,-1-1-1,1 0 1,-1 1 0,1-1-1,-1 1 1,0 0 0,1-1-1,-1 1 1,0 0 0,0 1 0,0-1-1,-1 0 1,1 0 0,-1 1-1,1-1 1,-1 1 0,0 0 0,1-1-1,-1 1 1,0 4 0,4 9 81,-1 0 0,3 21 0,-7-33-65,5 28 135,0 4 262,15 57 1,-12-78-628,-8-15 190,0 0 1,0 1 0,0-1-1,0 0 1,1 0 0,-1 0-1,0 0 1,0 0 0,0 0-1,0 0 1,0 1 0,1-1-1,-1 0 1,0 0 0,0 0-1,0 0 1,0 0 0,1 0-1,-1 0 1,0 0 0,0 0-1,0 0 1,1 0 0,-1 0-1,0 0 1,0 0 0,0 0-1,0 0 1,1 0 0,-1-1-1,0 1 1,0 0 0,0 0-1,0 0 1,1 0 0,-1 0-1,0 0 1,0-1 0,1 0-25,1-2-1,-1 1 1,0 0 0,0 0 0,0 0 0,0 0 0,-1-1 0,2-3 0,3-20-197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4.907"/>
    </inkml:context>
    <inkml:brush xml:id="br0">
      <inkml:brushProperty name="width" value="0.05" units="cm"/>
      <inkml:brushProperty name="height" value="0.05" units="cm"/>
      <inkml:brushProperty name="color" value="#E71224"/>
    </inkml:brush>
  </inkml:definitions>
  <inkml:trace contextRef="#ctx0" brushRef="#br0">4 0 18932,'-3'10'1984,"3"17"-1247,3 6-345,0 15 1616,2 6-1024,2 9-608,3 3-47,2 0-185,2-3-144,-2-10-553,1-7-439,-6-13 856,0-9-160,-3-9-112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5.345"/>
    </inkml:context>
    <inkml:brush xml:id="br0">
      <inkml:brushProperty name="width" value="0.05" units="cm"/>
      <inkml:brushProperty name="height" value="0.05" units="cm"/>
      <inkml:brushProperty name="color" value="#E71224"/>
    </inkml:brush>
  </inkml:definitions>
  <inkml:trace contextRef="#ctx0" brushRef="#br0">124 1 17644,'-2'0'106,"1"-1"-1,0 1 1,-1 0 0,1 0 0,0 0 0,-1 1 0,1-1-1,0 0 1,-1 0 0,1 1 0,0-1 0,-1 1 0,1-1-1,0 1 1,0-1 0,-1 1 0,1 0 0,0-1 0,0 1-1,0 0 1,0 0 0,0 0 0,0 0 0,0 0 0,1 0-1,-1 0 1,0 0 0,0 1 0,1-1 0,-1 0 0,1 0-1,-1 1 1,1-1 0,-1 2 0,-2 7 146,0 1 1,0-1-1,-1 14 0,3-18-34,-3 21 102,2 1 0,1 0-1,2-1 1,0 1-1,7 34 1,2-6 129,28 83 0,-28-106-247,2-1 1,1 1 0,27 46 0,-39-78-199,-1 0 1,1 0 0,-1 0-1,1 0 1,-1 0 0,1 0-1,0-1 1,-1 1 0,1 0 0,0 0-1,0-1 1,0 1 0,-1 0-1,1-1 1,0 1 0,0-1-1,0 1 1,0-1 0,0 1-1,0-1 1,0 0 0,2 1 0,3-8 40,-8-11-20,-3 0-1,-1 1-1,-1-1 0,0 2 1,-17-29-1,-47-59 80,57 84-54,-2 1 0,0 1 0,-27-24 0,30 33 18,13 15 17,17 18-29,-8-17-191,0 0 0,0 0 0,1-1 0,-1 0 0,1 0 0,1-2 0,-1 1 0,1-1 0,-1 0 0,1-1 1,0 0-1,1-1 0,-1-1 0,13 1 0,-8-1-290,0-2 1,0 0-1,-1-1 1,1 0 0,0-1-1,-1-1 1,0 0-1,0-2 1,24-10-1,-6-3-502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5.798"/>
    </inkml:context>
    <inkml:brush xml:id="br0">
      <inkml:brushProperty name="width" value="0.05" units="cm"/>
      <inkml:brushProperty name="height" value="0.05" units="cm"/>
      <inkml:brushProperty name="color" value="#E71224"/>
    </inkml:brush>
  </inkml:definitions>
  <inkml:trace contextRef="#ctx0" brushRef="#br0">89 49 12603,'-1'-1'122,"0"1"1,0 0 0,0 0 0,0 0 0,0-1-1,0 1 1,0 0 0,0 0 0,0 1 0,-1-1-1,1 0 1,0 0 0,0 0 0,1 1 0,-1-1-1,0 0 1,0 1 0,0-1 0,0 1-1,0-1 1,0 1 0,0-1 0,1 1 0,-1 0-1,0-1 1,0 1 0,1 0 0,-1 0 0,0 0-1,1-1 1,-1 1 0,1 0 0,-1 1-1,-20 34 1902,20-35-1873,-6 15 495,0 0 0,2 0 0,-7 26 0,10-35-484,1 0 0,0 0 1,0 0-1,0 0 0,1 0 0,0 0 0,1 0 0,-1 0 0,2 0 0,-1 0 0,3 8 0,-4-14-129,0-1-1,0 1 1,1 0-1,-1-1 1,0 1 0,1 0-1,-1-1 1,1 1 0,-1-1-1,0 1 1,1-1-1,-1 1 1,1-1 0,-1 1-1,1-1 1,0 1-1,-1-1 1,1 1 0,0-1-1,-1 0 1,1 0-1,0 1 1,-1-1 0,1 0-1,0 0 1,1 1 0,-1-2 4,0 1 1,1 0-1,-1 0 1,0-1 0,1 1-1,-1-1 1,0 1 0,0-1-1,0 0 1,1 0 0,-1 1-1,0-1 1,1-1-1,4-4 101,0 0-1,-1 0 0,7-10 0,-12 16-134,21-34 376,-1 0 0,-3-2 0,23-62 0,-27 65-228,-5 19-61,-8 14-89,0 0 1,0-1-1,0 1 0,0 0 0,0 0 1,0 0-1,1 0 0,-1 0 1,0 0-1,0 0 0,0 0 0,0 0 1,0 0-1,0 0 0,0 0 0,1 0 1,-1-1-1,0 1 0,0 0 0,0 0 1,0 0-1,0 0 0,0 0 0,1 0 1,-1 0-1,0 0 0,0 0 0,0 0 1,0 1-1,0-1 0,0 0 0,1 0 1,-1 0-1,0 0 0,0 0 1,0 0-1,0 0 0,0 0 0,0 0 1,0 0-1,1 0 0,-1 0 0,0 0 1,0 1-1,0-1 0,0 0 0,0 0 1,6 25-43,-5-18-17,4 23-401,1-1 0,13 34-1,-17-55 429,1 0 0,1 0 0,0 0 0,0 0 0,0-1 1,1 1-1,0-1 0,0 0 0,1-1 0,0 0 0,0 0 0,11 9 0,15-2-287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6.058"/>
    </inkml:context>
    <inkml:brush xml:id="br0">
      <inkml:brushProperty name="width" value="0.05" units="cm"/>
      <inkml:brushProperty name="height" value="0.05" units="cm"/>
    </inkml:brush>
  </inkml:definitions>
  <inkml:trace contextRef="#ctx0" brushRef="#br0">187 227 21445,'-9'3'208,"0"0"0,1 0 0,-1 1 1,1 1-1,0-1 0,0 1 1,0 1-1,0-1 0,1 1 1,0 1-1,0-1 0,1 1 0,-8 10 1,5-4-139,0 0 0,1 0 0,0 1 1,1 0-1,0 1 0,1 0 0,-4 16 1,8-23-67,1 1 0,-1-1 0,2 0 0,-1 1 0,1-1 0,0 1-1,1-1 1,0 1 0,0-1 0,4 12 0,-5-18-2,1 0 0,0 0-1,0 0 1,0 0-1,0 0 1,0 0 0,0-1-1,1 1 1,-1 0 0,1-1-1,-1 1 1,1-1-1,-1 1 1,1-1 0,0 0-1,0 1 1,0-1 0,2 1-1,-2-2 2,1 1-1,0-1 1,0 1 0,-1-1-1,1 0 1,0 0-1,0 0 1,0-1 0,-1 1-1,1-1 1,0 1-1,0-1 1,-1 0 0,1 0-1,-1 0 1,1-1-1,4-2 1,2-2 25,0-1 0,0 1-1,-1-2 1,0 1 0,0-1 0,-1 0 0,0-1 0,0 0-1,9-17 1,-4 4 72,0-2 1,-2 1-1,9-28 0,-12 29 18,-1 0 0,-2 0 0,4-33 0,-9 39 2,0 16-118,1 0 0,0 0 0,-1 0 1,1 0-1,0 0 0,-1 0 0,1 0 0,0 0 0,0 0 1,-1 0-1,1 0 0,0 0 0,0 1 0,-1-1 1,1 0-1,0 0 0,0 0 0,-1 1 0,1-1 1,0 0-1,0 0 0,0 0 0,-1 1 0,1-1 0,0 0 1,0 0-1,0 1 0,0-1 0,0 1 0,-15 30 14,7-4-15,0 0-1,2 1 0,1 0 0,2 0 0,-1 42 1,9-39 41,-4-31-37,-1 1 0,0 0 0,0 0 0,1-1 0,-1 1 0,0 0 0,1-1 1,-1 1-1,1-1 0,-1 1 0,1-1 0,-1 1 0,1-1 0,-1 1 0,1-1 1,0 1-1,-1-1 0,1 0 0,0 1 0,-1-1 0,1 0 0,0 1 0,-1-1 1,1 0-1,0 0 0,0 0 0,-1 0 0,1 0 0,0 0 0,0 0 0,-1 0 1,1 0-1,0 0 0,0 0 0,-1 0 0,1 0 0,0-1 0,-1 1 0,1 0 1,1-1-1,4-2 28,0-1 1,0 0 0,-1 0-1,1 0 1,-1-1-1,0 0 1,0 0 0,7-10-1,33-52 140,-36 51-130,51-93 184,-24 42-183,-45 111-24,3-19-23,-5 12 14,2 0 0,2 1-1,-5 56 1,12-93-11,3 34 45,-3-34-41,0 0 0,0 0 1,1-1-1,-1 1 0,0 0 0,0 0 0,1-1 0,-1 1 0,0 0 0,1 0 0,-1-1 0,1 1 0,-1 0 0,1-1 0,-1 1 0,1-1 0,0 1 0,-1-1 0,1 1 0,-1-1 0,1 1 0,0-1 0,0 1 0,-1-1 0,1 0 0,0 1 0,0-1 1,-1 0-1,1 0 0,0 0 0,0 0 0,0 0 0,-1 0 0,1 0 0,0 0 0,0 0 0,0 0 0,1 0 0,2-2 10,-1 1 1,1-1-1,-1 0 0,1 0 1,-1 0-1,0 0 1,0-1-1,0 1 0,0-1 1,3-3-1,28-36 81,-26 32-73,11-16 33,-1-1 1,-1-1-1,-2 0 1,0-1-1,18-53 1,-29 56-35,-4 26-21,0 0 0,0 0 1,-1-1-1,1 1 0,0 0 1,0 0-1,0 0 0,0 0 0,-1 0 1,1 0-1,0 0 0,0 0 1,0 0-1,-1 0 0,1 0 0,0 0 1,0 0-1,-1 0 0,1 0 1,0 0-1,0 0 0,0 0 0,-1 0 1,1 0-1,0 0 0,0 0 0,0 0 1,-1 0-1,1 0 0,0 0 1,0 0-1,0 0 0,0 1 0,-1-1 1,1 0-1,0 0 0,0 0 1,0 0-1,0 0 0,0 1 0,-1-1 1,1 0-1,0 0 0,0 0 1,0 1-1,0-1 0,0 0 0,0 1 1,-4 4-3,-1 0-1,2 1 1,-1-1 0,-5 12 0,0 7-13,-13 48-1,19-61 12,1-1 1,1 1-1,-1 0 1,2 0-1,0 0 0,0 0 1,2 12-1,-2-22 4,0 1 1,1-1-1,-1 1 0,0-1 1,0 1-1,1-1 0,-1 0 0,0 1 1,1-1-1,0 0 0,-1 1 1,1-1-1,0 0 0,0 0 1,-1 1-1,1-1 0,0 0 0,0 0 1,0 0-1,0 0 0,1 0 1,-1-1-1,0 1 0,0 0 1,0 0-1,1-1 0,-1 1 0,0-1 1,1 1-1,-1-1 0,1 0 1,-1 1-1,0-1 0,1 0 1,-1 0-1,1 0 0,-1 0 0,1 0 1,-1 0-1,0 0 0,1-1 1,-1 1-1,1 0 0,-1-1 1,0 1-1,3-2 0,4-2-7,-1 0 1,1 0-1,-1-1 0,1 0 0,-1 0 0,7-8 1,11-12-143,-2-1 1,-1 0 0,-1-2-1,-1 0 1,-2-1 0,-1-1-1,-1-1 1,-1 0-1,-2-1 1,-1-1 0,14-63-1,-27 96 148,1-1 1,0 1-1,0 0 0,0 0 0,0 0 0,0 0 0,0 0 0,-1 0 0,1 0 1,0 0-1,0 0 0,0 0 0,0 0 0,0 0 0,-1 0 0,1 0 0,0 0 0,0 0 1,0 0-1,0 0 0,0 0 0,-1 0 0,1 0 0,0 0 0,0 0 0,0 0 1,0 0-1,0 0 0,0 0 0,-1 0 0,1 0 0,0 1 0,0-1 0,0 0 0,0 0 1,0 0-1,0 0 0,0 0 0,0 0 0,-1 0 0,1 1 0,0-1 0,0 0 1,0 0-1,0 0 0,0 0 0,0 0 0,0 1 0,0-1 0,0 0 0,0 0 1,0 0-1,-6 12 5,1 1 1,1 0 0,0 0 0,0 0 0,-2 24 0,3-21 3,-3 20 17,2-1-1,2 1 1,1 1 0,5 42 0,28 142 85,-17-138-89,-10-53-7,-1 1-1,-1 47 1,-3-69 14,0-1 0,-1 1 0,0 0 0,-1 0 0,0-1 0,0 1-1,-1-1 1,0 0 0,0 1 0,-1-1 0,0-1 0,-1 1 0,-8 10 0,12-16-10,0-1 0,0 1 0,0-1 0,0 1 0,-1-1 0,1 0 1,-1 1-1,1-1 0,-1 0 0,1 0 0,-1 0 0,0 0 0,1-1 0,-1 1 0,0 0 0,0-1 1,1 1-1,-1-1 0,0 0 0,0 1 0,0-1 0,0 0 0,0 0 0,0 0 0,1 0 1,-1-1-1,0 1 0,0 0 0,0-1 0,0 1 0,1-1 0,-1 0 0,0 0 0,0 0 0,1 0 1,-1 0-1,1 0 0,-1 0 0,1 0 0,-1 0 0,1-1 0,-2-2 0,-2-2 27,0 0-1,0 0 1,1-1 0,0 0-1,0 1 1,1-1-1,0-1 1,0 1-1,-2-10 1,2 3-49,1-1 0,0 0 0,1 1 0,0-1 1,1 0-1,1 0 0,1 0 0,0 1 0,1-1 0,0 0 0,1 1 0,1 0 0,0 0 1,9-16-1,-6 15-668,1 0 0,0 1 1,1 0-1,14-15 0,46-47-928,-35 33 700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6.284"/>
    </inkml:context>
    <inkml:brush xml:id="br0">
      <inkml:brushProperty name="width" value="0.05" units="cm"/>
      <inkml:brushProperty name="height" value="0.05" units="cm"/>
      <inkml:brushProperty name="color" value="#E71224"/>
    </inkml:brush>
  </inkml:definitions>
  <inkml:trace contextRef="#ctx0" brushRef="#br0">18 48 16315,'-4'7'458,"1"0"0,1 1-1,0-1 1,0 1 0,0-1-1,1 1 1,-1 12-1,3 59 1923,0-51-1264,0 4 3,9 50 1,-7-69-954,0 0 0,1 1 0,0-1 0,1 0 0,0-1 1,9 15-1,-13-25-152,0 0 1,0 0 0,0 0-1,1-1 1,-1 1-1,0-1 1,1 1 0,-1-1-1,1 1 1,0-1 0,-1 0-1,1 0 1,0 0-1,0 0 1,0 0 0,0 0-1,0 0 1,0 0 0,0-1-1,2 1 1,-1-1-5,-1 0 0,1 0 0,0-1 1,-1 1-1,1-1 0,0 1 0,-1-1 0,1 0 1,-1 0-1,0 0 0,1-1 0,-1 1 0,4-3 1,4-4 18,0-1 1,0 0 0,-1-1 0,15-21 0,-21 28-24,-1-1 0,1 1 0,0 0 0,0 0 1,5-4-1,-7 6-6,-1 1 1,1 0-1,-1 0 1,1-1-1,-1 1 1,1 0-1,0 0 1,-1 0-1,1 0 1,-1 0-1,1-1 1,-1 1-1,1 0 1,0 0-1,-1 1 1,1-1-1,-1 0 1,1 0 0,0 0-1,-1 0 1,1 0-1,-1 1 1,1-1-1,-1 0 1,1 0-1,-1 1 1,1-1-1,-1 0 1,1 1-1,-1-1 1,1 1-1,-1-1 1,0 1-1,1-1 1,-1 0-1,0 1 1,1-1-1,-1 1 1,0 0-1,1-1 1,-1 1-1,0-1 1,0 1-1,0-1 1,0 1-1,0 1 1,15 50-29,-13-41 27,1-1 0,0 1 0,0-1 0,1 0 0,8 17 1,-11-26 0,-1-1 1,1 1 0,-1 0 0,1 0 0,-1 0 0,1 0-1,0 0 1,-1-1 0,1 1 0,0 0 0,0-1 0,0 1 0,0 0-1,-1-1 1,1 1 0,0-1 0,0 1 0,0-1 0,0 0-1,0 1 1,0-1 0,0 0 0,0 0 0,0 0 0,2 1 0,-1-2 1,-1 1 0,1-1 0,-1 0 0,1 1 0,-1-1 1,1 0-1,-1 0 0,0 0 0,0 0 0,1 0 0,-1 0 1,0 0-1,0-1 0,2-1 0,3-6 14,-1-1-1,1 1 0,6-20 1,39-117-276,-43 130 15,-7 16 239,-1 0 0,0 0 0,0 0 0,0 0 0,0 0 0,0 0 1,1 0-1,-1 0 0,0 0 0,0 0 0,0 0 0,0 0 0,1 0 0,-1 0 0,0 0 0,0 0 0,0 0 0,0 0 0,0 0 0,1 0 0,-1 0 1,0 1-1,0-1 0,0 0 0,0 0 0,0 0 0,0 0 0,1 0 0,-1 0 0,0 0 0,0 1 0,0-1 0,0 0 0,0 0 0,0 0 1,0 0-1,0 0 0,0 0 0,0 1 0,0-1 0,0 0 0,1 0 0,-1 0 0,0 0 0,0 1 0,4 29-392,-4-29 395,3 43-386,-3-26 283,1 0 0,1-1 0,1 1 0,0 0-1,8 24 1,-11-41 106,1-1 1,-1 1-1,0 0 0,0 0 0,1-1 1,-1 1-1,0 0 0,1-1 0,-1 1 1,0 0-1,1-1 0,-1 1 0,1-1 1,-1 1-1,1-1 0,0 1 0,-1-1 1,1 1-1,-1-1 0,1 0 0,0 1 1,-1-1-1,1 0 0,0 1 0,1-1 1,-1 0 3,0 0 0,0-1 1,0 1-1,-1 0 1,1-1-1,0 1 1,0-1-1,0 1 0,-1-1 1,1 0-1,0 1 1,-1-1-1,1 0 1,0 1-1,-1-1 1,1 0-1,0-1 0,4-6 47,-1-1-1,0 0 1,3-9-1,-6 16-41,77-261 913,-27 76-871,-45 178-161,-2 14 50,0 16-12,-2 20 5,9 145 132,-6-143 51,1-1 0,18 58 0,-24-99-114,4 12 40,0-1-1,10 18 1,-13-28-38,1 1 1,-1 0-1,1 0 0,0-1 0,0 1 0,1-1 1,2 3-1,-5-5-6,1 1 0,0-1-1,0 1 1,0-1 0,0 1 0,0-1 0,0 1 0,0-1 0,0 0 0,0 1 0,0-1 0,0 0-1,0 0 1,0 0 0,0 0 0,0 0 0,0 0 0,0 0 0,0 0 0,0 0 0,2-1-1,-2 1-12,0 0-1,0-1 0,0 1 1,0-1-1,0 1 1,0-1-1,-1 0 0,1 1 1,0-1-1,0 0 0,0 0 1,0 0-1,-1 0 0,1 1 1,0-1-1,-1 0 0,1 0 1,-1 0-1,1 0 0,0-2 1,-1 0-26,1 0 0,0 0 1,-1 0-1,0 0 0,0 0 1,0 0-1,-1-6 1,0 1-66,-1-1 1,0 1 0,0 0 0,-1 0 0,-4-8 0,0 4-62,0 1 0,0-1 0,-1 1 0,-1 1 1,1-1-1,-12-8 0,-64-49-475,0-1 1927,84 69-1256,-1 0 1,1 0-1,0 0 0,-1-1 1,1 1-1,0 0 1,-1 0-1,1-1 1,0 1-1,-1 0 1,1 0-1,0-1 1,0 1-1,0 0 0,-1-1 1,1 1-1,0 0 1,0-1-1,0 1 1,0-1-1,-1 1 1,1 0-1,0-1 0,0 1 1,0 0-1,0-1 1,0 1-1,0-1 1,0 1-1,0 0 1,0-1-1,0 1 0,0-1 1,1 1-1,-1 0 1,0-1-1,0 1 1,0 0-1,0-1 1,1 1-1,-1 0 1,0-1-1,0 1 0,1 0 1,-1-1-1,0 1 1,0 0-1,1 0 1,-1-1-1,0 1 1,1 0-1,-1 0 0,0 0 1,1-1-1,-1 1 1,1 0-1,-1 0 1,0 0-1,1 0 1,-1 0-1,0 0 0,1 0 1,-1 0-1,1 0 1,37-4 738,-26 4-756,13-2-443,1-1 1,-1-1-1,0-1 1,34-11-1,-14-3-60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6.966"/>
    </inkml:context>
    <inkml:brush xml:id="br0">
      <inkml:brushProperty name="width" value="0.05" units="cm"/>
      <inkml:brushProperty name="height" value="0.05" units="cm"/>
      <inkml:brushProperty name="color" value="#E71224"/>
    </inkml:brush>
  </inkml:definitions>
  <inkml:trace contextRef="#ctx0" brushRef="#br0">0 17 22093,'9'-4'396,"-1"1"0,1 1-1,0 0 1,0 0 0,0 0 0,0 1 0,0 1 0,0-1 0,0 2 0,18 1 0,-23-1-363,0 0 0,0 0-1,0 0 1,0 1 0,-1-1 0,1 1 0,-1 0 0,1 0 0,-1 0 0,1 1 0,-1-1 0,0 1 0,0-1 0,-1 1-1,1 0 1,0 0 0,-1 1 0,0-1 0,1 0 0,-2 1 0,1-1 0,0 1 0,-1 0 0,1 0 0,-1 0 0,1 7 0,0 2-47,-2-1 0,1 1 0,-2 0 0,0 0 1,0-1-1,-1 1 0,-1-1 0,-6 20 1,4-14 4,0-1 0,2 1 0,-2 25-1,5-42 11,-1 1 0,1 0-1,1 0 1,-1-1-1,0 1 1,0 0-1,1-1 1,-1 1 0,1 0-1,-1-1 1,1 1-1,0-1 1,0 1-1,-1-1 1,1 1-1,0-1 1,1 1 0,-1-1-1,0 0 1,0 0-1,2 2 1,0-1 1,0-1 0,0 1 1,0-1-1,-1 0 1,1 0-1,0 0 0,1 0 1,-1 0-1,0-1 0,0 0 1,4 1-1,1-1-10,0-1 0,0 1 1,0-1-1,-1-1 0,1 1 0,0-1 1,0-1-1,13-5 0,-17 6 6,-1-1 0,1 1-1,-1 0 1,1-1 0,-1 0 0,0 1 0,0-1-1,-1 0 1,1-1 0,0 1 0,-1 0-1,0-1 1,0 0 0,0 1 0,0-1 0,-1 0-1,1 0 1,-1 0 0,0 0 0,0 0-1,0 0 1,-1 0 0,0 0 0,1-1 0,-2 1-1,1 0 1,0 0 0,-1 0 0,-1-7-1,-5-17-47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7.428"/>
    </inkml:context>
    <inkml:brush xml:id="br0">
      <inkml:brushProperty name="width" value="0.05" units="cm"/>
      <inkml:brushProperty name="height" value="0.05" units="cm"/>
      <inkml:brushProperty name="color" value="#E71224"/>
    </inkml:brush>
  </inkml:definitions>
  <inkml:trace contextRef="#ctx0" brushRef="#br0">0 95 20364,'25'8'2185,"4"-7"-1553,5-1-272,3-9 1112,9-6-1240,3-1-296,-3 0-976,-5 0-1616,-4 3 2143,-2 5-423,-9-2-416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7.987"/>
    </inkml:context>
    <inkml:brush xml:id="br0">
      <inkml:brushProperty name="width" value="0.05" units="cm"/>
      <inkml:brushProperty name="height" value="0.05" units="cm"/>
      <inkml:brushProperty name="color" value="#E71224"/>
    </inkml:brush>
  </inkml:definitions>
  <inkml:trace contextRef="#ctx0" brushRef="#br0">89 359 16564,'-19'29'1731,"-21"43"1,35-62-1428,0 1 0,1 0 0,0 1 0,1-1 0,1 1-1,0-1 1,-2 21 0,4-30-280,0 0-1,0 1 1,0-1 0,0 0-1,0 0 1,1 1-1,-1-1 1,1 0-1,-1 0 1,1 0 0,0 0-1,0 0 1,0 0-1,0 0 1,0 0 0,1 0-1,-1 0 1,0 0-1,1-1 1,1 3 0,-1-3-12,-1-1 1,1 1 0,0 0 0,-1-1 0,1 1-1,0-1 1,0 0 0,-1 1 0,1-1 0,0 0-1,0 0 1,0 0 0,-1 0 0,1 0 0,0-1-1,0 1 1,-1 0 0,1-1 0,0 0 0,-1 1-1,1-1 1,0 0 0,-1 0 0,1 0-1,1-1 1,8-6 66,0 0 0,-1-1 0,0 0-1,0-1 1,-1 0 0,0 0-1,-1-1 1,0 0 0,7-14 0,2-6 303,-2-1 0,16-45 0,-12 18 172,-21 72-593,0 0 0,0 1 0,2-1 0,0 22 0,10 62-499,-8-85 372,0 0 0,1 0-1,1-1 1,6 15 0,-9-23 83,0-1 0,0 0-1,1 1 1,-1-1 0,1 0 0,0 0 0,-1 0 0,1 0 0,0 0 0,0 0 0,3 1 0,-4-2 12,1 0 0,-1-1 1,0 1-1,1-1 1,-1 1-1,0-1 0,1 0 1,-1 0-1,1 1 0,-1-1 1,1 0-1,-1 0 1,1-1-1,-1 1 0,0 0 1,1 0-1,-1-1 1,1 1-1,-1-1 0,0 1 1,1-1-1,0 0 1,2-2-22,0 1 1,0-1 0,-1 0 0,1 0 0,-1 0 0,0 0 0,0-1 0,0 1-1,0-1 1,-1 0 0,4-7 0,15-26-672</inkml:trace>
  <inkml:trace contextRef="#ctx0" brushRef="#br0" timeOffset="1">419 1 17956,'3'41'1328,"1"0"0,2 0 0,2 0 0,2-1 0,29 76 0,-37-110-1264,1 0 0,0 0 0,0-1 0,0 1 0,7 7 0,-9-12-77,0 0 0,0 0 0,0 0 0,0 0 0,0 0-1,0-1 1,0 1 0,0 0 0,1 0 0,-1-1 0,0 1 0,0-1-1,1 1 1,-1-1 0,0 0 0,1 1 0,-1-1 0,0 0 0,1 0 0,-1 0-1,1 0 1,-1 0 0,0 0 0,1 0 0,-1-1 0,0 1 0,1 0-1,-1-1 1,0 1 0,0-1 0,1 1 0,0-2 0,-1 2-8,0-1-1,0 0 1,0 1 0,0 0 0,0-1-1,0 1 1,-1-1 0,1 1-1,0 0 1,0 0 0,0-1 0,0 1-1,0 0 1,0 0 0,0 0 0,1 0-1,-1 0 1,0 1 0,0-1-1,0 0 1,0 0 0,-1 1 0,1-1-1,0 0 1,0 1 0,0-1 0,0 1-1,0-1 1,0 1 0,0 0 0,-1-1-1,1 1 1,0 0 0,-1-1-1,1 1 1,0 0 0,-1 0 0,1 0-1,-1 0 1,1 0 0,-1 0 0,1-1-1,-1 1 1,0 0 0,0 0-1,1 0 1,-1 2 0,2 6-53,0 1 0,0 0 1,0 19-1,-2-23 31,1 8-415,-1 0 0,0-1 0,-5 25 0,0-46-248,4-11 253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8.423"/>
    </inkml:context>
    <inkml:brush xml:id="br0">
      <inkml:brushProperty name="width" value="0.05" units="cm"/>
      <inkml:brushProperty name="height" value="0.05" units="cm"/>
      <inkml:brushProperty name="color" value="#E71224"/>
    </inkml:brush>
  </inkml:definitions>
  <inkml:trace contextRef="#ctx0" brushRef="#br0">31 67 10002,'-6'-8'1040,"-1"0"-768,3-2-560,-2-2 1265,3-1-857,-1-2-64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8.938"/>
    </inkml:context>
    <inkml:brush xml:id="br0">
      <inkml:brushProperty name="width" value="0.05" units="cm"/>
      <inkml:brushProperty name="height" value="0.05" units="cm"/>
      <inkml:brushProperty name="color" value="#E71224"/>
    </inkml:brush>
  </inkml:definitions>
  <inkml:trace contextRef="#ctx0" brushRef="#br0">43 56 15915,'-2'-5'506,"-1"0"0,1 1-1,-1-1 1,0 0 0,0 1 0,0-1-1,-1 1 1,1 0 0,-1 0-1,-9-6 1,16 28 1172,26 64-386,-4 1 1,18 99 0,-36-137-1110,-4-22-112,1 0 1,1-1-1,1 1 0,1-1 0,14 32 1,-21-53-71,0-1 0,0 1 0,0-1 1,0 0-1,1 1 0,-1-1 0,0 1 1,0-1-1,0 1 0,1-1 0,-1 0 1,0 1-1,0-1 0,1 1 0,-1-1 1,0 0-1,1 1 0,-1-1 0,0 0 1,1 1-1,-1-1 0,1 0 0,-1 0 1,0 0-1,1 1 0,-1-1 0,1 0 1,-1 0-1,1 0 0,-1 0 0,1 0 1,-1 0-1,1 0 0,-1 0 0,1 0 1,-1 0-1,0 0 0,1 0 0,-1 0 0,1 0 1,-1 0-1,1 0 0,-1-1 0,1 1 1,-1 0-1,0 0 0,1 0 0,-1-1 1,1 1-1,-1 0 0,0-1 0,1 1 1,-1 0-1,0-1 0,1 1 0,-1 0 1,0-1-1,0 1 0,1-1 0,-1 1 1,0 0-1,0-2 0,12-29 19,4-85 56,-12 82-75,0 1 1,15-53-1,-19 85-7,0 0 0,1 0 0,-1 1-1,0-1 1,0 0 0,1 0 0,-1 0-1,0 1 1,1-1 0,-1 0-1,1 0 1,-1 1 0,1-1 0,-1 0-1,1 1 1,-1-1 0,1 0 0,0 1-1,-1-1 1,1 1 0,0-1 0,1 0-1,-2 1 1,1 1 0,0-1 0,-1 0 0,1 1 0,-1-1 0,1 0-1,0 1 1,-1-1 0,1 1 0,-1-1 0,1 0 0,-1 1 0,0 0 0,1-1-1,-1 1 1,1-1 0,-1 1 0,0-1 0,0 1 0,1 0 0,-1 0-1,12 39-178,-4 9-64,-2 0-1,-1 64 1,-5-110-860,1-6 876,-1-10 161,-1-17-264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9.421"/>
    </inkml:context>
    <inkml:brush xml:id="br0">
      <inkml:brushProperty name="width" value="0.05" units="cm"/>
      <inkml:brushProperty name="height" value="0.05" units="cm"/>
      <inkml:brushProperty name="color" value="#E71224"/>
    </inkml:brush>
  </inkml:definitions>
  <inkml:trace contextRef="#ctx0" brushRef="#br0">1 1 18620,'0'0'70,"0"0"-1,1 0 1,-1 0 0,0 0 0,1 0-1,-1 0 1,0 0 0,1 0 0,-1 0-1,0 0 1,0 0 0,1 0 0,-1 0-1,0 1 1,0-1 0,1 0 0,-1 0-1,0 0 1,0 0 0,1 1 0,-1-1-1,0 0 1,0 0 0,0 1 0,1-1-1,-1 0 1,0 0 0,0 1 0,0-1-1,0 0 1,0 0 0,1 1 0,-1-1-1,0 0 1,0 0 0,0 1 0,0-1-1,0 0 1,0 1 0,0-1 0,0 0-1,0 1 1,0-1 0,0 0 0,0 1-1,4 22 359,-3-18-30,36 165 4012,74 220-3752,-108-381-706,1 7-222,1 0-1,1-1 1,0 0-1,12 20 1,-18-34 222,1 0 1,-1-1-1,1 1 1,-1 0 0,1-1-1,-1 1 1,1 0-1,-1-1 1,1 1 0,0-1-1,-1 1 1,1-1-1,0 1 1,-1-1-1,1 1 1,0-1 0,0 0-1,-1 1 1,1-1-1,0 0 1,0 0 0,0 0-1,-1 1 1,1-1-1,1 0 1,-1-1 13,0 1 1,0 0-1,0-1 0,0 1 1,0-1-1,0 1 0,0-1 1,0 0-1,0 1 0,-1-1 1,1 0-1,0 0 0,0 0 1,-1 1-1,1-1 0,0 0 1,-1 0-1,2-2 0,8-21-586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49.875"/>
    </inkml:context>
    <inkml:brush xml:id="br0">
      <inkml:brushProperty name="width" value="0.05" units="cm"/>
      <inkml:brushProperty name="height" value="0.05" units="cm"/>
      <inkml:brushProperty name="color" value="#E71224"/>
    </inkml:brush>
  </inkml:definitions>
  <inkml:trace contextRef="#ctx0" brushRef="#br0">19 27 20324,'1'0'137,"0"1"-1,-1-1 1,1 1-1,0-1 0,-1 1 1,1-1-1,-1 1 1,1 0-1,-1-1 0,1 1 1,-1-1-1,1 1 1,-1 0-1,0 0 1,1-1-1,-1 1 0,0 0 1,0 0-1,0-1 1,1 2-1,4 10 979,-4-11-1028,0 0 0,0 0 0,0 0 0,0 0 0,0 0 0,0-1 0,0 1 0,0 0 0,0 0 0,1-1 0,-1 1 0,0-1 0,0 1 0,1-1 0,1 1 0,-2-1-62,-1 0 0,1 0 1,-1 0-1,1 0 0,0 0 1,-1-1-1,1 1 0,-1 0 1,1 0-1,-1 0 0,1-1 1,-1 1-1,0 0 0,1-1 1,-1 1-1,1 0 0,-1-1 1,1 1-1,-1 0 0,0-1 0,1 1 1,-1-1-1,0 1 0,1-1 1,-1 1-1,0-1 0,1-1-2,-1 0-1,1 1 0,-1-1 0,0 0 0,0 0 1,0 1-1,0-1 0,0 0 0,0 0 1,0 1-1,0-1 0,-1 0 0,1 0 0,-1 1 1,1-1-1,-1 0 0,0 1 0,0-1 0,1 1 1,-1-1-1,0 1 0,-1-1 0,0-1 0,1 2 2,0 0-1,-1 0 0,1-1 1,0 1-1,-1 0 0,1 0 0,-1 0 1,1 0-1,-1 0 0,1 1 1,-1-1-1,1 0 0,-1 1 0,0-1 1,0 1-1,1 0 0,-1-1 1,-3 1-1,4 0-11,0 1-1,-1-1 1,1 0 0,0 1 0,0-1-1,0 1 1,0 0 0,0-1 0,0 1-1,0 0 1,0-1 0,0 1 0,0 0-1,0 0 1,0 0 0,0 0 0,1 0-1,-1 0 1,0 0 0,1 0-1,-1 0 1,1 0 0,-1 0 0,1 1-1,0-1 1,-1 0 0,1 0 0,0 0-1,0 2 1,-1 7-10,0-1 0,1 1 0,1-1 1,0 0-1,0 1 0,1-1 0,0 0 0,0 0 0,1 0 0,0 0 0,1 0 0,0-1 0,1 0 0,-1 1 0,1-1 0,1-1 0,0 1 0,0-1 1,10 9-1,-14-14 1,0-1 0,0 1 0,0-1 0,0 0 0,1 1 0,-1-1 0,0 0 1,0-1-1,1 1 0,-1 0 0,1-1 0,-1 1 0,1-1 0,-1 0 0,1 0 1,-1 0-1,1 0 0,-1 0 0,1 0 0,-1-1 0,0 1 0,1-1 0,-1 0 1,1 0-1,-1 0 0,0 0 0,0 0 0,1 0 0,-1-1 0,0 1 0,3-4 1,6-5 23,-2 0 0,1 0 0,-1-1 1,12-20-1,-1 3 18,-18 26-41,-1 0 0,1 0 0,0 0 0,0 0 0,-1 1 0,1-1 0,0 0 0,0 1 0,0 0 0,1-1 0,-1 1 0,3-1 0,-4 2-2,-1 0-1,1 0 1,-1 0-1,1 0 0,-1 0 1,1 0-1,-1 0 0,1 0 1,-1 0-1,1 0 1,-1 0-1,1 1 0,-1-1 1,1 0-1,-1 0 0,1 0 1,-1 1-1,1-1 1,-1 0-1,1 1 0,0 0 1,0 0-1,0 0-1,-1 0 1,1 1 0,0-1 0,0 1 0,-1-1 0,1 0-1,-1 1 1,1-1 0,0 4 0,2 18 4,2 35 1,-5-38 22,2-1 1,5 30 0,-6-48-23,-1 0 0,0 0 0,0 0 0,1 0 0,-1 0 0,0 0 0,1 0 0,-1 0 0,1-1 0,-1 1 0,1 0 0,-1 0 0,1 0 0,0-1 0,-1 1 0,1 0 0,1 0 0,-1 0-1,-1-1 0,1 0 0,-1 0-1,1 0 1,-1 0 0,1 0 0,-1 0 0,1 0 0,0 0 0,-1 0 0,1 0 0,-1-1-1,1 1 1,-1 0 0,1 0 0,-1 0 0,1 0 0,-1-1 0,1 1 0,-1 0-1,0-1 1,2 0 0,2-3 29,0 0-1,-1 0 0,1 0 1,4-9-1,-6 10-25,5-7 86,7-14-311,2 0 0,1 2-1,1 0 1,1 1 0,26-24 0,-46 44-56,-7-1-117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50.332"/>
    </inkml:context>
    <inkml:brush xml:id="br0">
      <inkml:brushProperty name="width" value="0.05" units="cm"/>
      <inkml:brushProperty name="height" value="0.05" units="cm"/>
      <inkml:brushProperty name="color" value="#E71224"/>
    </inkml:brush>
  </inkml:definitions>
  <inkml:trace contextRef="#ctx0" brushRef="#br0">11 30 19676,'-10'8'2193,"10"5"-1337,4 0-336,15-4 1640,9-4-1007,20-5-537,3-4-320,12-10-1288,5-2 960,0-4-128,-3-3-152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51.453"/>
    </inkml:context>
    <inkml:brush xml:id="br0">
      <inkml:brushProperty name="width" value="0.05" units="cm"/>
      <inkml:brushProperty name="height" value="0.05" units="cm"/>
      <inkml:brushProperty name="color" value="#E71224"/>
    </inkml:brush>
  </inkml:definitions>
  <inkml:trace contextRef="#ctx0" brushRef="#br0">5 0 18916,'-2'9'1928,"1"11"-1167,-1 4-329,4 8 1304,-1 9-792,3 8-408,4 7-88,3 1-215,3-1-145,2-11-192,0-5-81,-2-12-327,1-8-296,-5-11 624,-5-9-136,-5-13-120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7.091"/>
    </inkml:context>
    <inkml:brush xml:id="br0">
      <inkml:brushProperty name="width" value="0.05" units="cm"/>
      <inkml:brushProperty name="height" value="0.05" units="cm"/>
    </inkml:brush>
  </inkml:definitions>
  <inkml:trace contextRef="#ctx0" brushRef="#br0">13 117 19924,'-12'0'1933,"17"-5"-829,18-7 159,-20 11-1164,4-2 77,1 1 1,-1-1 0,1 2-1,-1-1 1,10 0-1,-16 2-164,1 0 0,-1 0 0,1 0 0,-1 0 0,1 0 0,-1 0 0,1 1 0,-1-1-1,1 0 1,-1 1 0,0-1 0,1 1 0,-1 0 0,0-1 0,1 1 0,-1 0 0,0 0 0,0 0-1,0 0 1,0 0 0,0 0 0,0 0 0,0 0 0,0 1 0,0-1 0,0 0 0,-1 0 0,1 1-1,0-1 1,-1 1 0,0-1 0,1 0 0,-1 1 0,1 1 0,0 14-1,1 0 1,-2-1-1,-1 1 0,0 0 1,-4 21-1,2-17-11,1 1 1,0 24-1,2-45 2,0 1 0,0-1 0,0 0 1,0 1-1,0-1 0,0 0 0,0 1 0,1-1 0,-1 0 0,0 1 0,1-1 0,-1 0 0,1 0 0,-1 1 1,1-1-1,0 0 0,0 0 0,-1 0 0,1 0 0,0 0 0,0 0 0,0 0 0,1 1 0,-1-2 7,0 0 0,1 0 0,-1 0-1,0 0 1,0 0 0,0 0 0,0 0 0,1-1-1,-1 1 1,0 0 0,0 0 0,0-1 0,0 1-1,0-1 1,0 1 0,0-1 0,0 0 0,0 1-1,0-1 1,1-1 0,5-5 85,1 0-1,-1-1 1,0 0-1,8-12 1,2-7 261,0-2 0,17-40 0,-28 53-204,0 0-1,-1-1 1,0 1 0,-1-1 0,-1 0 0,1-22-1,-4 36-158,0 1 0,0-1-1,0 0 1,-1 0 0,1 1-1,-1-1 1,0 0-1,0 1 1,-1-4 0,2 6-17,0-1 1,0 1-1,-1 0 1,1-1 0,0 1-1,0 0 1,-1-1-1,1 1 1,0 0 0,0 0-1,-1-1 1,1 1 0,0 0-1,-1 0 1,1 0-1,0 0 1,-1-1 0,1 1-1,0 0 1,-1 0-1,1 0 1,-1 0 0,1 0-1,0 0 1,-1 0 0,0 0-53,0 0 0,0 1 0,0-1 1,0 1-1,1-1 0,-1 1 0,0-1 1,0 1-1,1-1 0,-1 1 0,0 0 1,1-1-1,-1 1 0,1 0 0,-2 1 1,0 3-249,-1 0-1,1 0 1,0 1 0,0-1 0,1 1 0,0-1 0,0 1 0,0 0-1,1-1 1,-1 1 0,1 0 0,1 0 0,-1-1 0,3 11 0,5 10-884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51.872"/>
    </inkml:context>
    <inkml:brush xml:id="br0">
      <inkml:brushProperty name="width" value="0.05" units="cm"/>
      <inkml:brushProperty name="height" value="0.05" units="cm"/>
      <inkml:brushProperty name="color" value="#E71224"/>
    </inkml:brush>
  </inkml:definitions>
  <inkml:trace contextRef="#ctx0" brushRef="#br0">0 199 18756,'6'-2'2329,"8"-1"-1161,3-3-488,8-3 1944,2-1-1231,10-5-553,2-5-224,8-5-928,-2-1-744,-8 1 888,-7-1-168,-10-6-192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52.294"/>
    </inkml:context>
    <inkml:brush xml:id="br0">
      <inkml:brushProperty name="width" value="0.05" units="cm"/>
      <inkml:brushProperty name="height" value="0.05" units="cm"/>
      <inkml:brushProperty name="color" value="#E71224"/>
    </inkml:brush>
  </inkml:definitions>
  <inkml:trace contextRef="#ctx0" brushRef="#br0">0 12 21965,'9'-3'439,"0"1"0,0-1 0,0 2 0,0-1 1,0 2-1,1-1 0,-1 1 0,0 0 0,0 1 0,1 0 1,14 4-1,-20-3-419,0-1 1,0 1-1,0 0 1,0 0 0,0 0-1,-1 1 1,1-1-1,-1 1 1,0 0-1,1 0 1,-1 0 0,-1 0-1,1 1 1,0-1-1,-1 1 1,0-1-1,0 1 1,0 0-1,0 0 1,0 0 0,-1 0-1,0 0 1,0 1-1,0-1 1,0 0-1,0 9 1,-1 4-122,0 0 0,-1 0 1,-1 0-1,0-1 0,-2 1 0,-5 19 1,-41 99-433,31-86 365,9-24 96,0-2 56,1 2 1,1-1-1,-9 50 1,17-72 26,0 1-1,-1 0 1,1-1 0,0 1 0,0 0 0,1-1 0,-1 1 0,0 0 0,1-1 0,0 1 0,-1-1-1,1 1 1,0-1 0,0 1 0,1-1 0,-1 0 0,2 3 0,-1-3 8,0-1 0,-1 1 0,1-1 0,0 0 0,0 0 0,0 1 0,0-1 0,0 0-1,0-1 1,1 1 0,-1 0 0,0-1 0,0 1 0,1-1 0,3 1 0,5-1 44,0-1 0,-1 0 1,1-1-1,0 0 0,-1 0 0,19-8 0,-1 0-322,38-20-1,-55 24-65,0 0 0,0-1 0,-1-1 0,0 0-1,17-17 1,-16 13-223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52.763"/>
    </inkml:context>
    <inkml:brush xml:id="br0">
      <inkml:brushProperty name="width" value="0.05" units="cm"/>
      <inkml:brushProperty name="height" value="0.05" units="cm"/>
      <inkml:brushProperty name="color" value="#E71224"/>
    </inkml:brush>
  </inkml:definitions>
  <inkml:trace contextRef="#ctx0" brushRef="#br0">0 126 20932,'19'17'2209,"1"-6"-1537,10-9-328,6 1 1289,10-11-961,3-5-192,7-5-720,-3-2-384,-2-2-577,-1-1-303,-7 3 1072,-1 0-352,-6 6-280</inkml:trace>
  <inkml:trace contextRef="#ctx0" brushRef="#br0" timeOffset="1">598 8 17972,'-15'18'1060,"0"1"1,2 0 0,0 1-1,-17 36 1,26-47-845,0 0 0,1 0 1,0 0-1,1 0 0,0 1 1,0-1-1,1 1 0,0-1 0,1 1 1,0-1-1,0 1 0,1 0 0,0-1 1,4 12-1,-4-16-164,1 0-1,1-1 1,-1 1-1,1-1 1,-1 1 0,1-1-1,0 0 1,1 0-1,-1-1 1,1 1-1,0-1 1,-1 1 0,2-1-1,-1 0 1,0-1-1,0 1 1,1-1 0,0 0-1,-1 0 1,1 0-1,0-1 1,0 1-1,0-1 1,0 0 0,0-1-1,0 1 1,0-1-1,0 0 1,8-1 0,-7 1 15,0-1 0,-1 1 1,1-1-1,0-1 1,0 1-1,-1-1 1,1 0-1,-1 0 0,1 0 1,-1-1-1,0 0 1,0 0-1,0 0 1,-1-1-1,1 1 0,-1-1 1,0 0-1,1-1 1,-2 1-1,1-1 1,-1 1-1,1-1 0,-1 0 1,-1 0-1,5-10 1,-6 8-3,0 1 1,0-1 0,0 0 0,-1 0-1,1 1 1,-2-1 0,1 0-1,-1 0 1,0 0 0,-1 1-1,1-1 1,-1 1 0,-1-1 0,1 1-1,-1 0 1,0 0 0,0 0-1,-1 0 1,-5-7 0,5 8-184,-1-1 0,0 1 0,1 0 0,-2 0 0,1 0 1,0 1-1,-1 0 0,0 0 0,0 0 0,0 1 0,-1 0 0,1 0 0,-1 0 1,0 1-1,0 0 0,1 0 0,-1 1 0,-9-1 0,12 2-236,1 1 0,-1 0 1,1-1-1,-1 1 0,1 0 0,-6 3 0,-2 5-1120,11-9 1436,0 1 0,0-1 0,-1 0 0,1 1 0,0-1 0,0 0 0,0 0 0,0 1 0,0-1 0,0 0 0,0 1 0,0-1 0,0 0 0,0 1-1,0-1 1,1 0 0,-1 1 0,0-1 0,0 0 0,0 1 0,0-1 0,0 0 0,1 0 0,-1 1 0,0-1 0,0 0 0,0 0 0,1 1 0,-1-1 0,0 0 0,0 0 0,1 0 0,-1 1 0,1-1 0,10 3-1073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2:53.197"/>
    </inkml:context>
    <inkml:brush xml:id="br0">
      <inkml:brushProperty name="width" value="0.05" units="cm"/>
      <inkml:brushProperty name="height" value="0.05" units="cm"/>
      <inkml:brushProperty name="color" value="#E71224"/>
    </inkml:brush>
  </inkml:definitions>
  <inkml:trace contextRef="#ctx0" brushRef="#br0">15 3 18724,'-14'192'3219,"14"-160"-2883,1-1 0,1 1 1,2-1-1,7 31 0,-8-52-228,0 0 1,0-1-1,1 0 1,0 0 0,0 0-1,12 16 1,-15-23-91,0-1 1,1 1-1,-1-1 1,1 1-1,-1-1 1,1 0-1,-1 1 1,1-1-1,0 0 1,0 0-1,0 0 1,-1 0-1,1-1 1,0 1-1,0 0 1,3 0-1,-3-1-14,0 0-1,0-1 1,0 1-1,0 0 1,0-1-1,0 1 1,-1-1-1,1 0 1,0 0-1,0 0 1,0 1-1,-1-2 1,1 1-1,0 0 1,-1 0-1,1 0 1,-1-1-1,1 1 1,-1-1-1,2-1 1,5-8-15,0 0 0,0-1 1,-1 0-1,0 0 0,-1-1 0,-1 0 1,8-25-1,16-99-16,-25 117 29,4-29 231,4-87 0,-19 174 237,5 6-830,2 0-1,1 0 1,3 0-1,1-1 1,2 1-1,3-1 0,21 64 1,-19-79-228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3:08.836"/>
    </inkml:context>
    <inkml:brush xml:id="br0">
      <inkml:brushProperty name="width" value="0.05" units="cm"/>
      <inkml:brushProperty name="height" value="0.05" units="cm"/>
      <inkml:brushProperty name="color" value="#E71224"/>
    </inkml:brush>
  </inkml:definitions>
  <inkml:trace contextRef="#ctx0" brushRef="#br0">34 13 13475,'-5'-13'2424,"1"16"-121,-2 22-599,-12 776 280,29-467-1964,0-1 73,-12-306-88,0-16-8,0-1-1,1 1 0,1 0 0,-1-1 0,2 1 0,-1 0 1,2-1-1,2 11 0,-4-21 4,-1 0 0,0 1 0,1-1 0,-1 0 0,1 0-1,-1 1 1,0-1 0,1 0 0,-1 0 0,1 0 0,-1 0 0,1 1 0,-1-1 0,1 0 0,-1 0 0,1 0-1,-1 0 1,1 0 0,-1 0 0,1 0 0,-1 0 0,1-1 0,-1 1 0,1 0 0,-1 0 0,0 0-1,1 0 1,-1-1 0,1 1 0,-1 0 0,1 0 0,0-1 0,21-13 80,-9 6-32,20-5 18,0 2-1,1 1 0,47-7 1,-58 12-56,178-27 15,-86 16 14,-104 15-31,-1 0 0,1 0-1,0 1 1,-1 1 0,1 0-1,0 0 1,-1 1 0,1 0-1,-1 1 1,20 7-1,-21-7-3,1 0 0,0 0-1,-1-2 1,1 1 0,0-1-1,14 0 1,62-8 14,-10 1 63,58 10 18,-87-1-61,1-2 0,70-7 0,-60-2 81,1 3 1,-1 3-1,1 2 1,107 13-1,-110-3-88,-8-1 12,-1-2 0,2-3-1,95-2 1,47-22 82,101-8-4,-221 23-102,43-2 165,-113 7-165,-1 1-1,0-1 0,1 0 1,-1 1-1,0-1 0,1 1 1,-1-1-1,0 0 0,0 1 1,1-1-1,-1 1 0,0-1 1,0 1-1,0-1 0,0 1 1,0-1-1,0 1 1,0-1-1,0 1 0,0-1 1,0 1-1,0-1 0,0 1 1,0-1-1,0 0 0,0 1 1,0-1-1,0 1 0,-1-1 1,1 1-1,0-1 1,0 1-1,0-1 0,-1 0 1,1 1-1,0 0-5,0-1-1,-1 0 1,1 1-1,0-1 1,0 0 0,0 1-1,0-1 1,0 0-1,0 1 1,0-1-1,-1 0 1,1 1 0,0-1-1,0 0 1,0 1-1,-1-1 1,1 0 0,0 0-1,-1 1 1,1-1-1,0 0 1,0 0 0,-1 1-1,1-1 1,0 0-1,-1 0 1,1 0 0,0 0-1,-1 0 1,1 0-1,-1 1 1,1-1 0,0 0-1,-1 0 1,1 0-1,0 0 1,-1 0 0,1 0-1,0-1 1,-1 1-1,1 0 1,-1 0-1,1 0 1,0 0 0,-1 0-1,1 0 1,0-1-1,-1 1 1,1 0 0,0 0-1,0 0 1,-1-1-1,-5-10 52,-1-1 52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3:10.192"/>
    </inkml:context>
    <inkml:brush xml:id="br0">
      <inkml:brushProperty name="width" value="0.05" units="cm"/>
      <inkml:brushProperty name="height" value="0.05" units="cm"/>
      <inkml:brushProperty name="color" value="#E71224"/>
    </inkml:brush>
  </inkml:definitions>
  <inkml:trace contextRef="#ctx0" brushRef="#br0">3002 1567 15795,'5'-5'470,"-1"0"0,1 1-1,0-1 1,0 1 0,0 0-1,8-5 1,7-5 55,105-78 378,217-124 0,154-68-890,-400 221-35,-2-4 0,109-101 0,212-206 308,-378 341-156,1 3-1,1 1 1,2 2 0,1 2-1,63-28 1,-87 45 160,-1 0 1,0 0-1,30-23 0,-47 31-257,0 0-1,0 0 0,0 0 0,0 0 1,0 0-1,0 0 0,0 0 0,0 0 0,0 0 1,0 0-1,0 0 0,-1 0 0,1 0 1,0 0-1,0 0 0,0 0 0,0 0 0,0 0 1,0 0-1,0 0 97,0 0-97,0 0 0,0 0 0,0 0 1,0 0-1,0 0 0,0 0 0,0 0 1,0 0-1,0 0 0,0-1 0,0 1 0,0 0 1,0 0-1,0 0 0,0 0 0,0 0 1,0 0-1,0 0 0,-11 3 375,-12 7-381,13-5-142,0-1 0,0 0-1,-1 0 1,0-1 0,1 0-1,-19 2 1,-69 1-794,26-3 563,-32 8 59,-82 5 100,140-14 206,-1-3 0,-48-6 1,-37-9-7,-2 6 0,-208 11 0,-371 23 22,18-1-33,651-20 4,-417 22 35,0-39 11,440 11-47,-239-19 45,180 19-44,-102 9-1,-193 59-6,67-9 255,259-51-176,0-3 0,-76-6 0,119 4-368,5 0 238,-1 0 0,1 1 0,-1-1-1,1 0 1,-1 0 0,1 0 0,-1-1 0,1 1 0,-1 0-1,1-1 1,-1 1 0,1-1 0,-1 1 0,-2-2-1,8-12-276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3:16.667"/>
    </inkml:context>
    <inkml:brush xml:id="br0">
      <inkml:brushProperty name="width" value="0.05" units="cm"/>
      <inkml:brushProperty name="height" value="0.05" units="cm"/>
      <inkml:brushProperty name="color" value="#E71224"/>
    </inkml:brush>
  </inkml:definitions>
  <inkml:trace contextRef="#ctx0" brushRef="#br0">145 244 15987,'-1'-1'78,"0"0"0,0 0 0,1 0 0,-1 0 0,0 0 0,0 0 0,0 1 0,0-1 0,0 0 0,0 1 0,0-1 0,0 0 0,0 1-1,0-1 1,-1 1 0,1 0 0,-2-1 0,2 1-46,1 0 0,-1 0 0,1 1 0,-1-1 0,0 0 0,1 0 0,-1 1 0,1-1 0,-1 1 0,1-1 0,-1 0 0,1 1 0,0-1 0,-1 1 0,1-1 0,-1 1 0,1-1 0,0 1 0,-1-1 0,1 1-1,0-1 1,0 1 0,-1 0 0,1 0 0,-2 7 81,1 0-1,-1 0 1,1 0-1,1 9 1,-1-11-77,-5 271-1,-4 50 67,-51 212 290,47-438-266,0 17 133,14-118-251,-1 1 1,1-1-1,0 0 1,0 1-1,0-1 1,0 0-1,-1 1 1,1-1 0,0 0-1,0 1 1,0-1-1,0 1 1,0-1-1,0 0 1,0 1 0,0-1-1,0 1 1,0-1-1,1 0 1,-1 1-1,0-1 1,0 1-1,0-1 1,0 0 0,1 1-1,-1-1 1,0 0-1,0 1 1,0-1-1,1 0 1,-1 0 0,0 1-1,1-1 1,-1 0-1,0 0 1,1 1-1,-1-1 1,12-12 254,10-25 55,-12 16-179,2 1-1,0 0 0,17-21 0,-21 32-132,0-1 1,1 2-1,0-1 1,1 1-1,0 1 1,0 0-1,21-11 1,15-2-223,52-16 0,17-5-282,-55 12 245,-1-2 1,-2-3-1,-1-2 0,-2-2 0,65-61 1,34-27 284,5 8 1,267-153-1,-377 245 23,-2-3 1,-1-1-1,58-52 0,-98 78-41,-1-1-1,1 1 0,-1-1 1,0 0-1,-1-1 0,1 1 1,-1-1-1,0 1 0,-1-1 0,1 0 1,-1 0-1,0 0 0,2-13 1,-4 16-7,0-1 0,0 1 0,0-1 0,-1 1 0,1-1 1,-1 1-1,0 0 0,0-1 0,0 1 0,0 0 0,0 0 1,-1-1-1,0 1 0,1 0 0,-1 1 0,0-1 0,-1 0 1,1 0-1,0 1 0,-1-1 0,1 1 0,-1 0 0,0 0 0,0 0 1,0 0-1,0 1 0,-3-3 0,-4 0 13,0 0 0,1 1 0,-1 0 0,0 1 0,-1 0 0,-18-1 0,-68 2 79,67 1-71,-313-10 225,37 0 235,-343-34 570,629 42-843,4 1-411,1-1 1,-1 0-1,-17-6 1,30 7 106,-1 0 1,1 0 0,0 0 0,0 0 0,0-1 0,0 1-1,1-1 1,-1 0 0,0 0 0,1 0 0,-1 0-1,1-1 1,0 1 0,0-1 0,0 1 0,0-1-1,0 0 1,0 1 0,1-1 0,-3-5 0,3 2 9,0 0-1,0 0 1,0-1 0,0-7 0,2-29-456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3:30.940"/>
    </inkml:context>
    <inkml:brush xml:id="br0">
      <inkml:brushProperty name="width" value="0.1" units="cm"/>
      <inkml:brushProperty name="height" value="0.1" units="cm"/>
      <inkml:brushProperty name="color" value="#004F8B"/>
    </inkml:brush>
  </inkml:definitions>
  <inkml:trace contextRef="#ctx0" brushRef="#br0">46 1 7746,'-16'14'880,"13"-12"-682,0 0 1,0 1 0,0-1-1,1 1 1,-1-1-1,1 1 1,-1 0 0,1 0-1,0 0 1,-2 5-1,5-7-28,0 0 0,0 0-1,0 0 1,0 0 0,0 1 0,0-1-1,0-1 1,0 1 0,1 0 0,-1 0-1,0 0 1,1-1 0,-1 1-1,1 0 1,1 0 0,7 4 426,-2 0-453,0 1 0,0-1 1,1-1-1,0 1 0,0-1 1,0-1-1,0 0 1,1 0-1,11 1 0,12 1-85,45 0 0,-57-4 36,595 6 886,-394-8-667,1933-6 290,-1747 5-662,2231 59 1250,-100-52-1540,-2327-16 321,348-9 841,-535 19-1094,-1 2 0,0 1 0,0 1 0,44 10 0,-53-10-91,2-1-108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44.684"/>
    </inkml:context>
    <inkml:brush xml:id="br0">
      <inkml:brushProperty name="width" value="0.1" units="cm"/>
      <inkml:brushProperty name="height" value="0.1" units="cm"/>
      <inkml:brushProperty name="color" value="#004F8B"/>
    </inkml:brush>
  </inkml:definitions>
  <inkml:trace contextRef="#ctx0" brushRef="#br0">1 1237 14339,'6'-5'526,"-1"0"0,0 0-1,0-1 1,0 0 0,-1 0-1,5-8 1,-6 9-304,0 0 0,0 0 0,1 0 0,-1 1-1,1-1 1,0 1 0,1 0 0,-1 0 0,1 0 0,0 1-1,-1 0 1,7-3 0,5-2 2,14-4-88,0-2-1,-1-1 1,0-2-1,28-21 1,108-93-4,-62 32 14,-75 69-52,2 1 1,43-32-1,93-39 174,-116 74-252,-2-3 1,53-40 0,-88 58-17,35-29 9,1 3-1,108-62 1,-121 79 6,0-2 0,-2-1-1,61-53 1,-82 65-4,27-16 1,-27 20-2,-1-1 0,0-1 0,13-13 0,-18 16 224,-6 5-322,0 0 1,1 0 0,-1 0-1,0 0 1,0 0 0,0-1-1,0 1 1,0 0-1,-1 0 1,1-1 0,0 1-1,-1-1 1,1 1 0,0-1-1,-1 1 1,0-1 0,1 1-1,-1-3 1,1-6-194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45.821"/>
    </inkml:context>
    <inkml:brush xml:id="br0">
      <inkml:brushProperty name="width" value="0.1" units="cm"/>
      <inkml:brushProperty name="height" value="0.1" units="cm"/>
      <inkml:brushProperty name="color" value="#004F8B"/>
    </inkml:brush>
  </inkml:definitions>
  <inkml:trace contextRef="#ctx0" brushRef="#br0">0 153 13723,'1'0'192,"-1"1"1,0-1-1,3 4 1541,-2-3-1541,-1-1 1,1 0-1,-1 1 1,1-1-1,-1 0 1,1 0-1,-1 1 1,1-1-1,0 0 1,-1 0-1,1 0 0,-1 0 1,1 0-1,-1 0 1,1 0-1,0 0 1,25 1-79,-19 0 310,107 4 292,-46 0-570,1-4 0,97-9-1,-123 0-85,-1-3-1,76-28 0,-73 22 67,0 3 0,50-10-1,14 11 143,164-1 1,-11 3-208,-247 10-56,162-11 110,-134 11 92,-1 2-1,50 8 1,-21-2 287,132-3 1,-141-6-366,0 3 1,0 3-1,67 12 1,-108-13-49,0-1 1,0-1-1,28-2 1,-20 0 13,30 3 0,-51-1-86,0 0 0,1 1 0,-1-1 0,0 2 0,-1-1 0,1 1 0,0 0 0,8 6 0,-13-7-107,0 0 1,1 0-1,-1 1 0,0-1 0,0 1 0,-1 0 0,1 0 1,-1 0-1,1 0 0,3 7 0,-6-10 90,0-1 1,-1 1-1,1 0 1,0 0-1,0 0 0,0 0 1,0 0-1,-1 0 1,1 0-1,0 0 0,0 0 1,0 0-1,0 0 0,0 0 1,-1 0-1,1 0 1,0 0-1,0 0 0,0 0 1,0 0-1,-1 0 0,1 0 1,0 1-1,0-1 1,0 0-1,0 0 0,0 0 1,0 0-1,-1 0 0,1 0 1,0 0-1,0 0 1,0 1-1,0-1 0,0 0 1,0 0-1,0 0 1,0 0-1,0 0 0,0 1 1,0-1-1,-1 0 0,1 0 1,0 0-1,0 0 1,0 1-1,0-1 0,0 0 1,0 0-1,0 0 0,0 0 1,0 0-1,1 1 1,-1-1-1,0 0 0,0 0 1,0 0-1,0 0 0,0 0 1,0 1-1,0-1 1,0 0-1,-10-5-272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7.527"/>
    </inkml:context>
    <inkml:brush xml:id="br0">
      <inkml:brushProperty name="width" value="0.05" units="cm"/>
      <inkml:brushProperty name="height" value="0.05" units="cm"/>
    </inkml:brush>
  </inkml:definitions>
  <inkml:trace contextRef="#ctx0" brushRef="#br0">82 12 18044,'3'-11'1725,"-9"12"-454,-13 18 303,10-5-1261,1 0 0,1 0 0,0 1 0,1 0-1,1 0 1,0 1 0,1-1 0,1 1 0,-2 17 0,5-32-298,0 0 0,0 1 1,-1-1-1,1 0 0,0 0 1,0 1-1,0-1 0,1 0 1,-1 0-1,0 1 0,0-1 0,1 0 1,-1 0-1,1 1 0,-1-1 1,1 0-1,-1 0 0,1 0 1,0 0-1,-1 0 0,1 0 1,0 0-1,0 0 0,1 1 0,-1-2 1,1 1-1,-1-1 1,1 0-1,-1 0 1,0 0-1,1 0 1,-1 0-1,0 0 0,1 0 1,-1 0-1,1 0 1,-1-1-1,0 1 1,1-1-1,-1 1 0,0-1 1,0 1-1,2-2 1,8-4 62,0-1 0,0-1 0,14-13 0,-21 18-66,53-50 134,-39 35-122,2 0 0,0 1 0,1 0 1,35-20-1,-55 36-28,0 0 0,0 1 0,0-1 0,0 0 0,1 1 0,-1-1 0,0 1 0,0-1 0,1 1 0,-1 0 0,0-1 0,1 1 0,-1 0 0,0 0 1,1 0-1,-1 0 0,0 0 0,1 0 0,-1 0 0,0 1 0,1-1 0,-1 0 0,0 1 0,1-1 0,-1 1 0,0 0 0,0-1 0,0 1 0,0 0 0,1-1 0,-1 1 0,0 0 0,0 0 0,-1 0 0,1 0 1,0 0-1,0 0 0,0 0 0,-1 1 0,1-1 0,0 0 0,-1 0 0,1 0 0,-1 1 0,1-1 0,-1 0 0,0 1 0,0-1 0,1 3 0,0 8-12,0 0 0,0 1 0,-1-1 0,-2 17 0,1-19 10,0 3 29,-2 18 32,3-30-41,0 0-1,0 1 1,0-1-1,0 1 1,0-1-1,0 1 1,1-1-1,-1 0 1,0 1-1,1-1 1,0 0-1,-1 1 1,1-1-1,-1 0 1,3 2-1,-2-2-1,0-1-1,0 0 0,0 0 0,0 0 0,0 0 0,0 0 0,0 0 1,0 0-1,0 0 0,0 0 0,0 0 0,0-1 0,0 1 0,0 0 1,0-1-1,0 1 0,0-1 0,0 1 0,0-1 0,-1 1 0,1-1 1,0 0-1,0 1 0,0-1 0,-1 0 0,2-1 0,0 0 13,19-17 162,24-28 0,-35 34-280,1 1 0,1 0 0,0 1 0,0 0 0,1 1 0,1 0 0,26-14-1,-39 23 22,1 0 0,0 0 0,-1 1 0,1-1 0,0 1 1,0-1-1,-1 1 0,1 0 0,0-1 0,0 1 0,0 0 0,0 0 0,0 0 0,-1 1 0,1-1 0,0 0 0,0 1 0,0-1 0,-1 1 0,1 0 0,0-1 0,3 3 0,-4-2 4,0 1 1,0-1 0,0 0 0,0 1-1,0-1 1,0 1 0,0-1-1,-1 1 1,1 0 0,0-1-1,-1 1 1,1 0 0,-1 0-1,0-1 1,0 1 0,1 0 0,-1 0-1,0-1 1,-1 1 0,1 0-1,0 0 1,0-1 0,-2 4-1,-8 25-628,-7 0-23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47.085"/>
    </inkml:context>
    <inkml:brush xml:id="br0">
      <inkml:brushProperty name="width" value="0.1" units="cm"/>
      <inkml:brushProperty name="height" value="0.1" units="cm"/>
      <inkml:brushProperty name="color" value="#004F8B"/>
    </inkml:brush>
  </inkml:definitions>
  <inkml:trace contextRef="#ctx0" brushRef="#br0">0 0 12643,'6'6'498,"-1"-2"1,1 1-1,0 0 1,0-1 0,1 0-1,-1-1 1,1 0-1,8 3 1,15 9 370,13 14-307,0 2 1,-3 1 0,53 54 0,18 15 23,-26-34-87,3-4-1,2-3 0,166 80 0,-159-92 379,120 82 0,-170-102-698,96 41 0,-10-6-143,-110-50 1,-1 1 1,0 1-1,31 26 1,24 26 57,3-4 1,2-4 0,92 50-1,-133-78-50,-33-24-92,-1-1-1,1 0 0,1-1 0,12 7 0,-21-12 21,0 0 1,0 0 0,0 0 0,0 0-1,0 0 1,0 0 0,0 0 0,-1-1-1,1 1 1,0 0 0,0 0-1,0 0 1,0 0 0,0 0 0,0 0-1,0 0 1,0 0 0,0 0-1,0-1 1,0 1 0,0 0 0,0 0-1,0 0 1,0 0 0,0 0 0,1 0-1,-1 0 1,0 0 0,0 0-1,0 0 1,0-1 0,0 1 0,0 0-1,0 0 1,0 0 0,0 0-1,0 0 1,0 0 0,0 0 0,0 0-1,0 0 1,0 0 0,1 0 0,-1 0-1,0 0 1,0 0 0,0 0-1,0 0 1,0 0 0,0 0 0,0 0-1,0 0 1,0 0 0,1 0 0,-1 0-1,0 0 1,-7-8-855,-28-9-29,13 9 385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9:48.325"/>
    </inkml:context>
    <inkml:brush xml:id="br0">
      <inkml:brushProperty name="width" value="0.1" units="cm"/>
      <inkml:brushProperty name="height" value="0.1" units="cm"/>
      <inkml:brushProperty name="color" value="#004F8B"/>
    </inkml:brush>
  </inkml:definitions>
  <inkml:trace contextRef="#ctx0" brushRef="#br0">6097 287 16508,'-4'8'1338,"0"-11"-728,0-19-708,-2-4-263,5 25 375,0 0 0,-1 0 0,1 0 1,-1 1-1,1-1 0,-1 0 0,0 0 0,1 1 0,-1-1 0,0 1 0,1 0 0,-1-1 1,0 1-1,0 0 0,1 0 0,-1 0 0,0 0 0,1 0 0,-1 1 0,-3 0 0,-39 12 575,33-9-478,-1 0-27,0-1 0,0 0-1,-1-1 1,1-1 0,0 0-1,-19-1 1,-75-12 557,3 0-202,4 12-160,-175 25 0,241-21-271,-52 4 45,-93-4 0,-86-15-8,-8 0-54,139 9 17,-211 1-8,250 6 13,-153 26 1,-45 17-36,234-42 20,1-3 0,-1-2-1,-64-7 1,-2-12 7,-55-5 31,151 22 10,0 0 0,-1 2-1,1 1 1,-36 7 0,41-3 13,0-2 0,-1-1 0,1-1 1,0 0-1,-1-2 0,1-1 1,-1-1-1,1-1 0,0-1 0,-29-8 1,13 2 88,-2 2 1,-70-5 0,66 9-68,-79-16 1,-17-24 153,94 27-131,-1 2 1,0 3 0,-64-9 0,21 8 49,1-4-1,-118-38 1,155 41-114,0 3-1,-81-7 1,-111 6 27,60 5 11,164 6-40,1 1 0,-1 1-1,1 1 1,-1 1 0,1 1 0,0 0-1,0 2 1,0 0 0,-33 16 0,38-15-61,0-1 1,0 0-1,0-1 1,-1-1 0,1 0-1,-1-2 1,0 1 0,0-2-1,-1 0 1,1-1-1,0-1 1,0 0 0,-27-6-1,47 0-2036,15 1 1639,4 1-145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3:23.637"/>
    </inkml:context>
    <inkml:brush xml:id="br0">
      <inkml:brushProperty name="width" value="0.1" units="cm"/>
      <inkml:brushProperty name="height" value="0.1" units="cm"/>
      <inkml:brushProperty name="color" value="#004F8B"/>
    </inkml:brush>
  </inkml:definitions>
  <inkml:trace contextRef="#ctx0" brushRef="#br0">2 1193 12203,'-1'-4'6732,"6"-5"-4243,15-16-2917,-13 16 1201,72-83-171,155-138 1,-166 167-564,42-39-31,166-119 0,-130 116 15,164-154 1,-273 234 9,-30 22-42,0-1 0,-1-1 1,12-9-1,-17 13-85,1-1 0,-1 1 0,0-1 0,0 1 0,0-1 0,0 0 0,0 1 0,0-1 0,0-2 0,0-1-139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3:25.954"/>
    </inkml:context>
    <inkml:brush xml:id="br0">
      <inkml:brushProperty name="width" value="0.1" units="cm"/>
      <inkml:brushProperty name="height" value="0.1" units="cm"/>
      <inkml:brushProperty name="color" value="#004F8B"/>
    </inkml:brush>
  </inkml:definitions>
  <inkml:trace contextRef="#ctx0" brushRef="#br0">1668 217 12867,'19'-16'2664,"-16"12"-2395,0 1 0,1 0 0,-1 1 0,1-1 0,0 0 1,-1 1-1,9-3 0,19-5-6,1 1 0,0 2 1,1 1-1,65-2 0,43-8-163,2-15 13,-79 15-74,1 3 1,111-8 0,-120 21-16,0 1 0,80 14 0,-116-12 34,0-2 0,0 0 1,0-1-1,35-4 0,75-22 364,-61 10-271,-49 12-123,-1 0 0,1 1 0,0 2 0,0 0 0,0 1 0,-1 0-1,1 2 1,0 1 0,31 7 0,-28-4 14,0-2 0,0 0 0,0-2 0,37 0 0,-31-2-5,0 1 1,39 8 0,166 60 89,-45-10 266,-152-50-214,0-2-1,0-1 1,49 1 0,93-10 89,-40 0-91,-139 3-172,0 0 0,0 1 0,0-1 0,0 0 0,0 0 0,0 0 1,0 0-1,0 0 0,0 0 0,0 0 0,0 0 0,0 0 0,0 0 0,0 0 0,0 0 0,0 1 0,0-1 0,0 0 0,0 0 0,0 0 0,0 0 0,0 0 0,0 0 0,0 0 0,0 0 0,0 0 1,0 0-1,0 0 0,0 1 0,0-1 0,0 0 0,0 0 0,0 0 0,0 0 0,0 0 0,1 0 0,-1 0 0,0 0 0,0 0 0,0 0 0,0 0 0,-10 3 127,6-3-113,0 0 0,0-1 1,1 1-1,-1-1 0,0 0 0,0 0 0,0 0 0,1-1 0,-1 1 0,0-1 0,1 0 0,0 0 0,-1 0 1,1 0-1,0-1 0,0 0 0,0 1 0,-2-4 0,0 1-38,5 5 4,-1 0-1,1 0 1,0-1-1,0 1 1,0 0-1,-1 0 1,1 0-1,0-1 0,0 1 1,-1 0-1,1 0 1,0 0-1,0 0 1,-1 0-1,1-1 1,0 1-1,0 0 1,-1 0-1,1 0 1,0 0-1,-1 0 0,1 0 1,0 0-1,0 0 1,-1 0-1,1 0 1,0 0-1,-1 0 1,1 0-1,0 0 1,0 1-1,-1-1 1,1 0-1,0 0 0,-1 0 1,-3 12-510,4 19-244,0-31 753,4 27-284,2 0 0,1-1 0,0 0 0,23 49 0,-26-66 293,12 28 26,1 1 0,43 64 1,-47-83 43,1-1 0,1 0 0,1-1 0,0-1 0,1 0 1,32 22-1,156 94 551,174 126 433,-6 16-444,-331-247-505,1 0-25,-2 1 0,65 59 1,-94-72 729,-19-23-373,4 4-425,0 1 0,1-1 0,0 1 0,0-1 0,0 0 0,0 0 0,0 0 0,-1-5 1,-17 4-380,6 1 217,-1 1 0,1 1-1,-1 0 1,-27 1 0,-59 10-261,34-2 187,-640 16-802,-1-39 622,458 5 355,-361-2-959,464 17 665,-233 2-93,283-9 441,-184-32-1,91-8 21,-14-3-41,146 36-17,-93-5 0,74 15-17,-127 16 0,-73 29 14,137-20 56,66-13 184,-1-4-1,-125-2 1,142-10 35,0-1-1,0-3 1,1-3 0,-56-18-1,-103-56 235,91 31-1256,111 49 701,0 0-1,1 1 0,-30-5 1,-1 7-149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3:43.002"/>
    </inkml:context>
    <inkml:brush xml:id="br0">
      <inkml:brushProperty name="width" value="0.1" units="cm"/>
      <inkml:brushProperty name="height" value="0.1" units="cm"/>
      <inkml:brushProperty name="color" value="#004F8B"/>
    </inkml:brush>
  </inkml:definitions>
  <inkml:trace contextRef="#ctx0" brushRef="#br0">4648 26 10538,'13'-11'1773,"-11"10"-1442,-1-1 0,1 1-1,-1-1 1,1 1-1,0 0 1,-1 0-1,1 0 1,0 0-1,0 0 1,3-1-1,-7 4 150,0 0-1,0 0 1,-1 0-1,1 0 1,-1 0-1,1 0 0,-6 2 1,-30 0 626,30-4-1054,1 0 0,0 1 1,-14 3-1,5 1-44,2 2-1,-1-1 1,-21 15 0,24-14-9,0 0 0,-1 0 0,0-2 0,0 1 0,-22 5 0,-163 44-15,192-52 16,-12 2 5,-11 5-5,1-2 0,-59 10 0,78-17 14,-1-1 0,1 1 0,-1-2 0,1 1 1,0-1-1,-1-1 0,1 0 0,0 0 0,0-1 0,0 0 0,1 0 1,-1-1-1,-14-8 0,20 10-4,-18-14 62,-2 2 1,0 1 0,-1 1-1,0 1 1,0 1 0,-35-9 0,-27 3-136,-1 4 1,0 3-1,0 5 1,-171 13 0,-239 51-88,248-24 130,187-30 18,0-3 1,-65-5-1,-184-31 1,147 13-75,-176 1 0,-280 15 6,569 3 73,0 3 1,0 2-1,-53 11 0,75-9-1,0 1 0,0 1 1,1 2-1,1 1 0,0 1 0,-43 25 0,47-20-3,-21 20 0,-9 6 15,52-43-12,1 0-1,-1 0 0,0 1 1,1-1-1,-1 1 1,0-1-1,1 1 0,-1-1 1,0 1-1,1-1 1,-1 1-1,1-1 0,-1 1 1,1-1-1,-1 1 1,1 0-1,0-1 1,-1 1-1,1 0 0,0 0 1,-1-1-1,1 1 1,0 0-1,0 0 0,0-1 1,0 1-1,0 0 1,0 0-1,0 1 0,-1 6 3,-4 297-116,4-77 118,-8-104 8,3-62-22,4 95 0,2-148-3,1-1 1,0 1-1,1-1 1,0 0 0,0 1-1,0-1 1,1 0-1,7 12 1,-8-17 6,0 1 0,1-1 0,0 1 0,0-1 0,0 0 1,0 0-1,0 0 0,1 0 0,-1-1 0,1 1 0,0-1 0,-1 0 0,1 0 0,0 0 0,0-1 0,1 1 0,-1-1 0,5 1 0,24 3-6,0-2 0,0-1 0,1-1 0,51-6 0,133-30 30,-178 28-26,-28 4 6,353-57-24,-276 50-28,0 3-1,102 7 1,-52 10-45,-31-2 61,174-8 0,49-19 75,-245 18-36,157 20 0,-194-11 5,2 0-93,57 3-1,-94-11 4,0 0-1,1 0 0,-1-2 1,0 1-1,-1-2 0,1 0 1,0-1-1,25-10 0,-22 4-73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01.008"/>
    </inkml:context>
    <inkml:brush xml:id="br0">
      <inkml:brushProperty name="width" value="0.1" units="cm"/>
      <inkml:brushProperty name="height" value="0.1" units="cm"/>
      <inkml:brushProperty name="color" value="#FFC114"/>
    </inkml:brush>
  </inkml:definitions>
  <inkml:trace contextRef="#ctx0" brushRef="#br0">51 84 17108,'9'-35'3979,"-12"53"-3381,1 0 0,1 0 0,1 34-1,1-9-475,-14 241 12,1-49-80,9-81-39,23 206 0,-19-350-15,0-1 0,1 1 0,0-1 0,0 0 0,1 0 0,6 12 0,-9-21 0,1 1-1,-1 0 0,1 0 0,0-1 1,-1 1-1,1 0 0,-1-1 0,1 1 1,0-1-1,0 1 0,-1-1 0,1 1 1,0-1-1,0 1 0,0-1 0,-1 0 1,1 1-1,0-1 0,0 0 0,0 0 1,0 0-1,0 1 0,0-1 0,0 0 1,0 0-1,-1-1 0,1 1 0,0 0 1,0 0-1,0 0 0,0 0 0,1-1 0,32-15-7,-23 10-3,-1 2 12,0 1-1,0 0 1,0 0-1,0 1 1,0 0-1,0 1 1,0 0-1,12 1 1,12 2 13,39 6 0,9 2-8,-29-10 7,-1-3 0,0-2 1,85-19-1,29-4 49,-112 24-53,1 3-1,-1 2 1,0 2 0,66 13 0,-44-7 1,1-3 1,-1-4-1,0-3 0,138-20 1,-202 20-6,0-1 0,-1-1 1,1 0-1,-1 0 0,0-1 1,0-1-1,19-10 0,-26 13-10,1 0-1,-1-1 0,0 0 1,0 0-1,0 0 0,0-1 0,-1 1 1,1-1-1,-1 0 0,0 0 0,0 0 1,0 0-1,-1-1 0,1 1 0,-1-1 1,0 1-1,0-1 0,-1 0 1,3-9-1,2-24-210,-2 1 0,-1-1 0,-2 0 1,-7-75-1,-14-28-1252,-38-138 1,43 201 1543,10 45-14,-16-51 1,12 51-31,6 22-3,0 0 0,-1 0 0,-5-11 0,7 18-6,0 0 1,0 1-1,-1-1 1,1 1-1,-1 0 1,0 0-1,0 0 1,0 0-1,0 0 1,-1 0-1,1 1 1,-5-3-1,-4-1 27,0 1 0,0 1-1,-1 0 1,1 0-1,-1 1 1,-15-1-1,-81-4 139,54 6-161,-581-4 106,549 11-90,0-5 0,-156-18 1,171 11 28,-80 2 0,87 4 88,62 1-147,-65-4 184,63 3-189,0 1 1,1-1 0,-1 0 0,1-1 0,-1 1 0,1-1 0,-1 0-1,1 0 1,0 0 0,0 0 0,-6-6 0,10 8-8,-1 0 1,1 0-1,0 0 1,0-1-1,0 1 1,0 0-1,0 0 1,0-1 0,0 1-1,0 0 1,0 0-1,0-1 1,0 1-1,0 0 1,0 0-1,0-1 1,0 1-1,0 0 1,0 0-1,0-1 1,0 1 0,0 0-1,0 0 1,0-1-1,0 1 1,1 0-1,-1 0 1,0 0-1,0-1 1,0 1-1,0 0 1,0 0-1,1 0 1,-1 0-1,0-1 1,0 1 0,0 0-1,1 0 1,-1 0-1,0 0 1,0 0-1,1 0 1,-1 0-1,0-1 1,0 1-1,1 0 1,-1 0-1,0 0 1,0 0 0,1 0-1,-1 0 1,0 0-1,0 0 1,1 1-1,0-2 5,16-4-24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02.644"/>
    </inkml:context>
    <inkml:brush xml:id="br0">
      <inkml:brushProperty name="width" value="0.1" units="cm"/>
      <inkml:brushProperty name="height" value="0.1" units="cm"/>
      <inkml:brushProperty name="color" value="#FFC114"/>
    </inkml:brush>
  </inkml:definitions>
  <inkml:trace contextRef="#ctx0" brushRef="#br0">38 94 13963,'-17'-2'1172,"-3"0"540,28 2-296,399 26 1012,548-17-2257,-475-33-121,256-10 148,577 36 759,-502 5-452,-3-24-389,-398-6-174,277-8-115,-647 29 154,-22 1-1,-1 0-1,1 1 1,0 1 0,-1 0 0,1 2 0,-1 0 0,23 6 0,-39-8 9,-1-1 0,1 0 0,0 0 1,0 0-1,-1 1 0,1-1 0,0 0 0,-1 0 0,1 1 1,0-1-1,-1 1 0,1-1 0,-1 1 0,1-1 1,0 1-1,-1-1 0,1 1 0,-1-1 0,1 1 0,-1 0 1,0-1-1,1 1 0,0 1 0,-2-1 5,1 0-1,-1-1 1,0 1-1,1 0 0,-1 0 1,0-1-1,1 1 1,-1-1-1,0 1 1,0-1-1,0 1 0,1-1 1,-1 1-1,0-1 1,0 1-1,0-1 1,0 0-1,0 0 0,0 0 1,-1 1-1,-21 3-59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15.221"/>
    </inkml:context>
    <inkml:brush xml:id="br0">
      <inkml:brushProperty name="width" value="0.025" units="cm"/>
      <inkml:brushProperty name="height" value="0.025" units="cm"/>
    </inkml:brush>
  </inkml:definitions>
  <inkml:trace contextRef="#ctx0" brushRef="#br0">1021 15 13267,'-10'-4'128,"-2"1"1,1 0-1,0 1 0,0 1 1,-1 0-1,1 0 0,-1 1 1,1 1-1,0-1 0,-1 2 1,1 0-1,0 0 0,0 1 1,0 0-1,0 1 0,0 1 1,1-1-1,0 2 0,0-1 1,0 1-1,0 1 0,1 0 1,1 0-1,-1 1 0,-10 12 1,-6 12 94,1 1 0,-37 67 1,-27 81 84,86-175-301,-73 167 79,-100 349 0,5 382 7,84 13 112,59-378-93,24 1 0,105 850 0,14-712-119,34-6-347,-59-273-96,-82-360 376,52 201-572,-40-187 519,-1-24-46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16.070"/>
    </inkml:context>
    <inkml:brush xml:id="br0">
      <inkml:brushProperty name="width" value="0.025" units="cm"/>
      <inkml:brushProperty name="height" value="0.025" units="cm"/>
    </inkml:brush>
  </inkml:definitions>
  <inkml:trace contextRef="#ctx0" brushRef="#br0">86 470 13595,'-6'-2'193,"1"1"1,0-1-1,0 0 1,0 0-1,1 0 1,-1-1-1,0 1 1,1-1-1,0 0 1,-1-1-1,1 1 1,-5-6-1,7 5-76,0 1-1,-1-1 1,1 0 0,0 0-1,1 0 1,-1 0-1,1 0 1,0 0 0,0 0-1,0-1 1,0 1-1,1 0 1,0-1 0,0 1-1,0-8 1,2-1 95,1-1 0,0 0 1,0 0-1,2 1 0,-1 0 0,2 0 1,0 0-1,0 1 0,14-20 0,-3 9-8,0 0-1,2 1 0,36-33 0,-46 47-165,0 1 0,0 0 0,1 1-1,0 0 1,0 0 0,0 1 0,1 1 0,-1 0 0,1 0-1,0 1 1,14-2 0,-6 2-35,-1 2 1,1 0-1,0 2 1,-1 0-1,1 0 0,20 6 1,131 36 63,35 6 279,-148-42-184,0-3 1,102-6-1,111-31-754,-244 28-568,42-12 0,-59 14 772,0-1 0,0 0-1,0 0 1,-1-1-1,0 0 1,1 0 0,12-12-1,0-6-694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16.510"/>
    </inkml:context>
    <inkml:brush xml:id="br0">
      <inkml:brushProperty name="width" value="0.025" units="cm"/>
      <inkml:brushProperty name="height" value="0.025" units="cm"/>
    </inkml:brush>
  </inkml:definitions>
  <inkml:trace contextRef="#ctx0" brushRef="#br0">3 156 13619,'-1'-1'117,"1"1"1,0-1-1,0 1 1,-1-1-1,1 0 0,0 1 1,0-1-1,0 1 1,0-1-1,0 0 0,0 1 1,0-1-1,0 0 1,0 1-1,0-1 1,0 0-1,1 1 0,-1-1 1,0 1-1,0-1 1,0 0-1,1 1 0,-1-1 1,1 0-1,11-14 215,-9 13-12,11-11 135,1 1 0,0 1 0,1 0-1,1 1 1,-1 1 0,2 0 0,-1 2-1,20-7 1,-18 8-368,1 0 0,-1 2 0,1 0 0,0 1 0,0 1 0,0 1 0,24 1 0,-36 1-81,-1 0 1,1 0 0,0 1-1,-1 0 1,1 0 0,-1 1-1,0 0 1,0 0-1,10 7 1,-13-7-7,1 0 0,-1 1 0,0-1 1,0 1-1,-1 0 0,1 1 0,-1-1 0,0 0 0,0 1 1,-1 0-1,1 0 0,-1 0 0,0 0 0,3 10 0,-3-6 1,-1-1 0,1 1-1,-2 0 1,1 0 0,-1 0 0,0 0-1,-1-1 1,0 1 0,-4 15-1,1-11 21,0 0 0,-2 1-1,1-2 1,-2 1 0,-11 17-1,-7 5 59,-3-2-1,-60 59 0,77-81-77,0 0-87,-3 4-86,0-1-1,-1-1 1,0 0 0,-1-1 0,-1-1 0,-25 14 0,18-16-115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8.045"/>
    </inkml:context>
    <inkml:brush xml:id="br0">
      <inkml:brushProperty name="width" value="0.05" units="cm"/>
      <inkml:brushProperty name="height" value="0.05" units="cm"/>
    </inkml:brush>
  </inkml:definitions>
  <inkml:trace contextRef="#ctx0" brushRef="#br0">120 177 18460,'-4'2'288,"0"1"1,0-1-1,0 1 1,0 0-1,0 0 1,1 0-1,-1 0 1,1 0-1,-4 5 1,-22 37 1139,20-29-1171,2 0 0,-1 1 0,2 1 0,-5 19 0,8-29-248,2 0-1,-1 1 1,1-1 0,0 0-1,1 0 1,0 1-1,0-1 1,1 0-1,0 0 1,0 1 0,4 9-1,-5-17-9,1 1-1,-1-1 1,1 0 0,-1 1-1,1-1 1,0 0-1,-1 0 1,1 0 0,0 1-1,0-1 1,0 0-1,0 0 1,0 0-1,0 0 1,0-1 0,0 1-1,1 0 1,-1 0-1,0-1 1,0 1 0,1-1-1,-1 1 1,0-1-1,1 1 1,-1-1 0,1 0-1,-1 0 1,0 0-1,1 0 1,-1 0 0,1 0-1,-1 0 1,0 0-1,1 0 1,-1-1 0,1 1-1,-1 0 1,0-1-1,1 1 1,-1-1 0,0 0-1,2-1 1,5-2-2,-1 0 1,-1-1-1,1 0 0,0-1 1,-1 1-1,6-8 0,11-16 191,-1-1 0,-1 0-1,-2-2 1,-1 0-1,-1-1 1,-2-1-1,-1-1 1,-2 0-1,13-65 1,-24 97-158,0-1 42,0-1 0,0 0 1,0 1-1,-1-1 0,0 0 1,0 0-1,0 0 1,-1-7-1,1 13-67,0-1 1,-1 0-1,1 0 0,0 1 1,0-1-1,0 0 1,0 0-1,0 1 0,0-1 1,0 0-1,-1 0 0,1 0 1,0 1-1,0-1 0,0 0 1,-1 0-1,1 0 0,0 1 1,0-1-1,0 0 0,-1 0 1,1 0-1,0 0 1,0 0-1,-1 0 0,1 0 1,0 1-1,0-1 0,-1 0 1,1 0-1,0 0 0,-1 0 1,1 0-1,0 0 0,0 0 1,-1 0-1,1-1 1,0 1-1,0 0 0,-1 0 1,1 0-1,0 0 0,0 0 1,-1 0-1,1 0 0,0-1 1,0 1-1,-1 0 0,1 0 1,0 0-1,0 0 0,0-1 1,0 1-1,-1 0 1,1 0-1,0 0 0,0-1 1,0 1-1,0 0 0,0 0 1,0-1-1,0 1 0,-1 0 1,1-1-1,0 1 0,0-1 1,-11 25 87,-35 124-126,42-132-189,1 1 0,0 0-1,2 1 1,0-1 0,1 0 0,0 0-1,4 18 1,-4-34 204,0 0 1,0 0-1,0 0 0,0 0 1,0 0-1,1 0 0,-1 0 0,1 0 1,-1 0-1,0 0 0,1-1 1,-1 1-1,1 0 0,0 0 0,-1 0 1,1-1-1,1 2 0,0-1-26,0 0 0,0-1 0,0 1 0,0-1 0,0 0 0,1 1 0,-1-1 0,4-1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17.367"/>
    </inkml:context>
    <inkml:brush xml:id="br0">
      <inkml:brushProperty name="width" value="0.025" units="cm"/>
      <inkml:brushProperty name="height" value="0.025" units="cm"/>
    </inkml:brush>
  </inkml:definitions>
  <inkml:trace contextRef="#ctx0" brushRef="#br0">199 1 18868,'0'0'70,"1"1"1,-1-1-1,0 0 1,1 1-1,-1-1 0,0 1 1,0-1-1,1 1 1,-1-1-1,0 1 0,0-1 1,0 1-1,0-1 1,0 1-1,0-1 1,0 1-1,0-1 0,0 1 1,0-1-1,0 1 1,0-1-1,0 1 0,0-1 1,0 1-1,-1-1 1,1 1-1,-4 21-115,3-19 231,-161 599 2664,157-582-2964,3-12-96,0 0 0,-1-1 0,0 1-1,0-1 1,0 0 0,-6 8 0,9-15 201,0 0 0,0 0 1,0 0-1,0 0 0,-1 0 0,1 0 0,0 0 0,0 0 0,0 0 0,0 0 0,0 0 0,-1 0 0,1 0 0,0 0 0,0 0 0,0 0 0,0 0 0,0-1 0,0 1 0,-1 0 0,1 0 0,0 0 0,0 0 0,0 0 0,0 0 1,0 0-1,0-1 0,0 1 0,0 0 0,0 0 0,-1 0 0,1 0 0,0 0 0,0-1 0,0 1 0,0 0 0,0 0 0,0 0 0,0 0 0,0 0 0,0-1 0,0 1 0,0 0 0,0 0 0,0 0 0,0 0 0,0 0 0,0-1 1,1 1-1,-1 0 0,0 0 0,0 0 0,0 0 0,0 0 0,0-1 0,1-12-208,7-12-292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17.784"/>
    </inkml:context>
    <inkml:brush xml:id="br0">
      <inkml:brushProperty name="width" value="0.025" units="cm"/>
      <inkml:brushProperty name="height" value="0.025" units="cm"/>
    </inkml:brush>
  </inkml:definitions>
  <inkml:trace contextRef="#ctx0" brushRef="#br0">0 1 16556,'5'37'1792,"-4"14"-1032,-1 5-304,3 6 728,3 0-71,4-2-473,3 0-320,7-13-776,1 2-296,1-9-753,-1-4 1161,-9-3-264,-7-4-304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18.269"/>
    </inkml:context>
    <inkml:brush xml:id="br0">
      <inkml:brushProperty name="width" value="0.025" units="cm"/>
      <inkml:brushProperty name="height" value="0.025" units="cm"/>
    </inkml:brush>
  </inkml:definitions>
  <inkml:trace contextRef="#ctx0" brushRef="#br0">0 233 17996,'3'11'1784,"16"-12"-1024,4-11-256,17-9 657,8-1-177,11-5-160,9-3-200,-7-3-720,-1 6-456,-11-1 504,-2 5-152,-12 3-96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18.684"/>
    </inkml:context>
    <inkml:brush xml:id="br0">
      <inkml:brushProperty name="width" value="0.025" units="cm"/>
      <inkml:brushProperty name="height" value="0.025" units="cm"/>
    </inkml:brush>
  </inkml:definitions>
  <inkml:trace contextRef="#ctx0" brushRef="#br0">1 159 17916,'0'14'406,"0"0"1,0 0-1,1 0 0,1 0 1,0 0-1,1 0 0,0 0 1,7 14-1,5 11 634,28 52 0,-31-68-781,33 59 138,-39-71-368,1-1 0,1 0 0,0-1 0,0 1 0,11 8 0,-17-16-4,0-1 1,-1 0 0,1 0 0,0 0 0,0 0 0,0 0 0,0 0 0,0 0 0,0-1-1,0 1 1,0-1 0,0 1 0,0-1 0,0 0 0,0 0 0,0 0 0,0 0-1,1 0 1,-1 0 0,0-1 0,0 1 0,0-1 0,0 1 0,0-1 0,0 0 0,0 0-1,0 0 1,-1 0 0,1 0 0,0 0 0,0 0 0,2-3 0,5-5 117,0 0 0,-1 0 1,0-1-1,9-14 0,-10 14-33,16-26 239,-2 0 1,-2-1-1,-2-1 1,-1-1-1,-2-1 0,-1 0 1,13-81-1,-24 112-275,0-1-1,-1 0 1,-1 1-1,0-1 1,-1-15 0,-3 15 30,-1 15-57,0 20-25,5 2-36,1 0 0,2 0-1,0 1 1,2-2 0,1 1 0,2-1 0,11 31 0,-13-42 8,0-1 0,1 1 1,0-1-1,16 23 1,-20-34 16,0 1 1,0 0 0,0 0 0,0-1-1,1 0 1,0 1 0,-1-1 0,1-1-1,0 1 1,0 0 0,1-1 0,-1 0-1,0 0 1,1 0 0,0-1 0,-1 0-1,1 1 1,0-2 0,-1 1 0,6 0-1,-5-2 22,-1 1 0,0-1 0,0-1 0,0 1 0,0 0 0,-1-1 0,1 0 0,0 0-1,-1 0 1,1 0 0,-1 0 0,0-1 0,1 0 0,-1 0 0,-1 0 0,1 0 0,0 0 0,-1 0 0,3-4-1,3-6 77,0 1-1,-2-1 1,1 0-1,5-16 1,-2-4 123,0 0 0,-2 0 0,5-42 0,-11 53-888,0 0 0,-2 0 0,0 0 0,-2 0 0,0 0 0,-7-24 0,10 51-217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19.568"/>
    </inkml:context>
    <inkml:brush xml:id="br0">
      <inkml:brushProperty name="width" value="0.025" units="cm"/>
      <inkml:brushProperty name="height" value="0.025" units="cm"/>
    </inkml:brush>
  </inkml:definitions>
  <inkml:trace contextRef="#ctx0" brushRef="#br0">0 171 17100,'9'-4'2176,"1"-2"-1312,12-1-264,5-5 1097,10-2-513,6 0-192,9-1-552,-4-3-248,4-1-520,1 3-384,-10 1 1328,-4-1-720,-18 7-128,-8 3-80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0.018"/>
    </inkml:context>
    <inkml:brush xml:id="br0">
      <inkml:brushProperty name="width" value="0.025" units="cm"/>
      <inkml:brushProperty name="height" value="0.025" units="cm"/>
    </inkml:brush>
  </inkml:definitions>
  <inkml:trace contextRef="#ctx0" brushRef="#br0">1 266 16163,'10'18'2129,"11"-9"-1273,18-23-272,11-11 1177,19-11-601,4-1-280,7-2-928,-2-5 584,-2 7-432,-3 4-56,-14 6-152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3.954"/>
    </inkml:context>
    <inkml:brush xml:id="br0">
      <inkml:brushProperty name="width" value="0.025" units="cm"/>
      <inkml:brushProperty name="height" value="0.025" units="cm"/>
    </inkml:brush>
  </inkml:definitions>
  <inkml:trace contextRef="#ctx0" brushRef="#br0">109 173 12779,'16'-55'2397,"-8"26"592,19-49 1,-19 68-802,-4 16-1364,-2 23-720,-2-27-44,-5 69-29,-2 0 1,-24 100 0,23-131-14,-92 390-209,86-388-676,10-39-228,1-11 316,1-15-27,3-69-368,4 22 502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4.341"/>
    </inkml:context>
    <inkml:brush xml:id="br0">
      <inkml:brushProperty name="width" value="0.025" units="cm"/>
      <inkml:brushProperty name="height" value="0.025" units="cm"/>
    </inkml:brush>
  </inkml:definitions>
  <inkml:trace contextRef="#ctx0" brushRef="#br0">0 0 15859,'13'15'1030,"-1"0"0,-1 0-1,16 31 1,7 9 12,244 316 348,-264-353-1592,-5-6-630,0 0 0,8 16 0,-17-28 817,0 0 0,0 0 0,0 0 0,0 0 0,0 0 0,0 0 0,-1 0 0,1 0 0,0 0 0,0 0 0,0 0 0,0 0 0,0 0 0,0 0 0,0 0 0,0 0 0,0 0 0,0 0 0,0 0 0,0 0 0,-1 0 0,1 0 0,0 0 0,0 0 0,0 0 0,0 0 0,0 0 0,0 0 0,0 0 0,0 0 0,0 0 0,0 0 0,0 0 0,0 0 0,0 0 0,-1 0 0,1 0 0,0 0 0,0 0 0,0 0 0,0 0 0,0 1-1,0-1 1,0 0 0,0 0 0,0 0 0,0 0 0,0 0 0,0 0 0,0 0 0,0 0 0,0 0 0,0 0 0,0 0 0,0 0 0,0 1 0,0-1 0,0 0 0,0 0 0,0 0 0,0 0 0,0 0 0,0 0 0,0 0 0,0 0-68,-9-2-622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4.765"/>
    </inkml:context>
    <inkml:brush xml:id="br0">
      <inkml:brushProperty name="width" value="0.025" units="cm"/>
      <inkml:brushProperty name="height" value="0.025" units="cm"/>
    </inkml:brush>
  </inkml:definitions>
  <inkml:trace contextRef="#ctx0" brushRef="#br0">10 171 16780,'-9'-5'1736,"12"4"-848,7-3-280,16 2 969,4-5-233,11-3-400,5 1-248,4-6-880,2-3 208,1-13 24,-3 2-120,-13-11-224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7.037"/>
    </inkml:context>
    <inkml:brush xml:id="br0">
      <inkml:brushProperty name="width" value="0.025" units="cm"/>
      <inkml:brushProperty name="height" value="0.025" units="cm"/>
    </inkml:brush>
  </inkml:definitions>
  <inkml:trace contextRef="#ctx0" brushRef="#br0">5 110 21069,'0'1'2056,"-2"-1"-1400,-1 0-264,6 0 904,3-1-311,10-3-425,-1-6-128,10-2-528,5 3-216,3-3-624,0-4-425,4 0 1081,3 0-248,-3 2-184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8.687"/>
    </inkml:context>
    <inkml:brush xml:id="br0">
      <inkml:brushProperty name="width" value="0.05" units="cm"/>
      <inkml:brushProperty name="height" value="0.05" units="cm"/>
    </inkml:brush>
  </inkml:definitions>
  <inkml:trace contextRef="#ctx0" brushRef="#br0">118 1 16460,'-25'71'6340,"9"-21"-3125,15-48-2962,4-11-54,-2 6-193,0 1 1,-1-1-1,0 1 0,1-1 1,-1 1-1,0-1 1,0 1-1,-1-1 0,1 1 1,0-1-1,-1 1 0,0 0 1,1-1-1,-3-3 1,3 6-6,0-1 0,-1 1 0,1 0 1,0-1-1,0 1 0,-1-1 0,1 1 1,0 0-1,-1-1 0,1 1 0,0 0 1,-1 0-1,1-1 0,-1 1 0,1 0 1,0 0-1,-1 0 0,1-1 1,-1 1-1,1 0 0,-1 0 0,1 0 1,-1 0-1,1 0 0,-1 0 0,1 0 1,-1 0-1,0 0 0,0 1-5,0-1 1,-1 1-1,1 0 0,0 0 0,0-1 1,-1 1-1,1 0 0,0 0 0,0 0 1,0 1-1,0-1 0,0 0 0,0 0 1,0 2-1,-6 9-55,0 0 1,2 0-1,-1 1 0,2-1 1,0 1-1,0 0 0,1 1 1,0-1-1,2 0 0,-1 1 1,2-1-1,0 19 0,0-31 54,0 0 1,0 0-1,0 0 0,0 0 1,0-1-1,1 1 0,-1 0 0,0 0 1,0 0-1,0-1 0,1 1 0,-1 0 1,0 0-1,1 0 0,-1-1 0,1 1 1,-1 0-1,1-1 0,-1 1 1,1 0-1,-1-1 0,1 1 0,0-1 1,-1 1-1,1-1 0,0 1 0,0-1 1,-1 0-1,1 1 0,0-1 0,0 0 1,0 1-1,-1-1 0,1 0 1,0 0-1,0 0 0,0 0 0,0 0 1,-1 0-1,1 0 0,0 0 0,0 0 1,0 0-1,0 0 0,-1-1 0,1 1 1,0 0-1,0-1 0,-1 1 1,1 0-1,1-1 0,5-3-6,-1 0-1,1 0 1,-1-1 0,8-6-1,59-54-38,-43 35 53,1 3-1,1 0 0,70-42 0,-97 67-3,-1 0 1,1 0-1,0 0 0,-1 0 0,1 1 1,0 0-1,0 0 0,8 0 0,-12 0 2,0 1 1,1 1-1,-1-1 0,0 0 0,1 0 0,-1 0 0,0 1 1,0-1-1,0 1 0,1-1 0,-1 1 0,0-1 0,0 1 0,0 0 1,0-1-1,0 1 0,0 0 0,0 0 0,0 0 0,0 0 1,0 0-1,-1 0 0,1 0 0,0 0 0,-1 0 0,1 0 1,-1 0-1,1 1 0,-1-1 0,1 0 0,-1 0 0,0 1 0,0-1 1,1 0-1,-1 0 0,0 2 0,0 7 32,-1 0-1,0 0 1,0-1 0,-1 1-1,-4 14 1,4-14 52,-1-1 0,1 1-1,1 0 1,0 0 0,0 13-1,1-22-69,0 0 0,0-1-1,0 1 1,0-1 0,0 1 0,0 0-1,0-1 1,0 1 0,0-1 0,1 1-1,-1 0 1,0-1 0,0 1-1,1-1 1,-1 1 0,0-1 0,1 1-1,-1-1 1,0 1 0,1-1-1,-1 1 1,1-1 0,-1 0 0,1 1-1,-1-1 1,1 0 0,-1 1 0,1-1-1,-1 0 1,2 1 0,-1-1 8,1 0 0,-1 0 1,1-1-1,-1 1 0,0 0 0,1 0 1,-1-1-1,1 1 0,-1-1 0,0 0 1,1 1-1,1-2 0,7-5 78,0 0 0,13-14 0,-18 17-66,11-12 36,-4 5-83,-1 0-1,1 1 0,1 1 1,0 0-1,26-14 0,-38 22 2,0 0-1,1 1 0,-1-1 0,0 1 0,1-1 0,-1 1 1,1 0-1,-1-1 0,1 1 0,-1 0 0,1 0 0,-1 0 0,1 0 1,-1 0-1,1 0 0,-1 0 0,1 1 0,-1-1 0,1 1 0,-1-1 1,0 1-1,1-1 0,-1 1 0,0 0 0,1 0 0,-1-1 1,0 1-1,0 0 0,0 0 0,1 0 0,-1 0 0,0 1 0,-1-1 1,1 0-1,0 0 0,0 1 0,0-1 0,-1 0 0,1 1 0,-1-1 1,1 1-1,-1-1 0,1 0 0,-1 3 0,2 6-34,0 1 0,-1 0 0,-1 0-1,-1 20 1,1-25 48,-3 24 23,2-21 26,0 0 0,0 0 0,2 12 0,-1-20-45,0-1 0,0 0-1,0 0 1,0 1 0,0-1 0,0 0 0,0 1-1,0-1 1,0 0 0,0 0 0,0 1-1,0-1 1,0 0 0,0 1 0,0-1 0,0 0-1,0 0 1,1 1 0,-1-1 0,0 0-1,0 0 1,0 1 0,0-1 0,1 0 0,-1 0-1,0 0 1,0 0 0,0 1 0,1-1 0,-1 0-1,0 0 1,0 0 0,1 0 0,-1 0-1,0 1 1,1-1 0,-1 0 0,0 0 0,0 0-1,1 0 1,11-9 121,10-23-196,-21 29 21,4-4-92,-4 4 98,0 0 1,1 0-1,-1 1 0,1-1 0,0 1 0,0-1 0,0 1 0,0 0 1,0-1-1,0 1 0,1 0 0,-1 0 0,6-2 0,-5 4-140,-1 4-86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7.506"/>
    </inkml:context>
    <inkml:brush xml:id="br0">
      <inkml:brushProperty name="width" value="0.025" units="cm"/>
      <inkml:brushProperty name="height" value="0.025" units="cm"/>
    </inkml:brush>
  </inkml:definitions>
  <inkml:trace contextRef="#ctx0" brushRef="#br0">93 1 19956,'-12'17'211,"1"1"1,0 1-1,1 0 0,1 0 0,1 1 0,1 0 0,1 1 1,1 0-1,0-1 0,2 2 0,0-1 0,1 0 0,1 0 0,4 38 1,2-27-204,1 0 1,1-1 0,2 0-1,1 0 1,2-1 0,1-1-1,1 0 1,1 0 0,2-2-1,0 0 1,33 37 0,-40-53-141,0 0 0,0-1 0,1 0 0,17 11 0,-23-18 94,0 0 0,0 0 1,0 0-1,1-1 1,-1 1-1,1-2 0,-1 1 1,1 0-1,0-1 0,0 0 1,0-1-1,0 1 0,9-1 1,24-7-191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8.426"/>
    </inkml:context>
    <inkml:brush xml:id="br0">
      <inkml:brushProperty name="width" value="0.025" units="cm"/>
      <inkml:brushProperty name="height" value="0.025" units="cm"/>
    </inkml:brush>
  </inkml:definitions>
  <inkml:trace contextRef="#ctx0" brushRef="#br0">121 0 16780,'0'0'52,"0"0"1,0 0 0,0 0 0,0 0 0,0 0 0,0 0 0,0 0 0,0 0 0,1 0-1,-1 0 1,0 0 0,0 0 0,0 0 0,0 0 0,0 0 0,0 0 0,0 0 0,0 0 0,0 0-1,1 0 1,-1 0 0,0 0 0,0 0 0,0 1 0,0-1 0,0 0 0,0 0 0,0 0-1,0 0 1,0 0 0,0 0 0,0 0 0,0 0 0,1 0 0,-1 0 0,0 0 0,0 1-1,0-1 1,0 0 0,0 0 0,0 0 0,0 0 0,0 0 0,0 0 0,0 0 0,0 0-1,0 1 1,0-1 0,0 0 0,0 0 0,0 0 0,0 0 0,0 0 0,0 0 0,0 0-1,-1 0 1,1 0 0,0 1 0,0-1 0,0 0 0,0 0 0,0 0 0,0 0 0,0 0 0,-2 16 1200,-4 21-650,6-35-490,-49 225 884,-10 64-1023,57-279-110,1-6-88,0 1 0,0-1 0,0 1 0,1 0 1,0-1-1,0 1 0,2 9 0,0-22-85,-1-1-1,0 1 1,0 0 0,-1-10-1,-2-28-402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8.889"/>
    </inkml:context>
    <inkml:brush xml:id="br0">
      <inkml:brushProperty name="width" value="0.025" units="cm"/>
      <inkml:brushProperty name="height" value="0.025" units="cm"/>
    </inkml:brush>
  </inkml:definitions>
  <inkml:trace contextRef="#ctx0" brushRef="#br0">1 0 12307,'11'42'1752,"4"8"-1016,6 7-288,3 2 1865,9-1-1625,3-1-112,3-10-168,0-7-144,-2-7-96,-3-6-48,-8-6-216,-2-6-240,-8-3 304,-4-7-48,-11-5-64</inkml:trace>
  <inkml:trace contextRef="#ctx0" brushRef="#br0" timeOffset="1">38 326 16059,'14'0'1881,"4"0"-1009,3-5-352,11 0 1353,-1-7-777,8 1-648,1-8-440,-6-1 136,1 1-104,-1-2-168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9.326"/>
    </inkml:context>
    <inkml:brush xml:id="br0">
      <inkml:brushProperty name="width" value="0.025" units="cm"/>
      <inkml:brushProperty name="height" value="0.025" units="cm"/>
    </inkml:brush>
  </inkml:definitions>
  <inkml:trace contextRef="#ctx0" brushRef="#br0">18 1 17972,'1'15'1696,"2"10"-1280,2 8-200,3 8 737,5 5-601,7 4-48,6 2-80,0-8-112,2-3-264,0-8-96,-4-6-216,-2-9-153,-11-5-335,-11-7-600,-13-7 1088,-7-4-240,-9-6-17</inkml:trace>
  <inkml:trace contextRef="#ctx0" brushRef="#br0" timeOffset="1">9 332 15051,'-8'-12'2105,"8"2"-1025,3 2-384,10 2 1665,1-4-881,12-2-520,2-2-216,8-5-648,3 2-472,-2 0 1216,-2-2-840,-5-3 0,-3 1-56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29.789"/>
    </inkml:context>
    <inkml:brush xml:id="br0">
      <inkml:brushProperty name="width" value="0.025" units="cm"/>
      <inkml:brushProperty name="height" value="0.025" units="cm"/>
    </inkml:brush>
  </inkml:definitions>
  <inkml:trace contextRef="#ctx0" brushRef="#br0">0 2 17644,'2'-1'1560,"2"6"-1112,0 5-232,5 6 848,0 3-367,4 7-505,1 4-200,0 3-424,2 4-265,-3-1 561,-2-3-104,-1-6-104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0.206"/>
    </inkml:context>
    <inkml:brush xml:id="br0">
      <inkml:brushProperty name="width" value="0.025" units="cm"/>
      <inkml:brushProperty name="height" value="0.025" units="cm"/>
    </inkml:brush>
  </inkml:definitions>
  <inkml:trace contextRef="#ctx0" brushRef="#br0">20 283 17364,'-3'-4'194,"1"0"1,0 0 0,0 0-1,0-1 1,0 1 0,1 0-1,-1-1 1,1 1 0,0-1-1,0 1 1,1-1 0,0 0-1,-1 1 1,2-1 0,-1 0-1,0 1 1,1-1 0,0 1-1,0-1 1,0 1-1,1-1 1,-1 1 0,1 0-1,0-1 1,4-5 0,3-4-4,1 1 0,1 0 0,0 1 0,1 0 0,0 0 0,0 1 0,1 1 0,1 0 0,0 1 0,0 0 0,1 1 0,0 1 0,31-11 0,-44 17-190,1 1 0,0-1 0,0 0 1,0 1-1,0-1 0,0 1 1,0 0-1,-1 0 0,1 0 0,0 1 1,0-1-1,0 1 0,0-1 0,0 1 1,-1 0-1,1 0 0,0 0 0,4 3 1,-5-2 1,1 0 1,0 1-1,-1-1 1,1 1-1,-1 0 1,0 0-1,0 0 1,0 0-1,0 0 1,0 0-1,-1 1 1,3 6-1,-1 3 27,0 0-1,-1 1 1,0-1-1,-1 1 1,0 0-1,-3 21 1,1-32-66,1 0 0,0 0 1,0 0-1,0 0 0,0 0 1,0 0-1,1 0 0,-1 0 0,1 0 1,0 0-1,0 0 0,0-1 1,0 1-1,0 0 0,4 4 0,-2-3-182,1-1-1,-1 0 1,1 0-1,0-1 1,0 1-1,0-1 1,0 0-1,0 0 1,7 2-1,-4-1-4,0 0 0,0 0 0,0 1 0,-1 0 1,1 0-1,-1 1 0,0-1 0,0 1 0,-1 0 0,9 10 0,-11-10 267,0 0-1,-1 0 1,1 0-1,-1 0 0,0 0 1,0 1-1,-1-1 1,1 1-1,-1-1 1,0 1-1,-1-1 1,0 1-1,1-1 1,-2 1-1,0 6 1,-1 0 203,0 0 1,-1 0-1,0 0 0,-1 0 1,0-1-1,-1 0 1,0 0-1,-1 0 1,0 0-1,-1-1 0,0 0 1,-1-1-1,0 1 1,0-1-1,-1-1 1,-12 9-1,0-4-553,20-12 297,0-1 0,1 1 1,-1-1-1,0 0 0,0 1 1,0-1-1,0 0 0,0 1 0,0-1 1,1 0-1,-1 0 0,0 0 0,0 0 1,0 0-1,0 0 0,0 0 1,0 0-1,0 0 0,0-1 0,0 1 1,0 0-1,-1-1 0,-2-13-251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0.656"/>
    </inkml:context>
    <inkml:brush xml:id="br0">
      <inkml:brushProperty name="width" value="0.025" units="cm"/>
      <inkml:brushProperty name="height" value="0.025" units="cm"/>
    </inkml:brush>
  </inkml:definitions>
  <inkml:trace contextRef="#ctx0" brushRef="#br0">1 5 18508,'6'-4'1760,"-1"14"-1208,4 4-239,7 9 1439,-1-3-992,8 3-552,6 10-48,3-1-152,0-1-40,0-2-120,-3-2-160,-5-4-304,-2 0-200,-7-6 488,-8-4 24,-4-7-88,-3-5-113</inkml:trace>
  <inkml:trace contextRef="#ctx0" brushRef="#br0" timeOffset="1">111 227 19500,'-8'-6'2329,"3"-2"-1529,10 1-392,5-5 1376,5 1-888,5-4-511,6-2-1122,4-1-287,3-7 776,3 2-240,-3-11-168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1.138"/>
    </inkml:context>
    <inkml:brush xml:id="br0">
      <inkml:brushProperty name="width" value="0.025" units="cm"/>
      <inkml:brushProperty name="height" value="0.025" units="cm"/>
    </inkml:brush>
  </inkml:definitions>
  <inkml:trace contextRef="#ctx0" brushRef="#br0">124 3 17268,'0'0'42,"0"0"1,0 0-1,0 0 0,0 0 1,0-1-1,0 1 1,0 0-1,0 0 1,0 0-1,0 0 1,0 0-1,0 0 0,0 0 1,0 0-1,-1-1 1,1 1-1,0 0 1,0 0-1,0 0 1,0 0-1,0 0 0,0 0 1,0 0-1,0 0 1,0 0-1,0 0 1,0 0-1,-1-1 1,1 1-1,0 0 0,0 0 1,0 0-1,0 0 1,0 0-1,0 0 1,0 0-1,0 0 1,-1 0-1,1 0 0,0 0 1,0 0-1,0 0 1,0 0-1,0 0 1,0 0-1,0 0 1,0 0-1,-1 0 0,1 0 1,0 0-1,0 1 1,0-1-1,0 0 1,0 0-1,0 0 1,0 0-1,-1 0 0,-8 7 884,-9 12 505,6-3-1262,1 1 1,1 1-1,0 0 1,2 0-1,0 1 0,1 0 1,1 1-1,0-1 0,2 1 1,0 0-1,2 1 0,0-1 1,1 0-1,3 41 1,-2-57-189,1 0 0,-1 1 1,1-1-1,0 0 0,0 1 1,0-1-1,1 0 0,-1 0 1,1 0-1,0 0 0,0 0 1,0-1-1,1 1 0,0 0 1,-1-1-1,1 0 0,0 0 1,1 0-1,-1 0 0,0 0 0,1-1 1,0 1-1,-1-1 0,1 0 1,0 0-1,0 0 0,0-1 1,0 1-1,1-1 0,-1 0 1,0 0-1,1-1 0,-1 1 1,0-1-1,1 0 0,4-1 1,-1 1-34,-1-1 0,0 0 1,1 0-1,-1-1 0,0 0 1,0-1-1,10-4 0,15-13-249</inkml:trace>
  <inkml:trace contextRef="#ctx0" brushRef="#br0" timeOffset="1">323 65 17532,'19'1'2088,"2"6"-1352,2 8-336,0 3 1585,4 12-1145,2 1-232,0 4-336,-2 7-200,-1-3-336,-6-5-240,-2-4-376,-2-4-264,-9-9 816,-4-7-241,-3-7-223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1.569"/>
    </inkml:context>
    <inkml:brush xml:id="br0">
      <inkml:brushProperty name="width" value="0.025" units="cm"/>
      <inkml:brushProperty name="height" value="0.025" units="cm"/>
    </inkml:brush>
  </inkml:definitions>
  <inkml:trace contextRef="#ctx0" brushRef="#br0">1 88 17060,'4'10'1864,"12"-5"-1096,0-5-288,7 0 945,4-3-377,3-5-968,2-4 1552,2-9-1392,-3-6-24,-2-5-56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2.018"/>
    </inkml:context>
    <inkml:brush xml:id="br0">
      <inkml:brushProperty name="width" value="0.025" units="cm"/>
      <inkml:brushProperty name="height" value="0.025" units="cm"/>
    </inkml:brush>
  </inkml:definitions>
  <inkml:trace contextRef="#ctx0" brushRef="#br0">1 1 18228,'10'8'1952,"0"9"-1352,1 6-279,1 3 1711,8 4-1592,1 3-192,4 3-96,0 0-120,1 0-520,-3-2-280,-7-4-352,0-1 848,-15-10-185,-4-7-231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9.589"/>
    </inkml:context>
    <inkml:brush xml:id="br0">
      <inkml:brushProperty name="width" value="0.05" units="cm"/>
      <inkml:brushProperty name="height" value="0.05" units="cm"/>
    </inkml:brush>
  </inkml:definitions>
  <inkml:trace contextRef="#ctx0" brushRef="#br0">35 37 18468,'-4'48'6292,"-2"37"-5460,-2-6-464,-1-2-98,2 80 0,7-154-260,0 0 0,0 0 0,0 0-1,1 1 1,-1-1 0,1 0-1,1 3 1,-1-5-8,-1-1 1,0 1-1,1-1 0,-1 1 1,1-1-1,-1 1 0,1-1 1,-1 1-1,1-1 0,-1 1 0,1-1 1,-1 0-1,1 1 0,0-1 1,-1 0-1,1 0 0,0 1 0,-1-1 1,1 0-1,0 0 0,-1 0 1,1 0-1,0 0 0,-1 0 1,1 0-1,0 0 0,-1 0 0,1 0 1,0 0-1,-1 0 0,1 0 1,0-1-1,-1 1 0,1 0 0,0-1 1,-1 1-1,1 0 0,-1-1 1,1 1-1,0-1 0,-1 1 0,1 0 1,0-2-1,10-6 15,1-1-1,-1 0 1,-1-1-1,14-15 1,38-52 101,-41 49-50,187-252 506,-202 271-770,0-1-1,0 1 1,6-17-1,-12 26 163,0-1-1,1 1 0,-1 0 0,0 0 1,0-1-1,0 1 0,0 0 1,0-1-1,1 1 0,-1 0 0,0-1 1,0 1-1,0 0 0,0-1 0,0 1 1,0 0-1,0-1 0,0 1 1,0 0-1,0-1 0,0 1 0,0 0 1,0-1-1,-1 1 0,1 0 1,0-1-1,0 1 0,0 0 0,0-1 1,-1 1-1,1 0 0,0-1 0,0 1 1,0 0-1,-1 0 0,1-1 1,-1 1-1,-10 3-307,-7 9-168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2.494"/>
    </inkml:context>
    <inkml:brush xml:id="br0">
      <inkml:brushProperty name="width" value="0.025" units="cm"/>
      <inkml:brushProperty name="height" value="0.025" units="cm"/>
    </inkml:brush>
  </inkml:definitions>
  <inkml:trace contextRef="#ctx0" brushRef="#br0">12 121 18788,'-1'-1'103,"0"1"0,0-1 0,1 0 0,-1 0 0,0 0 0,0 1 0,1-1 0,-1 0 0,0 0 0,1 0-1,-1 0 1,1 0 0,-1 0 0,1-1 0,0 1 0,-1 0 0,1 0 0,0 0 0,0 0 0,0 0 0,0-1 0,0 1 0,0 0 0,0 0 0,0 0 0,0 0 0,0 0 0,1-1 0,-1 1 0,1 0 0,-1 0-1,0 0 1,1 0 0,0 0 0,-1 0 0,1 0 0,0 0 0,-1 0 0,1 0 0,0 1 0,0-1 0,1-1 0,4-2 177,0 0 0,0 0 0,1 1 1,-1-1-1,12-3 0,14-3-14,43-9 0,-44 12-229,-10 2-46,0 1 0,0 1 0,0 2 0,0 0 0,0 1 0,34 4 0,-47-3-7,0 0 1,0 1-1,0-1 1,0 2-1,0-1 0,0 1 1,-1 1-1,0-1 1,1 1-1,-1 1 1,-1-1-1,1 1 1,-1 0-1,1 0 0,-1 1 1,-1 0-1,1 0 1,-1 1-1,8 12 1,-6-5 34,-1 0 1,0 1 0,0 0 0,-2 0-1,0 0 1,-1 1 0,0-1 0,-1 1-1,-1 0 1,0 0 0,-1 0 0,-4 24-1,2-28-9,0 0 1,-1-1-1,-1 1 0,0-1 0,-1 0 0,1 0 0,-2-1 0,0 1 0,0-1 1,-1 0-1,0-1 0,-1 0 0,0 0 0,0-1 0,-1 1 0,0-2 0,-12 9 0,10-9-175,0-1-1,-1 0 0,1 0 1,-23 7-1,28-12 117,-1 1 1,0 0-1,1-1 1,-1-1-1,1 1 1,-1-1-1,0 0 0,1 0 1,-1-1-1,-13-3 1,-14-12-210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3.064"/>
    </inkml:context>
    <inkml:brush xml:id="br0">
      <inkml:brushProperty name="width" value="0.025" units="cm"/>
      <inkml:brushProperty name="height" value="0.025" units="cm"/>
    </inkml:brush>
  </inkml:definitions>
  <inkml:trace contextRef="#ctx0" brushRef="#br0">1 1 15731,'0'1'269,"1"0"0,-1 0-1,0 1 1,1-1 0,0 0-1,-1 0 1,1 0 0,0 0-1,-1 0 1,1 0 0,0-1-1,0 1 1,0 0 0,0 0-1,0 0 1,0-1 0,1 2-1,27 14 2250,-13-6-1814,-4-1-541,0 0-1,0 1 1,-1 1-1,0-1 0,-1 2 1,0 0-1,-1 0 1,-1 1-1,0 0 1,0 0-1,-1 1 1,6 19-1,-6-14-319,-2 1 0,-1 0 0,0 0 0,-2 0-1,0 0 1,-1 0 0,-1 0 0,-6 40 0,-34 134-1203,26-132 1042,-6 23-254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6.468"/>
    </inkml:context>
    <inkml:brush xml:id="br0">
      <inkml:brushProperty name="width" value="0.025" units="cm"/>
      <inkml:brushProperty name="height" value="0.025" units="cm"/>
    </inkml:brush>
  </inkml:definitions>
  <inkml:trace contextRef="#ctx0" brushRef="#br0">1 2 13811,'0'-1'3945,"0"5"-1395,4 15-408,8 29-1102,67 165 517,-58-167-1764,2-1-1,43 63 1,-62-101 96,25 30-606,-27-35 633,0 1 1,-1-1-1,1-1 1,0 1-1,1 0 1,-1 0-1,0-1 0,0 1 1,1-1-1,-1 0 1,1 0-1,-1 0 0,4 1 1,-5-2-131,-3-4-36,-12-15-322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6.906"/>
    </inkml:context>
    <inkml:brush xml:id="br0">
      <inkml:brushProperty name="width" value="0.025" units="cm"/>
      <inkml:brushProperty name="height" value="0.025" units="cm"/>
    </inkml:brush>
  </inkml:definitions>
  <inkml:trace contextRef="#ctx0" brushRef="#br0">1 168 18940,'4'4'1840,"8"-10"-1135,2-4-297,7-3 728,5-2-200,9-5-496,6 0-448,6-2-840,2 5 1192,3 0-504,-1 1-120,2 0-160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7.357"/>
    </inkml:context>
    <inkml:brush xml:id="br0">
      <inkml:brushProperty name="width" value="0.025" units="cm"/>
      <inkml:brushProperty name="height" value="0.025" units="cm"/>
    </inkml:brush>
  </inkml:definitions>
  <inkml:trace contextRef="#ctx0" brushRef="#br0">127 40 16796,'1'-4'389,"-1"1"0,0-1 0,0 0 0,-1 1 0,1-1 0,-2-6 0,2 9-349,-1 1-1,1-1 1,0 1-1,0 0 1,0-1 0,0 1-1,-1 0 1,1-1-1,0 1 1,0 0 0,-1-1-1,1 1 1,0 0-1,-1-1 1,1 1 0,0 0-1,-1 0 1,1-1-1,0 1 1,-1 0-1,1 0 1,0 0 0,-1 0-1,1-1 1,-1 1-1,0 0 1,0 0 27,0 1 0,0-1 0,0 0 0,0 1 0,0-1 0,0 1 0,0-1 0,1 1 0,-1-1 0,0 1 0,0-1 0,0 1 1,0 0-1,1 0 0,-2 1 0,-5 7 50,0 0 0,0 1 0,1-1 1,1 1-1,0 1 0,0-1 0,-4 16 1,-19 78 36,21-69-4,1-1 0,-2 48 0,8-71-93,0 0-1,0-1 1,1 1-1,0-1 1,1 1-1,0-1 1,1 0 0,0 0-1,1 0 1,0 0-1,0-1 1,8 13-1,-9-18-77,0 0 0,0-1 0,0 1 0,0-1 0,1 0 0,0 0 0,-1 0 0,1 0 0,0 0-1,0-1 1,0 0 0,1 0 0,-1 0 0,1-1 0,-1 1 0,1-1 0,-1 0 0,1 0 0,0-1 0,6 1-1,-2-1-76,0-1 0,0 0 0,0-1-1,-1 0 1,1 0 0,-1-1-1,1 0 1,-1 0 0,0-1-1,8-5 1,17-11-271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8.929"/>
    </inkml:context>
    <inkml:brush xml:id="br0">
      <inkml:brushProperty name="width" value="0.025" units="cm"/>
      <inkml:brushProperty name="height" value="0.025" units="cm"/>
    </inkml:brush>
  </inkml:definitions>
  <inkml:trace contextRef="#ctx0" brushRef="#br0">16 388 16908,'-10'-16'1680,"5"-6"-1048,5-5-248,7 3 680,6-2-151,7 3-313,6 4-168,8 1-256,3-4-40,11-1-264,2 2-200,3-8-472,-3 2 1032,-11-5-344,-11 1-88,-18 4-56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39.393"/>
    </inkml:context>
    <inkml:brush xml:id="br0">
      <inkml:brushProperty name="width" value="0.025" units="cm"/>
      <inkml:brushProperty name="height" value="0.025" units="cm"/>
    </inkml:brush>
  </inkml:definitions>
  <inkml:trace contextRef="#ctx0" brushRef="#br0">5 270 17436,'-4'12'1504,"5"-11"-1056,6-5-168,13-13 560,7-5-167,11-9-353,6-2-416,9-8-1353,2 1 1353,1-7-224,1 0-160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0.030"/>
    </inkml:context>
    <inkml:brush xml:id="br0">
      <inkml:brushProperty name="width" value="0.025" units="cm"/>
      <inkml:brushProperty name="height" value="0.025" units="cm"/>
    </inkml:brush>
  </inkml:definitions>
  <inkml:trace contextRef="#ctx0" brushRef="#br0">5 124 16932,'-3'15'1560,"2"-3"-984,1-5-192,7-6 816,3-2-159,7-11-297,5-2-152,4-4-200,1-3-104,3 0-520,3-1-344,-10 1 496,-4 4-144,-11 5-104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2.780"/>
    </inkml:context>
    <inkml:brush xml:id="br0">
      <inkml:brushProperty name="width" value="0.025" units="cm"/>
      <inkml:brushProperty name="height" value="0.025" units="cm"/>
    </inkml:brush>
  </inkml:definitions>
  <inkml:trace contextRef="#ctx0" brushRef="#br0">0 1 13363,'4'21'1328,"5"8"-768,0 2-216,2 7 673,2 0-297,1 4-144,2-2-88,0-6-200,-2 2-72,-1-10-104,0-2 8,-4-6-88,-2-4-96,-4-7-360,-3-5-56,-8-2 392,-3-9-96,-2-1-72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3.262"/>
    </inkml:context>
    <inkml:brush xml:id="br0">
      <inkml:brushProperty name="width" value="0.025" units="cm"/>
      <inkml:brushProperty name="height" value="0.025" units="cm"/>
    </inkml:brush>
  </inkml:definitions>
  <inkml:trace contextRef="#ctx0" brushRef="#br0">7 272 17332,'-1'-3'156,"-1"1"0,2-1 0,-1 0 0,0 0 1,1 0-1,-1 0 0,1 0 0,0 0 0,0 0 1,0 0-1,0 0 0,1 0 0,-1 0 0,2-3 0,0-1 52,0 1 0,1 1 0,-1-1 0,1 0 0,1 1-1,4-7 1,5-4 204,1 0 0,1 1 0,16-13 0,-10 11-115,1 0 0,30-17-1,-43 28-255,-1 2 0,1-1 0,0 2 0,1-1 0,-1 1-1,0 0 1,1 1 0,0 0 0,16-1 0,-24 3-38,0 0 1,0 0-1,0 1 0,0-1 1,0 0-1,0 1 1,0-1-1,0 1 0,0 0 1,0 0-1,0 0 1,0 0-1,0 0 0,0 0 1,-1 0-1,1 0 0,0 1 1,-1-1-1,2 3 1,-1-1-1,0 0 0,0 0 0,0 0 0,-1 0 0,1 1 0,-1-1 0,0 0 0,0 1 1,0 0-1,0 4 0,0 5-9,-1 0 0,0 0 0,-1 0 0,0 0 0,-4 14 0,-17 53-210,6-30-248,15-49 443,1 0 1,0 0-1,0-1 0,0 1 0,0 0 0,0 0 0,0 0 0,0-1 0,0 1 0,0 0 0,1 0 0,-1 0 0,0-1 0,0 1 0,1 0 1,-1-1-1,0 1 0,1 0 0,-1 0 0,1-1 0,-1 1 0,1-1 0,-1 1 0,1 0 0,0-1 0,-1 1 0,1-1 0,0 0 0,-1 1 1,1-1-1,0 1 0,-1-1 0,1 0 0,0 0 0,1 1 0,34 7-132,-18-5 102,-5 2 43,0 0 0,0 0 1,-1 1-1,0 0 0,0 1 1,0 1-1,13 11 0,-20-15 9,0 0 1,0 1-1,0-1 0,-1 1 0,0 0 0,0 1 1,0-1-1,0 1 0,-1 0 0,0-1 0,0 1 1,-1 1-1,0-1 0,0 0 0,0 1 0,-1-1 1,1 8-1,-2-11 12,0 1 1,0 0-1,-1 0 0,1-1 1,-1 1-1,0 0 0,0-1 1,-1 1-1,1-1 0,-1 1 1,0-1-1,1 0 0,-6 6 1,3-4 38,-1 0 1,0 0-1,0 0 0,0-1 1,0 0-1,-1 0 0,-8 5 1,6-5-52,1 0-1,-1-1 1,0 0 0,0 0 0,-1-1 0,1 0-1,0 0 1,-1-1 0,1 0 0,-1 0-1,1-1 1,-16-2 0,21 2-44,1-1 1,-1 0-1,0 0 1,1 0 0,-1 0-1,1-1 1,-1 1-1,1-1 1,0 1-1,0-1 1,-1 0-1,1 0 1,0 0-1,1 0 1,-1 0-1,0 0 1,1 0-1,-1-1 1,1 1-1,-1-1 1,1 1-1,0-1 1,0 1-1,1-1 1,-1 0-1,0-4 1,0-11-303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9.985"/>
    </inkml:context>
    <inkml:brush xml:id="br0">
      <inkml:brushProperty name="width" value="0.05" units="cm"/>
      <inkml:brushProperty name="height" value="0.05" units="cm"/>
    </inkml:brush>
  </inkml:definitions>
  <inkml:trace contextRef="#ctx0" brushRef="#br0">0 210 17044,'10'27'1824,"5"1"-984,-1-1-288,2 0 857,2-1-273,1-3-320,0-2-344,-2-4-888,0-4-496,0-11 768,-1-7-216,3-10-168</inkml:trace>
  <inkml:trace contextRef="#ctx0" brushRef="#br0" timeOffset="1">348 18 18180,'6'-14'2000,"-3"11"-1416,-3 11-255,-1 12 1215,-4 12-696,1 5-184,0 11-352,-1 2-96,3 1-32,0-1-8,4-9-216,0-6-224,6-12-504,0-7-384,4-16 888,-1-6-208,-1-8-192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3.697"/>
    </inkml:context>
    <inkml:brush xml:id="br0">
      <inkml:brushProperty name="width" value="0.025" units="cm"/>
      <inkml:brushProperty name="height" value="0.025" units="cm"/>
    </inkml:brush>
  </inkml:definitions>
  <inkml:trace contextRef="#ctx0" brushRef="#br0">7 1 17948,'-5'5'1904,"3"3"-1352,2 3-264,3 2 969,6 4-577,2 3-168,5 6-288,5 3-104,2-1-88,-3 1-24,0 1-248,-1 2-232,-6-4-520,-4 1-825,-8-9 1449,-1-1-280,-3-5-240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4.144"/>
    </inkml:context>
    <inkml:brush xml:id="br0">
      <inkml:brushProperty name="width" value="0.025" units="cm"/>
      <inkml:brushProperty name="height" value="0.025" units="cm"/>
    </inkml:brush>
  </inkml:definitions>
  <inkml:trace contextRef="#ctx0" brushRef="#br0">1 436 18884,'9'-10'1712,"8"-4"-1199,7-5-233,3 1 784,5-4-376,4 2-1000,-3 0 1656,-3-1-1264,-2-4 0,-8 4 0</inkml:trace>
  <inkml:trace contextRef="#ctx0" brushRef="#br0" timeOffset="1">378 1 16908,'4'4'1496,"2"7"-1016,0 1-208,4 5 536,4 2-168,6 2-208,2 2-95,-1 3-465,1 0-273,-5-3 1138,-1 0-745,-11-9 8,-5-4 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4.563"/>
    </inkml:context>
    <inkml:brush xml:id="br0">
      <inkml:brushProperty name="width" value="0.025" units="cm"/>
      <inkml:brushProperty name="height" value="0.025" units="cm"/>
    </inkml:brush>
  </inkml:definitions>
  <inkml:trace contextRef="#ctx0" brushRef="#br0">1 175 19468,'0'-3'179,"1"1"-1,-1-1 1,1 1-1,0 0 1,0-1 0,0 1-1,0 0 1,0-1-1,0 1 1,1 0-1,-1 0 1,1 0 0,-1 0-1,4-3 1,29-24 635,-30 26-550,14-11-44,1 2 0,0 0 0,1 1 0,0 1 0,1 1 0,0 1 0,1 0 0,24-4 0,-33 9-220,-1 1-1,0 0 1,1 0 0,-1 2 0,1-1-1,-1 2 1,1 0 0,-1 0-1,1 1 1,-1 0 0,0 1-1,0 1 1,0 0 0,0 1 0,-1 0-1,14 8 1,-20-9 0,1 0 0,-1 0-1,0 1 1,0 0 0,0 0 0,0 0 0,-1 0-1,0 1 1,0 0 0,-1 0 0,1 0 0,3 12 0,-4-9-2,0 0 1,-1 0-1,-1 1 1,1-1-1,-2 0 1,1 1-1,-1-1 1,-2 17 0,0-12 2,-1 1 0,-1-1 0,0 0 0,-1 0 0,0 0 0,-1-1 0,0 0 0,-1 0 0,-1 0 0,0-1 1,-1 0-1,-10 10 0,7-10-83,0 0-1,0-1 1,-1 0 0,-1-2 0,1 1 0,-2-2 0,1 1-1,-1-2 1,-1 0 0,1-1 0,-1-1 0,-17 4-1,30-8 12,0-1-1,0 1 0,0-1 1,0 1-1,0-1 0,0 0 0,0-1 1,0 1-1,0 0 0,0-1 1,0 0-1,0 0 0,0 0 0,0 0 1,0 0-1,1 0 0,-1-1 0,0 1 1,1-1-1,-1 0 0,1 0 1,-4-3-1,0-15-452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5.025"/>
    </inkml:context>
    <inkml:brush xml:id="br0">
      <inkml:brushProperty name="width" value="0.025" units="cm"/>
      <inkml:brushProperty name="height" value="0.025" units="cm"/>
    </inkml:brush>
  </inkml:definitions>
  <inkml:trace contextRef="#ctx0" brushRef="#br0">4 1 16660,'-1'0'96,"1"1"1,0 0-1,-1-1 1,1 1-1,0-1 1,0 1-1,-1-1 1,1 1 0,0 0-1,0-1 1,0 1-1,0 0 1,0-1-1,0 1 1,0-1 0,0 1-1,0 0 1,0-1-1,0 1 1,0 0-1,0-1 1,1 1-1,-1-1 1,0 1 0,0 0-1,1-1 1,-1 1-1,0-1 1,1 1-1,-1-1 1,1 1 0,-1-1-1,1 1 1,0 0-1,20 18 851,-16-15-523,16 13 85,21 16 288,-2 2 0,64 72 0,-94-95-754,0 1 0,-1 0 0,0 1 0,-1 0 0,-1 0-1,-1 1 1,0 0 0,0 0 0,-1 0 0,-2 1 0,1 0 0,-2 0 0,2 30 0,-6-19-14,0 0 0,-2-1-1,-2 1 1,0-1 0,-1 0 0,-2-1 0,-1 1 0,-1-2 0,-18 33 0,-7-1-16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5.445"/>
    </inkml:context>
    <inkml:brush xml:id="br0">
      <inkml:brushProperty name="width" value="0.025" units="cm"/>
      <inkml:brushProperty name="height" value="0.025" units="cm"/>
    </inkml:brush>
  </inkml:definitions>
  <inkml:trace contextRef="#ctx0" brushRef="#br0">82 2 11122,'-1'0'89,"-1"-1"-1,1 1 0,-1 0 1,1 0-1,-1 0 0,0 0 1,1 0-1,-1 0 0,1 0 1,-1 0-1,1 1 1,-1-1-1,1 1 0,-1-1 1,1 1-1,-1 0 0,1-1 1,-3 3-1,2-1 33,-1 0 0,1 1 0,0-1 0,-1 1 0,1-1 0,1 1 0,-1 0 0,-2 5 1,-1 2 187,1 1 1,1 0 0,-1-1 0,-1 19-1,1 4 87,1 1-1,2-1 0,1 0 0,2 1 1,1-1-1,2 0 0,1 0 1,1-1-1,2 1 0,1-1 1,25 51-1,-22-56-369,2 0 1,1-1 0,0-1 0,2 0-1,1-1 1,1-1 0,2-1-1,-1-1 1,2-1 0,1-1-1,1-1 1,0-1 0,30 15-1,-40-25-95,1 0-1,1-1 1,0-1-1,-1 0 1,2-1-1,-1-1 1,0-1-1,22 0 1,58-1-306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7.274"/>
    </inkml:context>
    <inkml:brush xml:id="br0">
      <inkml:brushProperty name="width" value="0.025" units="cm"/>
      <inkml:brushProperty name="height" value="0.025" units="cm"/>
    </inkml:brush>
  </inkml:definitions>
  <inkml:trace contextRef="#ctx0" brushRef="#br0">9124 581 14099,'-47'4'163,"0"-2"0,0-2 1,-1-2-1,-79-14 0,-106-37-238,-83-13 121,-92 25 70,-3 23 17,84 6-74,99 0-27,-447-20 88,-1 21-3,214 19-33,-126 1-17,-1-24 24,22-30 186,-271-10 424,668 53-480,0 8 1,-323 54 0,337-27-151,1 7 0,3 7 0,2 7 1,-146 73-1,210-82-41,-149 105 1,175-105-18,2 3 0,-101 108 0,142-136-23,0 1 1,2 1-1,0 0 1,1 1-1,2 0 1,0 1 0,1 0-1,2 1 1,-9 36-1,15-48 4,0 1 0,1 0 0,1-1 0,0 1 0,1 0 1,1 0-1,0-1 0,0 1 0,2 0 0,-1-1 0,2 1 0,0-1 0,1 0 0,0 0 0,1-1 0,0 0 0,1 0 0,0 0 0,17 20 0,-11-17-6,1-1 0,1-1 0,0 0 0,1 0 0,0-2 0,25 14 0,-15-12-7,1-1-1,1-1 1,49 13 0,-10-11-4,-1-2 0,2-4 0,71-1 0,340-23-27,0-34 42,-249 24 19,774-39-3,7 104-6,-232 51-2,-29-3 6,951 49 162,-796-131-4,-752-15-116,0-7-1,-1-7 0,275-83 1,-286 59-47,-3-6 1,-2-6-1,-3-7 1,-3-4-1,-3-7 1,-4-5-1,136-120 1,-221 171-10,179-171-39,-194 179 52,-2-1 1,0-1-1,-2 0 0,-1-2 1,-1 0-1,22-53 0,-33 64 21,0 1 0,-1-1 0,-1 0-1,-1-1 1,-1 1 0,0 0-1,-1-1 1,-1 0 0,-5-32-1,3 36 23,-2 1-1,0-1 0,0 1 1,-1 0-1,-1 0 0,0 0 1,-1 1-1,-1 0 0,0 0 1,0 0-1,-2 1 0,-16-17 1,4 9 45,-1 2 0,-1 0-1,0 1 1,-1 1 0,-1 1 0,-1 2 0,0 0 0,-36-10 0,1 4 142,0 2 0,-115-14 0,-369 1 455,-3 50-669,-529 123 415,866-100-438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8.380"/>
    </inkml:context>
    <inkml:brush xml:id="br0">
      <inkml:brushProperty name="width" value="0.025" units="cm"/>
      <inkml:brushProperty name="height" value="0.025" units="cm"/>
    </inkml:brush>
  </inkml:definitions>
  <inkml:trace contextRef="#ctx0" brushRef="#br0">1 7139 13547,'5'-11'220,"1"0"0,0 1 0,11-15 0,4-7-212,164-255 159,-32 50-45,-27 37 127,251-304 0,-347 469-178,3 2-1,1 1 1,73-53 0,-80 67 26,1 1-1,0 2 1,1 1 0,1 1 0,0 1-1,49-12 1,128-6 673,-141 23-414,110-27 1,-154 28-325,-1-1 0,0-1 0,-1 0 0,0-2 1,0-1-1,-1 0 0,0-1 0,-1-1 0,18-17 0,-10 3 27,-1 0-1,-1-2 0,-1-1 0,-2-1 1,-1 0-1,28-62 0,-15 14 180,43-154-1,-2-123 221,-25-6-103,-44 316-309,29-239 448,65-456 1033,-39 378-1360,-22-4-321,-34 260 29,-13-153 0,0 184 84,-3 0 0,-39-133 0,34 159 94,-2 2 1,-2 0-1,-3 1 1,-1 2-1,-3 0 1,-1 2-1,-2 1 1,-43-45-1,-60-49 222,-19-24 6,120 122-229,2-1-1,-36-60 1,-30-88-254,10 19-1024,66 132 201,-1 2-1,-41-49 0,50 68 412,-28-24 1,13 19 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4:48.816"/>
    </inkml:context>
    <inkml:brush xml:id="br0">
      <inkml:brushProperty name="width" value="0.025" units="cm"/>
      <inkml:brushProperty name="height" value="0.025" units="cm"/>
    </inkml:brush>
  </inkml:definitions>
  <inkml:trace contextRef="#ctx0" brushRef="#br0">29 1088 16684,'-2'0'71,"1"0"1,0-1 0,0 1 0,0-1-1,0 0 1,0 1 0,1-1 0,-1 0 0,0 1-1,0-1 1,0 0 0,0 0 0,1 0 0,-1 0-1,0 0 1,1 0 0,-1 0 0,1 0-1,-1 0 1,1 0 0,-1-1 0,-5-26 74,6-2 61,0 0 1,2 0-1,1 0 0,8-34 0,-1 5-137,-5 19-113,-1 0 0,-3-1-1,-1 1 1,-2 0 0,-13-77 0,6 69 290,-5-99 1,13 127-182,2 0 1,0 1 0,2-1 0,0 0-1,1 1 1,1-1 0,13-33-1,-16 47-61,1 0-1,-1 1 0,1-1 1,1 1-1,-1 0 0,1 0 1,0 0-1,0 0 0,0 1 0,1-1 1,-1 1-1,1 0 0,0 1 1,0-1-1,1 1 0,-1 0 1,1 0-1,-1 1 0,1-1 1,0 1-1,0 1 0,0-1 1,0 1-1,0 0 0,0 0 0,1 1 1,-1 0-1,0 0 0,11 2 1,-5 0-13,0 1 1,-1 0 0,1 1 0,-1 1-1,0-1 1,0 2 0,-1-1 0,20 15-1,3 6-49,37 38 0,5 3-146,-59-54 187,0 0 0,0-2 0,1 0 0,1-1 0,-1-1 0,38 13 0,-40-19 3,0-1 1,0 0-1,27-1 1,-40-1 11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25.713"/>
    </inkml:context>
    <inkml:brush xml:id="br0">
      <inkml:brushProperty name="width" value="0.025" units="cm"/>
      <inkml:brushProperty name="height" value="0.025" units="cm"/>
    </inkml:brush>
  </inkml:definitions>
  <inkml:trace contextRef="#ctx0" brushRef="#br0">114 143 14315,'9'-21'1026,"0"-1"-1,-2 0 1,0 0-1,5-34 1,-32 233 810,16-125-1702,-9 85-101,-20 298-42,35-420-134,4-30-85,24-97 44,-6-1 1,17-192-1,-40 290 172,1 3-16,-1 0-1,-1 0 0,0 0 1,-1 0-1,0 0 1,-5-21-1,6 32 21,0 1 1,0-1-1,0 0 1,0 0-1,0 1 1,-1-1-1,1 0 1,0 0-1,0 1 0,-1-1 1,1 0-1,-1 1 1,1-1-1,-1 0 1,1 1-1,-1-1 1,1 1-1,-1-1 0,1 1 1,-1-1-1,0 1 1,1-1-1,-1 1 1,0 0-1,0-1 0,1 1 1,-1 0-1,0 0 1,1-1-1,-1 1 1,-1 0-1,1 1-3,-1-1 1,1 1-1,-1-1 1,1 1-1,0 0 0,-1 0 1,1 0-1,0 0 1,0 0-1,-1 0 0,1 0 1,0 0-1,0 0 1,-1 2-1,-5 8-15,0 0 1,-9 19-1,16-30 28,-41 72 20,28-52 51,1 0 1,-14 35 0,35-140 146,-8 74-209,2-6 32,-1 0-1,-1-1 1,-1-32 0,0 49-41,0 1 1,0 0-1,0 0 0,0-1 0,0 1 0,0 0 0,0-1 0,0 1 0,0 0 1,0-1-1,0 1 0,0 0 0,0-1 0,0 1 0,0 0 0,0 0 0,0-1 0,0 1 1,0 0-1,-1-1 0,1 1 0,0 0 0,0 0 0,0-1 0,-1 1 0,1 0 0,0 0 1,0 0-1,0-1 0,-1 1 0,1 0 0,0 0 0,0 0 0,-1 0 0,1-1 1,0 1-1,-1 0 0,1 0 0,-7 12 45,-3 23-6,3-3-192,1 0 0,2 0 0,1 0 0,1 0 0,2 1 0,1-1 0,9 51 0,-1-59-340,-4-38 167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26.683"/>
    </inkml:context>
    <inkml:brush xml:id="br0">
      <inkml:brushProperty name="width" value="0.025" units="cm"/>
      <inkml:brushProperty name="height" value="0.025" units="cm"/>
    </inkml:brush>
  </inkml:definitions>
  <inkml:trace contextRef="#ctx0" brushRef="#br0">133 11 14707,'-4'-10'1602,"4"10"-1574,0 0 0,-1 0 0,1 0 0,-1 0 0,1 1 0,-1-1 0,1 0 0,0 0 0,-1 1 0,1-1 0,0 0 0,-1 1 0,1-1 0,0 0 0,-1 1 0,1-1 0,0 1 0,0-1 0,-1 0 0,1 1 0,0-1 0,0 1 0,0-1 0,0 1 0,0-1 0,0 1 0,0 0 0,-10 34 804,1 1-1,-7 71 1,10-60-665,-7 49-92,-2 179 1,16-266-137,3-14 14,1-14 8,6-69 186,-4 0 1,-6-135 0,-1 209-21,-1 0 1,-5-28-1,6 42-123,0 0-1,0 0 1,0 0 0,0-1-1,0 1 1,0 0-1,0 0 1,0 0-1,0 0 1,0-1-1,0 1 1,0 0 0,0 0-1,0 0 1,0 0-1,0 0 1,0-1-1,0 1 1,0 0-1,0 0 1,0 0-1,0 0 1,0 0 0,-1-1-1,1 1 1,0 0-1,0 0 1,0 0-1,0 0 1,0 0-1,-1 0 1,1 0 0,0 0-1,0-1 1,0 1-1,0 0 1,0 0-1,-1 0 1,1 0-1,0 0 1,0 0-1,0 0 1,0 0 0,-1 0-1,1 0 1,0 0-1,0 0 1,0 0-1,0 0 1,-1 0-1,1 0 1,0 0-1,0 1 1,0-1 0,0 0-1,-1 0 1,1 0-1,0 0 1,0 0-1,0 0 1,0 0-1,0 0 1,0 1 0,0-1-1,-1 0 1,1 0-1,0 0 1,-6 13 108,-10 55 22,3 1 0,-7 111 0,16-135-120,0-18-16,2-18 3,1 0-1,0-1 0,0 1 1,1 0-1,0 0 0,1-1 1,0 1-1,3 13 0,-4-22 1,0 1 0,0-1 0,0 0-1,0 0 1,0 0 0,1 1 0,-1-1-1,0 0 1,0 0 0,0 0 0,0 1 0,0-1-1,1 0 1,-1 0 0,0 0 0,0 0 0,0 0-1,1 1 1,-1-1 0,0 0 0,0 0-1,0 0 1,1 0 0,-1 0 0,0 0 0,0 0-1,1 0 1,-1 0 0,0 0 0,0 0-1,1 0 1,-1 0 0,0 0 0,0 0 0,0 0-1,1 0 1,-1 0 0,0 0 0,0 0-1,1 0 1,-1-1 0,0 1 0,0 0 0,0 0-1,0 0 1,1 0 0,-1 0 0,0-1 0,0 1-1,0 0 1,0 0 0,1 0 0,-1-1-1,0 1 1,0 0 0,0 0 0,0 0 0,0-1-1,0 1 1,0 0 0,0-1 0,9-15 25,4-12 16,-2-2 0,-2 0-1,8-35 1,8-93 156,-20 125-117,-2 15 0,-1 1 0,0-1 1,-1 1-1,-1-1 0,-2-17 0,2 34-75,0 1 1,0 0-1,0-1 0,0 1 0,0 0 0,0 0 0,0-1 0,0 1 0,0 0 0,0-1 0,0 1 0,-1 0 0,1-1 0,0 1 0,0 0 0,0-1 0,0 1 0,0 0 0,-1 0 0,1-1 0,0 1 0,0 0 0,0 0 0,-1-1 0,1 1 0,0 0 1,0 0-1,-1-1 0,1 1 0,0 0 0,0 0 0,-1 0 0,1 0 0,0 0 0,-1 0 0,1-1 0,-9 12 135,-5 25 45,-45 296 217,56-308-395,-10 117-655,14-130 33,3-11-71,4-17 182,2-11 105,0-5-180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0.638"/>
    </inkml:context>
    <inkml:brush xml:id="br0">
      <inkml:brushProperty name="width" value="0.05" units="cm"/>
      <inkml:brushProperty name="height" value="0.05" units="cm"/>
    </inkml:brush>
  </inkml:definitions>
  <inkml:trace contextRef="#ctx0" brushRef="#br0">1 98 15979,'1'4'352,"0"-1"1,1 0-1,-1 0 0,1 0 0,0-1 0,0 1 0,0 0 0,0-1 0,0 1 0,1-1 0,-1 0 0,1 1 0,-1-1 0,1-1 0,0 1 0,0 0 1,0-1-1,6 3 0,-4-3-157,0 0 0,0 0 0,0 0 0,0-1 0,0 0 0,1 0 0,-1 0 0,0 0 0,0-1 0,0 0 0,7-2 0,-2 0-92,0-1 1,-1 0-1,1 0 1,-1-1-1,0 0 1,0-1-1,0 0 1,-1 0-1,0-1 1,0 0-1,11-14 1,-17 19-77,-1 0 1,1-1-1,-1 1 1,0 0-1,0-1 0,0 1 1,0 0-1,0-1 1,-1 0-1,1 1 0,-1-1 1,1-3-1,-1 5-20,0 0-1,0 0 0,0 0 1,-1 0-1,1 0 1,0 0-1,-1 0 1,1 0-1,0 0 0,-1 0 1,1 0-1,-1 1 1,1-1-1,-1 0 0,0 0 1,1 0-1,-1 1 1,0-1-1,0 0 1,0 1-1,1-1 0,-1 0 1,0 1-1,0-1 1,0 1-1,0 0 1,0-1-1,0 1 0,0 0 1,0-1-1,0 1 1,-2 0-1,-1-1-5,-1 1-1,0 0 1,1 0 0,-1 0-1,1 0 1,-1 1 0,1 0-1,-1 0 1,1 0 0,0 1-1,0-1 1,-7 4 0,4-1-8,0 0 1,0 1 0,0 0-1,1 0 1,0 0 0,-10 12-1,9-10-6,1 2 1,0-1-1,0 0 0,1 1 0,0 0 0,1 1 1,-1-1-1,2 1 0,0-1 0,0 1 0,-3 17 1,6-23 9,0-1-1,0 1 1,0 0 0,0-1 0,0 1 0,1-1 0,0 1-1,-1-1 1,2 1 0,-1-1 0,0 1 0,0-1 0,3 4-1,-3-6 2,0 1 0,1-1 0,-1 1-1,0-1 1,1 0 0,-1 1-1,1-1 1,0 0 0,-1 0-1,1 0 1,0 0 0,0-1 0,-1 1-1,1 0 1,0-1 0,0 1-1,0-1 1,0 0 0,0 0-1,0 1 1,0-1 0,-1 0 0,1-1-1,0 1 1,4-1 0,6-2-4,1-1 0,-1 0 0,0 0 0,0-1 0,-1-1 0,0 0 0,0-1 0,11-8 0,78-68-30,-91 75 38,26-25-2,-20 17 0,1 2-1,0 0 1,30-20-1,-45 34 1,-1 0-1,1-1 1,-1 1-1,1-1 1,-1 1-1,1 0 1,0 0-1,-1-1 1,1 1-1,0 0 1,-1 0-1,1 0 0,0 0 1,-1-1-1,1 1 1,0 0-1,-1 0 1,1 0-1,0 1 1,-1-1-1,1 0 1,0 0-1,-1 0 1,1 0-1,0 1 1,-1-1-1,1 0 1,0 1-1,0 0 1,0 0 1,0 0 0,-1 0-1,1 0 1,0 1 0,-1-1 0,1 0 0,-1 1 0,1-1 0,-1 0 0,0 1 0,0-1 0,1 1 0,-1 1 0,0 9 36,-1 0 0,-3 20 0,3-25 0,-2 7 38,2-9-29,0 0 1,0-1-1,1 1 1,-1 0-1,1-1 1,0 1-1,1 5 0,-1-9-38,1-1 0,-1 0 0,0 1-1,0-1 1,1 0 0,-1 0 0,0 1-1,1-1 1,-1 0 0,0 0 0,1 1-1,-1-1 1,0 0 0,1 0 0,-1 0-1,0 0 1,1 1 0,-1-1 0,1 0-1,-1 0 1,0 0 0,1 0 0,-1 0-1,0 0 1,1 0 0,-1 0 0,1 0-1,-1 0 1,0 0 0,1-1 0,-1 1-1,1 0 1,-1 0 0,0 0 0,1 0-1,-1-1 1,0 1 0,1 0 0,-1 0-1,0-1 1,0 1 0,1 0 0,16-12 148,22-21 31,22-17-170,-55 46-47,1-1 0,0 1 0,0 0 0,0 1 0,1 0 0,-1 0 0,11-2 0,-16 4 18,0 1-1,0-1 1,0 1 0,0 0 0,0-1-1,1 1 1,-1 0 0,0 0 0,0 1-1,0-1 1,0 0 0,0 1-1,0-1 1,0 1 0,0-1 0,-1 1-1,1 0 1,0 0 0,0 0 0,0 0-1,-1 0 1,1 1 0,0-1 0,-1 0-1,1 1 1,-1-1 0,0 1 0,2 2-1,0 2-13,0 1 0,0 0 0,-1-1 0,0 1 0,0 0 0,0 12 0,0-10 57,-2-8-26,0-1 0,0 1 0,0-1 0,0 1 0,1-1 0,-1 0 0,0 1 0,0-1 0,0 1 0,1-1 0,-1 0 0,0 1 0,0-1 0,1 0 0,-1 1 0,0-1 0,1 0 0,-1 1 0,0-1 0,1 0 0,-1 0 0,0 1 0,1-1 0,-1 0 0,1 0 0,-1 0 0,1 0 0,-1 1 0,0-1 0,1 0 0,-1 0 0,1 0 0,-1 0 0,1 0 0,-1 0 0,1 0 0,-1 0 0,0 0 0,1-1 0,-1 1 0,1 0 0,-1 0 0,1 0 0,-1 0 0,0-1 0,1 1 0,-1 0 0,1 0 0,-1-1 0,0 1 0,1 0 0,-1 0 0,0-1 0,0 1 0,1-1 0,25-22 94,-21 18-67,12-13 13,20-18-185,-34 34 89,-1-1 1,1 1-1,0 1 0,0-1 1,0 0-1,0 1 0,0-1 1,0 1-1,0 0 0,0 0 1,7-1-1,-9 2 34,-1 0 0,1 0 0,-1 0 0,1 0 1,-1 0-1,1 0 0,-1 0 0,1 1 0,-1-1 0,1 0 0,-1 0 0,1 0 0,-1 0 1,1 1-1,-1-1 0,1 0 0,-1 1 0,1-1 0,-1 0 0,1 1 0,-1-1 0,0 0 1,1 1-1,-1-1 0,0 1 0,1-1 0,-1 1 0,0-1 0,0 1 0,1-1 0,-1 1 1,0 22-445,-14 20-344,12-38 680,0 0 1,0-1-1,-1 1 0,1-1 0,-1 0 0,0 1 0,0-1 1,-1-1-1,1 1 0,-1 0 0,0-1 0,1 0 0,-2 0 1,1 0-1,0 0 0,0-1 0,-8 4 0,-6-4-380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41.385"/>
    </inkml:context>
    <inkml:brush xml:id="br0">
      <inkml:brushProperty name="width" value="0.025" units="cm"/>
      <inkml:brushProperty name="height" value="0.025" units="cm"/>
    </inkml:brush>
  </inkml:definitions>
  <inkml:trace contextRef="#ctx0" brushRef="#br0">70 5759 8322,'-24'-4'3214,"23"3"-2989,0 1 0,0-1 0,0 1 0,0-1 0,-1 1 0,1 0 0,0 0 0,0 0 0,-1-1 0,1 1 0,0 0 0,0 0 0,-1 1 0,1-1 0,0 0 0,0 0 0,-1 1 0,1-1 0,0 0 0,0 1 0,0-1 0,0 1 0,-1 0 0,1-1 0,0 1 0,0 0 0,0 0 0,1 0 0,-1 0 0,0-1 0,0 1 0,0 0-1,-1 2 1,-4 10 1658,14-15-761,21-18-316,-25 18-752,53-35 733,106-49-1,-46 28-666,-81 36-89,0-1 0,50-44 0,-73 56-3,39-32 160,70-47 0,83-27-78,60-40-17,-79 8 10,-56 42 12,-89 75-76,128-95 9,-100 78-36,-6 2 9,76-41 1,-15 24 12,58-33 56,-143 74-71,-6 4 3,54-39 1,-48 26-15,73-59 27,158-97 1,-93 77 1,204-165-26,-216 137 6,-107 90-15,2 2 0,102-59 1,-96 66 4,84-55-5,-116 72 0,-1-3 1,36-35 0,-50 42 1,12-11-3,35-45-1,-52 58-11,1 0 0,0 1 0,1 1-1,1 0 1,1 1 0,0 1 0,35-20-1,7 5-1,80-29 0,-78 34 8,75-39 1,406-266 11,-164 76 32,59-42-69,-343 226 25,442-290-14,-397 273 19,-4-6 1,183-160-1,-263 208-6,2 2-1,93-50 0,53-36 17,-5-29 6,-77 59-8,-5 14-52,6-4-16,-114 83 87,-9 4-99,0 0 0,1 0 0,-1 0 0,0 0 0,1 0 0,-1 0 0,0 0 0,0 0 1,1 0-1,-1 0 0,0 0 0,1-1 0,-1 1 0,0 0 0,0 0 0,1 0 0,-1 0 0,0 0 0,0-1 1,1 1-1,-1 0 0,0 0 0,0 0 0,1-1 0,-1 1 0,0 0 0,0 0 0,0-1 0,0 1 0,1 0 0,-1 0 1,0-1-1,0 1 0,0 0 0,0-1 0,0 1 0,0 0 0,0-1 0,0 1 0,0 0 0,0 0 0,0-1 1,0 1-1,0 0 0,0-1 0,-1 0-552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51.649"/>
    </inkml:context>
    <inkml:brush xml:id="br0">
      <inkml:brushProperty name="width" value="0.025" units="cm"/>
      <inkml:brushProperty name="height" value="0.025" units="cm"/>
    </inkml:brush>
  </inkml:definitions>
  <inkml:trace contextRef="#ctx0" brushRef="#br0">444 40 16083,'5'-4'403,"3"0"135,0-2 0,0 1 0,-1-1 0,9-9 0,-21 23 374,0-1 0,1 1 0,-5 11 0,-6 10-706,-174 248 456,40-66-622,117-159-882,2 0 1,-28 67-1,59-128-81,11-18 259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52.084"/>
    </inkml:context>
    <inkml:brush xml:id="br0">
      <inkml:brushProperty name="width" value="0.025" units="cm"/>
      <inkml:brushProperty name="height" value="0.025" units="cm"/>
    </inkml:brush>
  </inkml:definitions>
  <inkml:trace contextRef="#ctx0" brushRef="#br0">287 1 17420,'2'2'173,"-1"0"0,0 0 0,1 0 1,-1 1-1,0-1 0,0 0 0,-1 1 0,1-1 1,0 0-1,-1 1 0,0-1 0,1 4 0,-2 36 282,0-20 169,3 30-198,1-1 0,3 0 0,15 61 0,57 145-2600,-76-254 2017,1 8-645,-3-11 785,0 0 0,0 1-1,0-1 1,0 0 0,0 0 0,0 0-1,0 1 1,0-1 0,0 0 0,0 0 0,0 0-1,0 0 1,0 1 0,-1-1 0,1 0 0,0 0-1,0 0 1,0 0 0,0 0 0,0 1 0,0-1-1,-1 0 1,1 0 0,0 0 0,0 0 0,0 0-1,0 0 1,-1 0 0,1 0 0,0 0-1,0 1 1,0-1 0,-1 0 0,1 0 0,0 0-1,0 0 1,0 0 0,0 0 0,-1 0 0,1 0-1,0 0 1,0-1 0,0 1 0,-1 0 0,1 0-1,0 0 1,0 0 0,0 0 0,0 0 0,-1 0-1,1 0 1,0 0 0,0 0 0,0-1-1,-1 1 1,-14-8-704</inkml:trace>
  <inkml:trace contextRef="#ctx0" brushRef="#br0" timeOffset="1">13 431 16548,'-12'-6'1640,"12"5"-864,4 1-248,14 1 872,8-1-127,13 1-321,5-1-128,5 2-232,1-2-224,0 1-1088,-4-1 824,-3 5-272,-4-3-80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53.736"/>
    </inkml:context>
    <inkml:brush xml:id="br0">
      <inkml:brushProperty name="width" value="0.025" units="cm"/>
      <inkml:brushProperty name="height" value="0.025" units="cm"/>
    </inkml:brush>
  </inkml:definitions>
  <inkml:trace contextRef="#ctx0" brushRef="#br0">0 13 16804,'6'-9'3039,"-6"14"-497,0 13-2149,-3 127 1013,1 18-790,2-162-613,5 30 67,-5-30-66,0-1 1,0 1 0,0 0-1,1-1 1,-1 1 0,0 0-1,0-1 1,1 1-1,-1 0 1,0-1 0,1 1-1,-1 0 1,1-1 0,-1 1-1,1-1 1,-1 1 0,1-1-1,-1 0 1,1 1 0,0-1-1,-1 1 1,1-1 0,-1 0-1,1 1 1,0-1 0,-1 0-1,1 0 1,0 0 0,0 1-1,-1-1 1,1 0 0,0 0-1,-1 0 1,1 0-1,0 0 1,0 0 0,-1-1-1,1 1 1,0 0 0,-1 0-1,2-1 1,5-3 40,0-1-1,0 0 1,-1-1 0,1 1-1,-1-1 1,-1-1-1,1 1 1,-1-1 0,8-12-1,-5 7 21,67-103 477,16-21 147,-91 135-686,1 1 1,-1 0-1,0 0 1,0-1-1,0 1 1,0 0 0,0 0-1,0-1 1,1 1-1,-1 0 1,0 0-1,0-1 1,0 1-1,0 0 1,1 0-1,-1 0 1,0-1 0,0 1-1,1 0 1,-1 0-1,0 0 1,0 0-1,1 0 1,-1 0-1,0-1 1,1 1-1,-1 0 1,0 0 0,0 0-1,1 0 1,-1 0-1,0 0 1,1 0-1,-1 0 1,0 0-1,1 0 1,-1 0-1,0 1 1,0-1 0,1 0-1,-1 0 1,1 0-1,2 16 70,-5 34-40,1-40-23,0 5-18,-2 46-22,3-56 28,1-1 1,-1 1-1,1-1 1,0 1-1,0-1 1,0 1-1,0-1 1,1 0-1,-1 0 1,4 5-1,-4-8 2,0 0 0,0 0 0,0 0 0,0 0 0,1 0 1,-1 0-1,0 0 0,1 0 0,-1 0 0,1-1 0,-1 1 0,1 0 0,-1-1 0,1 0 0,-1 1 0,1-1 0,-1 0 0,1 0 0,0 0 0,-1 0 1,1 0-1,-1 0 0,1 0 0,0 0 0,-1-1 0,1 1 0,-1-1 0,1 1 0,-1-1 0,1 0 0,-1 1 0,3-3 0,5-2 4,1 0 0,-1-1 0,12-11-1,-19 16-1,24-21-80,-2 0 1,0-2 0,-2-1-1,-1 0 1,-1-1 0,23-40-1,-43 66 84,0 0-1,0 0 0,0 0 0,1 0 1,-1 0-1,0 0 0,0 0 0,0 0 0,0-1 1,0 1-1,1 0 0,-1 0 0,0 0 1,0 0-1,0-1 0,0 1 0,0 0 1,0 0-1,0 0 0,0 0 0,0-1 1,1 1-1,-1 0 0,0 0 0,0 0 1,0-1-1,0 1 0,0 0 0,0 0 1,0 0-1,0-1 0,-1 1 0,1 0 0,0 0 1,0 0-1,0-1 0,0 1 0,0 0 1,0 0-1,0 0 0,0 0 0,0-1 1,0 1-1,-1 0 0,1 0 0,0 0 1,0 0-1,0 0 0,0-1 0,-1 1 1,1 0-1,0 0 0,0 0 0,0 0 1,0 0-1,-1 0 0,1 0 0,0 0 0,0 0 1,0 0-1,-1 0 0,1 0 0,0 0 1,0 0-1,0 0 0,-1 0 0,1 0 1,0 0-1,0 0 0,-5 2-98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55.773"/>
    </inkml:context>
    <inkml:brush xml:id="br0">
      <inkml:brushProperty name="width" value="0.025" units="cm"/>
      <inkml:brushProperty name="height" value="0.025" units="cm"/>
    </inkml:brush>
  </inkml:definitions>
  <inkml:trace contextRef="#ctx0" brushRef="#br0">358 191 15827,'1'-12'623,"0"0"-1,0 0 0,-2 0 0,1 0 1,-2 0-1,1 0 0,-2 0 0,-6-21 1,8 29-535,-1 1 0,1-1 0,-1 1 0,1 0 0,-1-1 0,0 1 0,0 0 0,-1 0 1,1 0-1,-1 1 0,1-1 0,-1 1 0,0-1 0,0 1 0,0 0 0,0 0 0,0 0 0,-1 0 0,1 1 0,-1-1 1,1 1-1,-1 0 0,1 0 0,-1 0 0,0 0 0,1 1 0,-1 0 0,0-1 0,0 1 0,1 1 0,-8 0 1,2 1-51,0 1 1,0-1-1,0 2 1,1-1-1,0 1 1,-1 0-1,1 1 1,1 0 0,-1 1-1,1-1 1,0 1-1,-12 13 1,3-1-25,1 1-1,1 0 1,-21 38 0,27-43-10,1 0 1,1 0 0,0 1 0,1 0 0,1 0-1,0 0 1,1 0 0,-1 17 0,3-28-2,1 1 1,0-1-1,0 1 0,0-1 0,0 1 1,1-1-1,0 1 0,0-1 1,0 1-1,1-1 0,-1 0 1,1 0-1,0 0 0,0 0 1,0 0-1,1 0 0,-1 0 1,1-1-1,0 1 0,0-1 1,0 0-1,1 0 0,-1 0 0,1 0 1,0-1-1,0 1 0,-1-1 1,2 0-1,-1 0 0,0-1 1,9 3-1,-1-1 40,0-1 0,0 0 0,1-1 1,-1-1-1,0 0 0,1 0 0,-1-1 0,0-1 0,0 0 0,18-6 0,-6 0 89,0 0 0,-1-2 0,0-1 0,25-16 0,-37 20-56,-1 0 1,0-1 0,0 0 0,0-1 0,-1 0-1,0 0 1,-1-1 0,0 0 0,-1 0-1,10-19 1,-13 22-70,-1 1-1,-1-1 0,1 0 1,-1 0-1,0-1 0,-1 1 0,1 0 1,-2-1-1,1 1 0,-1-1 1,0 1-1,0-1 0,-1 1 1,0 0-1,-1-1 0,1 1 1,-1 0-1,-1 0 0,-4-10 0,5 12-152,0 1 0,0 0 0,-1 0 0,1 0 0,-1 1 0,0-1 0,-1 1-1,1-1 1,0 1 0,-1 0 0,0 0 0,0 1 0,0-1 0,0 1-1,0 0 1,0 0 0,0 0 0,-1 0 0,1 1 0,-1 0 0,1 0-1,-1 0 1,0 0 0,1 1 0,-1 0 0,0 0 0,1 0 0,-1 0 0,0 1-1,1 0 1,-1 0 0,0 0 0,1 1 0,0-1 0,-1 1 0,1 0-1,0 0 1,0 1 0,0-1 0,0 1 0,0 0 0,1 0 0,-1 0 0,-4 6-1,-15 22-870,6 4-114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56.207"/>
    </inkml:context>
    <inkml:brush xml:id="br0">
      <inkml:brushProperty name="width" value="0.025" units="cm"/>
      <inkml:brushProperty name="height" value="0.025" units="cm"/>
    </inkml:brush>
  </inkml:definitions>
  <inkml:trace contextRef="#ctx0" brushRef="#br0">1 1 17652,'1'4'2000,"3"0"-1296,5 2-176,4 1 1161,3 2-609,5-1-208,6 3-352,1-1-64,2 0-472,3 0-504,-5-3 496,-2 3-120,-6-4-96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58.809"/>
    </inkml:context>
    <inkml:brush xml:id="br0">
      <inkml:brushProperty name="width" value="0.025" units="cm"/>
      <inkml:brushProperty name="height" value="0.025" units="cm"/>
    </inkml:brush>
  </inkml:definitions>
  <inkml:trace contextRef="#ctx0" brushRef="#br0">252 95 18532,'11'-7'1338,"-16"9"-575,-21 18 53,1 9-399,1 1 0,-35 57 0,-28 72-789,50-89-486,89-167-1571,159-273-626,-198 352 4156,-21 32 433,-5 9-819,-3 6-80,2 1 0,1 0 0,-14 48 0,24-66-535,0 0-1,0 0 0,1 0 0,1 1 1,0-1-1,1 1 0,0-1 0,1 0 0,0 1 1,1-1-1,0 0 0,6 18 0,-5-24-169,0 0 0,1 0 1,0 0-1,0-1 0,0 0 0,0 1 0,1-2 0,5 6 0,-9-8 31,1-1 1,0 1-1,-1-1 1,1 0-1,0 1 1,0-1-1,-1 0 1,1 0-1,0 0 1,0 0-1,0 0 1,0-1-1,1 1 0,-1-1 1,0 1-1,0-1 1,0 0-1,0 0 1,1 0-1,-1 0 1,0 0-1,0 0 1,0-1-1,0 1 1,1-1-1,-1 1 0,3-3 1,-4 3 24,-1 0-1,0 0 1,1-1 0,-1 1 0,0 0-1,1-1 1,-1 1 0,0 0 0,0-1-1,1 1 1,-1-1 0,0 1 0,0 0 0,0-1-1,0 1 1,0-1 0,0 1 0,1 0-1,-1-1 1,0 1 0,0-1 0,0 1-1,0-1 1,-1 1 0,-2-15-484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59.227"/>
    </inkml:context>
    <inkml:brush xml:id="br0">
      <inkml:brushProperty name="width" value="0.025" units="cm"/>
      <inkml:brushProperty name="height" value="0.025" units="cm"/>
    </inkml:brush>
  </inkml:definitions>
  <inkml:trace contextRef="#ctx0" brushRef="#br0">7 77 17860,'-7'-5'1736,"13"-2"-1144,11 1-216,16 0 721,7-1-121,13 0-616,6-3-600,7 0 272,0 0-80,-7 1-80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00.039"/>
    </inkml:context>
    <inkml:brush xml:id="br0">
      <inkml:brushProperty name="width" value="0.025" units="cm"/>
      <inkml:brushProperty name="height" value="0.025" units="cm"/>
    </inkml:brush>
  </inkml:definitions>
  <inkml:trace contextRef="#ctx0" brushRef="#br0">92 68 20100,'1'-16'1282,"-1"16"-1268,0 0 0,0 0 0,0 0 0,0 0 0,0 0 0,0 0 0,0 0 0,0 0 0,0 0 0,0 0 0,0 0 0,0 0 0,0 1 0,0-1 0,0 0 0,0 0 0,0 0 0,0 0 0,0 0-1,0 0 1,-1 0 0,1 0 0,0 0 0,0 0 0,0 0 0,0 0 0,0 0 0,0 0 0,0 0 0,0 0 0,0 0 0,0 0 0,0 0 0,0 0 0,0 0 0,0 0 0,0 0 0,-1 0 0,1 0 0,0 0 0,0 0 0,0 0 0,0 0 0,0 0 0,0 0 0,0 0 0,0 0 0,0 0 0,0 0 0,0 0 0,0 0 0,0 0 0,0 0 0,0 0 0,-11 30 705,-13 67-852,3 1 0,-14 193 0,36-279-1403,3-30-384,2-43-915,-5-91 0,-2 63 2323,1-36 830,-1 43 3635,2 115-2567,1-1-1,12 53 1,-8-56-1137,2 0-1,1 0 0,1-1 0,1 0 0,27 46 0,-31-64-194,0 0 1,0-1-1,1-1 0,0 1 0,0-1 1,1 0-1,0-1 0,1 0 0,9 5 0,-14-9-19,-1-1-1,1 0 1,0 0-1,0-1 1,-1 1 0,1-1-1,0 0 1,0 0-1,11 0 1,-13-1-4,0-1 1,1 1 0,-1-1 0,0 0 0,1 0 0,-1 0 0,0 0 0,0 0 0,0-1 0,0 1-1,0-1 1,0 0 0,0 0 0,0 0 0,-1 0 0,3-3 0,0-1 34,0 0 1,-1 0-1,0 0 1,0-1-1,-1 0 1,0 1-1,0-1 1,0 0 0,-1 0-1,0-1 1,1-11-1,1-9 219,-1-47-1,-3 73-270,1-39 106,-3 0 1,-1 0-1,-2 0 0,-17-64 0,13 86-425,4 12 76,1 7 248,4 0-24,0 0 0,0 0 0,0 0-1,0 0 1,0 0 0,0 0 0,0 0 0,0 0 0,1 0 0,-1 0 0,0 0 0,0 0 0,0 0 0,0 0 0,0 0 0,0 0-1,0 0 1,0 0 0,0 0 0,0 0 0,4-7-138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9.021"/>
    </inkml:context>
    <inkml:brush xml:id="br0">
      <inkml:brushProperty name="width" value="0.025" units="cm"/>
      <inkml:brushProperty name="height" value="0.025" units="cm"/>
    </inkml:brush>
  </inkml:definitions>
  <inkml:trace contextRef="#ctx0" brushRef="#br0">119 22 21325,'4'-15'2216,"-1"9"-1576,-4 13-360,-9 10 1473,-3 15-1161,0 7-120,-1 5-280,-2 5-152,4 18-224,4-4-144,2 0-304,-1-3-225,1-5-463,-1-6 976,0-15-280,1-10-200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1.091"/>
    </inkml:context>
    <inkml:brush xml:id="br0">
      <inkml:brushProperty name="width" value="0.05" units="cm"/>
      <inkml:brushProperty name="height" value="0.05" units="cm"/>
    </inkml:brush>
  </inkml:definitions>
  <inkml:trace contextRef="#ctx0" brushRef="#br0">0 16 19868,'6'-14'1897,"-5"12"-969,1 9 624,-1 2-1048,1 5-1392,-1 3-1856,-1 2 2287,-3 4-359,2-2-344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9.441"/>
    </inkml:context>
    <inkml:brush xml:id="br0">
      <inkml:brushProperty name="width" value="0.025" units="cm"/>
      <inkml:brushProperty name="height" value="0.025" units="cm"/>
    </inkml:brush>
  </inkml:definitions>
  <inkml:trace contextRef="#ctx0" brushRef="#br0">0 76 20412,'25'-12'689,"0"1"1,1 0-1,0 2 0,1 1 0,51-8 0,-39 12-283,1 1 0,-1 1 0,59 6 0,-77-2-334,0 1-1,0 1 1,28 10-1,-41-12-70,0 1 0,0 1 0,0-1-1,0 1 1,-1 1 0,1-1 0,-1 1-1,0 1 1,-1-1 0,12 13 0,-16-15-2,0 0-1,0-1 1,0 1 0,0 0 0,-1 1 0,1-1 0,-1 0 0,0 0 0,0 0 0,0 1 0,0-1 0,0 1 0,-1-1 0,1 1-1,-1-1 1,0 1 0,0-1 0,-1 5 0,-1-3 3,1 0 0,-1 1 1,0-1-1,0 0 0,-1 0 0,1-1 0,-1 1 0,0 0 0,-1-1 1,-5 7-1,-4 1 25,0 1 1,-1-2 0,-1 0 0,0-1 0,0 0-1,-17 7 1,-99 42 280,117-54-503,-1 0-1,0-1 1,0-1-1,0 0 1,0-1-1,-31 1 1,41-5-41,7-2-118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0.901"/>
    </inkml:context>
    <inkml:brush xml:id="br0">
      <inkml:brushProperty name="width" value="0.025" units="cm"/>
      <inkml:brushProperty name="height" value="0.025" units="cm"/>
    </inkml:brush>
  </inkml:definitions>
  <inkml:trace contextRef="#ctx0" brushRef="#br0">7 6 24781,'4'-3'1929,"-4"2"-1697,-2 1-320,2-1-16,-2 5 80,-4 2-264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1.337"/>
    </inkml:context>
    <inkml:brush xml:id="br0">
      <inkml:brushProperty name="width" value="0.025" units="cm"/>
      <inkml:brushProperty name="height" value="0.025" units="cm"/>
    </inkml:brush>
  </inkml:definitions>
  <inkml:trace contextRef="#ctx0" brushRef="#br0">0 16 19316,'2'30'2457,"-2"-13"-1529,-2-14 1216,5-6-1928,3-10 529,-6-12-449,1 0-256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3.491"/>
    </inkml:context>
    <inkml:brush xml:id="br0">
      <inkml:brushProperty name="width" value="0.025" units="cm"/>
      <inkml:brushProperty name="height" value="0.025" units="cm"/>
    </inkml:brush>
  </inkml:definitions>
  <inkml:trace contextRef="#ctx0" brushRef="#br0">72 7 18836,'13'-7'1886,"-8"9"-441,-9 20 181,3-17-1526,-16 79 257,4 1-1,-4 121 1,16-190-321,0 10-214,0-1 1,5 40 0,-8-74-3465,-8-12 3456,8 14-283,-14-21-441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3.924"/>
    </inkml:context>
    <inkml:brush xml:id="br0">
      <inkml:brushProperty name="width" value="0.025" units="cm"/>
      <inkml:brushProperty name="height" value="0.025" units="cm"/>
    </inkml:brush>
  </inkml:definitions>
  <inkml:trace contextRef="#ctx0" brushRef="#br0">0 31 19164,'10'1'1937,"10"2"-1105,2 0-312,12-1 840,5-1-240,7-2-295,4-4-233,1 0-784,0-3-513,-6 0 617,0-1-144,-11 5-144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4.335"/>
    </inkml:context>
    <inkml:brush xml:id="br0">
      <inkml:brushProperty name="width" value="0.025" units="cm"/>
      <inkml:brushProperty name="height" value="0.025" units="cm"/>
    </inkml:brush>
  </inkml:definitions>
  <inkml:trace contextRef="#ctx0" brushRef="#br0">308 0 16468,'7'12'2200,"-6"5"-1352,-9 6-312,-7 8 1777,-9 10-1369,-6-1-208,-8 10-312,1 6-96,-2 0-320,2-3-176,6-9-496,3-1-248,10-11 256,8-12 400,10-22-232,7-15-225</inkml:trace>
  <inkml:trace contextRef="#ctx0" brushRef="#br0" timeOffset="1">351 42 16892,'4'-4'530,"21"-16"1920,-24 20-2388,-1 0 0,1 0 0,-1 0 0,0 1 0,1-1 0,-1 0 0,0 0-1,1 1 1,-1-1 0,0 0 0,1 0 0,-1 1 0,0-1 0,0 0 0,1 1 0,-1-1-1,0 0 1,0 1 0,0-1 0,0 1 0,1-1 0,-1 0 0,0 1 0,0-1 0,0 1 0,0-1-1,0 0 1,0 1 0,0-1 0,0 1 0,0-1 0,0 1 0,0-1 0,0 0 0,0 1-1,-1 0 1,1 1 230,-8 118 2726,12-87-2840,0 0 0,2-1 0,11 33 0,3 17-116,-19-78-38,15 90-852,-15-83 616,0 0 0,-1 0 0,0 0 0,-1 0-1,0 0 1,-5 17 0,6-27 182,0 1 1,-1 0-1,1-1 0,-1 1 0,1-1 0,-1 1 0,1-1 1,-1 1-1,0-1 0,0 0 0,0 1 0,0-1 1,0 0-1,0 0 0,0 0 0,-1 1 0,1-1 1,0 0-1,0-1 0,-1 1 0,1 0 0,-3 1 1,-14 0-566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4.771"/>
    </inkml:context>
    <inkml:brush xml:id="br0">
      <inkml:brushProperty name="width" value="0.025" units="cm"/>
      <inkml:brushProperty name="height" value="0.025" units="cm"/>
    </inkml:brush>
  </inkml:definitions>
  <inkml:trace contextRef="#ctx0" brushRef="#br0">0 21 17540,'0'-15'1736,"16"10"-1016,8 5-304,14 4 753,6 6-121,15 0-880,2-1 1384,12-5-1320,1-3 56,-9-4-120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8.348"/>
    </inkml:context>
    <inkml:brush xml:id="br0">
      <inkml:brushProperty name="width" value="0.025" units="cm"/>
      <inkml:brushProperty name="height" value="0.025" units="cm"/>
    </inkml:brush>
  </inkml:definitions>
  <inkml:trace contextRef="#ctx0" brushRef="#br0">123 15 17364,'0'-1'260,"1"1"1,0-1-1,-1 0 1,1 1-1,0-1 1,-1 0 0,1 1-1,-1-1 1,1 0-1,-1 0 1,1 1-1,-1-1 1,0 0 0,1 0-1,-1-1 1,1 1 1486,-2 6-464,1-1-1058,-34 146 813,9-52-1022,3-3 16,4-20-17,-9 80 0,26-147-12,-2 41 6,3-47-9,0 1 0,0 0 0,0 0 0,0 0 0,1-1 1,0 1-1,-1 0 0,1-1 0,0 1 0,0 0 0,0-1 0,1 1 0,1 3 1,-2-5-1,1-1 1,-1 1 0,0-1 0,0 1 0,1-1 0,-1 0-1,0 0 1,0 1 0,1-1 0,-1 0 0,0 0 0,1 0 0,-1 0-1,0 0 1,1 0 0,-1-1 0,0 1 0,0 0 0,1-1-1,-1 1 1,0-1 0,0 1 0,0-1 0,1 0 0,-1 1-1,0-1 1,0 0 0,0 0 0,1-1 0,22-18 16,-1-1 1,0-2-1,-2 0 0,25-35 1,-14 18 0,47-57 3,236-267-373,-293 343-320,-22 21 651,-1 0 0,1 0 0,0 0 0,0 0 0,0 0 0,0 0-1,0 0 1,0 0 0,0 0 0,0 0 0,0 0 0,0 0 0,0-1 0,0 1-1,0 0 1,0 0 0,0 0 0,-1 0 0,1 0 0,0 0 0,0 0 0,0 0-1,0 0 1,0 0 0,0 0 0,0 0 0,0 0 0,0 0 0,0 0 0,0 0-1,0 0 1,0-1 0,0 1 0,0 0 0,0 0 0,0 0 0,0 0 0,0 0 0,0 0-1,0 0 1,0 0 0,0 0 0,0 0 0,0 0 0,0 0 0,0 0 0,0-1-1,0 1 1,0 0 0,0 0 0,0 0 0,0 0 0,0 0 0,1 0 0,-1 0-1,0 0 1,0 0 0,0 0 0,0 0 0,0 0 0,0 0 0,-10 3-372,-11 5 176,-10 8-303,-3 4-129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8.782"/>
    </inkml:context>
    <inkml:brush xml:id="br0">
      <inkml:brushProperty name="width" value="0.025" units="cm"/>
      <inkml:brushProperty name="height" value="0.025" units="cm"/>
    </inkml:brush>
  </inkml:definitions>
  <inkml:trace contextRef="#ctx0" brushRef="#br0">0 292 16155,'12'44'1841,"2"-7"-913,3-2-328,3-9 848,3-1-167,3-6-313,1-2-368,1-3-976,-3-1-400,-2-7 648,3 1-200,1-11-120</inkml:trace>
  <inkml:trace contextRef="#ctx0" brushRef="#br0" timeOffset="1">824 1 20580,'-10'5'1889,"-7"8"-1505,-3-3-128,3 2 440,8-2-1072,2-2-2025,3-2 2201,0-2-392,2 2-296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9.188"/>
    </inkml:context>
    <inkml:brush xml:id="br0">
      <inkml:brushProperty name="width" value="0.025" units="cm"/>
      <inkml:brushProperty name="height" value="0.025" units="cm"/>
    </inkml:brush>
  </inkml:definitions>
  <inkml:trace contextRef="#ctx0" brushRef="#br0">1 36 18388,'0'21'2072,"0"-17"-1247,1-3-305,2-2 840,3-8-968,1 2 72,-6-12-64,-2-6-416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3:39.482"/>
    </inkml:context>
    <inkml:brush xml:id="br0">
      <inkml:brushProperty name="width" value="0.05" units="cm"/>
      <inkml:brushProperty name="height" value="0.05" units="cm"/>
    </inkml:brush>
  </inkml:definitions>
  <inkml:trace contextRef="#ctx0" brushRef="#br0">52 743 18076,'-13'1'792,"-25"15"-168,184-152-2160,-82 78 2048,28-15-112,21-4-112,21-6-400,2-6-16,-4 3 160,-12 0-112,-22 14-64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1.513"/>
    </inkml:context>
    <inkml:brush xml:id="br0">
      <inkml:brushProperty name="width" value="0.05" units="cm"/>
      <inkml:brushProperty name="height" value="0.05" units="cm"/>
    </inkml:brush>
  </inkml:definitions>
  <inkml:trace contextRef="#ctx0" brushRef="#br0">39 110 18372,'0'2'151,"0"-1"-1,0 0 1,0 0 0,1 0 0,-1 0-1,0 0 1,0 1 0,1-1 0,-1 0-1,1 0 1,-1 0 0,1 0-1,-1 0 1,1 0 0,0 0 0,0 0-1,-1 0 1,1-1 0,0 1 0,1 1-1,-1-2-8,0 1-1,0-1 1,0 0 0,-1 0-1,1 0 1,0 0-1,0 0 1,0 0-1,0 0 1,0 0-1,0 0 1,0 0-1,0 0 1,0-1-1,-1 1 1,1 0 0,0-1-1,0 1 1,1-1-1,2-2 125,0 1 0,-1-1 1,1 0-1,-1 0 0,0 0 0,0 0 0,0 0 0,0-1 1,3-4-1,-2 0-52,0 0 0,-1 0 0,5-16 0,-7 23-206,-1-1-1,1 1 0,-1-1 0,1 0 1,-1 1-1,0-1 0,0 0 0,0 1 1,0-1-1,0 0 0,0 1 0,0-1 1,0 0-1,-1 1 0,1-1 0,-1 0 1,1 1-1,-1-1 0,1 1 0,-1-1 1,0 1-1,0-1 0,0 1 0,0 0 1,0-1-1,-2-1 0,1 2-14,1 1 0,0-1 1,-1 1-1,1 0 0,0-1 0,-1 1 0,1 0 1,0 0-1,-1 0 0,1 0 0,0 0 0,-1 0 1,1 1-1,0-1 0,-1 0 0,1 1 0,0-1 0,0 0 1,-1 1-1,1 0 0,0-1 0,0 1 0,0 0 1,0 0-1,0-1 0,-2 3 0,-26 28-139,28-29 140,-6 7-21,0 1 0,1 0 0,0 1-1,-5 12 1,9-18 26,0-1 0,0 1 0,1 0 0,-1-1 1,1 1-1,0 0 0,1 0 0,-1 0 0,1 0 0,0 0 0,0 0 0,2 7 0,-2-11 2,1 0 0,-1 0 0,1 0 0,-1 0 0,1 0 0,-1-1 0,1 1 0,-1 0 0,1 0 0,0 0 0,-1-1 0,1 1 0,0-1 1,0 1-1,-1 0 0,1-1 0,0 1 0,0-1 0,0 0 0,0 1 0,0-1 0,0 0 0,0 1 0,0-1 0,0 0 0,0 0 0,0 0 0,0 0 0,0 0 0,0 0 0,0 0 0,0 0 0,0 0 0,-1-1 0,1 1 0,0 0 0,0-1 1,2 0-1,4-1-1,1-1 1,-1-1-1,11-6 1,-17 10-4,61-39-96,-33 20-33,1 1 0,48-20 0,-74 36 115,0 0 0,0 1-1,0 0 1,0 0 0,0 0-1,0 1 1,0-1 0,0 1 0,1 0-1,-1 0 1,0 0 0,5 1-1,-7 0 20,-1 0 0,1 0 0,0 0 0,0 0 0,0 0 0,-1 0 0,1 0 0,-1 0 0,1 1-1,-1-1 1,1 1 0,-1-1 0,0 1 0,1-1 0,-1 1 0,0 0 0,0 0 0,0-1 0,-1 1-1,1 0 1,0 0 0,-1 0 0,1 0 0,-1 0 0,0 0 0,1 4 0,0 10 72,-1-10-8,1 1 1,0-1 0,0 0-1,0 1 1,3 8-1,-3-14-52,-1 0 0,1 0-1,0 0 1,-1 0-1,1 0 1,0 0 0,0 0-1,-1 0 1,1 0 0,0 0-1,0 0 1,0 0 0,0-1-1,0 1 1,0 0 0,0-1-1,0 1 1,1-1 0,-1 1-1,0-1 1,0 0 0,0 1-1,1-1 1,-1 0-1,0 0 1,0 0 0,0 0-1,1 0 1,-1 0 0,0 0-1,0 0 1,1 0 0,1-2-1,4 0 13,-1 0 0,1-1 1,-1 0-1,8-5 0,23-10-533,-35 17 350,0 0 0,1 1 0,-1-1-1,0 0 1,1 1 0,-1 0 0,1 0 0,-1 0 0,0 0 0,1 0 0,-1 0 0,1 1 0,2 0 0,-4-1 115,0 1 0,0-1 0,0 0-1,-1 1 1,1 0 0,0-1 0,-1 1 0,1-1 0,0 1-1,-1 0 1,1-1 0,0 1 0,-1 0 0,1 0 0,-1 0-1,0-1 1,1 1 0,-1 0 0,1 0 0,-1 0 0,0 0-1,0 0 1,0 0 0,0 0 0,1 1 0,-1 14-701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59.713"/>
    </inkml:context>
    <inkml:brush xml:id="br0">
      <inkml:brushProperty name="width" value="0.025" units="cm"/>
      <inkml:brushProperty name="height" value="0.025" units="cm"/>
    </inkml:brush>
  </inkml:definitions>
  <inkml:trace contextRef="#ctx0" brushRef="#br0">5 0 17260,'-3'5'2032,"2"-2"-1288,9-3-240,12 4 1057,16 6-441,3 0-200,8-4-368,6 7-200,2-6-536,-2 1-432,-4-3 568,-5-5-112,-11-12-112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0.153"/>
    </inkml:context>
    <inkml:brush xml:id="br0">
      <inkml:brushProperty name="width" value="0.025" units="cm"/>
      <inkml:brushProperty name="height" value="0.025" units="cm"/>
    </inkml:brush>
  </inkml:definitions>
  <inkml:trace contextRef="#ctx0" brushRef="#br0">228 10 20300,'3'-10'2084,"-11"15"-1055,-18 19-166,21-19-498,-15 17-218,1 1 0,0 0 0,2 1 0,1 1 0,0 1 0,2 0 0,-16 44-1,21-47-144,1 1-1,2 0 0,0 0 1,2 1-1,0 0 0,2 0 1,1 0-1,1 0 0,4 36 1,-2-50-109,0 0 1,0 0 0,1 0 0,1 0 0,0 0 0,0-1 0,1 0 0,0 0 0,1 0 0,9 11 0,-9-14 8,0 0 0,1-1 1,-1 1-1,2-2 0,-1 1 1,1-1-1,-1 0 0,1 0 1,1-1-1,-1 0 1,1-1-1,-1 0 0,11 2 1,33 4-386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0.620"/>
    </inkml:context>
    <inkml:brush xml:id="br0">
      <inkml:brushProperty name="width" value="0.025" units="cm"/>
      <inkml:brushProperty name="height" value="0.025" units="cm"/>
    </inkml:brush>
  </inkml:definitions>
  <inkml:trace contextRef="#ctx0" brushRef="#br0">108 77 12491,'0'-7'872,"0"-2"-1872,0 1 1032,0 4 224,0 1-240</inkml:trace>
  <inkml:trace contextRef="#ctx0" brushRef="#br0" timeOffset="1">110 20 21197,'2'-15'1757,"0"10"-813,-1 9 237,-3 29-275,-9 52 0,2-26-889,-39 271-712,38-270-455,5-39 125,4-21 994,1 1 1,0-1-1,0 0 0,-1 1 0,1-1 0,0 1 0,-1-1 0,1 0 0,0 1 1,-1-1-1,1 1 0,0-1 0,-1 0 0,1 0 0,-1 1 0,1-1 0,-1 0 0,1 0 1,-1 0-1,1 1 0,-1-1 0,1 0 0,-1 0 0,1 0 0,-1 0 0,1 0 1,-1 0-1,1 0 0,-1 0 0,1 0 0,-1 0 0,1 0 0,-1 0 0,1-1 1,-1 1-1,1 0 0,-2-1 0,-10-7-733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1.021"/>
    </inkml:context>
    <inkml:brush xml:id="br0">
      <inkml:brushProperty name="width" value="0.025" units="cm"/>
      <inkml:brushProperty name="height" value="0.025" units="cm"/>
    </inkml:brush>
  </inkml:definitions>
  <inkml:trace contextRef="#ctx0" brushRef="#br0">0 28 18276,'51'-10'979,"0"2"0,1 3 0,0 1 0,0 3 0,-1 3 0,82 11 0,-123-11-920,5 0 1,-1 0 0,17 6-1,-29-7-53,0 0 0,1-1-1,-1 1 1,0 0-1,0 0 1,0 0 0,0 0-1,0 0 1,0 1-1,0-1 1,0 1 0,-1-1-1,1 1 1,-1 0 0,1-1-1,-1 1 1,1 0-1,-1 0 1,0 0 0,0 0-1,1 3 1,-2-3 2,0 1 1,0-1 0,0 1 0,0-1-1,0 1 1,-1-1 0,1 0-1,-1 1 1,1-1 0,-1 1-1,0-1 1,0 0 0,0 0 0,-1 0-1,1 0 1,0 1 0,-4 2-1,-35 36 99,18-20-79,19-19-73,1 0 1,0 1 0,0-1 0,0 1 0,0-1 0,1 1 0,-1 0 0,1 0 0,0-1 0,-1 1 0,1 0 0,1 0 0,-1 0 0,-1 7 0,3-6-53,-1 0 0,1-1 0,0 1 0,0 0 0,0 0 0,0 0 0,1-1 0,0 1 0,-1 0 0,1-1 0,4 6 0,1 1 34,-1 1-1,0 0 1,-1 0 0,0 1-1,-1 0 1,-1-1-1,1 1 1,-2 1 0,0-1-1,1 20 1,-3-23 71,0-1 0,0 1-1,-1-1 1,-1 1 0,1-1 0,-1 0 0,-1 0 0,0 0-1,0 0 1,0 0 0,-1-1 0,0 1 0,-1-1 0,1 0-1,-1 0 1,-9 9 0,-1-1 181,-1-1 1,0 0-1,-1-2 0,-28 17 1,38-24-149,0-2 0,0 1 0,0-1 1,-1 0-1,1 0 0,-1-1 0,0 0 1,0-1-1,1 1 0,-1-1 1,0-1-1,0 0 0,0 0 0,-16-2 1,23 2-45,1-1 0,-1 1 0,1 0 0,-1 0-1,1 0 1,-1-1 0,1 1 0,-1 0 0,1 0 0,-1-1 0,1 1 0,-1 0 0,1-1 0,-1 1 0,1-1 0,0 1 0,-1-1 0,1 1 0,0 0 0,-1-1 0,1 1 0,0-1 0,-1 0 0,1 1 0,0-1 0,0 1 0,0-1 0,0 1 0,0-1 0,0 1 0,0-1-1,0 0 1,0 1 0,0-1 0,0 0 0,8-9-161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1.446"/>
    </inkml:context>
    <inkml:brush xml:id="br0">
      <inkml:brushProperty name="width" value="0.025" units="cm"/>
      <inkml:brushProperty name="height" value="0.025" units="cm"/>
    </inkml:brush>
  </inkml:definitions>
  <inkml:trace contextRef="#ctx0" brushRef="#br0">55 0 20340,'-10'23'1937,"-1"7"-1273,-2 3-272,3 10 728,3 3-200,4-1-319,3-2-265,7-6-568,2 3-289,2-11-543,2-1-296,-4-10 976,-4-7-272,-3-7-200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1.946"/>
    </inkml:context>
    <inkml:brush xml:id="br0">
      <inkml:brushProperty name="width" value="0.025" units="cm"/>
      <inkml:brushProperty name="height" value="0.025" units="cm"/>
    </inkml:brush>
  </inkml:definitions>
  <inkml:trace contextRef="#ctx0" brushRef="#br0">6 305 16243,'-4'-26'1833,"2"4"-1097,6 10-296,9 4 744,6 4-95,10 4-593,4 3-464,10 1-2033,3-4 1801,5-4-288,1-10-208</inkml:trace>
  <inkml:trace contextRef="#ctx0" brushRef="#br0" timeOffset="1">930 4 19380,'-2'-1'231,"0"0"-1,0 1 0,0-1 1,-1 1-1,1 0 1,0 0-1,0-1 0,-1 1 1,1 1-1,0-1 1,-1 0-1,-2 1 0,-7 3 23,0 1-1,0-1 0,1 2 0,0 0 0,0 0 0,0 1 1,0 0-1,1 1 0,1 0 0,-1 1 0,-12 14 0,12-9-237,0 0 0,1 0 0,1 1 0,0 0-1,1 1 1,1-1 0,0 1 0,1 0 0,1 1-1,-3 23 1,6-36-24,1-1 0,0 1 0,0 0 0,0 0-1,1 0 1,-1 0 0,1-1 0,0 1 0,0 0 0,0-1-1,1 1 1,-1-1 0,1 1 0,0-1 0,0 1 0,0-1 0,0 0-1,0 0 1,1 0 0,0-1 0,-1 1 0,1 0 0,0-1-1,0 0 1,1 0 0,4 3 0,-1-2 34,1 0 0,-1-1 0,0 0 1,0 0-1,1-1 0,-1 0 0,1 0 0,-1-1 0,1 0 1,-1 0-1,1-1 0,12-2 0,20-7-32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2.376"/>
    </inkml:context>
    <inkml:brush xml:id="br0">
      <inkml:brushProperty name="width" value="0.025" units="cm"/>
      <inkml:brushProperty name="height" value="0.025" units="cm"/>
    </inkml:brush>
  </inkml:definitions>
  <inkml:trace contextRef="#ctx0" brushRef="#br0">32 0 19644,'5'23'1793,"-7"2"-1129,-2 5-256,2 3 552,-5 3-104,4 5-152,-2-4-432,-3-2-48,3-9-88,5-8-136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2.815"/>
    </inkml:context>
    <inkml:brush xml:id="br0">
      <inkml:brushProperty name="width" value="0.025" units="cm"/>
      <inkml:brushProperty name="height" value="0.025" units="cm"/>
    </inkml:brush>
  </inkml:definitions>
  <inkml:trace contextRef="#ctx0" brushRef="#br0">158 0 20260,'10'9'1633,"-4"2"-1249,-4 4-200,-2 12 600,0 7-224,0 12-224,-2-1-160,-1 2-240,3 2-96,0-11-296,0 1-184,5-14-104,-2-10 536,-1-10-192,-2-4-152</inkml:trace>
  <inkml:trace contextRef="#ctx0" brushRef="#br0" timeOffset="1">0 228 14435,'6'3'1953,"15"3"-785,7 0-432,15-6 1224,5-2-631,11-2-329,1-5-496,5-1-2553,-2-1 2074,-7-2-506,-6-7-239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3.283"/>
    </inkml:context>
    <inkml:brush xml:id="br0">
      <inkml:brushProperty name="width" value="0.025" units="cm"/>
      <inkml:brushProperty name="height" value="0.025" units="cm"/>
    </inkml:brush>
  </inkml:definitions>
  <inkml:trace contextRef="#ctx0" brushRef="#br0">215 1 18044,'-9'3'536,"0"1"1,0 0 0,1 0-1,0 1 1,-1 0-1,2 0 1,-11 10-1,4-3-345,1 1 0,0 0-1,1 1 1,-10 16 0,13-16-253,0 1 1,0 0-1,2 1 0,-10 27 1,14-33 117,0 0 1,1 0-1,0 0 1,1 0-1,0 1 1,0-1-1,1 1 1,2 13-1,-1-19-38,0 1 0,0-1 0,1 0 1,-1 0-1,1 0 0,0 0 0,1 0 0,-1-1 0,1 1 0,0-1 0,0 1 0,1-1 0,-1 0 0,1 0 0,0-1 0,0 1 0,0-1 0,0 0 0,0 0 0,1 0 0,0 0 0,-1-1 0,1 0 0,8 3 0,-1-2 69,1 0-1,0 0 1,0-2-1,0 1 0,0-2 1,0 1-1,0-2 1,0 0-1,14-3 0,19-7 34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3.764"/>
    </inkml:context>
    <inkml:brush xml:id="br0">
      <inkml:brushProperty name="width" value="0.025" units="cm"/>
      <inkml:brushProperty name="height" value="0.025" units="cm"/>
    </inkml:brush>
  </inkml:definitions>
  <inkml:trace contextRef="#ctx0" brushRef="#br0">58 35 17100,'-6'7'631,"0"1"1,0-1 0,1 1-1,0 0 1,0 0 0,1 0-1,-7 18 1,9-21-469,0 1 0,1-1-1,0 1 1,0 0 0,0-1 0,0 1 0,1 0 0,0-1 0,0 1 0,0 0-1,1 0 1,0-1 0,0 1 0,3 6 0,-3-10-192,0 1-1,0-1 1,0 0-1,1 0 1,-1 1-1,1-1 1,0 0 0,-1 0-1,1 0 1,0-1-1,0 1 1,0 0 0,0-1-1,1 0 1,-1 1-1,5 1 1,-3-2-123,0 1 1,1-1-1,-1 0 1,0-1 0,1 1-1,-1-1 1,1 0-1,-1 0 1,7-1-1,-3 0-181,0-1-1,0 0 1,0 0-1,-1-1 0,1 0 1,-1 0-1,0-1 1,0 1-1,0-2 1,0 1-1,6-6 1,3-6-67,-1-1 1,0 0-1,-2 0 1,0-2-1,-1 0 1,0 0-1,-2-1 1,11-27-1,-19 36 2182,-9 18-776,-12 22 322,9-9-714,1 0 0,0 1 0,2 0 0,-7 28 0,12-41-568,1 0 0,0 1 0,0-1 0,1 1 0,0-1 0,2 12 0,-1-16-80,0 1-1,0-1 0,0 1 1,1-1-1,0 0 1,0 0-1,0 0 1,0 0-1,1 0 1,-1 0-1,1 0 1,5 4-1,3 1-170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1.884"/>
    </inkml:context>
    <inkml:brush xml:id="br0">
      <inkml:brushProperty name="width" value="0.05" units="cm"/>
      <inkml:brushProperty name="height" value="0.05" units="cm"/>
    </inkml:brush>
  </inkml:definitions>
  <inkml:trace contextRef="#ctx0" brushRef="#br0">41 1 20212,'0'30'1905,"-3"13"-1241,-1 4-256,-3 7 904,1 5-384,-1 1-311,1-4-81,2-10-256,1-10-128,3-13-152,6-6-112,4-14-304,1-4-280,3-11-649,4-7-447,0-6 1288,5-1-312,2-1-177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4.211"/>
    </inkml:context>
    <inkml:brush xml:id="br0">
      <inkml:brushProperty name="width" value="0.025" units="cm"/>
      <inkml:brushProperty name="height" value="0.025" units="cm"/>
    </inkml:brush>
  </inkml:definitions>
  <inkml:trace contextRef="#ctx0" brushRef="#br0">17 1 18100,'3'1'1872,"-3"2"-1184,-3 4-271,0 16 799,-1 0-112,1 12-400,-1 6-152,3 8-304,-1 1-80,2 2-264,3-5-168,3-10-384,-1 1-248,1-13 696,-2-7-200,-5-8-152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4.601"/>
    </inkml:context>
    <inkml:brush xml:id="br0">
      <inkml:brushProperty name="width" value="0.025" units="cm"/>
      <inkml:brushProperty name="height" value="0.025" units="cm"/>
    </inkml:brush>
  </inkml:definitions>
  <inkml:trace contextRef="#ctx0" brushRef="#br0">1 0 15059,'0'15'1937,"12"3"-833,9-1-368,10 4 1448,6-3-879,9-4-249,9 2-128,1-4-880,-2-7-712,0-5 648,-2-8-184,-8-22-176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5.723"/>
    </inkml:context>
    <inkml:brush xml:id="br0">
      <inkml:brushProperty name="width" value="0.025" units="cm"/>
      <inkml:brushProperty name="height" value="0.025" units="cm"/>
    </inkml:brush>
  </inkml:definitions>
  <inkml:trace contextRef="#ctx0" brushRef="#br0">4 0 17692,'5'6'1824,"-5"3"-1344,0 8-200,-4 7 833,3 13-417,-2 5-136,3 10-336,0-4-80,0 2-80,3-1-176,1-9-504,2-5-264,-5-15 712,2-4-169,-5-9-103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6.156"/>
    </inkml:context>
    <inkml:brush xml:id="br0">
      <inkml:brushProperty name="width" value="0.025" units="cm"/>
      <inkml:brushProperty name="height" value="0.025" units="cm"/>
    </inkml:brush>
  </inkml:definitions>
  <inkml:trace contextRef="#ctx0" brushRef="#br0">25 15 17828,'1'-1'137,"1"-1"0,-1 1 0,0 0 0,0 0 0,1 0 0,-1 0 0,1 1 0,-1-1 0,1 0 0,-1 1 0,1-1 0,-1 0 0,1 1 1,0 0-1,-1-1 0,1 1 0,0 0 0,-1 0 0,1 0 0,2 0 0,2 0 151,23-1 360,0 1 0,0 1-1,0 1 1,36 8 0,-38-4-556,0 1 1,-1 2-1,0 0 0,-1 1 0,0 2 0,0 1 0,42 29 1,-55-33-84,-2-1 0,1 2 1,-1 0-1,-1 0 1,0 0-1,0 1 0,-1 1 1,0 0-1,-1 0 1,9 22-1,-13-26-7,0 1 1,0-1-1,-1 1 0,0 0 0,-1 0 1,0 0-1,-1 0 0,1 0 0,-2 0 1,1 0-1,-1 0 0,-1 0 0,0 0 1,0-1-1,0 1 0,-1 0 0,-7 12 1,3-8 1,-1 0 1,-1-1-1,0 0 1,-1 0-1,-1-1 1,1 0-1,-2-1 1,1 0-1,-1-1 1,-1 0-1,0-1 1,0 0-1,0-1 1,-17 5-1,8-3 11,-1-1-1,0-1 1,-1-1 0,0-1-1,0-1 1,0-2-1,0 0 1,-28-2-1,40-1-97,-1 0-1,0-1 1,1-1-1,-1 0 1,1-1-1,0 0 0,-17-9 1,25 11 24,-1-1 0,0 0 0,1 0 0,-1 0 0,1-1 0,0 0-1,0 0 1,-5-7 0,7 8 68,0 0 0,0 0 0,1 0-1,0 0 1,-1 0 0,1 0 0,0-1-1,1 1 1,-1 0 0,0-1 0,1 1-1,0 0 1,0-1 0,0 1-1,1-5 1,2-7-273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06.624"/>
    </inkml:context>
    <inkml:brush xml:id="br0">
      <inkml:brushProperty name="width" value="0.025" units="cm"/>
      <inkml:brushProperty name="height" value="0.025" units="cm"/>
    </inkml:brush>
  </inkml:definitions>
  <inkml:trace contextRef="#ctx0" brushRef="#br0">440 1 16428,'14'15'712,"-1"1"0,0 0 0,-2 2 0,0-1 0,17 38 0,-12-23-27,-1-4-323,-1 1 1,-2 1 0,-1-1-1,11 47 1,-19-62-328,-1 1-1,0-1 1,-1 1-1,-1 0 1,0 0 0,-1-1-1,0 1 1,-1 0-1,-1-1 1,-1 1-1,-9 26 1,2-19-25,0 0 1,-2-1-1,-1 0 0,0-1 0,-34 36 1,-97 79-629,-120 67-497,182-147 778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47.970"/>
    </inkml:context>
    <inkml:brush xml:id="br0">
      <inkml:brushProperty name="width" value="0.025" units="cm"/>
      <inkml:brushProperty name="height" value="0.025" units="cm"/>
    </inkml:brush>
  </inkml:definitions>
  <inkml:trace contextRef="#ctx0" brushRef="#br0">3655 163 7850,'-156'33'1052,"-140"35"739,6 21-1118,-73 54-1245,8 16-1,-564 342 1,736-379 1576,6 7 1,-178 168 0,297-241-705,2 3 1,3 2-1,3 3 0,2 1 1,3 3-1,4 1 0,-62 142 1,80-150-241,3 0-1,2 2 1,3 0 0,3 1-1,3 1 1,3-1 0,2 1 0,8 102-1,-1-133-75,1 0 0,2 0-1,1 0 1,1-1 0,23 56-1,-22-69 2,1 0 0,1-1 0,1 0 0,0-1 0,1 0 0,1-1 0,1 0 0,0-1 0,33 26 0,-23-25-31,0-1-1,0 0 0,2-2 0,0-1 1,52 17-1,-39-19 7,1-1 0,0-2 0,69 4 0,-28-10 27,1-4-1,0-4 1,141-28 0,-26-10 211,368-134 1,161-148 125,-479 192 9,398-285 0,161-254 926,-610 484-340,315-390-1,-476 532-749,-3-2-1,-1-1 0,31-70 0,-51 93-96,-2 0-1,0-2 1,-2 1-1,-1-1 1,-1 0-1,-2 0 1,-1-1-1,0-40 1,-4 52-64,0 1 0,-2 0 1,0 0-1,0 0 1,-2 0-1,0 0 0,-1 1 1,-1 0-1,0 0 0,-16-24 1,11 22-43,-1 1 0,-1 1 1,-1 0-1,0 0 0,-1 2 1,-1 0-1,-32-21 0,12 14-48,0 2-1,-2 2 0,0 1 1,-1 2-1,0 1 0,-1 3 1,-1 1-1,-60-5 0,14 8-98,-1 4 0,1 4 0,0 4 0,0 4 0,0 4 0,-117 33 0,25 9-143,-337 156 0,252-83 103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48.627"/>
    </inkml:context>
    <inkml:brush xml:id="br0">
      <inkml:brushProperty name="width" value="0.025" units="cm"/>
      <inkml:brushProperty name="height" value="0.025" units="cm"/>
    </inkml:brush>
  </inkml:definitions>
  <inkml:trace contextRef="#ctx0" brushRef="#br0">58 1 16708,'0'22'567,"0"0"0,-1 1 0,-1-1 0,-10 40 0,1-5 89,-6 85 270,2 211 0,16-361-691,1-1-1,-1 1 0,1-1 1,3-7-1,3-11-25,62-227 621,-49 192-860,3 1 0,33-61 0,-56 119 29,7-11-13,0 1 0,14-19-1,-21 30 9,0 0 0,1 0-1,-1 0 1,1 0-1,-1 1 1,1-1 0,0 1-1,0-1 1,0 1 0,0-1-1,0 1 1,0 0-1,0 0 1,0 0 0,0 0-1,1 0 1,-1 1 0,0-1-1,1 1 1,-1-1 0,0 1-1,1 0 1,-1 0-1,4 0 1,-3 1-2,-1 0 0,1 1 0,-1-1 0,1 1 0,-1-1 0,0 1 1,0 0-1,0 0 0,0 0 0,0 0 0,0 0 0,0 0 0,-1 1 0,1-1 0,-1 1 0,0-1 0,0 1 0,0-1 0,0 1 0,0 0 0,1 3 0,0 2-10,-1 1 0,1 0 0,-1 0 0,-1-1 0,0 14 0,-1-13 19,-1 0 0,0 0-1,0 0 1,-1 0-1,0 0 1,-1 0 0,0-1-1,0 0 1,-1 0 0,0 0-1,0 0 1,-1-1-1,0 1 1,-8 7 0,3-5-27,0 0 0,0-1 1,-1-1-1,0 1 1,0-2-1,-1 0 0,0 0 1,-20 6-1,8-7 722,25-6-687,-1 0 0,1 0-1,-1 1 1,1-1 0,-1 0-1,0 0 1,1 0 0,-1 0-1,1 0 1,-1-1-1,0 1 1,1 0 0,-1 0-1,1 0 1,-1 0 0,1-1-1,-1 1 1,1 0 0,-1 0-1,1-1 1,-1 1 0,1 0-1,-1-1 1,1 1-1,-1-1 1,1 1 0,-1 0-1,1-1 1,0 1 0,-1-1-1,1 1 1,0-1 0,0 1-1,-1-2 1,2-6 124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49.098"/>
    </inkml:context>
    <inkml:brush xml:id="br0">
      <inkml:brushProperty name="width" value="0.025" units="cm"/>
      <inkml:brushProperty name="height" value="0.025" units="cm"/>
    </inkml:brush>
  </inkml:definitions>
  <inkml:trace contextRef="#ctx0" brushRef="#br0">27 1 18348,'-1'9'1041,"0"1"-1,-1 0 1,-4 16-1,-3 14-333,7-25-597,0-4-80,1 0 1,0 0 0,0 0-1,1 0 1,0 0-1,4 20 1,-4-30-31,0 0 0,1 0 0,-1 0 0,0 0 0,1 0 0,-1 0-1,0-1 1,1 1 0,-1 0 0,1 0 0,-1 0 0,1-1 0,0 1 0,-1 0 0,1 0 0,0-1 0,0 1 0,-1-1 0,1 1-1,0-1 1,0 1 0,0-1 0,0 1 0,1 0 0,0-1 0,-1-1 0,0 1 0,1 0 0,-1 0 0,0 0 0,1-1 0,-1 1 0,0 0 0,1-1 0,-1 0 0,0 1 0,0-1 0,0 0 0,1 1 0,0-2-1,4-3 7,0 0 0,-1-1-1,1 0 1,6-10-1,69-115 522,-81 131-521,0 0 0,0 0-1,0 0 1,0 0 0,0 0-1,0 0 1,0 0 0,0 0-1,0 1 1,0-1 0,0 0 0,0 0-1,1 0 1,-1 0 0,0 0-1,0 0 1,0 0 0,0 0-1,0 0 1,0 0 0,0 0-1,0 0 1,0 0 0,0 0 0,0 0-1,0 0 1,1 0 0,-1 0-1,0 0 1,0 0 0,0 0-1,0 0 1,0 0 0,0 0 0,0 0-1,0 0 1,0 0 0,0 0-1,0 0 1,1 0 0,-1 0-1,0 0 1,0 0 0,0 0 0,0 0-1,0 0 1,0 0 0,0-1-1,0 1 1,0 0 0,0 0-1,0 0 1,0 0 0,0 0-1,0 0 1,0 0 0,0 0 0,0 0-1,0 0 1,1 13 164,-3 25-60,1-29-64,0 6 0,-1 6 2,2 31-1,0-48-36,0 0-1,1 1 0,-1-1 1,1 0-1,0 0 0,0 0 1,1 1-1,-1-1 0,1 0 0,0-1 1,0 1-1,0 0 0,4 4 1,-5-7 0,1 0 1,-1 1-1,0-1 1,0 0 0,1-1-1,-1 1 1,1 0-1,-1 0 1,1 0 0,-1-1-1,1 1 1,-1-1-1,1 1 1,-1-1 0,1 0-1,0 0 1,-1 0-1,4 0 1,-1 0 11,-1-1-1,1 0 1,-1 1-1,0-1 1,1-1 0,-1 1-1,0-1 1,5-2-1,3-3 60,0-1 0,-1-1 0,14-14 0,-24 23-81,21-23-252,-1 0 1,-1-2 0,18-30-1,-36 53 153,10-19-591,-10 20 655,-1 0-1,0 1 0,1-1 1,-1 0-1,0 0 0,0 0 1,1 1-1,-1-1 0,0 0 1,0 0-1,0 0 0,0 0 1,0 0-1,0 0 0,0 1 1,-1-1-1,1 0 0,0 0 1,0 0-1,-1 0 0,1 1 1,0-1-1,-1 0 0,0 0 1,-6-3-577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49.969"/>
    </inkml:context>
    <inkml:brush xml:id="br0">
      <inkml:brushProperty name="width" value="0.025" units="cm"/>
      <inkml:brushProperty name="height" value="0.025" units="cm"/>
    </inkml:brush>
  </inkml:definitions>
  <inkml:trace contextRef="#ctx0" brushRef="#br0">337 68 14243,'-1'-3'249,"1"0"-1,-1 0 1,0 0 0,0-1-1,0 1 1,0 0-1,0 0 1,-1 0 0,1 0-1,-1 1 1,0-1 0,0 0-1,0 1 1,0-1-1,-1 1 1,1 0 0,-1 0-1,1 0 1,-1 0 0,0 0-1,1 0 1,-1 1-1,0-1 1,0 1 0,0 0-1,0 0 1,-1 0 0,1 0-1,0 1 1,0-1-1,0 1 1,-4 0 0,-2 0-129,1 1 1,0 0-1,0 0 0,1 1 1,-1 0-1,0 1 1,0-1-1,1 2 0,0-1 1,-1 1-1,1 0 1,-6 5-1,-1 1-99,1 1-1,1 1 1,0 0-1,0 0 1,1 1-1,1 1 1,0-1-1,1 2 1,1-1-1,0 1 1,1 1-1,0-1 1,1 1-1,1 1 1,-3 17-1,7-29-21,0-1 0,1 1-1,0-1 1,0 1 0,0 0 0,0-1-1,1 1 1,-1-1 0,1 1 0,1-1-1,-1 1 1,0-1 0,1 1 0,0-1-1,4 6 1,-4-7 1,0-1-1,1 1 0,0 0 1,-1-1-1,1 0 1,0 1-1,1-1 0,-1 0 1,0-1-1,0 1 1,1-1-1,-1 1 0,1-1 1,-1 0-1,1 0 1,0 0-1,-1-1 0,1 1 1,5-1-1,3-1 4,1 0-1,-1 0 1,0-1-1,0-1 1,0 0-1,0 0 1,0-1-1,-1-1 1,21-11-1,-5 0 31,1-1 0,39-33 0,-66 49-32,54-49 102,-50 45-98,0 0 0,0 0 0,-1-1 0,1 0 0,-2 0 0,1 0 0,-1 0-1,4-8 1,-7 14-24,0-1 0,0 1 1,0-1-1,1 1 0,-1-1 0,0 1 0,0-1 0,0 1 0,0-1 0,0 1 0,0-1 0,0 0 0,0 1 0,0-1 0,0 1 1,0-1-1,0 1 0,-1-1 0,1 1 0,0-1 0,-8 0-664,6 1 634,1 1 0,0-1 0,0 1 0,0 0 0,0 0 0,0-1-1,0 1 1,0 0 0,0 0 0,0 0 0,0 0 0,1 0 0,-1 0 0,0 0-1,0 0 1,0 2 0,-1 4-356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0.403"/>
    </inkml:context>
    <inkml:brush xml:id="br0">
      <inkml:brushProperty name="width" value="0.025" units="cm"/>
      <inkml:brushProperty name="height" value="0.025" units="cm"/>
    </inkml:brush>
  </inkml:definitions>
  <inkml:trace contextRef="#ctx0" brushRef="#br0">3 1 15547,'-2'11'1553,"10"6"-713,4 3-216,11 5 704,2 1-63,11 1-209,2 2-104,3-4-728,-2 0-592,-2-14 464,-1-2-136,-6-9-240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2.413"/>
    </inkml:context>
    <inkml:brush xml:id="br0">
      <inkml:brushProperty name="width" value="0.05" units="cm"/>
      <inkml:brushProperty name="height" value="0.05" units="cm"/>
    </inkml:brush>
  </inkml:definitions>
  <inkml:trace contextRef="#ctx0" brushRef="#br0">174 1 20052,'-11'2'480,"0"0"0,1 2 0,-1-1 0,1 1-1,-1 1 1,1 0 0,1 0 0,-1 1 0,1 0 0,-14 12-1,18-14-401,1 0 0,0 1-1,0-1 1,0 1 0,1 0-1,-1 0 1,1 0 0,1 0-1,-1 0 1,1 1 0,-1-1-1,2 1 1,-1 0 0,1-1-1,-1 1 1,2 0 0,-1 0-1,1 0 1,-1 0 0,2 0-1,0 8 1,-1-12-68,1 0 0,-1 1 0,1-1 0,-1 0 0,1 0 0,0 0 0,0 1 0,0-1 0,0 0 0,0 0 0,1 0 0,-1 0 0,1-1 0,-1 1-1,1 0 1,-1-1 0,1 1 0,0-1 0,3 2 0,-2-1-4,0-1-1,0 1 0,1-1 0,-1-1 1,1 1-1,-1 0 0,0-1 0,1 1 1,-1-1-1,1 0 0,5-1 1,3-1-5,0 0 0,-1-1 0,1 0 0,-1-1 0,0 0 1,17-10-1,-11 4-8,0 0 0,0-2 1,28-26-1,-37 30-6,0 0 0,0-1 0,-1 0-1,0 0 1,0 0 0,-1-1 0,-1 0 0,6-13-1,-10 19-77,-2 5 32,-7 13 5,-9 25 2,15-33 40,-2 4 23,1 0 0,0 1 0,0-1 0,1 1 0,0-1 1,1 1-1,0 0 0,1-1 0,1 19 0,0-28-6,-1 0 1,0 0-1,0 1 0,1-1 1,-1 0-1,1 0 0,-1 0 1,1 1-1,0-1 0,-1 0 0,1 0 1,0 0-1,0 0 0,0 0 1,-1 0-1,1 0 0,0-1 1,0 1-1,0 0 0,1 0 1,-1-1-1,0 1 0,0-1 0,2 1 1,-1 0 3,1-1 0,-1 0 0,1 1 0,-1-1 0,1 0 0,-1-1 0,1 1 0,-1 0 0,1-1-1,-1 0 1,5-1 0,4-2 21,0-2 0,0 1 0,-1-1 0,12-9 0,66-57 8,13-9-195,-100 79 152,0 1-1,0 0 1,0 0 0,1 1 0,-1-1-1,0 0 1,1 0 0,-1 1 0,1-1-1,-1 1 1,1-1 0,-1 1 0,1-1 0,-1 1-1,1 0 1,0 0 0,-1 0 0,1 0-1,-1 0 1,1 0 0,0 0 0,1 1-1,-2 0 4,0 0 0,0 1 0,0-1-1,0 0 1,0 1 0,0-1-1,0 1 1,0-1 0,-1 1 0,1-1-1,-1 1 1,1-1 0,-1 1-1,0 0 1,1-1 0,-1 1 0,0 0-1,0-1 1,0 1 0,-1 0-1,1 1 1,-2 21 139,-7 34-1,-1 16 534,10-73-653,0-1 1,0 1-1,0 0 1,0-1-1,0 1 0,0 0 1,0 0-1,0-1 1,0 1-1,1 0 0,-1-1 1,0 1-1,0 0 1,1-1-1,-1 1 0,0 0 1,1-1-1,-1 1 1,1 0-1,0 0-5,-1-1 0,1 0-1,-1 0 1,1 0 0,-1 0 0,1 0-1,-1 1 1,0-1 0,1 0 0,-1 0 0,1 0-1,-1 0 1,1 0 0,-1-1 0,1 1-1,-1 0 1,1 0 0,-1 0 0,1 0-1,-1 0 1,1-1 0,26-19 281,-25 18-273,38-35 73,-19 17-404,1 1 0,0 0-1,32-18 1,-50 35 193,0 0 0,0 0 0,0 0 0,0 0 0,0 1 0,0 0 0,7-1-1,-10 2 78,0-1-1,0 1 1,0 0 0,0 0-1,-1 0 1,1 1-1,0-1 1,0 0-1,0 0 1,0 0-1,0 1 1,-1-1-1,1 0 1,0 1-1,0-1 1,-1 1-1,1-1 1,0 1-1,0-1 1,-1 1-1,1-1 1,-1 1-1,1 0 1,0-1-1,-1 1 1,1 0-1,-1 0 1,0-1-1,1 1 1,-1 0-1,1 0 1,-1 0-1,0-1 1,0 1-1,0 0 1,1 0-1,-1 0 1,0 0-1,0 0 1,0 0-1,0-1 1,-1 3-1,0 6-227,0 0 0,-1 0 0,0 0 0,-1 0 0,0-1-1,0 1 1,-1-1 0,0 1 0,-1-1 0,0 0 0,-7 9-1,-8 8-192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23.527"/>
    </inkml:context>
    <inkml:brush xml:id="br0">
      <inkml:brushProperty name="width" value="0.025" units="cm"/>
      <inkml:brushProperty name="height" value="0.025" units="cm"/>
    </inkml:brush>
  </inkml:definitions>
  <inkml:trace contextRef="#ctx0" brushRef="#br0">17 22 20692,'-7'-1'1641,"7"-2"-1233,-7-3-200,4 3 328,3 0 440,0 0-736,9 2-208,-1 0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25.174"/>
    </inkml:context>
    <inkml:brush xml:id="br0">
      <inkml:brushProperty name="width" value="0.025" units="cm"/>
      <inkml:brushProperty name="height" value="0.025" units="cm"/>
    </inkml:brush>
  </inkml:definitions>
  <inkml:trace contextRef="#ctx0" brushRef="#br0">102 472 17652,'-2'-1'301,"0"1"-1,-1 0 1,1-1 0,-1 1-1,1-1 1,0 0 0,0 0 0,-4-2-1,-6-2 2307,15 8-2139,-3-3-483,1 0 0,-1 1 0,0-1 0,0 0 1,0 0-1,0 1 0,0-1 0,1 0 1,-1 0-1,0 0 0,0 1 0,1-1 1,-1 0-1,0 0 0,0 0 0,0 0 0,1 1 1,-1-1-1,0 0 0,1 0 0,-1 0 1,0 0-1,0 0 0,1 0 0,-1 0 1,0 0-1,1 0 0,-1 0 0,0 0 0,0 0 1,1 0-1,-1 0 0,0 0 0,0 0 1,1 0-1,-1 0 0,0 0 0,1-1 1,-1 1-1,0 0 0,0 0 0,1 0 1,-1 0-1,0-1 0,0 1 0,0 0 0,1 0 1,-1 0-1,0-1 0,0 1 0,0 0 1,0 0-1,0-1 0,1 1 0,-1 0 1,0 0-1,0-1 0,0 1 0,0 0 0,0 0 1,0-1-1,0 1 0,0-1 0,7-22-1582,0 0 0,-2-1-1,-1 0 1,2-39-1,-2 21 189,-2 28 1021,7-94-1227,-8 91 1788,-1 1 0,-1 0 0,0 0-1,-6-25 1,6 40-57,1-1 0,0 0 0,-1 0 1,0 0-1,1 0 0,-1 1 0,0-1 0,0 0 0,0 1 1,0-1-1,0 1 0,0-1 0,0 1 0,-1-1 0,1 1 1,0 0-1,-3-2 0,3 3-24,0 0 1,1-1-1,-1 1 1,0 0-1,0 0 0,0 0 1,0 0-1,0 0 1,0 0-1,0 0 0,0 0 1,0 0-1,0 1 1,0-1-1,0 0 0,0 0 1,0 1-1,0-1 0,0 1 1,0-1-1,1 1 1,-1-1-1,-1 2 0,-3 2 176,1 1 0,-1-1 0,1 1 0,0 0-1,0 0 1,1 1 0,0-1 0,-4 9 0,-1 4-47,2 1 0,0-1 0,2 1 0,0 0 0,0 0 0,2 1 0,0 24 0,2-29-205,0 0 1,1 1 0,1-1-1,1 0 1,0 0 0,1 0 0,0-1-1,1 1 1,13 25 0,-18-39-22,1 0 1,-1 0 0,1 0 0,-1-1-1,1 1 1,0 0 0,-1 0 0,1 0-1,0 0 1,0-1 0,0 1-1,-1 0 1,1-1 0,0 1 0,0-1-1,0 1 1,0-1 0,2 1 0,-2-1 2,-1 0 0,1 0 0,0 0 0,-1 0-1,1 0 1,0 0 0,-1-1 0,1 1 0,-1 0 0,1 0 0,0-1 0,-1 1 0,1 0 0,-1-1 0,1 1 0,-1-1 0,1 1 0,-1-1 0,1 1 0,-1-1 0,1 0 0,2-5 6,0 1 0,0-1-1,-1 1 1,4-12 0,5-20 51,-1 0 1,-2-1-1,5-59 0,-13 96-54,1 0-1,-1 1 0,0-1 0,0 0 1,0 0-1,0 0 0,0 0 0,0 0 0,0 1 1,0-1-1,0 0 0,-1 0 0,1 0 0,0 0 1,0 1-1,-1-1 0,1 0 0,-1-1 1,-7 12 6,-7 31 8,0 17-41,3 0 0,2 1 0,3 0 1,0 63-1,7-111-74,0 0 1,0 1 0,1-1-1,0 0 1,1 0 0,0 0-1,7 18 1,-9-28 91,1-1 0,-1 1 1,1 0-1,-1 0 0,1-1 0,-1 1 0,1 0 1,0-1-1,0 1 0,-1 0 0,1-1 1,0 1-1,0-1 0,0 1 0,-1-1 0,1 0 1,0 1-1,0-1 0,0 0 0,0 0 1,0 1-1,0-1 0,0 0 0,0 0 0,0 0 1,0 0-1,-1 0 0,1 0 0,0-1 1,0 1-1,0 0 0,0 0 0,0-1 0,0 1 1,0 0-1,0-1 0,-1 1 0,1-1 1,0 1-1,0-1 0,-1 1 0,1-1 0,0 0 1,-1 1-1,1-1 0,0 0 0,0-1 0,23-33-237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11.988"/>
    </inkml:context>
    <inkml:brush xml:id="br0">
      <inkml:brushProperty name="width" value="0.025" units="cm"/>
      <inkml:brushProperty name="height" value="0.025" units="cm"/>
    </inkml:brush>
  </inkml:definitions>
  <inkml:trace contextRef="#ctx0" brushRef="#br0">0 378 11258,'9'3'883,"-1"0"0,1 0 0,0-1 0,1 0 0,-1 0 0,0-1 0,15 0 0,2-1 93,38-5 0,-29 1-859,-7-1-85,-1 2 0,1 1 0,-1 1 0,1 1 0,54 8 0,-76-7-26,0 0-1,0 0 1,0-1-1,0 0 1,0 0-1,0-1 1,0 0-1,-1 0 1,1 0-1,0-1 1,0 1-1,-1-1 1,1-1-1,-1 1 1,9-6-1,-12 7-3,-1 0 0,0 1 0,1-1 0,-1 1 0,0-1 0,1 1 0,-1-1 0,1 1 0,-1 0 0,1 0 1,-1 0-1,1 0 0,-1 0 0,1 0 0,-1 0 0,1 0 0,-1 1 0,1-1 0,-1 0 0,1 1 0,-1-1 0,0 1 0,1 0 0,1 1 0,9 4 7,-8-5-7,-1-1-1,0 1 1,0 0 0,1-1-1,-1 1 1,0-1 0,0 0-1,1 0 1,-1-1 0,7 0-1,35-13 82,-6 3 24,-20 8-67,0 1 0,1 1 0,-1 0 0,1 2-1,25 3 1,92 25 70,-93-18-91,0-1 1,48 3-1,174-13-13,-138-4 25,0 3-17,331-15-24,-458 16 10,171-18 5,188 4 0,-253 18 5,0-5 1,126-17 0,83-5 37,-112 13 77,-9-22 98,-135 19-28,87-8 0,4 19-34,-87 2-128,93-10-1,223-37 52,-247 31-68,102-21-16,33 16-1,24-2 6,-214 16 8,107 5 0,55-3 5,-94-17-9,-36 5-2,-89 14-7,84-11 8,150-1 0,-217 17 6,57 12 1,13 1 19,-39-13 25,105-8 0,-154 5-36,0 2 0,1 0-1,33 7 1,-26-5-1,14 4 9,-20-2-20,0 0-1,1-2 0,0 0 1,28-1-1,15 2 10,88 6 22,-135-7-38,5 0 5,42 10 0,103 31 25,-114-34-22,0-3-1,1-2 1,64-2 0,-60-3 2,0 2 0,90 17 0,-79-4-14,136 23 8,72-19 0,47 6-16,292 23 93,-157-47-113,-102-1 20,16 16 34,33 1-30,102-28 3,-252 4-6,112-5-35,250-3 66,-553 15-18,788-6-24,-562 2 35,301-9 9,-4-33-21,-512 37-1,7 0-16,86-22 0,-148 23-356,-19 3-217,-13 3 238,-9 5 140,-8 1-67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12.887"/>
    </inkml:context>
    <inkml:brush xml:id="br0">
      <inkml:brushProperty name="width" value="0.025" units="cm"/>
      <inkml:brushProperty name="height" value="0.025" units="cm"/>
    </inkml:brush>
  </inkml:definitions>
  <inkml:trace contextRef="#ctx0" brushRef="#br0">1 251 16179,'0'1'92,"0"0"0,0-1 0,1 1 0,-1-1 0,0 1 0,1 0 0,-1-1 0,0 1 0,1-1 0,-1 1 0,1-1 0,-1 1 0,1-1 0,-1 1 0,1-1 0,-1 0 0,1 1 0,0-1 0,-1 0 0,1 1 0,-1-1 0,1 0 0,0 0 0,-1 0 0,1 0 0,0 1 0,-1-1 0,1 0 0,0 0 0,0 0 0,0 0 0,26-1 731,-23 1-475,53-6 863,-1-2 0,69-20 1,-27 5-827,328-55-115,-399 74-608,1-1 0,-1-1 1,0-1-1,0-2 0,32-15 1,-55 22 79,0-1 0,0 0 0,0 1-1,0-2 1,4-4 0,-7 7 199,0 0 0,0 0 1,-1 1-1,1-1 0,0 0 0,-1 0 0,1 0 0,-1 0 0,1 0 0,-1 0 0,1 0 1,-1 0-1,0 0 0,1 0 0,-1 0 0,0 0 0,0 0 0,0 0 0,0 0 1,0 0-1,0 0 0,0 0 0,0 0 0,0 0 0,-1 0 0,1 0 0,0 0 0,-1 0 1,1 0-1,-2-2 0,-7-7-664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13.324"/>
    </inkml:context>
    <inkml:brush xml:id="br0">
      <inkml:brushProperty name="width" value="0.025" units="cm"/>
      <inkml:brushProperty name="height" value="0.025" units="cm"/>
    </inkml:brush>
  </inkml:definitions>
  <inkml:trace contextRef="#ctx0" brushRef="#br0">769 1 18036,'-10'14'536,"-2"-1"0,0 0 0,0 0-1,-24 17 1,15-12 30,-323 248 664,134-108-1210,204-154-19,-56 49 7,57-48-14,0-1 1,1 1-1,0 1 1,0-1-1,0 0 1,0 1-1,1 0 1,0 0-1,-4 9 1,7-14 3,0 0 1,0-1-1,0 1 1,0-1-1,0 1 1,0-1-1,0 1 1,0 0 0,0-1-1,0 1 1,0-1-1,0 1 1,0-1-1,0 1 1,0 0-1,1-1 1,-1 1-1,0-1 1,0 1-1,1-1 1,-1 1-1,0-1 1,1 1-1,-1-1 1,0 0 0,1 1-1,0 0 1,19 5-11,29-8 58,-39 2-19,31-5 258,69-17 1,0-1 156,39 13-629,-19 2-300,-67 0 232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16.943"/>
    </inkml:context>
    <inkml:brush xml:id="br0">
      <inkml:brushProperty name="width" value="0.025" units="cm"/>
      <inkml:brushProperty name="height" value="0.025" units="cm"/>
    </inkml:brush>
  </inkml:definitions>
  <inkml:trace contextRef="#ctx0" brushRef="#br0">24 151 14467,'2'3'371,"-1"0"0,0 0-1,0 0 1,-1 0 0,1 0-1,-1 0 1,1 0 0,-1 0-1,0 6 1,0-1 322,13 193 715,0 2 546,-9-232-255,-6-68-1008,-4 0 0,-34-168 1,31 228-647,5 27-26,6 22-3,3 5-11,0 1 1,1-1 0,1 0-1,12 24 1,-13-31-7,0 0 1,0 0-1,1-1 1,1 0-1,-1 0 1,1-1 0,1 0-1,10 8 1,-15-13 12,0 0 0,1-1 0,0 1 1,-1-1-1,1 0 0,0 0 1,0 0-1,0-1 0,0 0 0,1 0 1,-1 0-1,0-1 0,0 1 1,1-1-1,-1-1 0,0 1 0,0-1 1,0 0-1,1 0 0,-1 0 1,0-1-1,0 1 0,0-1 0,-1-1 1,1 1-1,8-6 0,-5 2 31,0 0 0,0-1-1,-1 1 1,0-2 0,0 1 0,0-1-1,-1 0 1,-1 0 0,1-1-1,-1 0 1,-1 0 0,8-18-1,-6 8 108,7-36-1,-12 48-122,0 0-1,-1 0 1,0 0 0,0 0 0,0 0 0,-1 0 0,0 0 0,-3-10 0,4 17-26,0-1 1,0 1 0,0-1 0,-1 1 0,1-1 0,0 1 0,0-1-1,0 1 1,-1-1 0,1 1 0,0-1 0,-1 1 0,1 0 0,0-1-1,-1 1 1,1 0 0,-1-1 0,1 1 0,0 0 0,-1-1 0,1 1-1,-1 0 1,1 0 0,-1-1 0,1 1 0,-1 0 0,1 0 0,-1 0-1,1 0 1,-1 0 0,1 0 0,-1 0 0,0 0 0,1 0 0,-1 0-1,1 0 1,-1 0 0,1 0 0,-1 0 0,0 1 0,0-1-1,-1 1 0,1 0-1,0 0 1,-1 0 0,1 0 0,0 0 0,0 0 0,0 0 0,-1 0 0,1 0-1,1 0 1,-1 1 0,0-1 0,-1 2 0,-1 5-1,0 0 0,1 1 1,0-1-1,0 1 0,1-1 0,0 1 1,0 0-1,2 9 0,6 72-21,-4-70-85,1-1-1,0 0 0,2-1 1,0 1-1,1-1 1,1 0-1,1-1 0,0 0 1,1 0-1,1-1 1,1 0-1,0-1 0,1-1 1,0 1-1,21 15 1,-14-16-171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17.488"/>
    </inkml:context>
    <inkml:brush xml:id="br0">
      <inkml:brushProperty name="width" value="0.025" units="cm"/>
      <inkml:brushProperty name="height" value="0.025" units="cm"/>
    </inkml:brush>
  </inkml:definitions>
  <inkml:trace contextRef="#ctx0" brushRef="#br0">231 8 17972,'0'0'37,"0"-1"0,0 1 0,0 0 0,0 0 0,0-1 0,0 1 0,0 0 0,0-1 0,0 1 0,-1 0 0,1-1 0,0 1 0,0 0 0,0 0 0,0-1 0,-1 1 0,1 0 0,0 0 0,0-1 0,0 1-1,-1 0 1,1 0 0,0 0 0,-1 0 0,1-1 0,0 1 0,0 0 0,-1 0 0,1 0 0,0 0 0,-1 0 0,1 0 0,0 0 0,-1 0 0,1 0 0,0 0 0,-1 0 0,1 0 0,-16 8 427,-16 23-154,14-8 8,0 1 0,2 0 0,1 1 0,-19 41 0,17-28-185,3 1 1,-17 65-1,27-87-100,1 0 0,1 0-1,0 0 1,2 27 0,0-37 9,1-1-1,-1 1 1,2-1-1,-1 0 1,1 1 0,-1-1-1,2 0 1,-1 0 0,1 0-1,0 0 1,0-1-1,0 1 1,1-1 0,8 10-1,-10-13-4,0 0 0,1-1 0,-1 1 0,1 0-1,-1-1 1,1 1 0,0-1 0,-1 0 0,1 0 0,0 0 0,0 0-1,0 0 1,0-1 0,0 1 0,0-1 0,5 0 0,-3 0 25,0-1 1,1 0 0,-1 0-1,0 0 1,0-1 0,1 0 0,-1 0-1,9-5 1,-7 3 13,0-1-1,0 1 1,0-2 0,0 1-1,-1-1 1,0 0 0,0 0 0,0-1-1,-1 0 1,0 0 0,7-13-1,-11 18-61,0-1 0,0 1 0,0 0-1,0 0 1,-1-1 0,1 1 0,0-1 0,-1 1-1,0 0 1,0-1 0,0 1 0,0-1 0,0 1-1,0-1 1,0 1 0,-1-1 0,1 1-1,-1 0 1,0-1 0,0 1 0,0 0 0,0 0-1,0-1 1,0 1 0,-1 0 0,1 0-1,-1 0 1,1 1 0,-1-1 0,0 0 0,0 0-1,0 1 1,0-1 0,-2-1 0,0 1 1,0 1 0,0-1-1,0 1 1,0-1 0,0 1 0,0 0 0,-1 1 0,1-1 0,0 1 0,0-1 0,-1 1 0,1 1-1,0-1 1,0 1 0,-1-1 0,1 1 0,0 0 0,-8 4 0,12-5-15,-1 0 0,1 0 0,-1 0 0,1 0 0,-1 0 0,1 0 0,-1 0 0,0 1 0,1-1 0,0 0 0,-1 0 0,1 1-1,-1-1 1,1 0 0,-1 1 0,1-1 0,-1 1 0,1-1 0,0 0 0,-1 1 0,1-1 0,0 1 0,0-1 0,-1 1 0,1-1 0,0 1 0,0-1 0,-1 1 0,1-1 0,0 1 0,0-1 0,0 1 0,0-1 0,0 1 0,0 0 0,0-1 0,0 1 0,0-1 0,0 1 0,0-1 0,0 1 0,1-1 0,-1 1 0,0-1 0,1 1-1,0 1-1,0-1-1,0 0 0,0 0 1,0 0-1,1-1 0,-1 1 1,0 0-1,1 0 1,-1-1-1,1 1 0,-1-1 1,1 1-1,-1-1 0,4 1 1,9 0-7,0-1 1,1 0 0,-1-1 0,0-1-1,0 0 1,0-1 0,17-6 0,10-5-3,40-20-1,-46 16 10,-29 14 3,0 0 1,1 0 0,-1 1 0,1-1-1,0 2 1,0-1 0,1 1 0,-1 0-1,13-2 1,-19 5-2,-1-1 0,1 0 0,-1 1-1,1-1 1,-1 1 0,0-1 0,1 0 0,-1 1-1,0-1 1,1 1 0,-1-1 0,0 1 0,0-1 0,1 1-1,-1-1 1,0 1 0,0 0 0,0-1 0,0 1-1,0-1 1,0 1 0,0-1 0,0 1 0,0-1 0,0 1-1,0 0 1,0-1 0,0 1 0,0-1 0,0 1-1,-1-1 1,1 1 0,0-1 0,-1 1 0,1 2-1,-16 64-107,11-51-7,0 1 0,2-1-1,0 1 1,1 0 0,-1 30-1,3-46 62,0 0-1,0 0 0,0 0 0,0 0 0,0 0 1,1-1-1,-1 1 0,0 0 0,0 0 1,0 0-1,1 0 0,-1-1 0,0 1 0,1 0 1,-1 0-1,1-1 0,-1 1 0,1 0 1,-1 0-1,1-1 0,0 1 0,-1-1 0,1 1 1,0-1-1,0 1 0,0-1 13,0 0-1,0 0 0,0 0 1,0 0-1,0 0 0,0 0 1,0 0-1,0-1 0,0 1 1,0 0-1,0-1 1,-1 1-1,1-1 0,0 1 1,0-1-1,0 1 0,-1-1 1,2 0-1,4-5-156,0 0 0,-1 0 0,10-13 0,10-18-515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17.957"/>
    </inkml:context>
    <inkml:brush xml:id="br0">
      <inkml:brushProperty name="width" value="0.025" units="cm"/>
      <inkml:brushProperty name="height" value="0.025" units="cm"/>
    </inkml:brush>
  </inkml:definitions>
  <inkml:trace contextRef="#ctx0" brushRef="#br0">148 1 17524,'-1'0'158,"0"1"0,0 0 0,0 0 0,0 0 0,0 0 0,0 0 0,0 0 0,0 0 0,0 1 0,1-1 0,-1 0 0,0 0 0,0 3 0,-4 6 108,-5 4 109,-17 24 1040,-25 49 0,45-74-1250,1 1 0,0 0 0,1 0 0,1 0 0,0 1 0,1-1 0,-2 30 0,5-39-162,-1 1 1,2-1-1,-1 1 1,1-1-1,-1 1 1,2-1-1,-1 1 1,1-1-1,-1 0 1,1 0-1,1 0 1,-1 0 0,1 0-1,0 0 1,0-1-1,0 1 1,1-1-1,-1 0 1,1 0-1,0 0 1,0 0-1,1-1 1,-1 1-1,1-1 1,0-1 0,5 4-1,-3-3 24,1 0-1,0-1 1,0 1 0,0-2-1,0 1 1,0-1-1,0 0 1,0-1 0,0 0-1,0 0 1,0-1 0,1 0-1,-1 0 1,0-1-1,0 0 1,14-6 0,-10 3 68,-1-1 0,1 0 1,-2-1-1,14-10 0,-21 15-64,1 0-1,-1-1 1,-1 0-1,1 0 1,0 0 0,0 0-1,-1 0 1,0 0-1,0-1 1,0 1-1,0-1 1,0 1 0,-1-1-1,1 0 1,-1 0-1,0 1 1,0-5 0,-1 5-23,0 1 0,0 0 1,-1 0-1,1 0 1,-1 0-1,1 0 1,-1 0-1,0 0 0,0 0 1,0 0-1,0 0 1,0 0-1,0 1 1,-1-1-1,1 0 0,0 1 1,-1-1-1,1 1 1,-1-1-1,0 1 1,0 0-1,1 0 1,-1 0-1,0 0 0,0 0 1,0 0-1,0 0 1,0 0-1,-3 0 1,-3-1-8,0 0 0,0 1 1,-1 0-1,1 0 0,0 0 1,-14 2-1,13 0-4,0 0-1,-1 1 0,1 0 0,-12 5 1,19-7 0,0 1 1,0 0 0,-1 0 0,1 0-1,0 0 1,0 0 0,0 1 0,0-1-1,0 0 1,1 1 0,-1-1 0,0 1-1,1 0 1,-1 0 0,1 0-1,-1 0 1,1 0 0,0 0 0,0 0-1,0 0 1,0 0 0,-1 4 0,2-5 0,1 1 0,-1-1 1,0 0-1,1 1 1,-1-1-1,1 0 0,-1 1 1,1-1-1,0 0 0,-1 1 1,1-1-1,0 0 1,0 0-1,0 0 0,0 0 1,0 0-1,0 0 1,0 0-1,0 0 0,0 0 1,1-1-1,-1 1 1,0 0-1,1-1 0,-1 1 1,0-1-1,3 1 0,38 11-23,-23-9 20,-1-1 0,1-1 0,0-1 0,-1 0-1,26-5 1,89-23 5,-86 17 4,-29 11-2,-18 0-2,1 0 0,-1 0 0,1 1 0,-1-1 0,0 0 0,1 0 0,-1 1 0,1-1 0,-1 0 0,0 1 0,0-1 0,1 1 0,-1-1 0,0 0 0,1 1 0,-1-1 0,0 1 0,0-1 0,0 1 0,1-1 0,-1 1 0,0 3 0,0-1 0,0 1 0,-1-1 0,1 1 0,-1-1 0,1 0 0,-3 5 1,0 5 2,-1 8 38,0-6-227,1 1 0,0 0 0,0 28 0,6-32 83,6-10-16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18.673"/>
    </inkml:context>
    <inkml:brush xml:id="br0">
      <inkml:brushProperty name="width" value="0.025" units="cm"/>
      <inkml:brushProperty name="height" value="0.025" units="cm"/>
    </inkml:brush>
  </inkml:definitions>
  <inkml:trace contextRef="#ctx0" brushRef="#br0">1 0 17836,'0'21'1785,"3"96"2692,-1-98-4335,0 0 1,2 0-1,0 0 0,7 19 0,-10-34-127,1-1 0,-1 1-1,1 0 1,0 0 0,0-1 0,0 1-1,0-1 1,1 0 0,-1 0-1,1 0 1,0 0 0,0 0-1,0 0 1,6 4 0,-3-5-8,-1 0 1,1 0-1,-1 0 1,1-1-1,0 1 0,0-2 1,0 1-1,0 0 1,10-2-1,1 1 1,-4 0-4,0 0-1,-1 0 1,1 1-1,0 1 1,21 5-1,-31-6-2,0 0 1,0 0-1,-1 0 0,1 1 0,0-1 1,-1 1-1,1 0 0,-1 0 0,0 0 1,0 0-1,1 0 0,-1 0 0,-1 0 1,1 1-1,0-1 0,0 1 0,-1-1 1,0 1-1,1 0 0,-1 0 0,0 0 1,0 0-1,-1-1 0,1 1 1,0 0-1,-1 0 0,0 0 0,0 0 1,0 0-1,0 4 0,0-3 21,-1 0-1,1-1 1,-1 1 0,0 0-1,0-1 1,0 1 0,0 0-1,0-1 1,-1 1 0,0-1-1,0 0 1,0 1 0,0-1 0,0 0-1,0 0 1,-1 0 0,0-1-1,1 1 1,-1-1 0,0 1-1,0-1 1,-1 0 0,1 0-1,0 0 1,-1-1 0,1 1-1,-1-1 1,1 0 0,-8 2-1,3-1 23,-1-1-1,1 0 0,-1 0 0,1-1 0,-1 0 0,0-1 0,1 1 0,-1-2 0,1 1 1,0-1-1,-1 0 0,-8-5 0,8 4-299,1-1 0,0 0 0,1-1 0,-1 0 0,1 0 0,0-1 0,0 0 1,0 0-1,1-1 0,-10-12 0,15 18 220,1 1 0,-1-1 0,1 1 0,-1-1 0,1 1 0,-1-1 0,1 1 0,0-1 0,-1 0 0,1 1 0,0-1 0,0 1 0,-1-1 0,1 0 0,0 1 0,0-1 0,0 0 0,0 1 0,0-1 0,0 0 0,0 1 0,0-1 0,0 0-1,0 0 1,0 1 0,1-1 0,-1 1 0,0-1 0,0 0 0,1 1 0,-1-1 0,0 1 0,1-1 0,0 0 0,13-1-770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19.158"/>
    </inkml:context>
    <inkml:brush xml:id="br0">
      <inkml:brushProperty name="width" value="0.025" units="cm"/>
      <inkml:brushProperty name="height" value="0.025" units="cm"/>
    </inkml:brush>
  </inkml:definitions>
  <inkml:trace contextRef="#ctx0" brushRef="#br0">20 231 15371,'29'-36'3984,"-18"25"-2995,-1-1-1,-1-1 0,15-25 0,-20 30-823,15-39 553,-18 44-670,0 0 1,0 0 0,-1 0 0,1 0-1,-1 0 1,0 0 0,0 0 0,0 0 0,0 0-1,-1 0 1,1 0 0,-1 0 0,-2-6-1,3 8-37,0 1 0,-1-1-1,1 0 1,0 0 0,-1 1 0,1-1-1,0 1 1,-1-1 0,1 0-1,-1 1 1,1-1 0,-1 1-1,1-1 1,-1 1 0,0-1 0,1 1-1,-1-1 1,0 1 0,1 0-1,-1-1 1,0 1 0,1 0 0,-1 0-1,0 0 1,0-1 0,1 1-1,-1 0 1,0 0 0,0 0-1,1 0 1,-1 0 0,0 0 0,0 0-1,1 1 1,-1-1 0,0 0-1,1 0 1,-1 1 0,0-1 0,0 0-1,1 1 1,-1-1 0,1 0-1,-1 1 1,0-1 0,0 1-1,-4 3 37,0 1-1,0-1 1,1 1-1,-6 6 0,8-8-34,-6 7 0,1 1 1,0 0-1,0 0 0,1 0 1,1 1-1,0 0 0,-4 14 0,6-18-15,1 0 0,0 0 0,1 0 0,0 0 0,0 0 0,1 0 0,-1 1 0,2-1 0,-1 0 0,1 0 0,1 0 0,2 10 0,-3-15 4,0-1-1,0 1 1,0-1 0,0 0-1,0 1 1,1-1 0,-1 0 0,1 0-1,-1 0 1,1 0 0,0 0 0,0 0-1,0-1 1,0 1 0,0-1 0,0 1-1,0-1 1,0 0 0,1 1-1,-1-1 1,4 1 0,-2-2 9,0 1 0,1-1 0,-1 0 0,0 0 0,0 0 0,0-1 0,0 1 0,0-1 0,1 0 0,-1 0 0,-1-1 0,6-1 0,3-3 46,0-1 1,0 0-1,0 0 1,-1-1-1,0-1 0,-1 1 1,12-14-1,-7 3 62,-1 0-1,-1-1 0,-1-1 1,-1 0-1,-1-1 0,0 0 1,-2 0-1,7-26 1,-16 42-66,-4 11-26,-1 13-26,1 0-1,1 0 1,1 1-1,0-1 1,1 1-1,2 0 1,1 23-1,-1-38 4,0 0 1,0 0-1,1 0 0,-1 0 0,1 0 0,0 0 1,0 0-1,1 0 0,-1-1 0,1 1 0,0-1 1,0 1-1,0-1 0,0 1 0,1-1 1,-1 0-1,5 4 0,-4-5-70,0 0 0,0 0 0,1 0 0,-1-1 0,1 1 0,-1-1 1,1 0-1,0 0 0,-1 0 0,1 0 0,0 0 0,0-1 0,-1 0 0,1 0 0,0 0 0,0 0 0,0-1 0,4 0 1,-5 0-8,0 1 0,-1-1 0,1 1 0,0-1 1,-1 0-1,1 0 0,-1 0 0,1-1 0,-1 1 0,1 0 1,-1-1-1,0 0 0,0 1 0,0-1 0,0 0 1,0 0-1,0 0 0,0-1 0,-1 1 0,1 0 1,-1-1-1,1 1 0,-1 0 0,0-1 0,1-3 1,3-31-509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2.804"/>
    </inkml:context>
    <inkml:brush xml:id="br0">
      <inkml:brushProperty name="width" value="0.05" units="cm"/>
      <inkml:brushProperty name="height" value="0.05" units="cm"/>
    </inkml:brush>
  </inkml:definitions>
  <inkml:trace contextRef="#ctx0" brushRef="#br0">179 200 17260,'-21'18'1414,"-10"9"1030,-29 32-1,51-50-2091,1 2 0,0-1 0,1 1 0,0 1 0,1-1 0,0 1-1,-6 17 1,11-27-314,0 0 0,1 0 0,-1 0 0,1 0 0,0 0 0,-1 0 0,1 0 0,0 0-1,0 0 1,0 0 0,1 0 0,-1 0 0,0 0 0,1 0 0,-1 0 0,1 0 0,0-1 0,1 3 0,-2-3-25,1 0 1,0 0-1,0-1 1,0 1-1,0 0 1,0 0-1,0-1 1,0 1-1,0-1 0,0 1 1,0-1-1,0 1 1,0-1-1,0 0 1,0 1-1,1-1 1,-1 0-1,0 0 1,0 0-1,0 0 1,0 0-1,1 0 1,-1 0-1,0 0 1,0-1-1,0 1 1,0 0-1,0-1 1,0 1-1,1-1 1,-1 1-1,1-2 1,8-3 9,-1-1 1,0 0 0,0 0-1,0-1 1,-1 0-1,0-1 1,-1 0-1,1 0 1,7-11-1,7-13 44,21-41 0,-24 39 1,-2-1-1,-1-1 0,-1 0 0,16-70 0,-29 86-34,-2 20-32,-1 0-1,1 0 1,0 0-1,0 0 1,0 0 0,0 0-1,-1 0 1,1 0-1,0 0 1,0 0-1,0 0 1,0 0-1,-1 0 1,1 0-1,0 0 1,0 0-1,0 0 1,-1 0-1,1 0 1,0 0-1,0 0 1,0 0-1,0 0 1,0 1-1,-1-1 1,1 0-1,0 0 1,0 0-1,0 0 1,0 0-1,0 0 1,-1 1 0,1-1-1,0 0 1,0 0-1,0 0 1,0 0-1,0 0 1,0 1-1,0-1 1,0 0-1,0 0 1,0 0-1,0 1 1,-19 33 4,7-4-127,1 0-1,1 1 1,2 0 0,1 0 0,2 1 0,0 0-1,1 62 1,10-46 355,-6-46-238,1 0 0,0 1-1,-1-1 1,1 0 0,0 0-1,0 1 1,0-1 0,0 0-1,1 0 1,-1 0 0,1 0-1,-1-1 1,1 1 0,0 0 0,-1-1-1,4 3 1,-4-4-6,0 1 0,0-1 0,0 0 0,0 1 0,0-1 0,0 0 0,0 0 0,0 0 1,0 0-1,0 0 0,0 0 0,1 0 0,0-1 0,-1 1 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19.608"/>
    </inkml:context>
    <inkml:brush xml:id="br0">
      <inkml:brushProperty name="width" value="0.025" units="cm"/>
      <inkml:brushProperty name="height" value="0.025" units="cm"/>
    </inkml:brush>
  </inkml:definitions>
  <inkml:trace contextRef="#ctx0" brushRef="#br0">17 9 19020,'4'-5'2153,"-3"3"-1369,-1 1-288,2 1 1904,-7 3-2056,-2 2-200,-4 1-296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2.933"/>
    </inkml:context>
    <inkml:brush xml:id="br0">
      <inkml:brushProperty name="width" value="0.025" units="cm"/>
      <inkml:brushProperty name="height" value="0.025" units="cm"/>
    </inkml:brush>
  </inkml:definitions>
  <inkml:trace contextRef="#ctx0" brushRef="#br0">8 231 14459,'-1'4'514,"0"0"1,1 1-1,0-1 0,0 1 1,0-1-1,1 1 0,-1-1 0,1 0 1,1 5-1,-1-8-425,0 1 0,-1-1 0,1 0 0,0 0 0,0 1 1,0-1-1,0 0 0,0 0 0,0 0 0,0 0 0,0 0 0,0 0 0,1-1 0,-1 1 0,0 0 0,1 0 0,-1-1 0,0 1 1,1-1-1,-1 0 0,1 1 0,-1-1 0,1 0 0,-1 0 0,1 0 0,-1 0 0,1 0 0,-1 0 0,1 0 0,1-1 0,5 0 19,-1-1-1,0 0 0,0 0 1,0-1-1,0 0 0,-1 0 0,1-1 1,-1 1-1,0-2 0,0 1 1,0 0-1,-1-1 0,1 0 0,-1-1 1,7-9-1,-1 1 2,0-1 1,-2 0-1,0 0 0,0-1 1,7-23-1,-14 35-85,-1 0 1,0-1-1,0 1 1,0-1-1,-1 1 0,1-1 1,-1 1-1,0-1 1,0 1-1,-1-1 1,0 1-1,1-1 0,-2 1 1,1-1-1,0 1 1,-1 0-1,-3-7 0,3 8-16,1 1-1,0 0 1,-1 0-1,0 0 1,1 0-1,-1 0 1,0 1-1,0-1 1,0 0-1,0 1 1,-1 0-1,1-1 1,0 1-1,0 0 1,-1 0-1,1 0 1,-1 0-1,1 1 1,-1-1-1,1 1 1,-1 0-1,1-1 1,-1 1-1,0 0 1,1 0-1,-1 1 1,1-1-1,-1 0 1,1 1-1,-1 0 1,1 0-1,-5 1 1,0 2-9,0-1-1,-1 1 1,2 1 0,-1-1 0,0 1 0,1 0-1,0 1 1,0-1 0,1 1 0,-1 1 0,1-1-1,0 1 1,1 0 0,0 0 0,-4 8 0,1 2-24,0-1 0,1 2-1,0-1 1,2 0 0,-5 34 0,8-44 15,0 0 0,1 0 0,0-1 0,0 1 0,1 0 0,0 0-1,0 0 1,0 0 0,1-1 0,0 1 0,6 12 0,-6-16 5,0 0 1,0 0-1,0 0 0,0-1 1,0 1-1,1-1 1,0 1-1,-1-1 1,1 0-1,0 0 1,0 0-1,0-1 1,0 1-1,0-1 0,0 1 1,1-1-1,-1 0 1,0 0-1,1-1 1,-1 1-1,1-1 1,-1 1-1,1-1 0,-1 0 1,7-1-1,1-1 14,0 0-1,0-1 1,0 0-1,0-1 1,0 0-1,-1 0 0,0-1 1,0-1-1,0 0 1,0 0-1,-1-1 1,0 0-1,0 0 1,10-13-1,-1 0 65,0-1 0,-2 0 0,-1-1 0,0-1 0,11-24-1,-20 26 0,-5 18-42,-3 13-9,-12 59-13,7-40-23,-4 37 1,11-62 16,-1 3-3,0 0-1,1 0 0,1 13 0,-1-19 4,0 0 0,0-1-1,0 1 1,1 0 0,-1-1-1,0 1 1,0 0-1,0 0 1,0-1 0,1 1-1,-1-1 1,0 1-1,1 0 1,-1-1 0,0 1-1,1-1 1,-1 1-1,1-1 1,-1 1 0,1-1-1,-1 1 1,1-1 0,-1 1-1,1-1 1,-1 1-1,1-1 1,0 0 0,-1 0-1,1 1 1,0-1-1,-1 0 1,1 0 0,0 0-1,-1 0 1,1 1 0,0-1-1,-1 0 1,1 0-1,0 0 1,0-1 0,-1 1-1,1 0 1,0 0-1,-1 0 1,1 0 0,0-1-1,-1 1 1,2-1 0,3-1 30,0-1 1,-1 1 0,1-1 0,-1-1-1,1 1 1,-1-1 0,0 1 0,0-1 0,5-7-1,1-4 139,15-26 0,-12 17-11,-2 2 12,-1 0-1,-1 0 1,-1-1-1,6-27 1,-8 38-16,1 14-67,-7-2-88,1 0 0,-1 1 0,1-1 1,0 0-1,-1 0 0,1 1 0,-1-1 1,1 0-1,0 0 0,-1 0 0,1 0 1,-1 0-1,1 0 0,0 0 0,-1 0 0,1 0 1,-1 0-1,1 0 0,0 0 0,-1 0 1,1 0-1,-1-1 0,1 1 0,1-1 1,-1 1-3,0-1 0,0 0 0,0 1 0,0-1 0,0 1 0,0-1 0,0 1 0,1-1 0,-1 1 0,0 0 0,0 0 0,0 0 0,1 0 0,-1-1 0,0 2 0,0-1 0,0 0 0,1 0 0,-1 0 0,0 0 0,0 1 0,0-1 0,0 1 0,1-1 0,-1 1 0,0-1 0,0 1 0,0 0 0,0-1 0,0 1 0,0 0 0,0 0 0,-1 0 0,1 0 0,0-1 0,0 1 0,-1 0 0,1 1 0,0-1 0,-1 0 0,1 0 0,-1 0 1,0 0-1,1 2 0,3 8-13,-1 0 1,0 0 0,3 21 0,-5-22 8,15 123-55,-16-132 59,0 0 1,0 1-1,0-1 0,1 0 0,-1 0 0,0 1 0,0-1 1,1 0-1,-1 0 0,0 0 0,1 0 0,0 1 1,-1-1-1,1 0 0,0 0 0,-1 0 0,1 0 0,0 0 1,0-1-1,0 1 0,1 1 0,0-2 1,-1 0 0,0 0 0,0-1 0,0 1 0,0 0 0,1-1 0,-1 1-1,0-1 1,0 0 0,0 1 0,0-1 0,0 0 0,0 0 0,0 1 0,-1-1 0,1 0 0,0 0 0,0 0 0,-1 0-1,1 0 1,0 0 0,0-1 0,13-22 15,0 0-1,-2-1 1,18-51-1,-24 59 12,15-51 1,-23 78-44,1 0 1,0 0-1,0 12 1,0-1-18,1-15 33,0 0 0,0 1 0,0-1 0,1 0 0,0 0 0,3 11 1,-4-16-53,0 0 0,1 0 1,-1 0-1,1 0 1,-1 0-1,1 0 1,-1 0-1,1 0 0,-1 0 1,1 0-1,0 0 1,0 0-1,-1-1 1,1 1-1,0 0 0,0-1 1,0 1-1,0-1 1,0 1-1,0-1 1,0 1-1,0-1 0,0 1 1,0-1-1,0 0 1,0 0-1,0 0 1,0 1-1,0-1 1,1 0-1,-1 0 0,0-1 1,0 1-1,0 0 1,0 0-1,0 0 1,0-1-1,0 1 0,0-1 1,0 1-1,0 0 1,0-1-1,0 0 1,0 1-1,1-2 0,0 0-35,1 1 0,-1-1 0,0 0 0,0 0 0,0 1 0,0-2 0,0 1 0,-1 0 0,1 0 0,1-3 0,5-13-548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3.365"/>
    </inkml:context>
    <inkml:brush xml:id="br0">
      <inkml:brushProperty name="width" value="0.025" units="cm"/>
      <inkml:brushProperty name="height" value="0.025" units="cm"/>
    </inkml:brush>
  </inkml:definitions>
  <inkml:trace contextRef="#ctx0" brushRef="#br0">9 17 23205,'-6'-6'1808,"4"2"-1480,2-1-320,7 5-80,3-1 1409,0 1-1233,-2 6-152,7 5-96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3.770"/>
    </inkml:context>
    <inkml:brush xml:id="br0">
      <inkml:brushProperty name="width" value="0.025" units="cm"/>
      <inkml:brushProperty name="height" value="0.025" units="cm"/>
    </inkml:brush>
  </inkml:definitions>
  <inkml:trace contextRef="#ctx0" brushRef="#br0">1 265 19916,'25'-18'3321,"127"-93"120,-130 92-3019,35-38 0,-50 47-203,-13 14-146,-14 15-44,5-1-18,2 1 0,-14 22 0,23-34-20,1 0 0,-1 0 0,1 0-1,1 0 1,-1 1 0,1-1 0,0 1 0,1 0 0,-1 15 0,2-21 6,0-1 1,0 1-1,0-1 1,1 0-1,-1 1 1,1-1-1,-1 1 1,1-1-1,-1 0 1,1 1 0,0-1-1,0 0 1,0 0-1,0 0 1,0 1-1,0-1 1,0 0-1,0 0 1,0-1-1,0 1 1,0 0 0,1 0-1,-1 0 1,0-1-1,1 1 1,-1-1-1,0 1 1,1-1-1,-1 1 1,1-1-1,-1 0 1,1 0 0,-1 0-1,3 0 1,7 0-14,0 0 0,0-1 0,19-3 0,-14 2-1,124-7-595,-139 9 620,-1 0 1,1-1-1,-1 1 1,1 0 0,-1-1-1,1 1 1,-1 0-1,0-1 1,1 1-1,-1-1 1,0 1-1,1 0 1,-1-1-1,0 1 1,1-1 0,-1 1-1,0-1 1,0 1-1,0-1 1,0 1-1,1-1 1,-1 0-1,0 1 1,0-1 0,0 1-1,0-1 1,0 1-1,0-1 1,-1 0-1,1-20 325,0 19-290,-7-55 629,4 30-419,0 0 0,2-32 0,2 57-308,-1 0 1,0 0 0,1 0-1,-1 0 1,1-1-1,0 1 1,0 0-1,0 1 1,0-1-1,0 0 1,0 0 0,0 0-1,0 1 1,1-1-1,-1 0 1,1 1-1,-1-1 1,1 1-1,0 0 1,0-1 0,-1 1-1,1 0 1,0 0-1,0 0 1,0 1-1,0-1 1,0 0-1,0 1 1,1-1 0,-1 1-1,3-1 1,9 0-634,0 0 1,0 1 0,27 2 0,-22 0 568,36 3-662,5 0-148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4.223"/>
    </inkml:context>
    <inkml:brush xml:id="br0">
      <inkml:brushProperty name="width" value="0.025" units="cm"/>
      <inkml:brushProperty name="height" value="0.025" units="cm"/>
    </inkml:brush>
  </inkml:definitions>
  <inkml:trace contextRef="#ctx0" brushRef="#br0">289 141 15755,'-7'-1'349,"1"0"-1,-1 0 1,0 0-1,1 1 1,-1 0-1,0 0 1,1 1-1,-1 0 0,1 0 1,-1 0-1,1 1 1,-1 0-1,1 1 1,0-1-1,-7 5 1,-1 0-13,2 1-1,-1 0 1,1 0 0,0 2 0,-18 18 0,17-15-230,1 1 0,1 1 0,-13 21 0,20-30-71,1-1 1,0 1 0,0 0 0,1 0-1,0 1 1,0-1 0,0 0 0,1 1-1,0-1 1,0 1 0,0-1 0,1 13 0,1-17-4,-1 1 1,0-1 0,1 0 0,-1 0 0,1 0-1,0 0 1,0 0 0,0 0 0,0-1 0,0 1-1,0 0 1,0 0 0,0-1 0,1 1 0,-1 0-1,1-1 1,-1 1 0,1-1 0,0 0 0,-1 0-1,3 2 1,0-2 24,-1 0 0,1 0 0,-1 0 0,1 0 0,-1 0 0,1-1 0,0 0 0,-1 1-1,1-2 1,0 1 0,4-1 0,4-1 108,0 0-1,-1-2 0,1 1 1,-1-1-1,0-1 0,16-9 1,-10 3 23,0 0 0,0-2 0,-2 0 0,0-1 0,0-1 0,-1 0 0,22-32 0,-27 34-133,-1 0 1,0 0 0,-1-1 0,-1 0 0,0 0 0,-1-1-1,-1 1 1,0-1 0,-1 0 0,0 0 0,0-17 0,-3 27-76,0 1-1,0-1 1,-1 0 0,1 1 0,-1-1 0,0 1 0,0-1 0,-1 1 0,1 0 0,-1 0 0,0-1 0,0 1 0,-3-4 0,3 6-50,1 1-1,0 0 1,-1-1-1,1 1 1,-1 0-1,0 0 1,1 0-1,-1 0 1,0 0-1,1 1 1,-1-1-1,0 0 1,0 1-1,0-1 0,1 1 1,-1 0-1,0 0 1,0 0-1,0 0 1,0 0-1,0 0 1,0 0-1,1 0 1,-1 1-1,0-1 1,0 1-1,0-1 1,0 1-1,1 0 1,-1 0-1,0 0 1,1 0-1,-3 1 1,0 1-105,-1 0 0,1 1 1,0-1-1,0 1 0,1 0 0,-1 0 1,1 0-1,0 0 0,0 0 1,0 1-1,1 0 0,-1-1 0,1 1 1,0 0-1,-1 6 0,-7 21-662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4.661"/>
    </inkml:context>
    <inkml:brush xml:id="br0">
      <inkml:brushProperty name="width" value="0.025" units="cm"/>
      <inkml:brushProperty name="height" value="0.025" units="cm"/>
    </inkml:brush>
  </inkml:definitions>
  <inkml:trace contextRef="#ctx0" brushRef="#br0">1 0 16980,'5'9'2008,"7"3"-1272,2 2-288,2 0 945,10 8-457,-2-2-120,5 3-344,0 4-136,2-1-288,-7-2-168,2-1-432,-3-1-240,-6-10 920,1-4-304,-1-8-120,1-6-168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5.072"/>
    </inkml:context>
    <inkml:brush xml:id="br0">
      <inkml:brushProperty name="width" value="0.025" units="cm"/>
      <inkml:brushProperty name="height" value="0.025" units="cm"/>
    </inkml:brush>
  </inkml:definitions>
  <inkml:trace contextRef="#ctx0" brushRef="#br0">11 71 16540,'-2'9'500,"-1"0"-1,1 0 1,1 0 0,0 0 0,0 0 0,1 1 0,0-1 0,0 0 0,3 13 0,-3-19-409,1 0 0,0-1 0,0 1 0,0 0 0,0-1 0,0 1 0,0-1 0,1 0 0,-1 1 0,1-1 0,0 0 0,-1 0 0,1 0 1,0 0-1,0 0 0,1 0 0,-1-1 0,0 1 0,0-1 0,1 1 0,-1-1 0,1 0 0,-1 0 0,1 0 0,0 0 0,-1-1 0,1 1 0,0-1 0,-1 1 0,1-1 0,0 0 0,0 0 0,-1 0 0,1-1 0,5 0 0,-1 0 10,0-1 0,1 0 0,-1-1 0,0 1 0,-1-1 0,1 0 1,0-1-1,-1 0 0,0 0 0,0 0 0,0-1 0,0 0 0,8-9 0,-8 7-62,0 0 0,0 0 0,-1 0 0,0-1 0,-1 0 0,0 0 0,0 0 0,0-1 0,-1 1 0,4-17 0,-7 23-35,0 0-1,0 0 0,1 0 0,-1 0 1,-1 0-1,1 0 0,0 0 0,0 0 1,-1 0-1,0-3 0,-5 1 7,-4 13-6,7-5 6,0 1 1,0 0 0,0 1-1,1-1 1,0 0 0,0 1-1,0-1 1,1 1 0,-1-1-1,1 1 1,1 0-1,-1-1 1,1 1 0,1 9-1,-1-12-2,1 0 0,-1 0 0,1 0 0,0 0-1,0 0 1,0 0 0,1 0 0,-1 0-1,1-1 1,0 1 0,-1 0 0,1-1-1,0 1 1,1-1 0,-1 0 0,0 0 0,1 0-1,-1 0 1,1 0 0,-1 0 0,1-1-1,0 1 1,0-1 0,0 0 0,0 1 0,0-2-1,5 2 1,-1 0 11,0-1-1,0 0 1,0-1-1,1 1 1,-1-2-1,0 1 1,0-1-1,0 0 1,0 0-1,0-1 1,0 0-1,0 0 1,0 0-1,-1-1 1,11-6-1,-12 6-42,-1 0-1,1 0 1,-1-1 0,0 1-1,0-1 1,-1 0-1,1 0 1,-1 0-1,0-1 1,0 1 0,0-1-1,0 0 1,-1 1-1,0-1 1,0 0-1,0-1 1,-1 1-1,0 0 1,0 0 0,0-1-1,0-6 1,-1 0-20,0 0 0,-3-18 0,-2 6-184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5.681"/>
    </inkml:context>
    <inkml:brush xml:id="br0">
      <inkml:brushProperty name="width" value="0.025" units="cm"/>
      <inkml:brushProperty name="height" value="0.025" units="cm"/>
    </inkml:brush>
  </inkml:definitions>
  <inkml:trace contextRef="#ctx0" brushRef="#br0">152 363 15875,'-2'-2'187,"0"1"0,-1 0 0,1 0 0,-1 0 0,1 0-1,-1 0 1,1 1 0,-1-1 0,0 1 0,1 0-1,-1 0 1,0 0 0,1 0 0,-1 0 0,0 0 0,1 1-1,-1-1 1,0 1 0,1 0 0,-1 0 0,1 0 0,-1 0-1,1 0 1,0 1 0,-5 2 0,1 0 54,-1 1 0,1-1 1,0 1-1,1 1 1,-1-1-1,1 1 0,0 0 1,-5 7-1,6-5-169,1-1-1,-1 0 1,1 1-1,0 0 1,1-1 0,0 1-1,0 0 1,1 0-1,0 1 1,0 14 0,1-21-55,0 1 1,0 0-1,0-1 1,1 1-1,-1 0 0,1-1 1,0 1-1,-1-1 1,1 1-1,0-1 1,1 1-1,-1-1 1,0 0-1,1 1 1,-1-1-1,1 0 0,0 0 1,-1 0-1,1 0 1,0 0-1,0-1 1,1 1-1,-1-1 1,0 1-1,0-1 1,1 0-1,-1 1 0,1-1 1,-1-1-1,1 1 1,-1 0-1,1-1 1,0 1-1,-1-1 1,1 0-1,3 0 1,1 0 9,-1 0 1,1-1 0,0 0 0,-1 0 0,0-1 0,1 0 0,-1 0 0,0-1 0,0 1 0,0-1 0,0-1 0,-1 1 0,1-1 0,-1 0 0,0 0 0,0 0 0,0-1 0,-1 0 0,0 0 0,0 0 0,6-9 0,2-6-78,0-1 0,-2 0 1,0-1-1,11-37 0,-8 17-582,14-84-1,-23 101 280,-2 0 1,0 0 0,-2-1-1,-6-46 1,0 49 744,2 19 376,3 15-522,7 253 313,-1-210-268,2 0 0,25 96 0,-30-143-253,2 7 103,0-1-1,9 19 0,-12-30-89,0 1-1,0-1 1,1 0-1,-1 1 1,0-1-1,1 0 1,0 0-1,0 0 1,-1 0-1,1 0 1,0-1 0,0 1-1,0-1 1,1 1-1,-1-1 1,0 0-1,1 1 1,-1-1-1,6 1 1,-7-2-20,0 0 1,1 0 0,-1 0 0,0 0 0,0-1-1,1 1 1,-1 0 0,0-1 0,1 1 0,-1-1 0,0 1-1,0-1 1,0 1 0,0-1 0,0 0 0,0 0-1,0 0 1,0 0 0,0 1 0,0-1 0,0 0-1,0-1 1,0 1 0,-1 0 0,1 0 0,0 0 0,-1 0-1,1-1 1,-1 1 0,0 0 0,1 0 0,-1-1-1,0 1 1,1-2 0,0-6 130,1-1 1,-1 1-1,-1-15 1,-2-19 73,-3 0 1,-19-84-1,18 100-239,5 10-84,1 17 84,1 0 1,-1 0-1,0 0 1,0-1-1,0 1 1,0 0-1,1 0 1,-1 0-1,0 0 1,0-1-1,1 1 1,-1 0-1,0 0 0,0 0 1,0 0-1,1 0 1,-1 0-1,0 0 1,0 0-1,1 0 1,-1 0-1,0 0 1,1 0-1,-1 0 1,0 0-1,0 0 1,1 0-1,-1 0 1,0 0-1,0 0 1,0 0-1,1 0 1,-1 1-1,27 17-129,-13-7 97,-3-4 25,1-1 0,1 0 0,-1-1 0,1 0 0,0-1 0,0-1-1,1 0 1,-1 0 0,1-2 0,-1 1 0,1-2 0,-1 0 0,1 0-1,0-1 1,-1-1 0,1-1 0,-1 1 0,0-2 0,18-7 0,-24 8 10,1-1 0,0 0 1,-1 0-1,0-1 1,0 0-1,13-11 0,-18 14-2,0 0 0,1 0-1,-1 0 1,0-1 0,-1 1 0,1 0-1,0-1 1,-1 1 0,1-1 0,-1 0-1,0 0 1,0 1 0,0-1 0,0 0-1,0 0 1,-1 0 0,1 0 0,-1 0-1,0 0 1,0 0 0,0 0 0,-1-5-1,1 7 1,0 0 0,-1 0 1,1 0-1,0 1 0,0-1 0,-1 0 0,1 1 0,-1-1 0,1 0 0,-1 1 0,1-1 1,-1 1-1,1-1 0,-1 0 0,0 1 0,1-1 0,-1 1 0,0 0 0,1-1 0,-1 1 0,0 0 1,1-1-1,-1 1 0,-1-1 0,0 1-1,0 0 0,0 0 1,0 0-1,0 0 0,0 1 1,0-1-1,0 0 0,0 1 1,0 0-1,-1 0 0,-5 2-1,0 1-1,1 0 1,-12 9 0,11-7 22,0 1 1,1 0 0,-1 0 0,1 1 0,1 0 0,-1 1-1,2-1 1,-1 1 0,-5 13 0,8-16 4,0 1-1,0-1 1,1 1 0,0 0 0,1 0-1,0 0 1,0 0 0,0 0 0,1 0-1,-1 0 1,2 0 0,-1 0 0,1 0-1,3 12 1,-2-15-23,0 0 0,0 0 0,0 0 0,1-1 0,-1 1-1,1-1 1,0 1 0,0-1 0,0 0 0,0 0 0,1-1 0,-1 1 0,1-1 0,-1 1-1,1-1 1,0 0 0,0 0 0,0-1 0,0 1 0,1-1 0,3 1 0,-1 0-36,0-1 0,0 0 0,-1 0 0,1-1 1,0 1-1,0-1 0,0-1 0,0 0 0,0 0 0,0 0 1,-1 0-1,12-5 0,12-15-92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6.238"/>
    </inkml:context>
    <inkml:brush xml:id="br0">
      <inkml:brushProperty name="width" value="0.025" units="cm"/>
      <inkml:brushProperty name="height" value="0.025" units="cm"/>
    </inkml:brush>
  </inkml:definitions>
  <inkml:trace contextRef="#ctx0" brushRef="#br0">268 144 15835,'5'-6'443,"1"-1"-1,-1 0 1,-1 0-1,1 0 1,-1 0-1,5-14 1,-8 19-320,0 0 1,-1-1 0,1 0 0,-1 1 0,1-1-1,-1 1 1,0-1 0,0 1 0,0-1 0,0 0-1,-1 1 1,1-1 0,-1 1 0,0-1 0,1 1-1,-1-1 1,0 1 0,0-1 0,-1 1 0,1 0-1,0 0 1,-1 0 0,1 0 0,-1 0 0,-3-4-1,3 5-49,0-1 0,0 1 0,0-1 0,0 1 0,-1-1 0,1 1 0,0 0 0,-1 0 0,1 0 0,-1 0 0,1 1-1,-1-1 1,1 1 0,-1-1 0,-4 1 0,2 0-2,0 1-1,0 0 1,-1-1 0,1 2-1,0-1 1,0 0 0,-7 4-1,1 1-2,0 0-1,1 0 1,-1 1-1,1 0 1,-17 16 0,15-9 16,0-1 1,0 2 0,2 0-1,0 0 1,0 1 0,2 0-1,0 1 1,0-1 0,2 2-1,0-1 1,1 1 0,1 0-1,1 0 1,0 0 0,1 0-1,1 24 1,1-35-45,1 0 0,0 1 0,0-1 0,0 0 0,1 0 0,0-1 0,0 1 0,1 0 0,0-1 0,0 1 0,0-1 0,1 0 0,0 0 0,0 0 0,1-1 1,0 0-1,0 1 0,0-2 0,0 1 0,1 0 0,0-1 0,0 0 0,0-1 0,0 1 0,0-1 0,1 0 0,0-1 0,-1 0 0,1 0 0,12 2 0,-7-3 11,1-1 1,0 0-1,-1 0 0,1-2 1,-1 1-1,1-2 0,-1 0 1,0 0-1,0-1 0,0 0 1,0-1-1,-1-1 0,0 0 0,14-10 1,-11 7 18,-1-1 0,0 0 0,-1-1 0,0-1 0,-1 0 1,0 0-1,-1-1 0,0 0 0,-1-1 0,11-23 0,-17 29-123,0 0 1,0-1-1,-1 0 0,0 1 0,0-1 0,-1 0 1,0 0-1,-1 0 0,0 0 0,0 0 0,-1 0 1,0 0-1,0 0 0,-1 1 0,-1-1 1,1 0-1,-6-10 0,6 14-112,-1 0 0,0 0 0,0 0 0,0 1 0,0-1 0,-1 1 0,0 0 0,1 0 0,-2 0 0,1 0 0,0 1 0,-1 0 0,0 0 0,0 0 0,1 0 0,-2 1 0,1 0 0,0 0 0,0 0 0,-1 1 0,1-1 0,-1 1 0,1 1 0,-1-1 0,0 1 0,1 0 0,-1 0 0,-9 2 0,-16 3-901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6.642"/>
    </inkml:context>
    <inkml:brush xml:id="br0">
      <inkml:brushProperty name="width" value="0.025" units="cm"/>
      <inkml:brushProperty name="height" value="0.025" units="cm"/>
    </inkml:brush>
  </inkml:definitions>
  <inkml:trace contextRef="#ctx0" brushRef="#br0">1 0 16948,'15'11'2432,"3"0"-1304,6 9-343,6 2 1335,3 5-616,7 6-231,2 0-361,-1 1-240,-2-5-944,-5-2 944,-1-14-632,-2-12-48,-4-9-8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4.888"/>
    </inkml:context>
    <inkml:brush xml:id="br0">
      <inkml:brushProperty name="width" value="0.05" units="cm"/>
      <inkml:brushProperty name="height" value="0.05" units="cm"/>
    </inkml:brush>
  </inkml:definitions>
  <inkml:trace contextRef="#ctx0" brushRef="#br0">41 329 16780,'1'1'3349,"-1"-1"-3241,-1 16 1454,-7 26 53,3-19-1075,-4 19-120,1 0 0,-2 49-1,13-71-399,-3-20-19,0 1 0,1-1 0,-1 0 1,0 1-1,0-1 0,1 0 0,-1 0 0,0 1 0,1-1 0,-1 0 1,0 0-1,1 1 0,-1-1 0,0 0 0,1 0 0,-1 0 0,1 0 1,-1 1-1,0-1 0,1 0 0,-1 0 0,1 0 0,-1 0 0,1 0 1,-1 0-1,1 0 0,1-1 5,0 0 0,0 0 1,1 0-1,-1 0 0,0 0 0,0 0 1,0-1-1,-1 1 0,1-1 1,0 1-1,0-1 0,2-3 0,6-8 58,-1 1 0,-1-1 0,0-1 1,-1 1-1,6-17 0,23-73 585,-36 137-423,1-14-229,-1-3-10,-1-3-4,1 0 0,0 0 1,2-1-1,-1 1 0,6 20 0,-7-33 16,1 0 0,-1 0 0,0 0 0,1 0 0,-1 0 0,1 0 0,-1 0 0,1 0 0,0 0-1,-1 0 1,1 0 0,0-1 0,-1 1 0,1 0 0,0 0 0,0-1 0,0 1 0,0 0 0,0-1 0,0 1 0,1 0-1,-1-1 3,0 0-1,0 0 1,0 0-1,0 0 1,0-1-1,0 1 1,0 0-1,0 0 0,0-1 1,0 1-1,0 0 1,0-1-1,0 1 1,0-1-1,-1 1 1,1-1-1,0 0 0,1 0 1,2-3 9,1-1 1,-1 0-1,0 0 0,0 0 1,5-9-1,4-10 49,-2 0 0,-1 0 1,-1-1-1,8-31 0,-19 71-113,0-1 0,2 23-1,-1-7-3,1-20 43,-1 52-76,2-56 88,-1 0 0,1 0 1,0 0-1,0-1 0,1 1 0,0 0 1,0-1-1,3 7 0,-5-11 5,1 0 1,0 0-1,0 0 1,-1 0-1,1 0 1,0 0-1,0 0 0,0 0 1,0 0-1,0 0 1,0 0-1,0 0 0,0-1 1,1 1-1,-1 0 1,0-1-1,0 1 1,1-1-1,-1 0 0,0 1 1,1-1-1,1 0 1,0 0 2,-1 0 1,1 0-1,-1-1 0,1 1 1,-1-1-1,1 0 1,-1 0-1,1 0 0,-1 0 1,0 0-1,3-2 1,4-4 9,0 0 0,-1 0 1,0-1-1,9-10 0,2-6 22,-1 0 0,-1-1 0,-2-1-1,0 0 1,-2-1 0,14-40 0,-36 98-41,1 1 1,2 0-1,1 0 1,-1 40-1,5-71 19,1 1 0,0-1-1,0 1 1,0-1-1,0 0 1,0 1 0,0-1-1,0 0 1,0 1-1,0-1 1,1 0 0,-1 1-1,0-1 1,1 0-1,-1 0 1,1 1 0,0-1-1,-1 0 1,1 0-1,0 0 1,0 0 0,0 0-1,0 0 1,0 0-1,0 0 1,0 0 0,2 1-1,-1-2 15,0 0 1,-1 0-1,1 0 0,0 0 0,0 0 0,0 0 0,-1-1 1,1 1-1,0-1 0,0 0 0,-1 1 0,1-1 0,0 0 1,-1 0-1,1 0 0,-1 0 0,1 0 0,-1 0 0,3-3 1,11-11 142,0 0 1,-1-1 0,24-35-1,28-60 115,-17 21-243,73-186 0,-133 305-140,2-3 68,-8 29 0,6 1 29,1 0 0,3 1 0,3-1 0,2 1 0,3 0 0,10 77 0,-10-127 0,-1-2 0,1 0 0,0 0 0,0 0-1,0 0 1,1 0 0,-1 0 0,1 0 0,0-1 0,0 1 0,6 8-1,-8-13 1,0 0-1,1 0 0,-1 0 0,0 0 1,0 0-1,0 1 0,0-1 0,1 0 1,-1 0-1,0 0 0,0 0 0,0 0 1,1 0-1,-1 0 0,0 0 0,0 0 1,0 0-1,1 0 0,-1 0 0,0 0 1,0 0-1,1 0 0,-1 0 0,0 0 1,0 0-1,0 0 0,1 0 0,-1 0 1,0 0-1,0 0 0,0 0 0,1-1 1,-1 1-1,0 0 0,0 0 0,0 0 1,0 0-1,0 0 0,1-1 0,-1 1 1,0 0-1,0 0 0,0 0 0,0-1 1,0 1-1,0 0 0,0 0 0,1 0 1,-1-1-1,0 1 0,0 0 0,0 0 1,0 0-1,0-1 0,0 1 0,0 0 1,0 0-1,0 0 0,0-1 0,0 1 0,0 0 1,-1 0-1,1-1 0,1-14 0,-5-17-6,-1-1-1,-1 1 0,-2 0 1,-14-37-1,7 25-25,-31-106-129,44 137 126,2 13 34,0-1-1,1 1 1,-1 0 0,0 0-1,0 0 1,0 0 0,0 0-1,0 0 1,0-1-1,0 1 1,0 0 0,0 0-1,1 0 1,-1 0 0,0 0-1,0 0 1,0 0-1,0 0 1,0 0 0,0 0-1,1 0 1,-1-1 0,0 1-1,0 0 1,0 0-1,0 0 1,0 0 0,1 0-1,-1 0 1,0 0 0,0 0-1,0 0 1,0 0-1,1 1 1,-1-1 0,0 0-1,0 0 1,0 0 0,0 0-1,0 0 1,1 0-1,18 16-167,-9-8 64,34 23-734,-41-29 588,0 0 0,1 0 0,-1 0 0,1-1 0,0 0 0,-1 0 0,1 0 0,0 0 0,0 0 0,0-1 0,7 0 0,-11 0 176,1 0 1,0 0 0,0 0-1,-1 0 1,1 0-1,0-1 1,0 1 0,-1 0-1,1 0 1,0-1 0,-1 1-1,1-1 1,-1 1 0,1-1-1,0 1 1,-1-1 0,1 1-1,-1-1 1,1 1 0,-1-1-1,1 0 1,-1 1 0,0-1-1,1 0 1,-1 1 0,0-1-1,1-1 1,-1-22-953,-6 2 73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3.800"/>
    </inkml:context>
    <inkml:brush xml:id="br0">
      <inkml:brushProperty name="width" value="0.025" units="cm"/>
      <inkml:brushProperty name="height" value="0.025" units="cm"/>
    </inkml:brush>
  </inkml:definitions>
  <inkml:trace contextRef="#ctx0" brushRef="#br0">22 0 20684,'0'14'1649,"-3"18"-1233,0 5-192,-1 15 416,-2 1-176,3 6-152,2 1-392,1-7-688,-2-6 688,4-8-160,-1-8-80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4.248"/>
    </inkml:context>
    <inkml:brush xml:id="br0">
      <inkml:brushProperty name="width" value="0.025" units="cm"/>
      <inkml:brushProperty name="height" value="0.025" units="cm"/>
    </inkml:brush>
  </inkml:definitions>
  <inkml:trace contextRef="#ctx0" brushRef="#br0">0 108 15651,'62'-23'3330,"114"-25"0,-103 34-2037,97-5-1,-145 17-1211,0 1-1,0 1 1,0 1-1,0 2 1,0 0 0,42 13-1,-60-14-78,0 0 0,-1 1 0,1 0-1,0 0 1,-1 0 0,0 1 0,0 0-1,0 1 1,0-1 0,-1 1 0,1 0-1,-1 1 1,0-1 0,-1 1 0,0 0-1,0 0 1,0 0 0,0 1 0,-1-1-1,0 1 1,-1 0 0,1 0 0,-1 0-1,0 0 1,-1 0 0,0 0 0,0 11-1,-1-4 14,-1 0-1,0-1 0,-1 1 0,-1 0 1,0-1-1,-1 1 0,0-1 0,-1 0 0,-1-1 1,0 1-1,0-1 0,-1 0 0,-1 0 1,-10 12-1,-1-2 71,0-1 0,-1-1 0,-1 0 0,0-2 0,-2 0 0,-24 14 0,33-24-81,1-1 1,-1 0-1,-1-1 1,1-1-1,-1 0 1,0-1-1,0-1 1,-21 3-1,4-4-423,-1-1 0,-63-7 0,41 2 139,4 1-96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9.476"/>
    </inkml:context>
    <inkml:brush xml:id="br0">
      <inkml:brushProperty name="width" value="0.025" units="cm"/>
      <inkml:brushProperty name="height" value="0.025" units="cm"/>
    </inkml:brush>
  </inkml:definitions>
  <inkml:trace contextRef="#ctx0" brushRef="#br0">293 151 15267,'7'-6'721,"-1"-1"-1,0 1 1,0-1-1,8-12 1,-13 18-597,-1 0 1,1 0 0,-1 0 0,1-1-1,-1 1 1,1 0 0,-1 0-1,1-1 1,-1 1 0,0 0-1,0 0 1,0-1 0,0 1 0,0 0-1,0-1 1,0 1 0,-1-2-1,1 2-22,-1 0 1,0 0-1,0 0 0,1 0 0,-1 0 0,0 0 0,0 0 0,0 0 0,0 0 1,0 1-1,0-1 0,0 0 0,-1 1 0,1-1 0,0 1 0,0-1 0,0 1 1,-1-1-1,1 1 0,0 0 0,-2-1 0,-7 0 7,1 1 0,0-1 1,0 1-1,0 1 0,0 0 0,-1 0 0,1 1 1,0 0-1,1 0 0,-1 1 0,0 0 0,1 1 1,-1 0-1,-9 6 0,4-1-105,0 0 0,0 1 0,1 0 0,1 1 1,0 1-1,0 0 0,-10 14 0,14-15 11,1-1 1,1 1-1,0 0 1,0 1-1,2-1 0,-1 1 1,1 0-1,-3 18 1,6-26-4,1 0 0,-1 0 1,1 0-1,0 0 0,0 0 1,1 0-1,-1 0 1,1 0-1,0-1 0,0 1 1,0 0-1,0 0 0,3 4 1,-2-5 3,0-1 0,0 1 0,0-1 0,1 1 0,-1-1 0,0 0 0,1 0 0,0 0 0,-1 0 0,1-1 0,0 1 0,0-1 0,0 1 0,0-1 0,0 0 0,0 0 0,0-1 0,6 2 0,-1-2 39,-1 0 0,1 0-1,0 0 1,0-1 0,0 0-1,-1 0 1,1-1 0,-1 0-1,1-1 1,-1 1 0,0-1 0,13-8-1,0 0 129,-2-2 0,1 0 0,21-20 0,-22 16 21,-1 0-1,-1-1 0,0 0 1,14-24-1,-24 32-119,0 1-1,-1-1 0,0 0 0,-1 0 1,0-1-1,0 1 0,-2-1 0,1 0 1,-1 1-1,0-1 0,-1-15 1,-1 23-76,0-1 0,0 1 0,-1 0 0,1 0 1,-1-1-1,0 1 0,0 0 0,0 0 0,0 0 1,0-1-1,-1 2 0,0-1 0,-3-5 1,4 7-48,0 0 0,-1-1 0,1 1 0,0 0 1,-1 0-1,1 0 0,-1 1 0,1-1 1,-1 0-1,1 0 0,-1 1 0,0-1 0,1 1 1,-1 0-1,0-1 0,0 1 0,1 0 0,-1 0 1,0 0-1,1 0 0,-1 0 0,0 1 1,0-1-1,1 0 0,-1 1 0,0-1 0,-1 2 1,-4 1-321,1-1-1,0 2 1,0-1 0,0 1 0,0 0 0,1 0 0,-1 0 0,1 1 0,-5 6 0,-2 3-481,0 1 1,-10 18-1,8-9-247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9.928"/>
    </inkml:context>
    <inkml:brush xml:id="br0">
      <inkml:brushProperty name="width" value="0.025" units="cm"/>
      <inkml:brushProperty name="height" value="0.025" units="cm"/>
    </inkml:brush>
  </inkml:definitions>
  <inkml:trace contextRef="#ctx0" brushRef="#br0">0 1 13427,'3'10'2248,"6"1"-1063,3 3-257,7 5 2328,7 4-1703,1-2-153,6 4-280,3-1-167,1-1-353,0 0-240,-1-4-1064,-6-1 704,-7-13-128,-3-5-144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28.884"/>
    </inkml:context>
    <inkml:brush xml:id="br0">
      <inkml:brushProperty name="width" value="0.025" units="cm"/>
      <inkml:brushProperty name="height" value="0.025" units="cm"/>
    </inkml:brush>
  </inkml:definitions>
  <inkml:trace contextRef="#ctx0" brushRef="#br0">37 1 11458,'-1'0'204,"-1"0"0,1 1 0,0-1 0,0 1-1,0-1 1,0 1 0,0 0 0,0-1-1,0 1 1,0 0 0,0 0 0,1 0-1,-1 0 1,0-1 0,0 1 0,1 0 0,-1 0-1,1 0 1,-1 1 0,0-1 0,1 0-1,0 0 1,-1 0 0,1 0 0,0 2-1,-8 36 1330,7-33-1357,-2 15 229,0 0-1,2 0 0,1 1 0,0-1 1,1 0-1,2 1 0,7 33 0,-7-46-302,-1-1-1,1 1 1,1-1-1,-1 0 1,2 0 0,-1-1-1,1 1 1,0-1-1,0 0 1,1 0-1,0-1 1,0 0-1,1 0 1,0 0-1,0-1 1,0 1-1,0-2 1,1 1-1,0-1 1,0-1 0,9 4-1,2-2 34,0 0 0,1-1 0,-1-2 0,1 0 0,0 0 0,-1-2 0,37-4 0,139-33 638,-153 27-636,10-2-34,89-18-1145,-115 26-502,-1 2 1,0 0-1,42 3 0,-67-1 1502,1 0 0,-1 0 0,0 0 0,0 0 0,0 0 0,0 0 0,0 0 0,1 0 0,-1 0 0,0 0 1,0 1-1,0-1 0,0 0 0,0 0 0,1 0 0,-1 0 0,0 0 0,0 0 0,0 0 0,0 0 0,0 0 0,0 0 0,0 1 0,1-1 0,-1 0 0,0 0 0,0 0 0,0 0 0,0 0 0,0 1 0,0-1 0,0 0 0,0 0 0,0 0 0,0 0 0,0 0 0,0 1 0,0-1 0,0 0 0,0 0 0,0 0 0,0 0 0,0 0 0,0 1 0,0-1 0,0 0 0,0 0 0,-5 10 489,1-2 1450,4-8-1840,1 0 1,-1 0-1,0 1 0,1-1 0,-1 0 1,1 0-1,-1 0 0,0 0 1,1 0-1,-1 0 0,1 0 1,-1 0-1,0 0 0,1 0 1,-1 0-1,1 0 0,-1 0 1,0 0-1,1-1 0,-1 1 1,1 0-1,-1 0 0,0 0 1,1-1-1,-1 1 0,0 0 1,1-1-1,15-7 1036,0 0 0,26-19 0,13-8-67,-1 9-663,1 2 0,1 2 1,64-15-1,-29 15-328,119-14 1,-193 34-36,0 0-1,0 2 0,1 0 0,-1 0 0,18 5 0,-28-4-2,-1 0-1,0 0 1,-1 1-1,1 0 1,0 1-1,0-1 0,-1 1 1,0 0-1,1 1 1,-1-1-1,0 1 0,-1 0 1,1 0-1,-1 0 1,1 1-1,-1 0 1,4 6-1,-5-7 34,0 1 1,0-1-1,0 0 0,1 0 0,0 0 1,-1 0-1,2-1 0,-1 0 1,0 0-1,1 0 0,8 5 0,-5-5 58,0-1-1,0 0 0,0 0 1,0 0-1,1-1 0,-1 0 0,10-1 1,17 0 156,1-3 1,0-1 0,-1-1 0,0-2 0,0-1-1,34-15 1,-66 23-287,1-2 0,-1 1 0,0 0 0,0-1 0,0 1 0,0-1-1,0 0 1,0 0 0,-1 0 0,1 0 0,4-5 0,-5 4-18,-1 0-1,0 1 1,0-1 0,0 0-1,0 1 1,0-1 0,0 0 0,-1 0-1,1 0 1,-1 0 0,0 0-1,0 0 1,0 0 0,-1-3 0,-1-17-211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2.045"/>
    </inkml:context>
    <inkml:brush xml:id="br0">
      <inkml:brushProperty name="width" value="0.025" units="cm"/>
      <inkml:brushProperty name="height" value="0.025" units="cm"/>
    </inkml:brush>
  </inkml:definitions>
  <inkml:trace contextRef="#ctx0" brushRef="#br0">0 46 14563,'3'-3'520,"-1"0"-1,-1 0 1,1 0 0,0 0-1,-1 0 1,2-6 0,5-8 3121,-8 17-3600,0 0 0,0 0-1,0 0 1,0 0 0,0-1 0,0 1-1,0 0 1,0 0 0,0 0 0,0 0 0,0 0-1,0 0 1,0 0 0,0 0 0,0 0-1,0 0 1,0 0 0,0 0 0,0 0 0,0 0-1,0 0 1,0 0 0,1-1 0,-1 1 0,0 0-1,0 0 1,0 0 0,0 0 0,0 0-1,0 0 1,0 0 0,0 0 0,0 0 0,0 0-1,0 0 1,0 0 0,0 0 0,1 0-1,-1 0 1,0 0 0,0 0 0,0 0 0,0 0-1,0 0 1,0 0 0,0 0 0,0 0-1,0 1 1,0-1 0,0 0 0,0 0 0,0 0-1,0 0 1,1 0 0,-1 0 0,0 0-1,0 0 1,0 0 0,0 0 0,0 0 0,0 0-1,0 0 1,0 0 0,0 0 0,0 0-1,0 1 1,0-1 0,2 8 784,-1 11-507,-4 134 575,3 110-820,0-258-191,0 1 0,0 0 0,1 0 0,0-1 0,0 1 0,0-1 0,1 1 0,0-1 0,0 1 0,0-1 0,4 5 0,-9-8-167,-6-1-53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2.485"/>
    </inkml:context>
    <inkml:brush xml:id="br0">
      <inkml:brushProperty name="width" value="0.025" units="cm"/>
      <inkml:brushProperty name="height" value="0.025" units="cm"/>
    </inkml:brush>
  </inkml:definitions>
  <inkml:trace contextRef="#ctx0" brushRef="#br0">0 611 18236,'3'2'2192,"3"-2"-1399,7-10-329,8-2 1312,14-2-728,5 0-168,4-5-455,4 0-161,0 5-128,-2 1-176,-4 2-441,-8-1-311,-9 1-584,-8 1-1401,-9-5 2193,1-6-488,-8-11-328</inkml:trace>
  <inkml:trace contextRef="#ctx0" brushRef="#br0" timeOffset="1">36 16 17268,'-4'-7'1712,"7"6"-952,7-1-216,11 1 841,11 1-305,11-1-280,1-1-216,9 1-512,2 1-344,-5 1-720,-6 2 832,-6 3-184,-7 1-128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2.922"/>
    </inkml:context>
    <inkml:brush xml:id="br0">
      <inkml:brushProperty name="width" value="0.025" units="cm"/>
      <inkml:brushProperty name="height" value="0.025" units="cm"/>
    </inkml:brush>
  </inkml:definitions>
  <inkml:trace contextRef="#ctx0" brushRef="#br0">0 1 15299,'2'19'1357,"-2"-9"-688,1 1 0,1 0 1,0 0-1,0-1 0,1 1 0,0-1 1,6 13-1,-8-22-605,-1 1 0,1-1 1,0 1-1,0-1 0,1 0 0,-1 0 0,0 0 0,0 1 1,1-1-1,-1 0 0,0-1 0,1 1 0,-1 0 0,1 0 1,-1-1-1,1 1 0,0 0 0,-1-1 0,1 0 0,-1 1 1,1-1-1,0 0 0,-1 0 0,1 0 0,0 0 0,-1 0 1,1 0-1,0-1 0,-1 1 0,4-1 0,3-2 6,1 0 0,-1-1-1,1 0 1,10-7 0,-6 3 161,-13 8-231,12-6 180,0-1 1,1 1-1,0 1 0,23-6 0,-34 10-157,1 0 0,-1 1 0,1-1 0,0 1 0,-1 0 0,1 0-1,-1 0 1,1 0 0,0 0 0,-1 1 0,1-1 0,0 1 0,-1 0 0,1 0-1,-1 0 1,0 0 0,1 0 0,-1 0 0,0 1 0,1-1 0,-1 1 0,0-1-1,0 1 1,0 0 0,0 0 0,-1 0 0,1 0 0,-1 0 0,1 0 0,-1 1-1,2 3 1,1 4 0,0 0-1,-1 0 1,2 14 0,-3-16-10,0 1 1,0-1 0,1 1-1,4 10 1,-6-19-12,-1 0 0,0 1 1,0-1-1,0 0 0,0 0 0,0 1 0,1-1 1,-1 0-1,0 0 0,0 1 0,0-1 1,1 0-1,-1 0 0,0 0 0,0 1 0,1-1 1,-1 0-1,0 0 0,0 0 0,1 0 0,-1 0 1,0 1-1,1-1 0,-1 0 0,0 0 1,1 0-1,-1 0 0,0 0 0,0 0 0,1 0 1,-1 0-1,0 0 0,1 0 0,-1 0 0,0 0 1,1-1-1,-1 1 0,0 0 0,0 0 0,1 0 1,-1 0-1,0 0 0,0-1 0,1 1 1,10-11 67,-8 7-47,4-5 37,0 0 1,0-1-1,8-15 0,-10 16 4,1-1 1,0 1 0,14-16-1,-19 24-60,-1 0 0,1 1 0,-1-1 0,1 0 1,0 1-1,-1-1 0,1 0 0,0 1 0,0-1 0,0 1 0,-1 0 0,1-1 0,0 1 0,0-1 0,0 1 0,0 0 1,0 0-1,-1 0 0,1-1 0,0 1 0,0 0 0,0 0 0,0 0 0,1 1 0,-1-1-1,0 1-1,0 0 1,0-1-1,0 1 1,0 0-1,-1 0 1,1-1-1,0 1 1,0 0-1,-1 0 1,1 0-1,-1 0 1,1 0-1,-1 0 1,1 0-1,-1 0 1,1 2-1,1 7 2,0 0 0,-1 0 1,1 15-1,-1-17 1,-1 24 7,-1-26-109,0-1 1,1 1 0,0 0 0,1-1 0,-1 1-1,1 0 1,0-1 0,3 9 0,4-23-84,2-3-36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3.344"/>
    </inkml:context>
    <inkml:brush xml:id="br0">
      <inkml:brushProperty name="width" value="0.025" units="cm"/>
      <inkml:brushProperty name="height" value="0.025" units="cm"/>
    </inkml:brush>
  </inkml:definitions>
  <inkml:trace contextRef="#ctx0" brushRef="#br0">7 81 19364,'-5'53'813,"3"-1"-1,2 1 0,11 78 1,-4-49-627,-6-75-112,-2-4-32,1 1-1,0-1 0,0 0 0,1 0 1,-1 0-1,1 0 0,-1 0 0,1 0 1,0 0-1,0 0 0,0 0 0,1-1 0,2 6 1,-3-8-19,-1 0 0,1 0 1,0-1-1,0 1 0,-1 0 1,1 0-1,0 0 0,-1-1 1,1 1-1,0 0 0,-1 0 1,1-1-1,-1 1 0,1-1 1,0 1-1,-1-1 0,1 1 1,-1-1-1,1 1 0,-1-1 0,0 1 1,1-1-1,-1 0 0,1 1 1,-1-1-1,0 1 0,0-1 1,1 0-1,-1 1 0,0-1 1,0-1-1,11-27 332,26-159 689,0 2-671,-36 184-374,1-6-29,0 0-1,0-1 0,1 1 0,0 0 0,1 0 1,0 1-1,0-1 0,6-6 0,-10 13 20,1 1 0,-1-1 1,1 1-1,-1-1 0,1 1 0,-1-1 0,1 1 0,0-1 0,-1 1 0,1-1 0,0 1 1,0 0-1,-1 0 0,1-1 0,0 1 0,0 0 0,-1 0 0,1 0 0,0 0 0,0 0 1,-1 0-1,1 0 0,0 0 0,0 0 0,0 0 0,-1 0 0,1 0 0,0 0 1,0 1-1,-1-1 0,1 0 0,0 1 0,-1-1 0,1 0 0,0 1 0,-1-1 0,1 1 1,-1-1-1,1 1 0,0 0 0,-1-1 0,1 2 0,1 0-7,-1 0-1,1 0 1,-1 0 0,0 0-1,0 0 1,0 0 0,0 0-1,0 1 1,-1-1-1,1 0 1,-1 1 0,1 2-1,-1 1 46,-1 0 0,1-1 0,-1 1 0,-1 0 0,1 0-1,-1-1 1,0 1 0,0-1 0,-1 1 0,1-1 0,-1 0 0,-7 8-1,-2 3 144,-2-1 0,-21 19 0,20-21-866,-22 26 0,31-32-802,6-7 1342,2-1-288,8-4-265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4.014"/>
    </inkml:context>
    <inkml:brush xml:id="br0">
      <inkml:brushProperty name="width" value="0.025" units="cm"/>
      <inkml:brushProperty name="height" value="0.025" units="cm"/>
    </inkml:brush>
  </inkml:definitions>
  <inkml:trace contextRef="#ctx0" brushRef="#br0">138 265 17452,'-3'1'207,"0"-1"1,0 0 0,0 1 0,0 0 0,0 0-1,0 0 1,0 0 0,0 0 0,1 1-1,-1-1 1,0 1 0,1 0 0,-1-1-1,1 1 1,-4 4 0,-3 3 303,1 1 0,-10 14 0,11-14 97,1-3-459,1-1 0,0 1 0,1 0 0,0 0-1,0 0 1,1 0 0,-1 1 0,1 0 0,1-1 0,0 1 0,-3 16 0,5-24-142,0 1-1,0 0 1,0-1 0,0 1-1,0 0 1,0-1 0,0 1-1,0 0 1,0 0 0,0-1-1,0 1 1,0 0 0,0 0-1,0-1 1,1 1 0,-1 0-1,0-1 1,1 1-1,-1 0 1,0-1 0,1 1-1,-1-1 1,1 1 0,-1-1-1,1 1 1,-1-1 0,1 1-1,-1-1 1,1 1 0,-1-1-1,1 1 1,0-1 0,-1 0-1,1 0 1,0 1 0,-1-1-1,1 0 1,0 0 0,0 0-1,-1 1 1,1-1 0,0 0-1,-1 0 1,1 0 0,0 0-1,0-1 1,-1 1 0,1 0-1,0 0 1,1-1 0,4-1 28,0 0 0,1-1 0,-1 0 0,8-5 0,-6 3 13,5-3 51,-1 0 1,21-19-1,-25 19-38,2 1-1,-1 0 1,1 0-1,0 0 1,17-7-1,-26 13-58,-1 1 0,1 0-1,-1 0 1,0-1 0,1 1-1,-1 0 1,1 0 0,-1-1-1,1 1 1,-1 0 0,1 0-1,-1 0 1,1 0 0,-1 0-1,1 0 1,0 0 0,-1 0-1,1 0 1,-1 0 0,1 0-1,-1 0 1,1 0 0,-1 0-1,1 1 1,-1-1 0,1 0-1,-1 0 1,0 1 0,1-1-1,-1 0 1,1 0 0,-1 1-1,1-1 1,-1 0 0,0 1-1,1-1 1,-1 1 0,0-1-1,0 1 1,1-1 0,-1 0-1,0 1 1,0-1 0,1 1-1,-1-1 1,0 2 0,-2 26 10,1-15-17,9-24-321,3-10 57,8-14-200,-10 19 71,12-30 0,-9 16 25,28-86-1147,-35 97 1274,-1 0 1,0 0-1,-1 0 0,0-25 0,-9 80 1281,-1 25-356,16 108-1,-6-145-660,1 0 1,2-1-1,0 0 0,19 44 1,-21-62-39,-6-18 28,-8-21 118,-3 4 294,-18-29 0,16 33 885,-19-48-1,34 73-1268,0 0 0,-1 0-1,1 1 1,0-1 0,0 0 0,-1 1-1,1-1 1,0 0 0,0 0 0,0 1 0,0-1-1,0 0 1,0 0 0,0 0 0,0 1-1,1-1 1,-1 0 0,0 1 0,0-1-1,1 0 1,-1 0 0,0 1 0,1-1-1,-1 0 1,0 1 0,1-1 0,-1 1-1,1-1 1,-1 1 0,1-1 0,0 1 0,-1-1-1,1 1 1,-1-1 0,1 1 0,0 0-1,-1-1 1,1 1 0,0 0 0,0-1-1,-1 1 1,1 0 0,0 0 0,1 0-1,5-1-16,0 0-1,0 1 0,0 0 0,8 1 1,0 0-220,110-3-2266,-99-1 1936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5.320"/>
    </inkml:context>
    <inkml:brush xml:id="br0">
      <inkml:brushProperty name="width" value="0.05" units="cm"/>
      <inkml:brushProperty name="height" value="0.05" units="cm"/>
    </inkml:brush>
  </inkml:definitions>
  <inkml:trace contextRef="#ctx0" brushRef="#br0">45 17 16259,'-16'-11'2025,"2"5"-1337,4 6-320,5 2 1104,7 6-743,1 2-561,5 2-24,4-2-128,4-2-184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4.480"/>
    </inkml:context>
    <inkml:brush xml:id="br0">
      <inkml:brushProperty name="width" value="0.025" units="cm"/>
      <inkml:brushProperty name="height" value="0.025" units="cm"/>
    </inkml:brush>
  </inkml:definitions>
  <inkml:trace contextRef="#ctx0" brushRef="#br0">0 49 21213,'16'10'2104,"0"-10"-1448,4-6-256,4-4 1057,2 0-985,0 0 104,2 2-336,-6 1-264,-6-1-104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5.016"/>
    </inkml:context>
    <inkml:brush xml:id="br0">
      <inkml:brushProperty name="width" value="0.025" units="cm"/>
      <inkml:brushProperty name="height" value="0.025" units="cm"/>
    </inkml:brush>
  </inkml:definitions>
  <inkml:trace contextRef="#ctx0" brushRef="#br0">253 37 19468,'-7'1'305,"-1"-1"0,0 2 0,1-1 0,-1 1 0,1 0 0,-1 1-1,1-1 1,0 2 0,0-1 0,1 1 0,-1 0 0,0 0 0,-9 9 0,-2 3-37,0 2 0,-29 36 0,40-45-268,0 1-1,0 0 1,1 0 0,0 0-1,1 0 1,0 1-1,1 0 1,0 0 0,-4 20-1,8-30 1,0 1-1,0 0 1,0-1 0,0 1-1,0 0 1,0 0-1,0-1 1,0 1-1,1-1 1,-1 1 0,1 2-1,0-4 4,-1 0 0,0 1 0,1-1 0,-1 1 0,0-1 0,1 0 0,-1 1 0,1-1 0,-1 0 0,1 0 0,-1 1 0,1-1 0,-1 0 0,1 0 0,-1 0-1,1 1 1,-1-1 0,1 0 0,-1 0 0,1 0 0,-1 0 0,1 0 0,-1 0 0,1 0 0,-1 0 0,1 0 0,-1-1 0,1 1 0,-1 0 0,1 0 0,-1 0 0,1 0 0,-1-1 0,1 1 0,-1 0 0,0-1 0,1 1 0,-1 0 0,1-1-1,-1 1 1,0 0 0,1-1 0,-1 1 0,1-1 0,9-9 81,-1-1 0,0 0 1,0-1-1,-1 0 0,12-24 0,-14 27-29,12-28 273,17-45 0,3-7 234,-34 84-460,-2 7-42,0 10 14,-9 188 22,0-99-64,6-59-71,-3 238-967,9-251-745,-1-23 509,-1-15 406,1-17 17,1-12-267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5.448"/>
    </inkml:context>
    <inkml:brush xml:id="br0">
      <inkml:brushProperty name="width" value="0.025" units="cm"/>
      <inkml:brushProperty name="height" value="0.025" units="cm"/>
    </inkml:brush>
  </inkml:definitions>
  <inkml:trace contextRef="#ctx0" brushRef="#br0">0 19 19724,'7'-10'858,"1"2"514,-8 8-1339,0 0 0,1 1 0,-1-1 0,0 0 1,1 1-1,-1-1 0,0 0 0,0 1 0,0-1 0,1 0 1,-1 1-1,0-1 0,0 1 0,0-1 0,0 0 0,0 1 1,0-1-1,0 1 0,0-1 0,0 1 0,0-1 0,0 0 1,0 1-1,0-1 0,0 1 0,0-1 0,0 0 0,0 1 1,-5 70 1253,1 17-1038,5-78-201,-1-1-1,1 1 0,1 0 1,0 0-1,0-1 1,7 16-1,-8-22-20,0-1 0,0 1 1,1-1-1,-1 1 0,1-1 0,0 1 0,-1-1 1,1 0-1,0 0 0,1 0 0,-1 0 0,0 0 1,0 0-1,1-1 0,-1 1 0,1-1 0,5 3 1,-4-3 16,0 0 1,0-1-1,1 1 1,-1-1-1,0 1 1,0-1-1,1-1 0,-1 1 1,0 0-1,1-1 1,3-1-1,3-1 51,0-1-1,-1 0 0,1-1 1,-1 0-1,-1-1 0,1 0 1,-1 0-1,13-12 0,-12 9-10,-1 0 0,0-1 0,0 0-1,-1-1 1,-1 0 0,11-20 0,-15 23-32,1 0 1,-1 0 0,0-1 0,-1 0 0,0 1-1,0-1 1,-1 0 0,0 0 0,-1 0-1,0-16 1,0 24-47,0 1-1,0-1 1,0 0-1,0 0 1,-1 0-1,1 1 1,0-1 0,0 0-1,0 0 1,0 1-1,-1-1 1,1 0-1,0 0 1,-1 1-1,1-1 1,-1 0-1,1 1 1,-1-1-1,1 1 1,-1-1-1,1 0 1,-1 1 0,0-1-1,1 1 1,-1 0-1,0-1 1,1 1-1,-1-1 1,0 1-1,0 0 1,1 0-1,-1-1 1,0 1-1,0 0 1,1 0-1,-1 0 1,0 0 0,-1 0-1,1 0 2,-1 1-1,0-1 1,1 1-1,-1-1 1,0 1 0,1 0-1,-1 0 1,1 0 0,-1 0-1,1 0 1,0 0-1,-1 0 1,1 0 0,0 0-1,0 1 1,-2 2-1,-2 4 0,0 1-1,1 0 0,0 0 1,1 0-1,0 0 0,0 0 1,1 1-1,-2 12 0,3-17-126,1 0-1,-1 0 0,1 1 0,0-1 0,0 0 0,1 0 0,-1 0 0,1 0 0,0 0 0,1 0 0,-1 0 0,1 0 0,0-1 0,0 1 0,1-1 0,-1 1 0,6 6 0,-7-10 22,1 0 0,-1 1 0,1-1 0,0 0 0,-1 0 0,1 0 0,0 0 0,0 0 0,0 0-1,0 0 1,0-1 0,0 1 0,0-1 0,0 1 0,0-1 0,0 0 0,0 0 0,0 0 0,1 0 0,-1 0 0,0 0 0,0-1-1,3 0 1,17-6-777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6.147"/>
    </inkml:context>
    <inkml:brush xml:id="br0">
      <inkml:brushProperty name="width" value="0.025" units="cm"/>
      <inkml:brushProperty name="height" value="0.025" units="cm"/>
    </inkml:brush>
  </inkml:definitions>
  <inkml:trace contextRef="#ctx0" brushRef="#br0">16 315 16227,'-1'9'1211,"0"-1"-1,0 0 1,-4 12-1,-2 19 635,7-36-1773,-1 1-37,1 0-1,0 1 1,1-1-1,-1 0 1,1 0-1,0 4 1,-1-8-34,1 1 0,-1 0 1,0-1-1,1 1 0,-1 0 1,0-1-1,1 1 1,-1-1-1,1 1 0,-1 0 1,1-1-1,-1 1 0,1-1 1,0 0-1,-1 1 0,1-1 1,-1 1-1,1-1 1,0 0-1,-1 0 0,1 1 1,0-1-1,0 0 0,-1 0 1,1 0-1,0 0 1,-1 0-1,1 0 0,0 0 1,0 0-1,-1 0 0,1 0 1,0 0-1,0 0 0,-1 0 1,1-1-1,0 1 1,-1 0-1,1-1 0,0 1 1,1-2 37,0 1 1,0-1 0,0 1-1,0-1 1,-1 0 0,1 0-1,-1 1 1,1-1-1,-1 0 1,0 0 0,1-1-1,-1 1 1,1-2 0,13-36 574,-13 35-499,2-8 83,1 4 134,1 26-353,-6-16 16,1 1-1,-1-1 0,1 1 1,-1-1-1,1 1 0,-1-1 1,1 1-1,0-1 0,0 0 0,0 0 1,0 1-1,0-1 0,0 0 1,0 0-1,0 0 0,0 0 1,0 0-1,1 0 0,-1 0 1,0 0-1,3 0 0,-3 0 2,1-1 0,0 0 0,0 0 0,-1 0 0,1-1 0,0 1 0,0 0 0,-1-1 0,1 1-1,0-1 1,-1 1 0,1-1 0,-1 0 0,1 0 0,-1 0 0,1 1 0,-1-2 0,1 1 0,1-2 0,9-8 5,-1-1 1,0 0 0,-1 0-1,-1-1 1,15-24 0,29-74 152,-45 93-101,0-1 0,-2 1 1,0-1-1,-1-1 0,-1 1 1,3-29-1,-10 37-3,-3 12-24,-6 15-30,6-3 0,1 1-1,0 0 0,1 0 1,0 0-1,-2 24 1,-2 74 99,8-92-46,0 0 0,7 38 0,-6-51-25,0 0 1,1 0-1,0 0 1,0-1-1,1 1 1,0 0-1,0-1 0,1 0 1,-1 0-1,1 0 1,8 8-1,-12-13-17,0-1-1,1 1 1,-1-1-1,0 0 1,1 1 0,-1-1-1,0 0 1,1 1-1,-1-1 1,1 0-1,-1 1 1,1-1-1,-1 0 1,0 0 0,1 0-1,-1 1 1,1-1-1,-1 0 1,1 0-1,-1 0 1,1 0 0,-1 0-1,1 0 1,-1 0-1,1 0 1,-1 0-1,1 0 1,-1 0-1,2-1 1,-2 1 4,1-1-1,0 0 1,-1 1-1,1-1 1,0 0-1,-1 0 1,1 0-1,-1 1 1,1-1-1,-1 0 1,0 0-1,1 0 1,-1 0-1,0-1 1,4-35 196,-9-66 98,5 102-304,0 0-1,0 0 1,0 0-1,0 0 1,0 0-1,0 0 1,0 0-1,1 0 1,-1 0-1,0 0 1,0 0-1,1 0 1,-1 0-1,1 0 1,-1 0-1,1 0 1,-1 0-1,1 1 1,0-1-1,-1 0 1,1 0-1,0 1 1,0-1-1,-1 0 1,1 1-1,0-1 1,0 0-1,0 1 1,0 0-1,0-1 1,0 1-1,0-1 1,0 1-1,0 0 1,0 0-1,0 0 0,1-1 1,4 1 0,1 1 0,-1-1 0,0 1 0,0 1 0,9 1 0,9 3 3,-8-5 14,0-1 0,0-1 0,0 0 0,0 0 0,-1-2 0,1 0 0,27-10 0,-33 9 53,0 0-1,0 0 1,0-1-1,-1-1 1,0 0-1,0 0 1,0 0-1,-1-1 1,0-1-1,-1 1 1,1-1-1,8-13 1,-15 19-41,0 1 0,0-1 0,0 0 1,0 1-1,0-1 0,0 0 0,-1 0 0,1 0 1,-1 1-1,1-1 0,-1 0 0,0 0 1,0 0-1,0 0 0,0 0 0,0 0 1,0 0-1,0 0 0,-1 1 0,1-1 0,-1-2 1,0 2-16,0 1-1,0 0 1,0 0 0,0 0 0,0 0 0,0 0 0,0 0 0,0 0-1,0 0 1,0 1 0,0-1 0,-1 0 0,1 1 0,0-1 0,-1 1-1,1-1 1,0 1 0,-1 0 0,1-1 0,0 1 0,-1 0 0,1 0-1,-1 0 1,1 0 0,-1 0 0,1 0 0,0 1 0,-1-1 0,1 0-1,-2 1 1,-5 2-1,0-1-1,0 1 1,0 1-1,1 0 0,-1 0 1,1 0-1,0 1 1,0 0-1,1 0 1,-1 1-1,1 0 0,0 0 1,1 0-1,-8 11 1,9-11-28,0 0 1,0 0 0,1 0-1,-1 0 1,1 1-1,1-1 1,-1 1-1,1 0 1,0 0 0,1 0-1,0 0 1,0 0-1,0 0 1,1 0-1,0 1 1,1-1 0,1 11-1,-1-14-67,1 0 0,-1 0 0,1 0 0,0-1 0,0 1 0,0-1 0,0 1 0,1-1 0,-1 0 0,1 0 0,0 0 0,0 0 0,0-1 0,0 1 0,7 3 0,-2-1-116,0-1-1,0-1 1,1 1 0,-1-1-1,1-1 1,9 2-1,11 1-316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36.175"/>
    </inkml:context>
    <inkml:brush xml:id="br0">
      <inkml:brushProperty name="width" value="0.025" units="cm"/>
      <inkml:brushProperty name="height" value="0.025" units="cm"/>
    </inkml:brush>
  </inkml:definitions>
  <inkml:trace contextRef="#ctx0" brushRef="#br0">27 7 14859,'-5'-6'2057,"0"6"-1097,0 0-448,2 1 1912,0 8-1319,0 8-457,2-1-144,-1 5-408,2 5-80,0 0 0,0 1-16,2 0-392,-1-2-408,-1-2 696,3 3-96,0-1-96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36.624"/>
    </inkml:context>
    <inkml:brush xml:id="br0">
      <inkml:brushProperty name="width" value="0.025" units="cm"/>
      <inkml:brushProperty name="height" value="0.025" units="cm"/>
    </inkml:brush>
  </inkml:definitions>
  <inkml:trace contextRef="#ctx0" brushRef="#br0">79 0 17852,'-6'60'936,"2"-15"-1424,1-8-40,5-4-152,3-3-137,4-3-87,0 1-16,-7 5 0,1 1 56,-3 8 504,-3 3 72,-1 4 192</inkml:trace>
  <inkml:trace contextRef="#ctx0" brushRef="#br0" timeOffset="1">30 978 7058,'0'50'792,"-4"-3"-280,3 2-64,-2-5 392,0 1 8,3-4 40,-2 0-31,0-7-233,-1-1-144,1-6-944,-1-1 592,-1-3-192,1-2-80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37.061"/>
    </inkml:context>
    <inkml:brush xml:id="br0">
      <inkml:brushProperty name="width" value="0.025" units="cm"/>
      <inkml:brushProperty name="height" value="0.025" units="cm"/>
    </inkml:brush>
  </inkml:definitions>
  <inkml:trace contextRef="#ctx0" brushRef="#br0">39 0 12083,'-8'76'1702,"-1"41"790,9-23 26,-8-106-2548,-6-5-123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49.376"/>
    </inkml:context>
    <inkml:brush xml:id="br0">
      <inkml:brushProperty name="width" value="0.025" units="cm"/>
      <inkml:brushProperty name="height" value="0.025" units="cm"/>
    </inkml:brush>
  </inkml:definitions>
  <inkml:trace contextRef="#ctx0" brushRef="#br0">0 84 13499,'25'-6'3341,"-6"1"-2818,1 2 0,0 0 0,-1 1 0,1 1 0,0 1 0,25 3 0,16-1-25,-27 0-272,40 6-1,-43-3-100,59 0 1,46-18 142,-72 4-16,2-1-73,-38 5-108,56-2 0,-28 4-5,83-14 0,-90 9 31,0 3-1,77-1 1,50 23-55,255-8 137,-264-22-93,30 0 8,-99 10-80,49 1 13,-110 9-35,-35-6 49,0 0 0,0 0 1,0-1-1,0 1 0,0 1 0,-1-1 0,1 0 1,0 0-1,0 1 0,-1-1 0,1 0 0,-1 1 0,1 0 1,1 2-1,-3-4-32,0 0 1,0 0 0,0 0-1,0 0 1,0 0-1,0 1 1,0-1 0,0 0-1,0 0 1,0 0-1,0 0 1,0 0 0,0 0-1,0 0 1,0 1-1,0-1 1,1 0 0,-1 0-1,0 0 1,0 0-1,0 0 1,0 0 0,0 0-1,0 0 1,0 0-1,1 0 1,-1 0 0,0 1-1,0-1 1,0 0-1,0 0 1,0 0 0,0 0-1,1 0 1,-1 0-1,0 0 1,0 0-1,0 0 1,0 0 0,0 0-1,0 0 1,1 0-1,-1 0 1,0-1 0,0 1-1,0 0 1,0 0-1,0 0 1,5-7-736,-2 2 539,1 1-5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0.263"/>
    </inkml:context>
    <inkml:brush xml:id="br0">
      <inkml:brushProperty name="width" value="0.025" units="cm"/>
      <inkml:brushProperty name="height" value="0.025" units="cm"/>
    </inkml:brush>
  </inkml:definitions>
  <inkml:trace contextRef="#ctx0" brushRef="#br0">8 0 17252,'-3'45'5099,"-1"9"-4565,8 25-2292,18 104 0,-11-104-994,4 108 1,-4 390 5453,-10-541-2826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0.699"/>
    </inkml:context>
    <inkml:brush xml:id="br0">
      <inkml:brushProperty name="width" value="0.025" units="cm"/>
      <inkml:brushProperty name="height" value="0.025" units="cm"/>
    </inkml:brush>
  </inkml:definitions>
  <inkml:trace contextRef="#ctx0" brushRef="#br0">2 1 11186,'-2'43'825,"2"1"-665,0 0 0,0 2 312,2 0-56,-1 0-96,0 0-104,-1-5-96,2 1 56,2-3 32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5.712"/>
    </inkml:context>
    <inkml:brush xml:id="br0">
      <inkml:brushProperty name="width" value="0.05" units="cm"/>
      <inkml:brushProperty name="height" value="0.05" units="cm"/>
    </inkml:brush>
  </inkml:definitions>
  <inkml:trace contextRef="#ctx0" brushRef="#br0">91 1 19604,'-2'16'562,"0"-1"0,-1 1-1,0 0 1,-2-1 0,-11 28-1,0 5 666,9-28-769,-2 7 6,2 0 1,0 1-1,2 0 0,-3 34 0,8-60-450,0 0 0,0-1-1,0 1 1,0 0-1,0-1 1,0 1-1,0 0 1,1 0-1,-1-1 1,1 1-1,-1 0 1,1-1 0,0 1-1,0-1 1,-1 1-1,1-1 1,0 1-1,0-1 1,1 1-1,-1-1 1,2 2 0,-1-2-27,0-1 1,-1 1-1,1 0 1,0-1-1,0 1 1,0-1-1,0 0 1,0 0-1,0 0 0,-1 0 1,1 0-1,0 0 1,0 0-1,0-1 1,0 1-1,0-1 1,-1 1-1,1-1 1,3-1-1,31-15-500,-24 10 233,-1 2 0,1-1 1,1 1-1,24-6 0,-35 11 237,1-1 0,0 1 0,-1 0 0,1 0 0,0 0-1,0 0 1,-1 0 0,1 1 0,0-1 0,-1 1 0,1 0 0,0-1 0,-1 1 0,1 1 0,-1-1 0,1 0 0,-1 0 0,0 1 0,1 0 0,-1-1 0,0 1 0,0 0 0,0 0 0,0 0 0,-1 0 0,1 0 0,-1 1 0,3 3 0,-2-3 82,-1 0 0,1 0 0,-1 0 0,0 0 0,0 1 0,0-1 0,0 0 0,-1 0 0,1 0 0,-1 1 0,0-1 0,0 0 0,0 1 0,0-1 0,-1 0 0,1 1 0,-1-1 0,0 0 0,0 0 0,0 0 0,0 0 0,0 0 0,-4 5 0,2-4 68,0 0 0,0 0 0,0-1 0,-1 1 0,1-1 0,-1 0 0,0 0 0,0 0-1,0-1 1,-1 1 0,1-1 0,0 0 0,-1 0 0,1 0 0,-8 1 0,1-1-29,-1 0 1,0-1-1,0 0 1,0 0-1,-11-2 0,16 0-397,1 1 0,-1-1 0,1-1 1,0 1-1,-1-1 0,1 0 0,0 0 0,0-1 0,0 0 0,-9-6 0,15 9 262,-1 0 0,1-1-1,-1 1 1,0-1 0,1 1 0,-1-1 0,1 1-1,-1-1 1,1 0 0,-1 1 0,1-1 0,0 0-1,-1 1 1,1-1 0,0 0 0,-1 1 0,1-1-1,0 0 1,0 1 0,0-1 0,0 0 0,0 0-1,0 1 1,0-1 0,0 0 0,0-1 0,7-4-1000</inkml:trace>
  <inkml:trace contextRef="#ctx0" brushRef="#br0" timeOffset="1">405 308 21589,'11'-6'1726,"-4"3"-1012,-2 1 1,1-2 0,0 1 0,-1 0 0,6-6 0,-9 8-694,-1 0 0,0 0-1,0-1 1,0 1 0,0 0 0,0-1-1,0 1 1,0-1 0,0 1 0,-1-1 0,1 0-1,-1 1 1,1-1 0,-1 0 0,1 1-1,-1-1 1,0 0 0,0 1 0,0-1-1,0 0 1,0 1 0,0-1 0,-1 0 0,0-2-1,1 3-18,0 0-1,0 0 1,0 1 0,-1-1-1,1 0 1,0 0-1,-1 1 1,1-1-1,0 0 1,-1 1-1,1-1 1,-1 0-1,1 1 1,-1-1 0,1 1-1,-1-1 1,1 0-1,-1 1 1,0 0-1,1-1 1,-1 1-1,0-1 1,0 1-1,1 0 1,-1-1-1,0 1 1,0 0 0,1 0-1,-1 0 1,0 0-1,0 0 1,1-1-1,-1 1 1,0 1-1,0-1 1,0 0-1,1 0 1,-1 0 0,0 0-1,0 0 1,1 1-1,-1-1 1,0 0-1,0 1 1,1-1-1,-1 1 1,0-1-1,1 0 1,-1 1 0,0 0-1,-4 3 7,-1 0-1,2 0 0,-1 0 1,-8 10-1,2 0 2,1 1-1,0 0 1,1 1-1,1-1 1,0 2-1,1-1 0,1 1 1,1 1-1,0-1 1,1 1-1,-2 19 1,6-33-13,0-1-1,0 0 1,0 0 0,0 0 0,0 0 0,1 0 0,-1 0 0,1 0-1,0 0 1,0 0 0,2 4 0,-2-6-26,0 0 1,0 0-1,-1 0 1,1 0-1,0-1 0,0 1 1,0 0-1,0 0 1,0-1-1,0 1 0,0-1 1,0 1-1,0-1 1,0 1-1,0-1 0,0 0 1,0 1-1,0-1 1,0 0-1,0 0 0,1 0 1,-1 0-1,0 0 1,0 0-1,0 0 0,0 0 1,0-1-1,1 1 1,-1 0-1,0-1 0,0 1 1,0 0-1,1-2 0,6-1-121,-1-1 0,0 0 0,0 0 0,-1-1 0,1 0 0,-1 0 0,8-9 0,1-2-100,19-28-1,-5 2-268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5:51.112"/>
    </inkml:context>
    <inkml:brush xml:id="br0">
      <inkml:brushProperty name="width" value="0.025" units="cm"/>
      <inkml:brushProperty name="height" value="0.025" units="cm"/>
    </inkml:brush>
  </inkml:definitions>
  <inkml:trace contextRef="#ctx0" brushRef="#br0">12 0 14755,'-6'49'261,"2"0"-1,3 0 1,1 0 0,8 52-1,0-34 632,0 101 0,-18-184 924,9 7-1518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03.177"/>
    </inkml:context>
    <inkml:brush xml:id="br0">
      <inkml:brushProperty name="width" value="0.025" units="cm"/>
      <inkml:brushProperty name="height" value="0.025" units="cm"/>
    </inkml:brush>
  </inkml:definitions>
  <inkml:trace contextRef="#ctx0" brushRef="#br0">27 1 17188,'-3'10'235,"0"0"1,0 1-1,1-1 0,1 1 1,0-1-1,0 1 1,1 0-1,1 11 1,-1 8 209,-1 56 22,3 0 1,21 141-1,-39-330-437,-6-150 0,24 247 67,1 16-48,3 24-4,5 108 35,6 37 277,-9-145-79,-8-33-271,0-1 0,0 0-1,0 0 1,0 0 0,0 1 0,0-1 0,0 0 0,0 0 0,0 1 0,0-1 0,0 0 0,1 0 0,-1 0 0,0 0 0,0 1 0,0-1 0,0 0 0,1 0 0,-1 0 0,0 0 0,0 0 0,0 1 0,1-1 0,-1 0 0,0 0 0,0 0 0,0 0 0,1 0 0,-1 0 0,0 0 0,0 0 0,1 0 0,-1 0 0,0 0 0,8-13 256,-2-8-98,-1 0-1,-1 0 1,-1 0-1,1-23 0,-3-89 309,-1 100-350,0 3-42,1 18-79,-1 0-1,0 0 1,-1 0 0,0 0 0,-1 0 0,-1 0 0,-4-15 0,7 27-11,0 0-1,0 1 0,0-1 1,-1 0-1,1 1 1,0-1-1,0 0 0,0 0 1,0 1-1,0-1 1,-1 0-1,1 0 0,0 1 1,0-1-1,-1 0 1,1 0-1,0 0 1,0 1-1,-1-1 0,1 0 1,0 0-1,0 0 1,-1 0-1,1 0 0,0 1 1,-1-1-1,1 0 1,0 0-1,0 0 0,-1 0 1,1 0-1,0 0 1,-1 0-1,1 0 0,0 0 1,-1 0-1,1 0 1,0 0-1,-1-1 0,1 1 1,0 0-1,0 0 1,-1 0-1,1 0 1,0 0-1,0-1 0,-1 1 1,1 0-1,0 0 1,0 0-1,-1-1 0,1 1 1,0 0-1,0 0 1,0-1-1,-1 1 0,1 0 1,0 0-1,0-1 1,0 1-1,0 0 0,0-1 1,0 1-1,0-1 1,-8 30-695,5-6 389,0 29-1,2-20-102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04.050"/>
    </inkml:context>
    <inkml:brush xml:id="br0">
      <inkml:brushProperty name="width" value="0.025" units="cm"/>
      <inkml:brushProperty name="height" value="0.025" units="cm"/>
    </inkml:brush>
  </inkml:definitions>
  <inkml:trace contextRef="#ctx0" brushRef="#br0">6 1 12411,'0'0'51,"0"0"-1,0 0 1,0 0 0,0 0 0,0 0 0,0 0 0,0 0 0,0 0 0,0 1 0,0-1 0,0 0-1,1 0 1,-1 0 0,0 0 0,0 0 0,0 0 0,0 0 0,0 0 0,0 0 0,0 0 0,0 0-1,0 0 1,0 0 0,0 0 0,0 0 0,0 0 0,0 0 0,0 0 0,0 0 0,0 0 0,1 0 0,-1 0-1,0 0 1,0 0 0,0 0 0,0 0 0,0 0 0,0 0 0,0 0 0,0 0 0,0 0 0,0 0-1,0 0 1,0 0 0,0 0 0,0 0 0,1 0 0,-1 0 0,0 0 0,0 0 0,0 0 0,0 0-1,0 0 1,0 0 0,0 0 0,0 0 0,1 13 1628,-4 32-413,1-17-616,2-12-445,-5 93 951,20 203-1,-15-306-1131,1-1 0,1 0 0,-1 0 0,1 1 0,3 8 0,-4-14-22,-1 1-1,0-1 1,0 1 0,1-1-1,-1 1 1,0-1 0,1 1-1,-1-1 1,1 0 0,-1 1-1,0-1 1,1 0 0,-1 1-1,1-1 1,-1 0 0,1 1-1,-1-1 1,1 0 0,-1 0-1,1 0 1,-1 0 0,1 1-1,0-1 1,0 0 0,0-1-2,0 1-1,0 0 1,0-1 0,0 0 0,0 1-1,0-1 1,-1 1 0,1-1 0,0 0 0,0 0-1,0 1 1,-1-1 0,1 0 0,0 0-1,-1 0 1,1 0 0,-1 0 0,1-1 0,7-15-5,-2 0-1,0 0 1,0-1 0,-2 0 0,4-25 0,-3 12 6,1-1 25,-2 0-1,1-43 0,-7 66-38,-1 8 7,-5 13-5,-8 55-318,4 1 0,2 0 0,-2 123 1,11-181 260,1 0 0,0-1 0,1 1 0,0 0 0,5 17 0,-6-26 59,0-1 0,0 0 0,0 1 0,0-1 0,1 1 0,-1-1 0,0 0 0,0 1 0,1-1 0,-1 0 0,0 0 0,1 1 0,-1-1 0,0 0 0,1 0 0,-1 1 0,0-1 1,1 0-1,-1 0 0,1 0 0,-1 0 0,0 0 0,1 1 0,-1-1 0,1 0 0,-1 0 0,0 0 0,1 0 0,-1 0 0,1 0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22.826"/>
    </inkml:context>
    <inkml:brush xml:id="br0">
      <inkml:brushProperty name="width" value="0.025" units="cm"/>
      <inkml:brushProperty name="height" value="0.025" units="cm"/>
    </inkml:brush>
  </inkml:definitions>
  <inkml:trace contextRef="#ctx0" brushRef="#br0">70 3 18116,'-16'12'1536,"3"-2"-1088,-1 0-200,-4 3 384,10-2-7,9-8-281,6-5-320,12-8 640,1-1-616,0-3-24,0-11 16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24.067"/>
    </inkml:context>
    <inkml:brush xml:id="br0">
      <inkml:brushProperty name="width" value="0.025" units="cm"/>
      <inkml:brushProperty name="height" value="0.025" units="cm"/>
    </inkml:brush>
  </inkml:definitions>
  <inkml:trace contextRef="#ctx0" brushRef="#br0">14 1 16468,'-4'4'632,"0"2"-688,-2-1 80,6 0-104,2-2-40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26.164"/>
    </inkml:context>
    <inkml:brush xml:id="br0">
      <inkml:brushProperty name="width" value="0.025" units="cm"/>
      <inkml:brushProperty name="height" value="0.025" units="cm"/>
    </inkml:brush>
  </inkml:definitions>
  <inkml:trace contextRef="#ctx0" brushRef="#br0">25 1 10818,'1'14'721,"0"0"-1,-1 0 1,-1 1-1,0-1 1,-5 28-1,-1 5 120,-1 26-366,4 0 0,10 145-1,-5-209-464,0-1-6,-1-1-1,1 1 1,1 0-1,-1-1 0,1 1 1,1-1-1,-1 0 1,1 0-1,7 13 1,-10-20-3,1 0 0,-1 1 1,1-1-1,-1 1 0,1-1 0,-1 0 1,1 1-1,-1-1 0,1 0 1,-1 0-1,1 1 0,-1-1 0,1 0 1,-1 0-1,1 0 0,-1 0 1,1 0-1,0 0 0,-1 0 0,1 0 1,-1 0-1,1 0 0,-1 0 0,1 0 1,0 0-1,-1 0 0,1-1 1,-1 1-1,1 0 0,-1 0 0,1-1 1,-1 1-1,1 0 0,-1-1 1,1 1-1,-1 0 0,1-1 0,-1 1 1,0-1-1,1 1 0,-1 0 1,0-1-1,1 1 0,-1-1 0,0 0 1,1 0-1,12-23 16,-2-9 36,0 0 0,-2-1 0,-2 0 0,-1-1 0,-1 1 0,0-42 0,-5 75-47,0 0-1,0 0 1,0 0-1,0 1 1,0-1 0,0 0-1,0 0 1,0 0-1,0 0 1,0 1-1,0-1 1,0 0 0,-1 0-1,1 0 1,0 1-1,-1-1 1,1 0-1,0 0 1,-1 1 0,1-1-1,-2-1 1,2 2-2,-1 1 0,0-1 0,1 1 0,-1-1 0,0 1 0,1-1 0,-1 1 0,1-1 0,-1 1 0,1-1 0,-1 1 0,1 0 0,-1-1 0,1 1 0,0 0 0,-1-1 0,1 2 0,-17 39 29,-17 74-324,29-95 145,1 0 0,1 0 1,0 39-1,4-39-26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30.394"/>
    </inkml:context>
    <inkml:brush xml:id="br0">
      <inkml:brushProperty name="width" value="0.025" units="cm"/>
      <inkml:brushProperty name="height" value="0.025" units="cm"/>
    </inkml:brush>
  </inkml:definitions>
  <inkml:trace contextRef="#ctx0" brushRef="#br0">47 45 12723,'0'-1'2416,"7"-32"1748,-7 33-4161,0 1 1,0 0 0,0-1-1,0 1 1,0 0-1,0-1 1,0 1-1,0 0 1,0-1 0,0 1-1,-1 0 1,1-1-1,0 1 1,0 0 0,-1-1-1,1 1 1,0-1-1,-1 1 1,1-1-1,0 1 1,-1-1 0,1 1-1,-1-1 1,1 1-1,-1-1 1,1 1 0,-1-1-1,1 0 1,-2 1-1,1-1 37,0 0 0,-1 0 0,1 0 0,0 0 0,0 0 0,-1 0 1,1-1-1,0 1 0,0 0 0,0-1 0,-1 1 0,1-1 0,0 0 0,0 1 0,0-1 0,-1-1 0,1 2-16,1-1 0,0 1 0,-1-1 0,1 1 1,-1 0-1,0-1 0,1 1 0,-1-1 0,1 1 0,-1 0 0,1-1 0,-1 1 1,0 0-1,1 0 0,-1 0 0,0 0 0,1-1 0,-1 1 0,0 0 0,1 0 1,-1 0-1,0 0 0,1 0 0,-1 1 0,0-1 0,1 0 0,-1 0 0,0 0 1,1 0-1,-1 1 0,1-1 0,-2 1 0,2 0-19,-1 0-1,1 1 1,-1-1-1,1 0 1,0 0-1,-1 1 1,1-1-1,0 0 1,0 1-1,0-1 1,0 0-1,0 1 1,0-1-1,1 3 0,1 2-86,-1 1 0,1-1 0,0 1 0,1-1 0,5 12 0,-8-18 70,1 1 1,-1-1 0,0 0-1,0 0 1,0 1 0,0-1 0,0 0-1,1 0 1,-1 1 0,0-1-1,0 0 1,0 0 0,1 0-1,-1 0 1,0 1 0,0-1 0,0 0-1,1 0 1,-1 0 0,0 0-1,0 0 1,1 0 0,-1 1-1,0-1 1,1 0 0,-1 0 0,0 0-1,0 0 1,1 0 0,-1 0-1,0 0 1,1 0 0,-1-1-1,4-7-287,-3-18-262,-1 24 461,-2-49-1943,2 50 2044,0 1-1,0 0 0,0-1 0,-1 1 0,1 0 1,0 0-1,0-1 0,0 1 0,0 0 1,0 0-1,0 0 0,0-1 0,0 1 1,-1 0-1,1 0 0,0-1 0,0 1 1,0 0-1,-1 0 0,1 0 0,0 0 0,0-1 1,0 1-1,-1 0 0,1 0 0,0 0 1,0 0-1,-1 0 0,1 0 0,0 0 1,0 0-1,-1 0 0,1-1 0,0 1 1,0 0-1,-1 0 0,1 0 0,0 0 0,0 1 1,-1-1-1,1 0 0,0 0 0,0 0 1,-1 0-1,1 0 0,0 0 0,0 0 1,-1 0-1,1 1 0,0-1 0,0 0 1,0 0-1,-1 0 0,1 0 0,0 1 0,-5 0-13,0-3 127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31.995"/>
    </inkml:context>
    <inkml:brush xml:id="br0">
      <inkml:brushProperty name="width" value="0.025" units="cm"/>
      <inkml:brushProperty name="height" value="0.025" units="cm"/>
    </inkml:brush>
  </inkml:definitions>
  <inkml:trace contextRef="#ctx0" brushRef="#br0">71 212 12099,'-2'1'164,"1"-1"0,-1 0 0,0 1 0,0-1 1,1 0-1,-1 0 0,0-1 0,1 1 1,-1 0-1,0 0 0,1-1 0,-1 1 1,0-1-1,1 1 0,-1-1 0,1 0 0,-1 0 1,1 0-1,-2-1 0,1 1 154,0 0-1,0 0 0,0 0 1,0 0-1,1 0 1,-1 1-1,0-1 0,-1 1 1,1-1-1,-2 1 1,5 0-302,0 0 0,1-1 0,-1 1 0,0 0 0,0 0 0,1-1 0,-1 1 0,0 0 0,0-1-1,0 1 1,1-1 0,-1 0 0,0 1 0,0-1 0,0 0 0,0 0 0,0 0 0,0 1 0,-1-1 0,3-2 0,-2 0-21,1 1-1,-1-1 1,0 0-1,0 1 1,0-1-1,0 0 1,0 0-1,0-5 0,0 1-13,-1 0 0,1 0-1,-2 0 1,1 1 0,-1-1-1,0 0 1,-3-11-1,2 15 19,1 0 0,0 0 0,0 0 0,-1 0 0,0 1 0,0-1 0,1 0 0,-1 1 0,-1-1 0,1 1 0,0 0 0,-1 0 0,1 0 0,-1 0 0,1 0 0,-5-2 0,7 4 1,0 0-1,0 0 0,0 0 1,-1 0-1,1 0 1,0 0-1,0 0 1,0 0-1,-1 0 1,1 0-1,0 0 0,0 0 1,0 1-1,0-1 1,-1 0-1,1 0 1,0 0-1,0 0 1,0 0-1,0 0 0,0 0 1,-1 0-1,1 0 1,0 1-1,0-1 1,0 0-1,0 0 1,0 0-1,0 0 0,-1 0 1,1 1-1,0-1 1,0 0-1,0 0 1,0 0-1,0 1 1,0-1-1,0 0 0,0 0 1,2 11-17,8 9 0,-6-15 11,-1 0 1,2-1-1,-1 0 1,0 0-1,1 0 1,6 5-1,-9-8 15,0 0 0,0 1 0,0-1 0,0 0 0,0 0 0,1 0 1,-1 0-1,0-1 0,0 1 0,1-1 0,-1 1 0,0-1 0,1 0 0,-1 0 0,0 0 0,1 0 0,-1 0 1,0 0-1,4-1 0,-5 0 11,-1 1-1,1-1 1,0 1 0,-1-1 0,1 1 0,-1-1 0,1 0 0,0 1-1,-1-1 1,1 0 0,-1 0 0,0 1 0,1-1 0,-1 0-1,0 0 1,1 0 0,-1 1 0,0-1 0,0 0 0,1 0 0,-1 0-1,0 0 1,0 0 0,0 1 0,0-1 0,-1 0 0,1 0-1,0 0 1,0 0 0,0 1 0,-1-1 0,1 0 0,-1-1 0,-13-26 508,13 26-492,0 0 3,-1-1 1,0 1 0,1 0 0,-1-1 0,0 1 0,0 0 0,0 0-1,0 0 1,-1 0 0,1 1 0,-1-1 0,1 1 0,-1-1-1,1 1 1,-6-2 0,7 3-39,1 1 0,-1-1 0,1 0 0,-1 1 0,1-1 0,-1 0 0,1 1 0,-1-1 0,1 1 0,0-1 0,-1 1 0,1-1 0,0 1 0,-1-1 0,1 1 0,0-1 0,-1 1 0,1-1 0,0 1 0,0-1 0,0 1 0,0 0 0,0-1 0,0 1 0,0-1 0,0 1 0,0 0 0,0-1 0,0 1 0,0-1 0,0 1 0,0-1 0,0 1 0,0 0 0,1 0 0,6 24-25,-4-18 14,0-1 0,1 0 0,0 0 0,1 0 1,8 9-1,-12-14 10,0 0 0,0 0 0,0 0 0,0 0 0,1 0 0,-1-1 0,0 1 0,0 0 0,1-1 0,-1 1 1,0-1-1,1 1 0,-1-1 0,1 0 0,1 1 0,-2-1 3,0-1 1,0 1-1,0 0 0,0-1 1,0 1-1,0 0 0,0-1 1,0 1-1,0-1 0,-1 0 1,1 1-1,0-1 0,0 0 1,0 1-1,-1-1 0,1 0 1,0 0-1,-1 0 0,1 0 1,-1 1-1,1-1 0,-1 0 1,0 0-1,1-2 0,2-5 17,-1-1-1,0 1 0,0-1 0,-1 0 0,0 0 0,0 0 1,-1 1-1,-1-1 0,1 0 0,-4-15 0,2 18-318,1 8 11,1 10-337,1-10 540,-1 0 1,1 0-1,0-1 0,-1 1 0,1 0 1,0 0-1,0-1 0,0 1 1,1-1-1,-1 1 0,0-1 0,1 1 1,-1-1-1,0 0 0,1 0 1,0 1-1,-1-1 0,1 0 0,0-1 1,-1 1-1,1 0 0,4 1 1,5-4-279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32.587"/>
    </inkml:context>
    <inkml:brush xml:id="br0">
      <inkml:brushProperty name="width" value="0.025" units="cm"/>
      <inkml:brushProperty name="height" value="0.025" units="cm"/>
    </inkml:brush>
  </inkml:definitions>
  <inkml:trace contextRef="#ctx0" brushRef="#br0">80 1 11130,'-2'0'246,"1"0"-1,-1 0 0,1 1 1,-1-1-1,1 0 0,-1 1 1,1 0-1,-1-1 0,1 1 1,0 0-1,-1-1 1,1 1-1,0 0 0,0 0 1,0 0-1,-1 0 0,1 0 1,0 1-1,-1 1 0,1 0-58,0 1-1,0-1 0,1 0 1,-1 0-1,1 1 0,0-1 1,0 0-1,1 7 0,-1-8-148,2 25 239,-2-26-259,1 1 1,-1-1-1,0 0 0,0 0 1,1 1-1,-1-1 0,1 0 0,-1 0 1,1 1-1,-1-1 0,1 0 0,0 0 1,-1 0-1,1 0 0,0 0 1,1 1-1,-1-2-14,-1 0-1,1 0 1,-1 0 0,1 0 0,0 0 0,-1 0-1,1 0 1,-1 0 0,1 0 0,-1-1-1,1 1 1,-1 0 0,1 0 0,-1-1-1,1 1 1,-1 0 0,0 0 0,1-1 0,-1 1-1,1-1 1,-1 1 0,0 0 0,1-1-1,-1 1 1,0-1 0,1 1 0,-1-1 0,0 1-1,0-1 1,1 0 0,7-18 14,-8 19-16,10-34 79,-10 32-67,1 0 0,-1 1 0,0-1 0,0 0 0,1 0 0,-1 0 0,-1 0 0,1 1 0,0-1 0,0 0 0,-1 0 0,1 0 0,0 1 0,-1-1 0,0 0 0,-1-2 0,2 4-8,-1-1 1,1 1-1,-1 0 0,1 0 1,-1-1-1,1 1 0,-1 0 1,0 0-1,1 0 0,-1 0 0,1-1 1,-1 1-1,0 0 0,1 0 1,-1 0-1,1 1 0,-1-1 1,0 0-1,1 0 0,-1 0 1,1 0-1,-1 0 0,1 1 1,-1-1-1,1 0 0,-1 0 0,1 1 1,-1-1-1,1 1 0,-1-1 1,1 0-1,-1 1 0,1-1 1,0 1-1,-1 0 0,-16 17 90,17-17-92,-9 10 25,1 2 0,-11 19 1,16-27-29,1 0 0,0 0 0,0 1 0,0-1 0,0 1 0,1 0 0,0-1 0,0 1 0,0 8 0,1-14 1,0 1 0,0-1 0,0 0 0,0 1 0,0-1 0,1 1 0,-1-1 0,0 0 0,0 1 0,0-1 0,0 0 0,0 1 0,1-1 0,-1 0 0,0 1 0,0-1 0,0 0 0,1 1 0,-1-1 0,0 0-1,1 1 1,-1-1 0,0 0 0,1 0 0,-1 0 0,0 1 0,1-1 0,-1 0 0,0 0 0,1 0 0,-1 0 0,0 0 0,1 0 0,-1 1 0,1-1 0,-1 0 0,0 0 0,1 0 0,-1 0 0,1 0 0,-1-1 0,0 1 0,1 0-1,-1 0 1,0 0 0,1 0 0,-1 0 0,1 0 0,-1-1 0,0 1 0,1 0 0,-1 0 0,0-1 0,0 1 0,1 0 0,-1 0 0,0-1 0,1 1 0,19-17 155,-11 7-66,-1 1 0,0-1 0,-1-1 0,-1 1 0,1-1 0,-2 0 0,1-1 1,6-21-1,-12 33-88,0 0 0,0 0 1,0 0-1,0 0 0,-1 0 0,1 0 1,0 0-1,0 0 0,0 0 1,0 0-1,0 0 0,0 0 1,0 0-1,-1 0 0,1 0 0,0 0 1,0 0-1,0 0 0,0 0 1,0 0-1,0 0 0,0 0 0,-1 0 1,1 0-1,0 0 0,0 0 1,0 0-1,0 0 0,0 0 1,0 0-1,0 0 0,0 0 0,-1 0 1,1 0-1,0 0 0,0 0 1,0-1-1,0 1 0,0 0 1,0 0-1,0 0 0,0 0 0,0 0 1,0 0-1,0 0 0,0 0 1,0 0-1,0-1 0,0 1 1,0 0-1,-8 9 23,6-7-18,-9 14 11,1 1-1,1 0 1,0 0 0,2 1 0,-9 27-1,20-48-31,3-5-2,-2-2 26,3-3-353,0 0 0,-1-1 0,7-22 0,-13 33 126,0 6-55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33.041"/>
    </inkml:context>
    <inkml:brush xml:id="br0">
      <inkml:brushProperty name="width" value="0.025" units="cm"/>
      <inkml:brushProperty name="height" value="0.025" units="cm"/>
    </inkml:brush>
  </inkml:definitions>
  <inkml:trace contextRef="#ctx0" brushRef="#br0">1 164 12139,'0'-3'960,"0"-4"-776,1 0-64,8-3 312,4 1-128,7-1-224,6-1-144,11-7-1144,2-3 1072,15-9-96,5-8-128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6.117"/>
    </inkml:context>
    <inkml:brush xml:id="br0">
      <inkml:brushProperty name="width" value="0.05" units="cm"/>
      <inkml:brushProperty name="height" value="0.05" units="cm"/>
    </inkml:brush>
  </inkml:definitions>
  <inkml:trace contextRef="#ctx0" brushRef="#br0">78 0 18132,'-32'53'2950,"23"-42"-2196,2 1 0,0 1 1,0-1-1,-7 20 0,14-32-732,0 1-1,0-1 0,-1 1 0,1 0 1,0-1-1,0 1 0,0 0 0,0-1 1,0 1-1,0-1 0,0 1 0,0 0 1,0-1-1,0 1 0,0 0 0,0-1 1,0 1-1,1-1 0,-1 1 0,0 0 1,0-1-1,1 1 0,-1-1 0,0 1 1,1-1-1,-1 1 0,1-1 0,-1 1 1,1-1-1,-1 1 0,1-1 0,-1 0 1,1 1-1,-1-1 0,1 0 0,-1 1 1,1-1-1,-1 0 0,1 0 0,0 1 1,-1-1-1,1 0 0,0 0 0,-1 0 1,2 0-1,35-2-369,-25 1 261,-6 1 32,18-2-327,34 3 0,-52 0 329,1-1 0,-1 1 1,0 1-1,0-1 0,0 1 1,0 0-1,0 0 0,0 1 1,-1 0-1,11 6 0,-15-8 66,0 0 0,1 0 0,-1 0 0,0 0 0,0 0 0,0 0 0,0 0 0,0 1 0,0-1 0,0 0 0,0 1 0,-1-1 0,1 0 0,-1 1-1,1-1 1,-1 1 0,1-1 0,-1 1 0,0 0 0,1-1 0,-1 1 0,0-1 0,0 3 0,-1-1 43,0 0 0,0 0-1,0 0 1,0-1 0,-1 1-1,1 0 1,-1-1 0,1 1 0,-1-1-1,0 0 1,-4 4 0,-3 3 201,0-1 0,-1-1 0,0 0 0,-21 11 0,30-17-239,-58 25 577,55-24-737,0-1-1,0 0 1,0 1-1,0-2 1,0 1-1,-1-1 1,1 1-1,0-1 1,-1 0-1,1-1 1,0 1-1,-6-2 1,9 2 112,0-1-1,0 1 1,1-1 0,-1 0 0,0 1 0,0-1 0,1 1 0,-1-1-1,0 0 1,1 0 0,-1 1 0,1-1 0,-1 0 0,1 0 0,-1 0-1,1 0 1,-1 1 0,1-1 0,0 0 0,0 0 0,0 0 0,-1 0-1,1 0 1,0 0 0,0 0 0,0 0 0,0 0 0,0 0 0,1-1-1,0-19-570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6:34.611"/>
    </inkml:context>
    <inkml:brush xml:id="br0">
      <inkml:brushProperty name="width" value="0.025" units="cm"/>
      <inkml:brushProperty name="height" value="0.025" units="cm"/>
    </inkml:brush>
  </inkml:definitions>
  <inkml:trace contextRef="#ctx0" brushRef="#br0">1 1343 11811,'4'-1'397,"0"0"1,-1-1-1,1 0 1,0 0-1,0 0 1,-1 0 0,0-1-1,1 1 1,-1-1-1,0 0 1,0 0-1,3-5 1,12-8 564,116-82 1096,85-71-1993,-29-20-813,4-1-339,-113 123 657,-71 60 384,0 0 1,1 1-1,0 0 1,0 1 0,24-8-1,-19 11 34,-15 3 13,-1-1 0,0 0 0,0 0 0,0 0 1,1 0-1,-1 0 0,0 0 0,0 0 0,0 0 0,1 1 0,-1-1 0,0 0 1,0 0-1,0 0 0,0 0 0,0 1 0,1-1 0,-1 0 0,0 0 1,0 0-1,0 1 0,0-1 0,0 0 0,0 0 0,0 1 0,0-1 0,0 0 1,0 0-1,0 0 0,0 1 0,0-1 0,0 0 0,0 0 0,0 1 0,-1 1 10,1 0-1,-1-1 1,0 1-1,0 0 1,0 0-1,-1-1 1,1 1-1,0-1 0,-1 1 1,1-1-1,0 0 1,-3 2-1,-140 92 368,38-27-202,-485 402 1157,577-458-1244,10-7-3,-2 0 1,1 0-1,0-1 1,-1 0-1,0 0 0,0 0 1,-8 3-1,14-7-80,0 0-1,0 0 0,0 0 1,-1 0-1,1 0 1,0 1-1,0-1 0,0 0 1,0 0-1,0 0 0,0 0 1,0 0-1,0 0 0,-1 0 1,1 0-1,0 0 1,0 0-1,0 0 0,0 0 1,0 0-1,0 0 0,0 0 1,-1 0-1,1 0 1,0 0-1,0 0 0,0 0 1,0 0-1,0 0 0,0 0 1,0 0-1,0 0 0,-1 0 1,1 0-1,0-1 1,0 1-1,0 0 0,0 0 1,0 0-1,0 0 0,0 0 1,0 0-1,0 0 1,0 0-1,0 0 0,0 0 1,-1-1-1,1 1 0,0 0 1,0 0-1,3-8 142,9-8-41,197-148-94,-51 42-144,380-286-2310,-428 328 1051,166-91-1,-205 136 1483,1 3 1,2 3-1,90-22 0,-156 49-91,-1-1-8,0 1 0,0 1-1,0-1 1,0 1 0,1 1 0,-1-1-1,0 1 1,12 2 0,-19-2 7,0 0 1,1 0-1,-1 0 1,0 0-1,0 0 1,0 1-1,0-1 1,0 0-1,0 0 1,0 0-1,1 0 1,-1 1-1,0-1 1,0 0-1,0 0 1,0 0 0,0 0-1,0 1 1,0-1-1,0 0 1,0 0-1,0 0 1,0 1-1,0-1 1,0 0-1,0 0 1,0 0-1,0 1 1,0-1-1,0 0 1,-1 0-1,1 0 1,0 1-1,0-1 1,0 0-1,0 0 1,0 0-1,0 0 1,-1 0-1,1 1 1,0-1-1,0 0 1,0 0-1,0 0 1,0 0 0,-1 0-1,1 0 1,0 0-1,0 0 1,0 0-1,-1 1 1,1-1-1,-10 7 5,-103 38 137,28-13-62,-211 111 122,193-92-67,-445 254 1192,229-96-582,160-102-344,126-87-291,23-15-50,0 1 0,1 1 0,-10 7 0,44-35 57,2 1-1,57-33 1,72-27-19,-135 71-74,199-86-55,62-30-756,-170 62 54,130-98-1,86-100-334,-201 162 993,-43 35 100,-72 54 68,9-6 1609,-17 20-1176,-4 3-289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37.471"/>
    </inkml:context>
    <inkml:brush xml:id="br0">
      <inkml:brushProperty name="width" value="0.025" units="cm"/>
      <inkml:brushProperty name="height" value="0.025" units="cm"/>
    </inkml:brush>
  </inkml:definitions>
  <inkml:trace contextRef="#ctx0" brushRef="#br0">367 6 13899,'0'0'47,"0"0"0,0 0 0,0-1 0,0 1 0,0 0-1,0 0 1,0-1 0,0 1 0,-1 0 0,1 0 0,0-1 0,0 1 0,0 0 0,0 0 0,-1 0 0,1-1 0,0 1 0,0 0-1,-1 0 1,1 0 0,0 0 0,0-1 0,-1 1 0,1 0 0,0 0 0,0 0 0,-1 0 0,1 0 0,0 0 0,0 0 0,-1 0-1,1 0 1,0 0 0,-1 0 0,1 0 0,-1 0 0,-9 9 833,-7 19 61,-5 24-568,1 1 0,-17 71 0,16-48-267,-139 590 154,132-479-166,-9 307 0,55-197-329,-12-246-331,-5-51 561,0 2-17,0 0-1,1-1 1,-1 1 0,0 0-1,0 0 1,0-1 0,0 1-1,-1 0 1,1-1 0,0 1-1,-1 0 1,1-1 0,-1 1-1,0 2 1,-6-4-194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38.317"/>
    </inkml:context>
    <inkml:brush xml:id="br0">
      <inkml:brushProperty name="width" value="0.025" units="cm"/>
      <inkml:brushProperty name="height" value="0.025" units="cm"/>
    </inkml:brush>
  </inkml:definitions>
  <inkml:trace contextRef="#ctx0" brushRef="#br0">16 0 13131,'-4'17'650,"0"0"0,2 0 0,-2 33 0,3-30-307,1 595 1696,7-382-1791,-5-71-65,27 559 1625,-20-637-1445,-3-46-174,-2 1 0,-2-1 0,-5 77 0,1-111-94,2-11-128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39.826"/>
    </inkml:context>
    <inkml:brush xml:id="br0">
      <inkml:brushProperty name="width" value="0.025" units="cm"/>
      <inkml:brushProperty name="height" value="0.025" units="cm"/>
    </inkml:brush>
  </inkml:definitions>
  <inkml:trace contextRef="#ctx0" brushRef="#br0">306 42 17628,'9'-5'489,"0"-1"0,0 0 0,0 0 0,8-9 1,-17 14-478,0 1 1,0 0 0,0 0 0,0 0-1,0 0 1,0 0 0,0 0 0,0-1-1,0 1 1,0 0 0,0 0 0,0 0-1,0 0 1,0 0 0,0 0 0,0 0-1,0 0 1,0-1 0,1 1-1,-1 0 1,0 0 0,0 0 0,0 0-1,0 0 1,0 0 0,0 0 0,0 0-1,0 0 1,0 0 0,1 0 0,-1 0-1,0 0 1,0 0 0,0 0 0,0 0-1,0 0 1,0 0 0,1 0 0,-1 0-1,0 0 1,0 0 0,0 0 0,0 0-1,0 0 1,0 0 0,0 0 0,1 0-1,-1 0 1,0 0 0,0 0 0,0 0-1,0 0 1,0 0 0,0 0 0,0 0-1,0 0 1,0 0 0,1 1 0,-1-1-1,0 0 1,0 0 0,0 0-1,0 0 1,0 0 0,0 0 0,0 1-1,-3 11 550,-105 228 777,-21-8-1187,64-118 26,6-19-238,122-188-1609,-22 17 1309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0.282"/>
    </inkml:context>
    <inkml:brush xml:id="br0">
      <inkml:brushProperty name="width" value="0.025" units="cm"/>
      <inkml:brushProperty name="height" value="0.025" units="cm"/>
    </inkml:brush>
  </inkml:definitions>
  <inkml:trace contextRef="#ctx0" brushRef="#br0">214 1 15075,'0'0'53,"1"0"-1,-1 0 1,0 0-1,0 0 1,0 0-1,1 0 1,-1 0 0,0 0-1,0 0 1,0 0-1,1 0 1,-1 0-1,0 0 1,0 0-1,0 0 1,1 0-1,-1 0 1,0 0-1,0 0 1,0 0-1,1 0 1,-1 0 0,0 0-1,0 0 1,0 0-1,1 1 1,-1-1-1,0 0 1,0 0-1,0 0 1,0 0-1,0 1 1,1-1-1,-1 0 1,0 0 0,0 0-1,0 0 1,0 1-1,2 11 677,-5 19-477,2-26 2,-3 27 535,-16 163 2271,19-168-2822,1 1-1,2-1 1,0 0-1,2 0 1,8 30-1,-5-38-233,0-1-1,1 0 1,2 0 0,-1-1-1,19 23 1,-4-3-867,-23-36 759,11 22-653,-11-22 724,-1 0 0,1 0-1,-1 0 1,0-1-1,0 1 1,1 0-1,-1 0 1,0 0-1,0 0 1,0 0-1,0 0 1,0 0-1,0 0 1,0 0 0,0 0-1,0 0 1,0 0-1,-1 0 1,1 0-1,0 0 1,-1 0-1,0 1 1,-9 2-541</inkml:trace>
  <inkml:trace contextRef="#ctx0" brushRef="#br0" timeOffset="1">16 477 17916,'-15'-16'1592,"18"9"-1128,8 3-216,18 4 793,7 1-337,11 1-384,4-1-96,11-25-192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0.949"/>
    </inkml:context>
    <inkml:brush xml:id="br0">
      <inkml:brushProperty name="width" value="0.025" units="cm"/>
      <inkml:brushProperty name="height" value="0.025" units="cm"/>
    </inkml:brush>
  </inkml:definitions>
  <inkml:trace contextRef="#ctx0" brushRef="#br0">18 0 20324,'-5'12'1657,"1"9"-1473,0 12-80,0 9 592,4 5-768,0 2-264,1-1-544,0 0-201,-1-8 793,-1-3-160,0-11-232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1.398"/>
    </inkml:context>
    <inkml:brush xml:id="br0">
      <inkml:brushProperty name="width" value="0.025" units="cm"/>
      <inkml:brushProperty name="height" value="0.025" units="cm"/>
    </inkml:brush>
  </inkml:definitions>
  <inkml:trace contextRef="#ctx0" brushRef="#br0">0 114 18372,'15'-11'692,"1"2"1,0 0-1,1 1 0,20-7 0,70-19 1367,-96 31-1777,12-3-37,0 0 0,0 2 0,0 0 0,0 1 0,1 2-1,41 2 1,-63-1-243,0 0 0,-1 0-1,1 0 1,0 1 0,0-1-1,0 1 1,0-1 0,0 1-1,-1 0 1,1 0 0,0 0-1,0 0 1,-1 0 0,1 0-1,-1 0 1,1 0 0,-1 1 0,1-1-1,-1 1 1,2 1 0,-3-1-2,1 0 0,-1 0 0,1-1 1,-1 1-1,0 0 0,1 0 0,-1 0 1,0 0-1,0 0 0,0-1 1,-1 1-1,1 0 0,0 0 0,-1 0 1,1 0-1,-1-1 0,0 3 0,-4 4 1,1 1-1,-1-1 0,0 0 0,-1 0 0,1-1 0,-12 12 1,6-9 6,-14 14-27,24-23 9,0 1-1,0-1 0,0 0 0,0 0 0,0 0 0,0 1 1,1-1-1,-1 1 0,0-1 0,1 0 0,-1 1 0,1-1 1,0 1-1,-1-1 0,1 1 0,0 2 0,1-2-15,1 0 1,-1 0-1,1 0 0,0 0 0,-1-1 1,1 1-1,0 0 0,0-1 1,0 0-1,0 1 0,0-1 0,0 0 1,1 0-1,2 1 0,10 6-89,-10-5 98,-1 1 0,0-1 0,0 1 0,0 0 1,0 0-1,-1 0 0,0 0 0,0 1 0,0-1 0,0 1 1,-1 0-1,1 0 0,-1 0 0,0 0 0,1 10 0,-2-8 17,0 1-1,-1-1 1,0 1-1,0-1 1,-1 1 0,0-1-1,0 1 1,-1-1-1,0 0 1,-3 10-1,-3-1 89,1 1-1,-2-2 0,0 1 1,-1-1-1,-1-1 1,0 0-1,-1 0 0,-24 21 1,25-26 63,-1 0 0,0 0 0,-1-1 0,0-1 1,0 0-1,-28 10 0,35-15-100,0-1-1,0 1 1,0-1 0,0-1 0,-1 1 0,1-1-1,0 0 1,-9-1 0,11 0-47,0 0 0,1 0 1,-1 0-1,0 0 0,1-1 0,-1 1 0,1-1 0,-1 0 1,1 0-1,0 0 0,0-1 0,0 1 0,0-1 1,-4-4-1,5 4-20,0 0 1,0 0-1,0 0 0,0 0 1,0-1-1,1 1 1,-1 0-1,1-1 1,0 1-1,0-1 0,0 1 1,1-1-1,-1 0 1,1 1-1,0-1 0,0-4 1,1 2 11,0 0 1,0 0-1,1 1 1,-1-1-1,1 0 1,0 0 0,1 1-1,-1-1 1,5-5-1,17-23-212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1.959"/>
    </inkml:context>
    <inkml:brush xml:id="br0">
      <inkml:brushProperty name="width" value="0.025" units="cm"/>
      <inkml:brushProperty name="height" value="0.025" units="cm"/>
    </inkml:brush>
  </inkml:definitions>
  <inkml:trace contextRef="#ctx0" brushRef="#br0">313 8 19396,'0'-1'79,"-1"1"0,1-1 0,-1 1 1,1-1-1,-1 1 0,1-1 0,-1 1 0,1-1 0,-1 1 0,0 0 0,1-1 0,-1 1 0,0 0 0,0-1 1,1 1-1,-1 0 0,0 0 0,1 0 0,-1 0 0,0 0 0,0 0 0,1 0 0,-1 0 0,0 0 1,0 0-1,1 0 0,-1 0 0,0 0 0,0 1 0,1-1 0,-1 0 0,0 0 0,1 1 0,-1-1 0,0 1 1,1-1-1,-2 1 0,-28 19 669,26-18-438,-30 23 233,0 1 1,2 2-1,-44 48 0,66-64-568,1 0 0,0 1 0,0 1 0,2-1 0,-10 22-1,14-26 33,0 0 0,0 1-1,1 0 1,0-1 0,1 1 0,0 0-1,0-1 1,1 1 0,2 17-1,-1-24-7,-1 1-1,1 0 1,0 0-1,0-1 0,0 1 1,1-1-1,-1 1 1,1-1-1,0 0 0,0 1 1,0-1-1,0 0 1,1 0-1,-1 0 0,1-1 1,0 1-1,0-1 1,0 1-1,0-1 0,0 0 1,0 0-1,1 0 1,-1-1-1,0 1 0,1-1 1,0 0-1,-1 0 1,1 0-1,0 0 0,-1-1 1,1 1-1,5-1 1,2 0-100,0 0 0,0-1 0,0 0 0,0-1 1,-1 0-1,1-1 0,-1 0 0,1 0 0,-1-1 1,12-7-1,-2 0-261,-1-1 0,0 0 0,-1-2 0,0 0-1,20-22 1,-6-2-192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2.426"/>
    </inkml:context>
    <inkml:brush xml:id="br0">
      <inkml:brushProperty name="width" value="0.025" units="cm"/>
      <inkml:brushProperty name="height" value="0.025" units="cm"/>
    </inkml:brush>
  </inkml:definitions>
  <inkml:trace contextRef="#ctx0" brushRef="#br0">0 0 21405,'5'4'1832,"-4"8"-1368,-1-1-200,-3 8 768,2 7-424,1 7-311,4 0-425,0 1-1169,1 5 1145,-4 0-152,2-4-136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2.895"/>
    </inkml:context>
    <inkml:brush xml:id="br0">
      <inkml:brushProperty name="width" value="0.025" units="cm"/>
      <inkml:brushProperty name="height" value="0.025" units="cm"/>
    </inkml:brush>
  </inkml:definitions>
  <inkml:trace contextRef="#ctx0" brushRef="#br0">305 14 16420,'0'0'57,"0"0"0,0-1 0,0 1 0,1 0 1,-1 0-1,0 0 0,0-1 0,0 1 1,0 0-1,0 0 0,0-1 0,1 1 0,-1 0 1,0-1-1,0 1 0,0 0 0,0 0 1,0-1-1,0 1 0,0 0 0,0 0 1,0-1-1,0 1 0,0 0 0,-1 0 0,1-1 1,0 1-1,0 0 0,0 0 0,0-1 1,0 1-1,0 0 0,-1 0 0,1-1 0,0 1 1,0 0-1,0 0 0,0 0 0,-1-1 1,1 1-1,0 0 0,0 0 0,-1 0 0,-16-4 976,-22 7 838,25-1-1689,1 1 1,-1 0-1,1 1 1,0 1-1,1 0 1,-1 0-1,1 2 1,0-1-1,0 1 1,1 1-1,0 0 1,-15 15-1,20-17-180,-1 1 1,1 0-1,0 0 1,0 1-1,1 0 1,0 0-1,0 0 1,1 1-1,0-1 1,1 1-1,0 0 1,0 0-1,1 0 1,0 1-1,0-1 0,1 0 1,1 1-1,0 16 1,0-24-1,0 1 1,1 0-1,-1-1 0,1 1 1,-1 0-1,1-1 1,0 1-1,0-1 0,0 1 1,0-1-1,1 0 1,-1 0-1,1 1 0,-1-1 1,1 0-1,0 0 0,0 0 1,0-1-1,0 1 1,0 0-1,0-1 0,0 1 1,1-1-1,-1 0 1,0 0-1,1 1 0,-1-2 1,1 1-1,-1 0 1,1 0-1,0-1 0,2 1 1,3-1-54,0 0 0,-1 0 0,1-1 0,-1 0-1,1 0 1,-1 0 0,1-1 0,-1 0 0,0-1 0,8-3 0,16-11 297,-1 0 0,55-43 0,-37 22-244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6.964"/>
    </inkml:context>
    <inkml:brush xml:id="br0">
      <inkml:brushProperty name="width" value="0.05" units="cm"/>
      <inkml:brushProperty name="height" value="0.05" units="cm"/>
    </inkml:brush>
  </inkml:definitions>
  <inkml:trace contextRef="#ctx0" brushRef="#br0">101 1 18820,'1'0'77,"-1"0"0,1 0-1,-1 0 1,0 0 0,1 0 0,-1 1 0,1-1-1,-1 0 1,0 0 0,1 1 0,-1-1-1,0 0 1,0 0 0,1 1 0,-1-1 0,0 0-1,1 1 1,-1-1 0,0 0 0,0 1 0,0-1-1,1 1 1,-1-1 0,0 0 0,0 1-1,0-1 1,0 1 0,0-1 0,0 0 0,0 1-1,0-1 1,0 1 0,0-1 0,0 0-1,0 1 1,0-1 0,0 1 0,0-1 0,0 0-1,-1 1 1,-5 25 652,3-17 62,-5 23-132,-26 110 1056,-19 159 0,52-297-1670,-1 39 254,2-42-285,0 0 0,0-1 1,0 1-1,0 0 0,0 0 1,0 0-1,0 0 0,0 0 1,0 0-1,1 0 0,-1-1 1,0 1-1,1 0 0,-1 0 0,0 0 1,1-1-1,-1 1 0,1 0 1,-1 0-1,1-1 0,0 1 1,-1 0-1,1-1 0,-1 1 1,1-1-1,0 1 0,0-1 1,-1 1-1,1-1 0,0 1 1,0-1-1,0 0 0,0 1 1,1-1-1,0 0 2,-1-1 0,1 0 0,0 1 0,-1-1 0,1 0 0,-1 0 0,1 0 0,-1 0 0,1 0 0,-1 0 0,0 0 0,0-1 1,1 1-1,-1-1 0,0 1 0,0 0 0,0-1 0,-1 0 0,1 1 0,1-4 0,0 1 11,5-11-8,0-1 0,-1-1 0,-1 1 0,-1-1 0,0 0 0,-1 0 0,-1 0 0,-1 0 0,0 0 0,-1 0 0,-1-1 0,-1 1 0,-6-29 0,6 40-23,0 1 0,0 0 0,0-1 0,0 1 0,-7-9 0,9 13 3,0 1-1,-1-1 1,1 1 0,0-1 0,-1 0-1,1 1 1,-1-1 0,1 1 0,-1-1 0,1 1-1,-1-1 1,0 1 0,1-1 0,-1 1 0,0 0-1,1-1 1,-1 1 0,0 0 0,1-1-1,-1 1 1,0 0 0,1 0 0,-1 0 0,0 0-1,0 0 1,1 0 0,-1 0 0,0 0 0,0 0-1,1 0 1,-1 0 0,0 0 0,0 0-1,1 1 1,-1-1 0,0 0 0,1 0 0,-1 1-1,0-1 1,1 1 0,-1-1 0,1 1 0,-1-1-1,0 1 1,1-1 0,-1 1 0,1-1-1,0 1 1,-1-1 0,1 1 0,-1 0 0,1-1-1,-1 2 1,-1 4-2,-1-1-1,1 1 1,0 0-1,0 0 0,1 0 1,-1 0-1,1 0 1,1 0-1,-1 0 1,1 9-1,1-6 0,-1 1 0,1-1 0,0 0 0,1 0 0,0 0 0,5 11 1,-6-17 2,0 0 1,0-1-1,0 1 1,0-1-1,1 1 1,-1-1-1,1 0 1,0 1-1,0-1 1,0 0-1,0 0 1,0 0-1,0-1 1,1 1-1,-1 0 1,1-1-1,3 3 1,-3-4 0,0 1 0,-1-1 1,1 1-1,0-1 1,-1 0-1,1 0 0,0 0 1,-1 0-1,1-1 1,0 1-1,-1-1 0,1 0 1,0 1-1,-1-1 1,4-2-1,3-2 5,0 0-1,-1-1 1,0 0-1,0-1 1,0 1-1,-1-2 1,0 1 0,9-12-1,-5 4 18,-1-1 0,0 0 0,-1 0 1,-1-1-1,0 0 0,7-25 0,-46 119 266,24-53-131,1 1-1,1-1 1,-4 51 0,9-73-142,0-1 1,0 1-1,0-1 1,0 1-1,0-1 1,0 1-1,0-1 1,1 1-1,-1-1 0,0 1 1,1-1-1,-1 0 1,1 1-1,0-1 1,-1 0-1,1 1 1,0-1-1,0 0 1,0 0-1,0 0 1,1 2-1,0-3-3,-1 1-1,0-1 1,1 0 0,-1 1-1,1-1 1,-1 0 0,1 0-1,-1 0 1,1 0 0,-1 0-1,1 0 1,-1 0-1,0 0 1,1-1 0,-1 1-1,1-1 1,-1 1 0,0-1-1,1 1 1,-1-1 0,0 0-1,2-1 1,14-9 7,-1 0-1,-1-1 1,0-1 0,18-20-1,-13 14-81,29-24 0,-47 42 52,0-1 0,0 1 0,0-1 1,0 1-1,1 0 0,-1 0 0,0 0 1,1 0-1,-1 1 0,0-1 1,3 0-1,-4 1 7,0 0 0,0 0 0,-1 1 0,1-1 0,0 0 0,0 0 0,-1 1 0,1-1 1,0 0-1,-1 1 0,1-1 0,0 1 0,-1-1 0,1 0 0,-1 1 0,1 0 0,-1-1 0,1 1 0,-1-1 1,1 1-1,-1 0 0,0-1 0,1 1 0,-1 0 0,0-1 0,1 1 0,-1 0 0,0-1 0,0 1 0,0 0 0,0 0 1,0-1-1,0 1 0,0 0 0,0 0 0,0 0 0,0 1 0,-5 59-58,3-49 77,0 1 0,2 0 1,0 18-1,0-30-11,0 0 0,0 0 0,0-1 0,0 1 1,0 0-1,0 0 0,1 0 0,-1 0 0,0-1 1,1 1-1,-1 0 0,0 0 0,1-1 0,-1 1 0,1 0 1,-1-1-1,1 1 0,-1 0 0,1-1 0,0 1 0,-1-1 1,1 1-1,0-1 0,-1 1 0,2-1 0,-1 1 2,1-1-1,-1 0 0,1 0 1,-1 0-1,1 0 0,-1 0 0,0 0 1,1 0-1,-1 0 0,1-1 1,-1 1-1,0 0 0,3-2 1,4-2 14,1 0 1,-1-1-1,12-9 1,-16 11-13,34-27-26,-28 21-43,1 1 0,0-1 1,0 2-1,0 0 0,1 0 0,0 1 1,23-8-1,-34 13 50,0 1 1,0-1-1,0 1 1,0 0-1,1 0 1,-1 0-1,0 0 0,0 0 1,0 0-1,1 0 1,-1 0-1,0 0 0,0 0 1,0 1-1,0-1 1,1 0-1,-1 1 0,0-1 1,0 1-1,0-1 1,0 1-1,0 0 1,0-1-1,0 1 0,0 0 1,0 0-1,-1 0 1,1 0-1,0 0 0,0 0 1,-1 0-1,1 0 1,-1 0-1,1 0 0,-1 0 1,1 0-1,-1 0 1,1 0-1,-1 0 1,0 1-1,0-1 0,0 2 1,1 6 8,0 0 0,-2 1 0,1-1 0,-3 15 0,1-7 83,0-3 2,1-10-54,0-1-1,1 0 0,-1 1 1,1-1-1,0 0 1,0 1-1,0-1 0,1 0 1,-1 1-1,1-1 1,1 5-1,-2-8-20,1 1-1,-1-1 1,1 0-1,-1 1 1,1-1-1,-1 0 1,1 0 0,-1 1-1,1-1 1,-1 0-1,1 0 1,-1 0-1,1 1 1,-1-1 0,1 0-1,0 0 1,-1 0-1,1 0 1,-1 0-1,1 0 1,-1 0 0,1 0-1,-1 0 1,1-1-1,0 1 1,-1 0-1,1 0 1,-1 0-1,1-1 1,-1 1 0,1 0-1,-1-1 1,1 1-1,-1 0 1,1-1-1,20-15 98,-19 15-92,65-66-119,-50 48-290,1 1-1,39-31 1,-57 48 370,1 1 0,-1-1 1,1 1-1,-1-1 1,1 1-1,-1 0 0,1-1 1,-1 1-1,1 0 1,0-1-1,-1 1 0,1 0 1,-1-1-1,1 1 1,0 0-1,-1 0 0,1 0 1,0 0-1,-1 0 0,1 0 1,0 0-1,-1 0 1,1 0-1,0 0 0,-1 0 1,1 0-1,-1 0 1,1 0-1,0 1 0,-1-1 1,2 1-1,-2 0-3,1 0-1,-1 0 0,0 0 1,1 1-1,-1-1 0,0 0 1,0 0-1,0 1 1,0-1-1,0 0 0,0 0 1,0 0-1,0 1 0,-1 1 1,-16 45-402,11-35 89,-1-1 0,0 0 0,-1 0 0,0-1 0,-1 0 0,0 0 0,-16 13 0,10-14-95,4-10-150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7:43.361"/>
    </inkml:context>
    <inkml:brush xml:id="br0">
      <inkml:brushProperty name="width" value="0.025" units="cm"/>
      <inkml:brushProperty name="height" value="0.025" units="cm"/>
    </inkml:brush>
  </inkml:definitions>
  <inkml:trace contextRef="#ctx0" brushRef="#br0">56 47 19124,'-12'23'1328,"-16"45"1,24-57-1184,1 0 0,1 0 0,-1 0 0,2 1 1,0-1-1,0 18 0,1-28-179,0 1 0,0 0 0,0-1 0,0 1 0,0 0 0,1 0 0,-1-1-1,0 1 1,1-1 0,0 1 0,-1 0 0,1-1 0,0 1 0,0-1 0,0 1 0,0-1 0,0 0 0,0 1 0,0-1 0,0 0 0,0 0 0,1 0 0,-1 0 0,1 0 0,-1 0 0,1 0 0,-1 0-1,1-1 1,-1 1 0,1 0 0,-1-1 0,1 0 0,0 1 0,0-1 0,-1 0 0,1 0 0,0 0 0,-1 0 0,1 0 0,0 0 0,-1 0 0,1-1 0,0 1 0,-1 0 0,1-1 0,3-1 0,2-1-114,0 0 0,0-1 1,0 0-1,-1 0 1,1 0-1,-1-1 1,0 0-1,0 0 1,-1-1-1,0 1 0,1-1 1,-2 0-1,1-1 1,-1 1-1,0-1 1,0 0-1,2-8 1,7-15 264,-2-1 1,12-52-1,-21 74 54,4-7 560,-5 22 181,-4 29 256,2-33-1177,0 7 216,-2 14-110,1-1 0,1 1 0,0-1 0,2 1 0,7 41 1,-3-48-221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15.432"/>
    </inkml:context>
    <inkml:brush xml:id="br0">
      <inkml:brushProperty name="width" value="0.025" units="cm"/>
      <inkml:brushProperty name="height" value="0.025" units="cm"/>
    </inkml:brush>
  </inkml:definitions>
  <inkml:trace contextRef="#ctx0" brushRef="#br0">129 0 12371,'0'1'80,"0"-1"1,0 1-1,0-1 1,0 1-1,0-1 1,0 1-1,-1-1 1,1 1 0,0-1-1,0 1 1,-1-1-1,1 1 1,0-1-1,0 1 1,-1-1-1,1 0 1,-1 1-1,1-1 1,0 1 0,-1-1-1,1 0 1,-1 1-1,1-1 1,-1 0-1,1 0 1,-1 1-1,0-1-7,0 1-1,0-1 0,1 0 1,-1 1-1,0-1 0,0 1 0,1-1 1,-1 1-1,1 0 0,-1-1 1,0 1-1,1 0 0,-1-1 1,1 1-1,0 0 0,-1 0 1,1 0-1,0-1 0,-1 3 0,-7 45 28,1 1-1,1 54 0,4-47-62,-9 251 433,14-460-15,-4-148 713,-2 279-879,3 22-284,0-1 0,1 1 0,-1 0 1,0 0-1,0 0 0,0 0 0,0 0 0,0 0 0,0 0 1,-1 0-1,1 0 0,0 0 0,0-1 0,0 1 0,0 0 1,0 0-1,0 0 0,0 0 0,0 0 0,0 0 0,0 0 1,0 0-1,0 0 0,0 0 0,0 0 0,0-1 0,0 1 0,0 0 1,0 0-1,-1 0 0,1 0 0,0 0 0,0 0 0,0 0 1,0 0-1,0 0 0,0 0 0,0 0 0,0 0 0,0 0 1,0 0-1,-1 0 0,1 0 0,0 0 0,0 0 0,0 0 1,0 0-1,0 0 0,0 0 0,0 0 0,0 0 0,0 0 0,-1 0 1,1 0-1,0 0 0,0 0 0,0 1 0,0-1 0,0 0 1,0 0-1,0 0 0,0 0 0,0 0 0,0 0 0,0 0 1,0 0-1,0 0 0,0 0 0,-6 11 139,-2 12-32,-9 75 73,-5 102 0,16-140-141,5-48-31,-1 8 27,1 39 1,16-97 14,-3-19-29,-3 0-1,-1-1 1,-4 0-1,-3-77 1,-5 110 5,4 25-31,0 0 1,0 0-1,0-1 1,0 1-1,0 0 1,0 0-1,0 0 1,0-1-1,0 1 1,0 0-1,0 0 1,-1 0-1,1 0 1,0-1-1,0 1 1,0 0 0,0 0-1,0 0 1,0 0-1,0-1 1,-1 1-1,1 0 1,0 0-1,0 0 1,0 0-1,0 0 1,-1 0-1,1 0 1,0-1-1,0 1 1,0 0-1,-1 0 1,1 0-1,0 0 1,0 0 0,0 0-1,0 0 1,-1 0-1,1 0 1,-6 8 10,-1 12 6,-5 49 179,-7 128 0,16-139 858,2-34-849,3-11 58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16.696"/>
    </inkml:context>
    <inkml:brush xml:id="br0">
      <inkml:brushProperty name="width" value="0.025" units="cm"/>
      <inkml:brushProperty name="height" value="0.025" units="cm"/>
    </inkml:brush>
  </inkml:definitions>
  <inkml:trace contextRef="#ctx0" brushRef="#br0">86 0 18124,'-28'175'3008,"19"-103"-2729,-11 137 51,20-186-261,0-23-67,0 0 0,0 0-1,0-1 1,0 1 0,0 0 0,0 0-1,0 0 1,0 0 0,0-1 0,0 1-1,1 0 1,-1 0 0,0 0 0,0 0-1,0 0 1,0-1 0,0 1 0,0 0-1,0 0 1,0 0 0,1 0 0,-1 0 0,0 0-1,0 0 1,0-1 0,0 1 0,0 0-1,1 0 1,-1 0 0,0 0 0,0 0-1,0 0 1,0 0 0,0 0 0,1 0-1,-1 0 1,0 0 0,0 0 0,0 0-1,0 0 1,1 0 0,-1 0 0,0 0 0,0 0-1,0 0 1,0 0 0,1 0 0,-1 0-1,0 0 1,0 0 0,0 1 0,0-1-1,0 0 1,1 0 0,-1 0 0,0 0-1,0 0 1,0 0 0,0 1 0,0-1-1,0 0 1,0 0 0,0 0 0,1 0 0,-1 0-1,0 1 1,0-1 0,7-16 37,9-32 141,-3-2 0,-1 0 0,8-96 0,-17 114 196,0-39 0,-3 70-349,0 0 0,0 0 0,0-1 0,0 1 0,0 0 0,0 0 0,-1-1 0,1 1 0,0 0 0,-1 0 0,1 0 0,-2-3 0,2 4-17,-1 0 0,1 0 0,0 0-1,0 0 1,-1 0 0,1-1 0,0 1 0,0 0 0,-1 0 0,1 0-1,0 0 1,0 0 0,-1 0 0,1 0 0,0 0 0,0 0 0,-1 0 0,1 0-1,0 0 1,-1 0 0,1 0 0,0 0 0,0 0 0,-1 0 0,1 1-1,0-1 1,0 0 0,0 0 0,-1 0 0,1 0 0,0 0 0,0 1-1,-1-1 1,1 0 0,-2 2 39,0 1 0,0-1-1,0 1 1,0-1 0,0 1-1,1 0 1,-3 4 0,-14 43-65,3 0 1,1 1 0,3 1-1,2-1 1,-2 69 0,10-111 46,0 3 94,0-1-1,1 1 1,3 22-1,-1-27-140,1-6-7,4-21-73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17.908"/>
    </inkml:context>
    <inkml:brush xml:id="br0">
      <inkml:brushProperty name="width" value="0.025" units="cm"/>
      <inkml:brushProperty name="height" value="0.025" units="cm"/>
    </inkml:brush>
  </inkml:definitions>
  <inkml:trace contextRef="#ctx0" brushRef="#br0">190 91 12003,'0'-2'108,"1"-5"232,-2-1-1,1 1 1,-1-1 0,0 1-1,0 0 1,-1 0-1,0-1 1,0 1 0,-5-8-1,7 15-274,0-1 0,0 1 0,0-1 0,-1 1 0,1-1-1,0 1 1,-1 0 0,1-1 0,0 1 0,-1 0 0,1-1 0,-1 1-1,1 0 1,0-1 0,-1 1 0,1 0 0,-1 0 0,1-1 0,-1 1-1,1 0 1,-1 0 0,1 0 0,-1 0 0,1 0 0,-1-1 0,1 1-1,-1 0 1,1 0 0,-1 0 0,1 1 0,-1-1 0,0 0 0,1 0-1,-1 0 1,1 0 0,-1 0 0,1 1 0,0-1 0,-1 0 0,1 0-1,-1 1 1,1-1 0,-1 0 0,1 1 0,0-1 0,-1 0 0,0 1-1,-12 21 899,2 5-384,2 1 0,0 0 0,-8 55 1,-2 92 128,15-139-562,-65 679-618,67-674 245,5-21-71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18.644"/>
    </inkml:context>
    <inkml:brush xml:id="br0">
      <inkml:brushProperty name="width" value="0.025" units="cm"/>
      <inkml:brushProperty name="height" value="0.025" units="cm"/>
    </inkml:brush>
  </inkml:definitions>
  <inkml:trace contextRef="#ctx0" brushRef="#br0">143 83 15779,'1'-1'136,"-1"0"-1,1 0 1,-1 0-1,1-1 0,-1 1 1,0 0-1,0 0 0,0 0 1,0 0-1,1-1 1,-1 1-1,-1 0 0,1 0 1,0 0-1,0-1 1,-1 0-1,1 2-90,0 0 0,-1-1 1,1 1-1,0 0 0,-1 0 0,1 0 0,0 0 1,-1-1-1,1 1 0,0 0 0,-1 0 0,1 0 1,0 0-1,-1 0 0,1 0 0,-1 0 0,1 0 1,0 0-1,-1 0 0,1 0 0,0 0 0,-1 0 1,1 0-1,-1 0 0,1 0 0,0 1 0,-1-1 1,1 0-1,0 0 0,-1 1 0,-3 1 113,1 0 0,0 0 0,0 1 0,0-1 0,0 1 0,0-1-1,0 1 1,-3 5 0,-6 12 26,0 2 1,1 0-1,2 0 0,0 1 0,1 0 1,-7 32-1,6-6-198,2 0-1,-2 55 1,9-98 17,-1 20-5,0 0-1,6 44 1,-3-63 6,-1 1-1,1-1 1,0 1-1,1-1 1,6 13-1,-7-17 3,0 0 0,0 0 0,0 0 0,0 0 0,0-1 0,1 1 0,-1-1-1,1 1 1,0-1 0,0 0 0,0 0 0,0 0 0,4 1 0,-2-1 14,0 0 1,0-1-1,0 0 1,0 0-1,0-1 0,1 1 1,-1-1-1,0 0 0,0-1 1,0 1-1,0-1 1,0 0-1,0 0 0,0-1 1,0 1-1,8-5 0,3-2 62,0-1-1,0 0 1,21-19-1,-1-1 128,-1-2 1,54-63-1,45-84 404,-113 147-465,25-49 0,-40 68-165,-1-1 0,-1 1 0,1-1 1,-2 0-1,0 0 0,-1 0 0,2-19 0,-4 29-30,0-1-1,0 1 1,0 0 0,0-1-1,0 1 1,-1 0 0,0 0-1,1 0 1,-1-1 0,0 1 0,-1 0-1,1 0 1,0 0 0,-1 1-1,0-1 1,0 0 0,-2-3-1,2 4-29,-1 1-1,0-1 1,1 0-1,-1 1 1,0-1-1,0 1 1,1 0-1,-1 0 1,0 0-1,0 0 1,0 1-1,-1-1 1,1 1-1,0 0 0,0 0 1,0 0-1,0 0 1,-6 1-1,-6 2-92,-1 1 0,1 0 0,-1 1 0,2 1 0,-29 15 0,-24 18-533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19.124"/>
    </inkml:context>
    <inkml:brush xml:id="br0">
      <inkml:brushProperty name="width" value="0.025" units="cm"/>
      <inkml:brushProperty name="height" value="0.025" units="cm"/>
    </inkml:brush>
  </inkml:definitions>
  <inkml:trace contextRef="#ctx0" brushRef="#br0">1 31 12923,'32'-21'1976,"-6"12"-888,-1 10-327,-10 19 2127,-2 9-1488,-3 18-391,-1 6-209,2 9-312,1 0-80,2-8-640,3-5-432,11-15 592,0-8-120,5-17-64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53.989"/>
    </inkml:context>
    <inkml:brush xml:id="br0">
      <inkml:brushProperty name="width" value="0.025" units="cm"/>
      <inkml:brushProperty name="height" value="0.025" units="cm"/>
    </inkml:brush>
  </inkml:definitions>
  <inkml:trace contextRef="#ctx0" brushRef="#br0">4 41 21853,'-3'3'1720,"9"-1"-1344,5 3-176,12-5 568,7 0-200,12 0-271,2-3-281,8-1-369,1-1-215,-2 1-424,-2-3-240,-14 0 856,-5-3-256,-23 0-161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54.676"/>
    </inkml:context>
    <inkml:brush xml:id="br0">
      <inkml:brushProperty name="width" value="0.025" units="cm"/>
      <inkml:brushProperty name="height" value="0.025" units="cm"/>
    </inkml:brush>
  </inkml:definitions>
  <inkml:trace contextRef="#ctx0" brushRef="#br0">1 7 16155,'2'-1'233,"0"0"-1,0 0 0,0 0 0,0 0 0,1 1 0,-1-1 0,0 1 0,1 0 0,-1-1 0,0 1 0,0 0 1,1 0-1,2 1 0,5-1 299,235 12 3699,-223-10-4157,59 9 79,-74-9-148,0-1 0,0 1 0,0 1 1,0-1-1,0 1 0,-1 1 0,0-1 0,11 8 0,-16-10-4,1 1 1,0 0-1,-1 0 1,1 0-1,-1 0 1,0 0-1,1 0 1,-1 0-1,0 0 1,0 0-1,-1 0 1,1 1-1,0-1 1,-1 0-1,1 1 1,-1-1-1,0 1 1,0-1-1,0 0 1,0 1-1,0-1 1,0 0-1,-1 1 1,0 3-1,-2 4 6,0-1 0,-1 0 0,0 0-1,-9 15 1,-5 3 17,-2-1 0,0-1 0,-42 40 0,20-22 32,38-39-24,-23 26-227,-2-1 0,-1-1 0,-53 38-1,79-62 44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8:55.858"/>
    </inkml:context>
    <inkml:brush xml:id="br0">
      <inkml:brushProperty name="width" value="0.025" units="cm"/>
      <inkml:brushProperty name="height" value="0.025" units="cm"/>
    </inkml:brush>
  </inkml:definitions>
  <inkml:trace contextRef="#ctx0" brushRef="#br0">291 244 15643,'0'-2'139,"0"1"0,-1-1 0,1 0 0,0 1 0,-1-1 0,1 1 0,-1-1 0,1 0 0,-1 1-1,0-1 1,0 1 0,0 0 0,0-1 0,0 1 0,0 0 0,0 0 0,0-1 0,0 1 0,-1 0 0,1 0-1,-3-1 1,1 1 52,1 0 0,-1-1-1,0 2 1,-1-1 0,1 0 0,0 1-1,0-1 1,0 1 0,0 0-1,-6 1 1,0 0 16,0 0-1,0 1 0,1 0 1,-1 1-1,1 0 1,-1 0-1,-11 7 1,7 0-161,0-1-1,0 2 1,1 0 0,0 0 0,1 1 0,0 0-1,1 1 1,0 1 0,2-1 0,-1 1-1,-11 28 1,18-37-26,1 0 0,-1-1 0,1 1 0,0 0 0,0 8 0,0-12-9,1 0 0,0 0 1,0 0-1,0 0 0,0 0 0,0 0 0,1 0 1,-1 0-1,0 0 0,0 0 0,1 0 1,-1 0-1,0-1 0,1 1 0,-1 0 1,1 0-1,-1 0 0,1-1 0,0 1 0,-1 0 1,1 0-1,0-1 0,-1 1 0,1-1 1,0 1-1,0 0 0,-1-1 0,1 1 0,0-1 1,0 0-1,0 1 0,0-1 0,0 0 1,0 0-1,0 1 0,0-1 0,-1 0 0,3 0 1,2 0 31,0-1 0,-1 0 0,1 0 0,0 0 0,-1 0 0,1 0 0,-1-1 0,1 0 0,-1 0 0,0 0 0,4-4 0,46-35 385,-41 31-309,27-23 229,-3-2 0,0-1 0,-3-2 1,-1-1-1,-2-1 0,-1-2 0,39-76 1,-65 105-208,-8 13-46,-11 16-49,1 3-44,1 1 0,1 0 0,0 0 0,2 1-1,0 1 1,2 0 0,0 0 0,2 1 0,0-1-1,-3 29 1,9-47-2,-1 1-1,1-1 1,0 0-1,0 1 1,1-1-1,-1 0 1,1 1-1,0-1 1,0 0-1,0 1 0,1-1 1,-1 0-1,1 0 1,0 0-1,0-1 1,1 1-1,-1 0 1,1-1-1,-1 1 1,5 3-1,-2-4 1,-1 0-1,0 0 1,0 0-1,1-1 1,0 0-1,-1 0 1,1 0-1,0 0 1,0-1-1,0 0 1,0 0-1,0 0 1,0-1-1,0 1 1,0-1-1,1-1 1,5 0-1,-1 0 7,0-2 0,-1 1 0,0-1-1,1-1 1,-1 1 0,0-2 0,-1 1-1,1-1 1,-1 0 0,0-1 0,0 0 0,0 0-1,-1-1 1,0 0 0,0 0 0,-1-1-1,0 0 1,0 0 0,-1 0 0,0-1 0,-1 1-1,0-1 1,5-16 0,-8 24-4,-1 1-1,1-1 1,-1 0-1,0 0 1,0 1 0,1-1-1,-1 0 1,0 0-1,0 0 1,0 1 0,0-1-1,0 0 1,0 0 0,0 0-1,0 1 1,0-1-1,0 0 1,-1 0 0,1 1-1,0-1 1,-1 0-1,1 0 1,0 1 0,-1-1-1,1 0 1,-1 1-1,0-2 1,0 2-1,0-1 0,0 1 1,0 0-1,0 0 0,0 0 0,0 0 0,0 0 1,0 0-1,0 0 0,-1 0 0,1 0 0,0 0 0,0 1 1,0-1-1,0 0 0,0 1 0,-1 0 0,-4 2 2,0 0 0,0 1 0,0-1-1,0 1 1,-7 8 0,7-6-4,0 1 0,0-1 0,1 2 1,0-1-1,0 0 0,-5 13 1,9-18-1,0 0 0,0 0 0,1 0 0,-1 0 1,1 0-1,-1 0 0,1 0 0,0 0 1,-1 0-1,1 0 0,0 0 0,1 0 0,-1 0 1,0 1-1,1-1 0,-1 0 0,1 0 1,-1 0-1,1-1 0,0 1 0,0 0 0,0 0 1,0 0-1,0 0 0,0-1 0,1 1 1,-1-1-1,0 1 0,1-1 0,-1 1 0,1-1 1,3 3-1,2-1-4,0 1 1,1-1-1,-1 0 1,1 0-1,-1-1 1,16 2-1,49 4-16,-60-7 21,12 1 18,0-1 0,0 0 0,-1-2 1,1-1-1,36-7 0,-58 8 2,-1 0 0,1 1-1,-1-1 1,1 0 0,-1 1 0,1-1 0,-1 0 0,1 0-1,-1 0 1,0 0 0,1-1 0,-1 1 0,0 0 0,0 0-1,0-1 1,0 1 0,0-1 0,0 1 0,-1-1-1,1 1 1,0-1 0,-1 0 0,1 1 0,-1-1 0,0 1-1,1-1 1,-1-2 0,0-4 71,0-1-1,0 1 1,-1-1-1,-2-10 1,0 1 24,-2-18 96,2 13-169,0 0 0,1 0 0,2-31 0,0 53-46,0 0 1,1-1 0,-1 1 0,0 0-1,0-1 1,1 1 0,-1 0 0,1 0 0,-1-1-1,1 1 1,-1 0 0,1 0 0,0 0-1,-1 0 1,1 0 0,0 0 0,0 0-1,0 0 1,0 0 0,0 0 0,0 0 0,0 1-1,0-1 1,0 0 0,0 1 0,0-1-1,1 1 1,-1-1 0,0 1 0,0 0-1,1-1 1,-1 1 0,0 0 0,1 0 0,-1 0-1,0 0 1,0 0 0,1 0 0,1 0-1,6 2-182,0 0-1,0 0 1,0 1-1,14 6 1,-3-1-627,10 1-230,0-1 1,49 7-1,-33-14 127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0.778"/>
    </inkml:context>
    <inkml:brush xml:id="br0">
      <inkml:brushProperty name="width" value="0.025" units="cm"/>
      <inkml:brushProperty name="height" value="0.025" units="cm"/>
    </inkml:brush>
  </inkml:definitions>
  <inkml:trace contextRef="#ctx0" brushRef="#br0">128 0 17916,'-2'15'6395,"-7"15"-5089,-22 62-777,4 2 0,-29 190 0,53-256-2061,4-23-67,4-14 844,3-10 66,0-8-111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7.401"/>
    </inkml:context>
    <inkml:brush xml:id="br0">
      <inkml:brushProperty name="width" value="0.05" units="cm"/>
      <inkml:brushProperty name="height" value="0.05" units="cm"/>
    </inkml:brush>
  </inkml:definitions>
  <inkml:trace contextRef="#ctx0" brushRef="#br0">0 11 20172,'3'-10'1657,"3"10"-1225,-2 6-248,3 8 712,5 5-856,-2 2-2873,3 3 2521,0-1-384,3 0-224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1.261"/>
    </inkml:context>
    <inkml:brush xml:id="br0">
      <inkml:brushProperty name="width" value="0.025" units="cm"/>
      <inkml:brushProperty name="height" value="0.025" units="cm"/>
    </inkml:brush>
  </inkml:definitions>
  <inkml:trace contextRef="#ctx0" brushRef="#br0">1 155 14075,'0'1'203,"0"1"-1,0-1 1,0 1-1,0 0 1,0-1-1,0 1 1,0-1-1,0 1 1,1-1-1,-1 1 1,0-1-1,1 1 1,0-1-1,-1 1 1,1-1-1,0 1 1,0-1-1,-1 0 1,1 1-1,0-1 1,1 0-1,-1 0 1,0 0-1,0 0 1,0 0-1,1 0 1,-1 0-1,0 0 1,1 0-1,-1-1 1,1 1-1,-1-1 1,1 1-1,-1-1 1,1 1-1,-1-1 1,1 0-1,-1 0 1,1 0-1,0 0 1,-1 0-1,1 0 1,-1 0-1,4-1 1,7 0 218,1-1 1,0-1 0,-1 0 0,1-1-1,-1 0 1,0 0 0,-1-2-1,1 1 1,10-9 0,6-4 76,-1-1-1,30-30 1,-52 44-442,-1 0-1,0 0 1,0 0 0,6-10-1,-9 14-48,-1-1 0,1 1-1,0 0 1,-1-1 0,1 1 0,-1 0-1,0-1 1,1 1 0,-1-1-1,0 1 1,0-1 0,0-1 0,0 3-6,0-1 0,-1 1 1,1-1-1,0 1 0,0-1 0,-1 1 1,1-1-1,0 1 0,-1-1 1,1 1-1,0 0 0,-1-1 0,1 1 1,0 0-1,-1-1 0,1 1 1,-1 0-1,1-1 0,-1 1 0,1 0 1,-1 0-1,1-1 0,-1 1 1,1 0-1,-1 0 0,0 0 0,1 0 1,-1 0-1,1 0 0,-1 0 1,0 0-1,-4 1-2,0-1-1,0 1 1,1 0-1,-1 1 1,1-1 0,-1 1-1,1 0 1,-1 0 0,-6 5-1,-5 1-16,0 1 6,1-1 1,0 2-1,0 0 0,1 1 0,1 1 1,0 0-1,1 0 0,-20 26 1,26-31 9,1 1 1,-1-1-1,2 1 1,-1 0-1,1 0 1,1 1-1,-1-1 1,1 1-1,1 0 1,-1 0-1,2 0 1,-1 0-1,1 0 1,1 0-1,-1 1 1,2-1 0,-1 0-1,4 14 1,-3-19 0,0 0 1,0 0 0,1 0 0,-1-1-1,1 1 1,0 0 0,0-1 0,1 1-1,-1-1 1,1 0 0,-1 0 0,1 0 0,0 0-1,0 0 1,0-1 0,7 5 0,-5-5 5,0 0 0,0 0 1,0 0-1,0 0 1,0-1-1,1 0 1,-1 0-1,1-1 1,-1 1-1,0-1 1,9-1-1,-4 0-145,0 0-1,0-1 1,0-1 0,0 1-1,0-2 1,0 1 0,-1-1-1,0-1 1,0 0 0,0 0-1,0-1 1,14-12 0,-3-5-158,-3-1-87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1.664"/>
    </inkml:context>
    <inkml:brush xml:id="br0">
      <inkml:brushProperty name="width" value="0.025" units="cm"/>
      <inkml:brushProperty name="height" value="0.025" units="cm"/>
    </inkml:brush>
  </inkml:definitions>
  <inkml:trace contextRef="#ctx0" brushRef="#br0">7 19 22109,'5'-5'2320,"-2"1"-1512,-3 0-352,0 2 1153,0 1-1001,-3-2-2720,-3 3 1567,0 0-303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3.562"/>
    </inkml:context>
    <inkml:brush xml:id="br0">
      <inkml:brushProperty name="width" value="0.025" units="cm"/>
      <inkml:brushProperty name="height" value="0.025" units="cm"/>
    </inkml:brush>
  </inkml:definitions>
  <inkml:trace contextRef="#ctx0" brushRef="#br0">85 0 19868,'9'3'1585,"-9"14"-1193,-10 7-224,-1 17 744,-2-1-296,0 8-360,3 4-216,1 0-352,3-11-144,4-6-424,0-10-224,-1-13 791,-1-5-199,-6-11-272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4.013"/>
    </inkml:context>
    <inkml:brush xml:id="br0">
      <inkml:brushProperty name="width" value="0.025" units="cm"/>
      <inkml:brushProperty name="height" value="0.025" units="cm"/>
    </inkml:brush>
  </inkml:definitions>
  <inkml:trace contextRef="#ctx0" brushRef="#br0">1 105 16860,'4'-7'314,"0"1"1,1-1 0,0 1 0,1 0 0,0 0 0,-1 1 0,2 0 0,-1 0 0,1 0-1,-1 1 1,1-1 0,0 2 0,1-1 0,-1 1 0,1 0 0,-1 1 0,9-2 0,9-2 226,0 1 0,0 2 1,0 0-1,30 1 1,-36 2-367,-1 1 1,1 1 0,28 7 0,-41-8-164,0 1 0,0 0 0,0 0 0,0 0 1,0 1-1,-1 0 0,1 0 0,-1 0 0,0 1 1,1-1-1,-2 1 0,1 1 0,7 8 0,-10-10-16,0 0-1,-1 0 1,0 0-1,0 0 0,0 1 1,0-1-1,0 0 1,-1 1-1,1-1 1,-1 1-1,0-1 1,0 1-1,0-1 0,-1 0 1,1 1-1,-1-1 1,0 0-1,0 1 1,0-1-1,0 0 1,-1 0-1,1 0 0,-4 6 1,-4 5-18,0 0 0,-1-1 0,-16 18 0,8-12 15,-1-1 1,-1 0 0,-32 20-1,-70 36-1742,138-86 486,10-2 683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4.478"/>
    </inkml:context>
    <inkml:brush xml:id="br0">
      <inkml:brushProperty name="width" value="0.025" units="cm"/>
      <inkml:brushProperty name="height" value="0.025" units="cm"/>
    </inkml:brush>
  </inkml:definitions>
  <inkml:trace contextRef="#ctx0" brushRef="#br0">43 30 15379,'0'16'699,"0"0"-1,-1 0 0,-1 0 1,-1 0-1,0 0 0,-1 0 1,-8 19-1,-5 24 1949,17-46-2033,7-12-270,-5-2-314,0-1 0,0 1 0,-1 0-1,1-1 1,-1 1 0,1-1 0,-1 1 0,1-1-1,1-3 1,5-11 126,-1 0-1,0-1 1,-1 0 0,-1 0-1,5-30 1,-10 41-135,0 1-1,0-1 1,0 1 0,-1 0-1,-2-9 1,2 7-125,1 9-13,1 0 0,-1-1 1,1 1-1,0 0 0,0 0 1,-1 0-1,1-1 0,0 1 1,1-1-1,-1 1 0,0-1 0,0 1 1,1-1-1,-1 1 0,1-1 1,-1 0-1,1 0 0,-1 0 1,1 0-1,0 0 0,-1 0 1,1 0-1,3 0 0,0 1-178,0-1-1,-1 0 1,1 0-1,0 0 1,0 0-1,0-1 1,0 0-1,8 0 1,2-3-188,1 1 0,0-2 1,-1 0-1,0-1 0,0-1 0,0 0 1,-1-1-1,0-1 0,0 0 0,14-11 1,-27 19 529,0-1 1,0 0 0,0 0 0,0 0 0,0 0 0,-1 0 0,1 0 0,0 0-1,0 0 1,-1 0 0,1 0 0,-1 0 0,1 0 0,-1 0 0,1-1-1,-1-1 1,-4 0 830,-9 8-46,1 3-301,0 1 0,0 0-1,1 0 1,0 1 0,-10 13 0,17-18-416,0-1 0,0 1 1,1 0-1,-1 0 0,1 1 0,0-1 0,1 0 0,-1 1 0,1 0 1,1 0-1,-1-1 0,1 1 0,-1 0 0,2 0 0,-1 7 1,1-12-88,0 1 1,0-1-1,0 1 1,1-1-1,-1 1 1,1-1 0,-1 0-1,1 1 1,-1-1-1,1 0 1,0 0-1,0 1 1,-1-1 0,1 0-1,0 0 1,0 0-1,0 0 1,0 0-1,0 0 1,1 0 0,-1 0-1,0-1 1,0 1-1,1 0 1,-1-1-1,0 1 1,1-1 0,-1 1-1,0-1 1,1 0-1,-1 1 1,1-1-1,-1 0 1,0 0 0,1 0-1,-1 0 1,1 0-1,-1-1 1,1 1 0,-1 0-1,2-1 1,3 0 82,0-1 0,1 1 0,-1-1 0,0-1 0,0 1 0,0-1 0,10-7 0,-11 7-14,0-1 0,-1 0 0,0-1 0,0 1 0,0-1 0,0 0 0,-1 0 0,1 0 0,2-8 0,-5 11-114,1 0 1,-1-1-1,-1 1 1,1-1-1,0 1 1,-1-1-1,1 1 1,-1-1-1,1 1 1,-1-1-1,0 1 1,0-1-1,-1 0 1,1 1-1,0-1 1,-1 1-1,0-1 1,1 1-1,-1-1 1,0 1-1,0 0 1,0-1-1,-1 1 1,-1-3-1,2 4-82,0 0-1,0 0 0,0 0 0,0 1 0,0-1 1,0 0-1,0 1 0,0-1 0,0 1 0,0-1 0,0 1 1,0 0-1,-2-1 0,1 2-345,10 2 240,6 1-168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5.032"/>
    </inkml:context>
    <inkml:brush xml:id="br0">
      <inkml:brushProperty name="width" value="0.025" units="cm"/>
      <inkml:brushProperty name="height" value="0.025" units="cm"/>
    </inkml:brush>
  </inkml:definitions>
  <inkml:trace contextRef="#ctx0" brushRef="#br0">143 110 15979,'-14'11'823,"-8"5"579,-33 31 0,50-42-1182,-1 1 1,1 0-1,1 1 0,-1-1 1,1 1-1,0 0 1,0 0-1,1 0 0,0 0 1,-2 9-1,4-14-176,0 0 0,1-1 1,0 1-1,-1 0 0,1 0 0,0 0 0,0 0 1,0-1-1,0 1 0,0 0 0,0 0 0,1 0 1,-1-1-1,1 1 0,-1 0 0,1 0 0,0-1 1,-1 1-1,1 0 0,0-1 0,0 1 0,2 1 1,-1-1 1,0-1 1,0 1-1,0 0 1,1-1 0,-1 0-1,0 0 1,1 0-1,-1 0 1,1 0-1,-1 0 1,1 0 0,0-1-1,4 1 1,2-1 40,0 1-1,0-2 1,0 1 0,0-1 0,-1-1 0,1 1-1,0-2 1,10-3 0,-8 1 9,-1-1 0,1 0 0,-1 0 0,-1-1 0,1-1 0,-1 1 0,-1-2 0,1 1 0,-1-1 0,-1 0 0,0-1 0,0 0 0,6-11 0,-4 3 10,0-1 0,-1 0 0,-1 0 0,0-1 0,-2 1 0,6-37 0,-11 55-106,0 0 0,0 0 0,1 0 0,-1 1 0,0-1 0,0 0 0,0 0 0,0 0 0,0 0 0,0 0 0,-1 0 0,1 0 0,0 0 0,0 1 0,-1-1 0,1 0 0,0 0 0,-1-1 0,0 2-1,1 0-1,-1 0 1,1 0 0,0 0-1,-1 0 1,1 0-1,-1 0 1,1 0 0,-1 0-1,1 0 1,0 0-1,-1 0 1,1 0 0,-1 1-1,1-1 1,0 0-1,-1 0 1,1 0-1,0 1 1,-1-1 0,1 0-1,0 1 1,-1-1-1,1 0 1,0 0 0,-1 1-1,-3 3-12,1 0 0,0 0 1,-1 1-1,-4 9 0,1 0-1,1 1 0,1 0 0,0 1 1,1-1-1,0 1 0,-2 27 0,6-40 18,0-1-1,0 1 1,0-1-1,0 1 1,0-1-1,1 1 1,-1-1 0,1 0-1,0 1 1,-1-1-1,1 0 1,0 0 0,0 1-1,1-1 1,-1 0-1,0 0 1,1 0-1,-1 0 1,1-1 0,0 1-1,0 0 1,-1-1-1,1 1 1,0-1 0,0 1-1,1-1 1,-1 0-1,0 0 1,0 0-1,1 0 1,-1-1 0,0 1-1,1 0 1,-1-1-1,0 0 1,1 1 0,2-1-1,7 0 13,0 0 0,0 0-1,-1-1 1,1 0 0,-1-1 0,17-5-1,-27 6-12,8-1 10,0 0 0,0-1 0,0 0 0,-1-1 0,1 0 0,-1 0 0,8-6 0,-20 15-25,1 0-1,0 0 1,0 0 0,0 0 0,1 1 0,0 0-1,0-1 1,-2 12 0,4-15 16,0-1 0,0 1 0,0 0-1,0 0 1,0-1 0,1 1 0,-1 0 0,0-1 0,1 1 0,-1 0 0,1-1-1,0 1 1,-1-1 0,1 1 0,0-1 0,0 1 0,0-1 0,0 1 0,0-1-1,0 0 1,2 2 0,0-1 13,0 0-1,0-1 1,0 1 0,1 0-1,-1-1 1,0 0-1,1 0 1,-1 0 0,7 1-1,4-1 56,0 0-1,0-1 0,0 0 0,18-4 1,-18 2-2,0-1 0,1 0 1,-1-1-1,0-1 1,-1 0-1,1-1 0,-1-1 1,0 0-1,-1 0 0,0-1 1,19-17-1,-24 17-28,-9 5-15,2 3-26,-1 0 0,0 1 1,1-1-1,-1 1 0,0-1 1,1 1-1,-1-1 0,1 1 1,-1-1-1,1 1 0,-1-1 0,1 1 1,-1 0-1,1-1 0,-1 1 1,1 0-1,0 0 0,0-1 0,-1 1 1,1 0-1,0 1 0,-1 1-30,0 0 0,0 0 0,0 0 0,1 0 0,-1 0 0,1 1 0,0-1 0,0 0 0,0 0 0,1 0 0,-1 0 0,2 4 0,-2-6-40,1 1 0,0-1 0,0 1-1,0-1 1,0 1 0,0-1 0,0 0 0,0 0 0,0 1 0,0-1 0,1 0 0,-1 0 0,0 0 0,1-1 0,-1 1 0,1 0 0,-1 0-1,1-1 1,0 1 0,-1-1 0,1 1 0,0-1 0,-1 0 0,1 0 0,1 1 0,3-1 40,-1 0 1,1 0-1,-1-1 1,0 0 0,1 0-1,-1 0 1,0 0-1,0-1 1,0 0-1,6-2 1,11-8-409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5.510"/>
    </inkml:context>
    <inkml:brush xml:id="br0">
      <inkml:brushProperty name="width" value="0.025" units="cm"/>
      <inkml:brushProperty name="height" value="0.025" units="cm"/>
    </inkml:brush>
  </inkml:definitions>
  <inkml:trace contextRef="#ctx0" brushRef="#br0">1 4 16331,'3'-1'604,"-1"0"0,1 1 0,0-1 0,0 1 0,0 0 0,0 0 0,0-1 0,0 2-1,0-1 1,0 0 0,5 2 0,32 10 2270,-38-12-2818,0 1-1,-1 0 1,1-1-1,0 1 1,0 0-1,0 0 1,-1 0-1,1 0 1,0 1-1,-1-1 0,1 0 1,-1 1-1,1-1 1,-1 1-1,0 0 1,0-1-1,0 1 1,0 0-1,0 0 1,0-1-1,0 1 1,0 0-1,0 3 1,-1-1-53,0-1 1,0 0-1,0 0 1,0 0-1,-1 1 1,0-1-1,1 0 1,-1 0-1,0 0 1,-1 0-1,1 0 1,0 0 0,-1-1-1,-3 5 1,-10 15-4,10-16 13,0 1-1,0 0 1,1 0-1,0 0 1,0 1 0,0-1-1,1 1 1,0 0 0,-2 12-1,5-19-7,0 0-1,0 1 1,0-1-1,0 0 1,1 0-1,-1 0 0,0 0 1,1 0-1,-1 0 1,0 0-1,1 0 1,-1 0-1,1 0 1,0 0-1,-1 0 0,1 0 1,0 0-1,0 0 1,0 0-1,-1-1 1,1 1-1,0 0 1,0-1-1,0 1 0,0 0 1,0-1-1,0 0 1,0 1-1,0-1 1,1 1-1,-1-1 1,0 0-1,2 0 0,4 2 22,1-1-1,-1-1 0,15 1 0,-4-2-418,1-1-1,-1-1 0,0 0 0,1-1 1,-1-1-1,-1-1 0,33-15 0,-47 20 318,-1 0 0,0-1 0,0 1 0,1 0 0,-1-1 0,0 1 0,-1-1 0,1 0 0,0 0 0,0 0 0,-1 0 0,1 0 0,-1 0 0,1 0 0,0-4 0,-4-7-784</inkml:trace>
  <inkml:trace contextRef="#ctx0" brushRef="#br0" timeOffset="1">8 119 12435,'6'4'2088,"7"-1"-1096,8-3-368,5-1 1953,10-2-1625,2-2-352,4 0 128,1 0-391,-6-3-225,-4 1-40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6.426"/>
    </inkml:context>
    <inkml:brush xml:id="br0">
      <inkml:brushProperty name="width" value="0.025" units="cm"/>
      <inkml:brushProperty name="height" value="0.025" units="cm"/>
    </inkml:brush>
  </inkml:definitions>
  <inkml:trace contextRef="#ctx0" brushRef="#br0">0 432 17444,'0'1'112,"0"0"1,0-1-1,1 1 0,-1-1 1,0 1-1,0-1 1,0 1-1,1 0 0,-1-1 1,0 1-1,1-1 1,-1 1-1,1-1 0,-1 0 1,0 1-1,1-1 1,-1 1-1,1-1 0,-1 0 1,1 1-1,-1-1 1,1 0-1,-1 1 1,1-1-1,0 0 0,-1 0 1,1 0-1,-1 1 1,1-1-1,0 0 0,-1 0 1,1 0-1,-1 0 1,1 0-1,0 0 0,-1 0 1,1-1-1,-1 1 1,1 0-1,0 0 0,32-8 1504,-26 6-1076,11-4-54,0-1 0,-1 0-1,0-2 1,30-19 0,-32 20-441,3-11-120,-17 12-59,-13 7-77,5 4 168,0 0 1,1 0 0,-1 0 0,1 1-1,0 0 1,0 0 0,0 1-1,1-1 1,-1 1 0,2 1 0,-1-1-1,-4 8 1,8-12 44,0-1 0,1 0 0,-1 0 0,0 1 0,1-1 0,0 0 0,-1 1 0,1-1 0,-1 0 0,1 1-1,0-1 1,0 0 0,0 1 0,0-1 0,0 1 0,0-1 0,0 0 0,1 1 0,-1-1 0,0 0 0,1 1 0,-1-1 0,1 2 0,1-2 4,-1 0 1,0 0 0,0 0-1,1 1 1,-1-2-1,1 1 1,-1 0 0,0 0-1,1 0 1,0-1-1,-1 1 1,1 0 0,-1-1-1,1 0 1,3 1-1,5 0 26,0-1-1,0 0 1,0 0-1,19-4 1,-1-2-4,0-2 0,30-12 0,13-3-126,-65 21 70,-2 0-5,1 1-1,-1 0 0,0 0 0,1 0 1,-1 0-1,1 1 0,-1 0 1,0 0-1,1 0 0,4 1 0,-8 0 13,0 1 0,0-1 0,0 1 0,0-1 0,0 1 0,-1-1 0,1 1 0,-1 0 1,1-1-1,-1 1 0,1 0 0,-1-1 0,0 1 0,0 0 0,0 0 0,0-1 0,0 3 0,1 5-26,-1-7 49,0-1-1,1 0 0,-1 1 0,1-1 0,-1 0 1,1 1-1,-1-1 0,1 0 0,0 0 1,0 0-1,0 0 0,0 0 0,0 0 0,0 0 1,0 0-1,0 0 0,0 0 0,0 0 1,3 0-1,-1 1 1,0-1-1,0 0 1,0 0 0,0-1 0,1 1 0,-1-1 0,0 0-1,5 0 1,2 0-71,0-1 0,0-1 0,0 0-1,15-4 1,-11 0-270,-1 0 1,1-1-1,-1 0 1,0-1-1,-1 0 1,1-1-1,-2 0 1,1-1-1,-2-1 1,1 0-1,11-15 1,8-15-1838,47-86 0,-54 84 565,31-83-1,-80 182 7359,-5 12-3843,19-31-1150,1 0 1,2 1-1,-8 72 1,14-81-638,0 3-15,3-31-97,0 0 1,0 0-1,0 0 1,0 0-1,0 0 1,0 0-1,0 0 1,1 0-1,-1 0 1,0 0-1,0 0 1,1 0-1,-1-1 0,1 1 1,-1 0-1,1 0 1,-1 0-1,1 0 1,-1-1-1,1 1 1,0 0-1,-1 0 1,1-1-1,0 1 1,0-1-1,1 2 1,-1-2-3,-1 0 0,1-1 1,-1 1-1,0 0 1,1 0-1,-1 0 1,1-1-1,-1 1 1,1 0-1,-1-1 0,0 1 1,1 0-1,-1-1 1,0 1-1,1 0 1,-1-1-1,0 1 1,0-1-1,1 1 1,-1-1-1,0 1 0,0-1 1,0 1-1,1-1 1,-1 1-1,0-1 1,0 0-1,6-20 42,-4 12-21,13-31 2,22-38 0,-37 78-26,0-1-1,0 1 1,1-1 0,-1 1-1,0-1 1,0 1 0,1-1 0,-1 1-1,0 0 1,1-1 0,-1 1-1,0-1 1,1 1 0,-1 0 0,1-1-1,-1 1 1,1 0 0,-1 0-1,1-1 1,-1 1 0,1 0 0,-1 0-1,1 0 1,-1-1 0,1 1-1,-1 0 1,1 0 0,-1 0 0,1 0-1,-1 0 1,1 0 0,-1 0-1,1 0 1,-1 1 0,1-1 0,0 0-1,-1 0 1,1 0 0,-1 0-1,0 1 1,1-1 0,-1 0 0,1 0-1,-1 1 1,1-1 0,0 1-1,19 24 107,-12-14-49,-4-5-22,1-1 0,0 0 0,0-1-1,0 1 1,0-1 0,1 0 0,-1 0 0,1 0 0,0-1-1,0 0 1,1 0 0,-1-1 0,0 0 0,1 0-1,0 0 1,-1-1 0,1 0 0,0 0 0,0-1-1,0 0 1,-1 0 0,1 0 0,0-1 0,0 0-1,0-1 1,-1 1 0,1-1 0,-1 0 0,8-4-1,-1-2 109,-7 6 129,0 13-103,-5-7-167,1-2 17,-1 1-1,1-1 1,0 0-1,0 1 1,0-1 0,0 0-1,0 0 1,1 0-1,-1 0 1,1-1 0,-1 1-1,5 2 1,36 13 160,-19-12-93,0-1-1,0-2 1,0 0-1,0-1 1,35-4-1,-46 2-66,20-4 28,-27 4-48,0 0 1,0 0-1,0 0 0,11 1 0,-16 0-47,-1 1 0,1-1-1,-1 0 1,0 0 0,1 1 0,-1-1-1,1 1 1,-1-1 0,1 0 0,-1 1-1,0-1 1,1 1 0,-1-1-1,0 1 1,0-1 0,1 1 0,-1-1-1,0 1 1,0-1 0,0 1 0,1-1-1,-1 2 1,0-1-97,0 0 0,0 0 0,1 0 0,-1 0 0,0-1 0,1 1 0,-1 0 0,1 0 0,-1 0 0,1 0-1,-1-1 1,1 1 0,0 0 0,-1-1 0,1 1 0,0 0 0,-1-1 0,2 2 0,12 0-451,2-1-216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7.801"/>
    </inkml:context>
    <inkml:brush xml:id="br0">
      <inkml:brushProperty name="width" value="0.025" units="cm"/>
      <inkml:brushProperty name="height" value="0.025" units="cm"/>
    </inkml:brush>
  </inkml:definitions>
  <inkml:trace contextRef="#ctx0" brushRef="#br0">199 223 18276,'0'-1'118,"-1"0"0,0 0-1,0 0 1,0 0 0,0 0 0,0 0 0,0 0 0,0 0-1,0 1 1,-1-1 0,1 0 0,0 1 0,0-1 0,-1 1-1,1-1 1,0 1 0,-1 0 0,1-1 0,0 1 0,-3 0-1,0 0 93,0 0 0,0 1 0,0-1-1,0 1 1,0 0 0,0 0-1,-5 2 1,1 0 121,0 1 0,0 0-1,1 0 1,-1 1 0,1 0 0,-10 9 0,8-5-210,1 0 1,1 1-1,0 0 1,0 0-1,1 0 1,-7 15-1,10-19-106,1 0-1,-1 1 0,1-1 0,1 1 1,-1-1-1,1 1 0,0 0 1,1-1-1,-1 1 0,1 0 1,1 0-1,1 12 0,-1-17-12,-1 1 0,1-1 1,0 0-1,0 0 0,0 0 0,0 0 0,0 0 0,0 0 0,0 0 0,1 0 1,-1 0-1,1 0 0,-1 0 0,1-1 0,0 1 0,0-1 0,0 1 0,-1-1 1,1 0-1,4 2 0,-2-2 2,0 0 0,0 0 0,0 0 1,0-1-1,0 1 0,0-1 0,0 0 0,0 0 0,0 0 1,9-2-1,-3-1 21,0 1 0,0-2 0,0 1 0,-1-1 0,1-1 0,-1 0 0,0 0 0,13-10 0,-4 0 74,-1-1 1,-1-1-1,17-21 0,-27 29-40,0 1-1,-1-1 1,0 0 0,0 0-1,-1 0 1,0-1-1,-1 1 1,0-1 0,3-16-1,-8 22 49,-3 12-84,-6 13-38,6-8 5,1 0 0,0 1 0,0-1 0,-1 15 0,4-23 9,1 0 0,-1 0 0,1 0-1,0 0 1,1 1 0,-1-1 0,1 0 0,0 0 0,0 0 0,1 0 0,0-1 0,-1 1-1,1 0 1,4 6 0,-4-9 10,0 0 0,-1 0 0,1 0 0,0 0 0,0-1 1,0 1-1,0-1 0,0 1 0,0-1 0,0 0 0,0 1 0,1-1 0,-1 0 0,0-1 0,1 1 0,-1 0 0,5 0 0,-2-1 15,0 1-1,0-1 0,1-1 0,-1 1 0,0-1 0,0 0 0,0 0 0,7-2 0,-3 0 24,0-1-1,0 0 1,0 0 0,0-1-1,-1 0 1,0-1 0,0 0-1,13-12 1,-12 8-10,-1 0 1,0 0-1,0-1 1,-1 0-1,-1-1 1,0 1-1,0-1 1,-1-1-1,0 1 0,-1-1 1,4-23-1,-8 36-38,0 0-1,0 0 1,0-1-1,0 1 1,1 0-1,-1 0 0,0-1 1,0 1-1,0 0 1,0 0-1,0-1 1,0 1-1,0 0 0,0-1 1,0 1-1,0 0 1,0-1-1,0 1 1,0 0-1,0 0 0,0-1 1,0 1-1,0 0 1,0 0-1,-1-1 1,1 1-1,0 0 0,0 0 1,0-1-1,0 1 1,-1 0-1,1 0 1,0-1-1,0 1 1,0 0-1,-1 0 0,1 0 1,0 0-1,0-1 1,-1 1-1,1 0 1,0 0-1,0 0 0,-1 0 1,1 0-1,0 0 1,-1 0-1,1 0 1,0 0-1,0 0 0,-1 0 1,1 0-1,0 0 1,-1 0-1,1 0 1,0 0-1,0 0 0,-1 0 1,1 0-1,0 0 1,-1 0-1,1 0 1,0 1-1,0-1 0,-1 0 1,1 0-1,0 0 1,0 0-1,-1 1 1,-14 14-92,10-5 70,1 0 0,0 0 0,0 0 0,1 0 0,0 1 0,1-1 0,0 1 0,0 0 0,1 0 0,1 0 0,0 0 0,3 21 0,-3-30 25,1-1 0,-1 1-1,1-1 1,-1 0 0,1 1 0,0-1 0,0 1-1,0-1 1,-1 0 0,1 1 0,0-1 0,1 0-1,-1 0 1,0 0 0,0 0 0,0 0-1,1 0 1,-1 0 0,0-1 0,1 1 0,-1 0-1,1-1 1,-1 1 0,1-1 0,-1 1 0,1-1-1,-1 0 1,1 0 0,0 1 0,-1-1 0,1 0-1,-1 0 1,1-1 0,0 1 0,-1 0 0,1-1-1,-1 1 1,1 0 0,1-2 0,6-1 19,0-1 0,0 0 0,-1 0-1,1-1 1,7-6 0,-5 2-26,0-2 0,-1 1 0,0-1-1,-1 0 1,0-1 0,-1 0 0,0-1 0,6-15-1,11-15-447,-22 43-126,0 8 247,1 19 93,0-6 40,-3-18 197,-1 0 0,1 0 0,0 0 0,0-1 1,1 1-1,-1 0 0,0 0 0,1-1 0,0 1 1,0-1-1,-1 0 0,1 1 0,1-1 0,-1 0 1,0 0-1,0 0 0,1-1 0,-1 1 1,1-1-1,0 1 0,-1-1 0,1 0 0,0 0 1,0 0-1,0 0 0,0 0 0,0-1 0,0 1 1,5-1-1,0 0 37,-1-1 1,1 0-1,0-1 1,-1 0 0,1 0-1,-1-1 1,1 0-1,-1 0 1,0 0-1,8-6 1,0-1 11,0 0 0,-1-1 0,0 0-1,0-1 1,-1-1 0,-1 0 0,0-1 0,-1 0 0,-1-1-1,0 0 1,-1 0 0,0-1 0,-1-1 0,-1 1 0,7-28 0,-9 31-52,3-16-25,-8 28 26,1 0-1,-1 0 1,0 0-1,0 0 1,0 0-1,0 0 1,1 0-1,-1 0 1,-1 0 0,1 0-1,0 0 1,0 0-1,0 0 1,0 0-1,-1 0 1,1 0-1,0 0 1,-1 1-1,1-1 1,-2-2-1,2 3 3,0 0 0,-1 0 0,1 0 0,0 0 0,-1 0-1,1 0 1,0 0 0,-1 0 0,1 0 0,0 0-1,-1 0 1,1 0 0,0 0 0,0 0 0,-1 0-1,1 0 1,0 0 0,-1 0 0,1 0 0,0 0 0,-1 1-1,1-1 1,0 0 0,0 0 0,-1 0 0,1 0-1,0 1 1,0-1 0,-1 0 0,1 0 0,0 1-1,0-1 1,0 0 0,0 0 0,-1 1 0,1-1 0,0 0-1,0 1 1,0-1 0,0 1 0,-7 15-38,6-13 27,-10 29-24,0 0 0,3 1 0,1 1 0,-5 52 0,11-63 53,0 0-1,2 0 1,1 0 0,1-1-1,1 1 1,1-1-1,14 42 1,-7-33-46,36 107-313,-43-118 253,-1 0 1,-1 0-1,-1 0 0,-1 0 1,-1 27-1,0-41 87,-1 0-1,0 0 1,0-1 0,-1 1-1,-3 7 1,5-12 14,0 0 0,-1 0 1,1 0-1,-1 0 0,1-1 1,-1 1-1,0 0 0,1 0 1,-1 0-1,0-1 0,0 1 0,1 0 1,-1 0-1,-2 0 0,3-1 0,-1 0 0,0 0 0,1 0 0,-1 0 0,0 0 0,1 0 0,-1 0 0,0 0 0,1 0 0,-1 0 0,1 0 0,-1 0 0,0-1 0,1 1 0,-1 0 0,1 0 0,-1-1 0,1 1 0,-1 0 0,1-1 0,-1 1 0,1-1 0,-1 1 0,1-1 0,-1 1 0,1-1 0,-1 0 0,-6-10 87,1 0-1,-1-1 1,2 0 0,0 0-1,0 0 1,1 0-1,1-1 1,-3-14-1,2 10 0,0 2-32,1-1 1,1 1-1,0 0 0,0-28 0,2 39-96,0 0 0,0 1 0,1-1-1,-1 0 1,1 1 0,0-1 0,0 1-1,0-1 1,1 1 0,-1-1-1,1 1 1,0 0 0,0-1 0,0 1-1,0 0 1,0 0 0,1 1 0,0-1-1,-1 0 1,1 1 0,0 0 0,0-1-1,0 1 1,0 0 0,5-1-1,7-2-230,1 0 0,1 1 0,-1 1-1,27-2 1,-43 5 252,41-4-380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8.409"/>
    </inkml:context>
    <inkml:brush xml:id="br0">
      <inkml:brushProperty name="width" value="0.025" units="cm"/>
      <inkml:brushProperty name="height" value="0.025" units="cm"/>
    </inkml:brush>
  </inkml:definitions>
  <inkml:trace contextRef="#ctx0" brushRef="#br0">172 98 17028,'-1'-2'97,"0"0"0,0 1 1,-1-1-1,1 0 1,0 0-1,-1 1 0,1-1 1,-1 1-1,0-1 0,0 1 1,1 0-1,-1 0 1,0 0-1,0 0 0,0 0 1,0 0-1,0 0 1,0 1-1,0-1 0,-4 0 1,3 1-17,1 1 1,-1-1 0,0 1-1,1-1 1,-1 1 0,1 0-1,0 0 1,-1 0 0,1 0-1,0 0 1,0 1 0,-1-1-1,1 1 1,-3 3 0,-3 3 129,0 1 0,1 0-1,0 0 1,1 1 0,0-1 0,-8 19 0,6-11 8,2 1 0,0 0 0,0 1 0,-3 24 0,8-36-149,0-1 0,1 1 0,-1 0-1,1-1 1,0 1 0,1 0-1,0-1 1,0 1 0,0-1 0,1 1-1,0-1 1,0 0 0,0 0 0,1 0-1,6 11 1,-6-14-20,-1-1-1,1 1 1,0-1-1,0 0 1,0 0-1,0 0 0,0 0 1,1-1-1,-1 1 1,1-1-1,-1 0 1,1 0-1,-1 0 1,1-1-1,-1 1 1,1-1-1,0 0 1,-1 0-1,1 0 1,-1 0-1,1 0 1,0-1-1,4-1 1,5-1 88,0-1 1,0 0 0,-1 0 0,1-1 0,13-9 0,-3 0 53,-1-1 1,-1-1 0,0-1 0,-1-1 0,-1 0 0,-1-2 0,-1 0 0,0-1 0,-2-1 0,0 0-1,-1-1 1,-2 0 0,13-32 0,-23 49-180,0 0-1,0 0 0,-1 0 1,0 0-1,0 0 1,0-1-1,-1 1 0,0 0 1,-1-9-1,1 14-24,0 1 0,0-1 0,0 0-1,0 1 1,0-1 0,0 1 0,0-1 0,0 1 0,-1-1-1,1 1 1,0-1 0,0 0 0,-1 1 0,1-1 0,0 1-1,-1 0 1,1-1 0,0 1 0,-1-1 0,1 1 0,-1-1-1,1 1 1,-1 0 0,1-1 0,-1 1 0,1 0-1,-1 0 1,1-1 0,-1 1 0,1 0 0,-1 0 0,0 0-1,1 0 1,-1 0 0,1 0 0,-1 0 0,1 0 0,-1 0-1,0 0 1,1 0 0,-1 0 0,1 0 0,-1 0 0,0 1-1,-1-1-55,0 1 0,0 0-1,0 0 1,0 1 0,1-1-1,-1 0 1,0 0 0,1 1 0,-3 2-1,-3 8-333,0-1 0,1 1 0,0 0-1,1 1 1,0-1 0,1 1 0,1 0 0,0 0-1,1 0 1,0 1 0,0 15 0,6 1-382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24.624"/>
    </inkml:context>
    <inkml:brush xml:id="br0">
      <inkml:brushProperty name="width" value="0.05" units="cm"/>
      <inkml:brushProperty name="height" value="0.05" units="cm"/>
    </inkml:brush>
  </inkml:definitions>
  <inkml:trace contextRef="#ctx0" brushRef="#br0">5 45 10018,'0'-1'-83,"-5"-8"2302,10 13 729,-2-1-2876,0 0 0,0 0 0,1-1 0,-1 1 0,0-1 0,1 0 0,0 0 0,-1 0 0,1 0 0,0 0 0,0-1 0,0 0 0,0 0 0,0 0 0,0 0 0,0-1 0,1 0 0,-1 0 0,0 0 0,0 0 0,6-1 0,9-3-129,0 0 0,0-1 0,25-10 0,-17 6 177,-7 2-116,0 0-1,1 2 1,0 1-1,0 0 0,0 2 1,0 0-1,0 1 1,0 1-1,0 1 1,1 1-1,30 7 1,-14 2-1,3 1 6,0-2 0,1-1 0,1-2 0,55 1 0,36-13-6,20 1 5,-122 5-6,-1 1 0,60 13 0,-58-8 1,0-2 0,0 0 1,0-3-1,0 0 0,0-3 0,36-4 1,191-5 20,1 21 22,-6 0-14,-51-4 726,-183-2-365,-22-5-397,1 0-1,0 0 1,0 0 0,-1 0-1,1 0 1,0 0 0,-1 1-1,1-1 1,0 0 0,0 0-1,-1 0 1,1 1 0,0-1-1,0 0 1,0 0 0,-1 1-1,1-1 1,0 0 0,0 0-1,0 1 1,0-1 0,0 0-1,-1 1 1,1-1 0,0 0-1,0 0 1,0 1-1,0-1 1,0 0 0,0 1-1,0-1 1,0 0 0,0 1-1,0-1 1,0 0 0,0 1-1,1-1 1,-1 1 0,0-1 0,0 12-132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7.806"/>
    </inkml:context>
    <inkml:brush xml:id="br0">
      <inkml:brushProperty name="width" value="0.05" units="cm"/>
      <inkml:brushProperty name="height" value="0.05" units="cm"/>
    </inkml:brush>
  </inkml:definitions>
  <inkml:trace contextRef="#ctx0" brushRef="#br0">30 112 20084,'-3'27'1878,"-9"43"0,8-48-902,0 0 0,1 0-1,0 27 1,3-48-941,0 0 0,0 0-1,0 0 1,0 1 0,0-1 0,0 0-1,0 0 1,0 0 0,0 0 0,1 0-1,-1 0 1,0 0 0,1 0-1,-1 0 1,1 0 0,-1 0 0,1-1-1,-1 1 1,1 0 0,0 0 0,-1 0-1,1 0 1,0-1 0,0 1-1,0 0 1,-1-1 0,1 1 0,0-1-1,0 1 1,2 0 0,-1-1-7,0 0-1,0 0 1,0 0 0,1-1 0,-1 1 0,0-1-1,0 1 1,0-1 0,0 0 0,0 0 0,0 1-1,0-2 1,0 1 0,2-2 0,13-9-28,-1-1-1,-1-1 1,0 0 0,-1-1 0,15-21-1,10-10-136,-29 35 78,-8 7 30,1 1 1,0-1-1,0 1 1,0 0-1,0 0 1,0 0-1,0 1 1,1-1-1,-1 1 1,1 0-1,5-3 1,-9 5 24,0 0-1,1 0 1,-1 0 0,0 0-1,0 0 1,0 0 0,1 0 0,-1 1-1,0-1 1,0 0 0,0 0 0,1 0-1,-1 0 1,0 0 0,0 0 0,0 0-1,1 0 1,-1 0 0,0 1 0,0-1-1,0 0 1,0 0 0,0 0-1,1 0 1,-1 1 0,0-1 0,0 0-1,0 0 1,0 0 0,0 0 0,0 1-1,0-1 1,0 0 0,0 0 0,0 0-1,0 1 1,0-1 0,0 0 0,0 1-1,-1 13-71,-6 12 32,-5 8 85,6-20 66,0 1-1,1 0 0,1 0 0,-4 30 0,8-44-99,0-1 0,0 0 0,-1 1 0,1-1 0,0 0 0,0 1 0,0-1 1,0 0-1,0 1 0,0-1 0,0 0 0,0 1 0,1-1 0,-1 0 0,0 0 0,0 1 0,0-1 0,0 0 0,0 1 0,0-1 0,1 0 0,-1 0 0,0 1 0,0-1 0,0 0 0,1 0 0,-1 1 0,0-1 0,0 0 0,1 0 0,-1 0 1,0 1-1,0-1 0,1 0 0,-1 0 0,0 0 0,1 0 0,-1 0 0,0 0 0,1 0 0,-1 1 0,0-1 0,1 0 0,17-8 126,14-19-129,62-71-522,14-13-864,-88 96 989,-20 15 387,1-1 0,-1 1 0,0 0 0,1 0 0,-1 0-1,0-1 1,1 1 0,-1 0 0,0 0 0,1 0 0,-1 0 0,0 0-1,1 0 1,-1 0 0,1 0 0,-1 0 0,0 0 0,1 0 0,-1 0-1,1 0 1,-1 0 0,0 0 0,1 0 0,-1 0 0,0 0 0,1 1-1,-1-1 1,0 0 0,1 0 0,-1 0 0,0 1 0,1-1 0,-1 0-1,0 1 1,0-1 0,1 0 0,-1 0 0,0 1 0,0-1 0,1 0-1,-1 1 1,0-1 0,0 0 0,0 1 0,0-1 0,0 1-1,0-1 1,1 0 0,-1 1 0,0-1 0,0 1 0,0-1 0,0 0-1,0 1 1,0-1 0,-1 0 0,1 1 0,0 0 0,-2 16 124,0 1 0,-1-1 1,-1 0-1,-7 22 0,-8 33 664,19-69-751,-2 6 137,1 0 0,0 1-1,0 14 1,1-23-148,0 0-1,0 0 1,1 1 0,-1-1-1,0 0 1,0 0-1,1 0 1,-1 0 0,0 0-1,1 0 1,-1 0-1,1 0 1,0 0 0,-1 0-1,1 0 1,0-1-1,0 2 1,0-2-12,0 1 0,0-1 0,0 0 0,0 0 0,0 1-1,-1-1 1,1 0 0,0 0 0,0 0 0,0 0 0,0 0 0,0 0 0,0-1 0,0 1 0,0 0-1,0 0 1,-1-1 0,1 1 0,0 0 0,0-1 0,0 1 0,-1-1 0,1 1 0,1-2 0,5-3-159,0 0-1,0-1 1,-1 0 0,0 0 0,0-1 0,-1 0 0,8-12 0,30-59-2153,-32 57 1505,51-117-2779,-45 97 2420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8.910"/>
    </inkml:context>
    <inkml:brush xml:id="br0">
      <inkml:brushProperty name="width" value="0.025" units="cm"/>
      <inkml:brushProperty name="height" value="0.025" units="cm"/>
    </inkml:brush>
  </inkml:definitions>
  <inkml:trace contextRef="#ctx0" brushRef="#br0">61 181 18060,'3'-1'261,"0"0"0,0 0 1,-1-1-1,1 1 0,-1-1 1,1 1-1,-1-1 0,0 0 0,0 0 1,1 0-1,-1 0 0,0-1 1,-1 1-1,1 0 0,0-1 0,-1 1 1,0-1-1,1 0 0,-1 1 0,0-1 1,0 0-1,0 0 0,-1 0 1,1-5-1,2-6 476,-1 0 1,-1-1-1,-2-26 1,1 39-709,0 0 1,0-1-1,0 1 0,-1 0 1,1 0-1,-1 0 1,1 0-1,-1 0 0,0 0 1,0 0-1,0 0 1,0 0-1,0 0 0,-2-2 1,2 3-30,0 1 1,1-1 0,-1 1-1,0 0 1,0-1 0,0 1-1,0 0 1,0-1 0,0 1-1,0 0 1,0 0 0,1 0-1,-1 0 1,0 0 0,0 0-1,0 0 1,0 0 0,0 0-1,0 0 1,0 1 0,0-1-1,0 0 1,0 1 0,1-1-1,-1 1 1,0-1 0,0 1-1,0-1 1,1 1 0,-1-1-1,0 1 1,0 0 0,1-1-1,-2 3 1,-4 3-28,0 0 1,1 0-1,0 1 0,0 0 0,1 0 1,-1 1-1,1-1 0,-5 16 1,4-9-7,1 0 1,0 1-1,1-1 1,-1 16-1,4-27 30,0-1-1,-1 0 1,1 1-1,0-1 1,1 0-1,-1 0 1,0 1-1,1-1 1,-1 0-1,1 0 1,0 1 0,-1-1-1,1 0 1,0 0-1,0 0 1,2 2-1,-2-3 3,1 1 0,-1-1 0,1 0 0,-1 0 0,1 0-1,-1 0 1,1 0 0,0 0 0,-1 0 0,1-1 0,0 1 0,0 0 0,0-1-1,-1 0 1,4 1 0,5-1 2,-1 0-1,0-1 1,0 0-1,1 0 1,-1-1-1,10-3 1,37-12-19,-24 7 11,0 1 0,1 2 0,50-5 1,-79 12 2,-1 0 1,0 0 0,1 0 0,-1 0 0,0 0 0,1 1 0,-1 0 0,0 0-1,0 0 1,0 0 0,0 0 0,0 1 0,0-1 0,0 1 0,0 0 0,2 2-1,-2-1 2,0 0 0,-1 0 0,1 0 0,-1 0 0,0 1-1,0-1 1,0 1 0,0 0 0,-1-1 0,0 1 0,1 0-1,0 7 1,-2-9 5,0 0 0,1 0 0,-1 0 0,1 0 0,0 1 0,-1-1-1,1 0 1,0 0 0,0 0 0,0-1 0,1 1 0,-1 0 0,0 0 0,1-1 0,-1 1-1,1 0 1,-1-1 0,1 0 0,0 1 0,0-1 0,0 0 0,-1 0 0,1 0 0,0 0 0,0 0-1,1 0 1,-1-1 0,0 1 0,0-1 0,0 1 0,0-1 0,0 0 0,1 0 0,-1 0-1,0 0 1,0 0 0,3-1 0,7-2 19,0 0-1,-1 0 1,0-1 0,0-1 0,15-7-1,136-74 6,-161 85-33,1 0 1,0 0-1,-1 1 0,1-1 1,-1 1-1,1-1 0,0 1 1,-1 0-1,1-1 1,0 1-1,-1 0 0,1 0 1,0 0-1,-1 1 0,1-1 1,0 0-1,-1 1 0,1-1 1,-1 1-1,1-1 1,0 1-1,-1 0 0,1 0 1,-1-1-1,0 1 0,1 0 1,-1 0-1,0 0 0,1 1 1,-1-1-1,0 0 0,0 0 1,0 1-1,0-1 1,0 1-1,-1-1 0,1 1 1,0-1-1,0 1 0,-1-1 1,1 1-1,-1 0 0,1 1 1,-1-1-2,0 0 1,1-1-1,-1 1 0,1-1 1,0 1-1,-1-1 1,1 1-1,0-1 0,0 1 1,0-1-1,0 0 1,0 1-1,1-1 0,-1 0 1,0 0-1,0 0 1,1 0-1,-1 0 0,1 0 1,1 1-1,1-1-119,-1-1-1,0 1 1,1-1-1,-1 1 0,1-1 1,-1 0-1,0 0 1,1-1-1,4 0 1,19-1-408,-18-2 199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09.582"/>
    </inkml:context>
    <inkml:brush xml:id="br0">
      <inkml:brushProperty name="width" value="0.025" units="cm"/>
      <inkml:brushProperty name="height" value="0.025" units="cm"/>
    </inkml:brush>
  </inkml:definitions>
  <inkml:trace contextRef="#ctx0" brushRef="#br0">110 94 16091,'0'-1'60,"-1"1"0,1-1-1,0 1 1,0-1-1,-1 1 1,1-1 0,0 1-1,-1-1 1,1 1-1,-1-1 1,1 1-1,-1 0 1,1-1 0,-1 1-1,1 0 1,-1-1-1,1 1 1,-1 0 0,1-1-1,-1 1 1,1 0-1,-1 0 1,0 0-1,1 0 1,-1 0 0,1 0-1,-1 0 1,0 0-1,1 0 1,-1 0 0,1 0-1,-1 0 1,0 0-1,1 0 1,-1 0-1,1 1 1,-1-1 0,1 0-1,-1 0 1,1 1-1,-1-1 1,1 0 0,-1 1-1,1-1 1,-1 1-1,0 0 1,-24 21 1240,18-12-1066,0 0 1,0 1-1,1 0 0,1 0 0,0 0 0,0 0 0,1 1 0,0 0 0,1 0 0,1 0 1,0 0-1,0 0 0,1 20 0,1-26-185,0 0 1,1 0-1,-1 0 0,1 0 0,0 0 1,1 0-1,0-1 0,0 1 1,0 0-1,0-1 0,1 0 1,0 0-1,0 1 0,1-2 1,-1 1-1,1 0 0,0-1 1,0 0-1,0 0 0,1 0 0,0 0 1,0-1-1,-1 1 0,2-1 1,-1 0-1,0-1 0,1 0 1,-1 1-1,12 1 0,-7-2 19,0-1 0,1 0 1,-1-1-1,0 0 0,1-1 0,-1 0 0,0 0 0,0-1 0,0 0 0,0-1 0,0 0 0,0-1 0,-1 0 0,1-1 0,16-10 0,-4 0 76,0 0 0,-1-2-1,-1-1 1,36-38-1,-42 39-112,0 0 0,-1-1-1,-1 0 1,-1-1 0,16-34-1,-35 74-89,1 1 0,1 0-1,1 0 1,-3 32 0,7-44 60,1 0 1,-1 0 0,2 0 0,-1 0-1,1 0 1,1 0 0,0-1 0,0 1 0,1 0-1,0-1 1,1 0 0,0 0 0,8 15-1,-10-22 15,0 1-1,0 0 1,0-1-1,1 1 0,-1-1 1,1 1-1,0-1 1,0 0-1,-1 0 1,1-1-1,0 1 0,0-1 1,1 1-1,-1-1 1,0 0-1,0 0 1,6 1-1,-4-2 22,0 0 0,1 0 1,-1 0-1,0-1 0,0 1 0,0-1 0,0 0 1,0-1-1,0 1 0,0-1 0,7-4 1,-4 2 23,0-2 0,0 1 0,-1-1 0,1 0 0,-1-1 0,0 1 0,-1-1 0,0-1 1,0 1-1,0-1 0,7-14 0,-3 1-39,0 0 1,-1 0-1,10-39 0,-14 40-460,0 0 1,-1 0-1,0 0 0,-2-1 0,-1 1 0,0-1 0,-3-26 0,1 45 364,1 0 0,0 0-1,-1 0 1,1 0 0,-1 0 0,0 0-1,0 1 1,1-1 0,-1 0 0,-1 0 0,1 0-1,0 1 1,0-1 0,-1 1 0,1-1-1,0 1 1,-1-1 0,0 1 0,-1-1 0,-11 1-853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1.357"/>
    </inkml:context>
    <inkml:brush xml:id="br0">
      <inkml:brushProperty name="width" value="0.025" units="cm"/>
      <inkml:brushProperty name="height" value="0.025" units="cm"/>
    </inkml:brush>
  </inkml:definitions>
  <inkml:trace contextRef="#ctx0" brushRef="#br0">16 434 14315,'-3'9'554,"0"1"209,1 0 0,-1 0-1,2 0 1,-2 20 0,3-28-654,0 0 0,0-1 0,0 1 0,0-1 0,0 1 0,1 0 1,-1-1-1,1 1 0,-1-1 0,1 1 0,-1-1 0,1 1 0,0-1 0,0 1 0,0-1 0,0 0 0,0 0 0,0 1 1,0-1-1,0 0 0,0 0 0,0 0 0,1 0 0,-1 0 0,0 0 0,1-1 0,-1 1 0,1 0 0,-1-1 0,1 1 0,-1-1 1,1 1-1,0-1 0,-1 0 0,1 0 0,-1 1 0,1-1 0,0-1 0,2 1 0,2-1 62,0 0 0,0 0 0,0-1 0,0 1 0,0-2 0,0 1 0,0 0 0,-1-1 0,1 0 0,-1-1 0,6-3 0,9-10 227,24-22 0,-41 36-356,12-11 85,-1-2-1,0 1 0,-1-2 1,13-22-1,-20 29-104,0 0 1,-1 0-1,0-1 1,-1 0-1,-1 0 1,1 0-1,-2 0 1,0-1-1,2-14 0,-4 23-22,0 0 0,0 0 0,0 0 0,-1 0 0,1 0-1,-1 0 1,0 0 0,1 0 0,-1 1 0,0-1 0,-1 0-1,1 0 1,0 1 0,-1-1 0,0 1 0,-2-4 0,2 5-2,1-1 0,-1 1 1,1 0-1,-1 0 1,0 0-1,0 0 1,1 0-1,-1 1 0,0-1 1,0 0-1,0 1 1,0-1-1,0 1 0,0 0 1,0 0-1,0-1 1,0 1-1,0 1 0,0-1 1,0 0-1,0 0 1,0 1-1,0-1 1,0 1-1,-2 1 0,-4 2-6,0 0 0,0 0-1,1 1 1,-1 0 0,1 0-1,1 1 1,-1 0 0,1 0-1,0 0 1,0 1 0,1 0-1,0 0 1,0 1-1,-5 10 1,3-5 1,1 1-1,1 0 1,0 0-1,0 0 1,1 0-1,1 1 1,-2 25-1,4-33 5,1 0 0,1 0 0,-1 1 0,1-1-1,0 0 1,0 0 0,1 0 0,0 0 0,0-1 0,1 1 0,0 0 0,4 6 0,-5-10 2,0-1 1,0 1 0,0 0 0,1-1 0,-1 0 0,1 1 0,-1-1 0,1 0-1,0 0 1,0-1 0,0 1 0,0-1 0,0 1 0,0-1 0,1 0 0,-1 0-1,0 0 1,1-1 0,-1 1 0,0-1 0,1 0 0,-1 0 0,1 0 0,-1 0-1,0 0 1,1-1 0,-1 0 0,4-1 0,9-2 4,-1-1 1,0-1-1,0-1 0,-1 0 1,1-1-1,-2 0 1,1-2-1,21-18 0,-4 0 13,-1-2-1,31-41 0,-33 35-51,-2-1 0,-2-1 0,38-80 0,-59 111 16,-1 5 9,-1-1-1,1 1 1,-1-1-1,0 1 1,0-1-1,0 1 1,-1-1-1,1 0 1,-1 0-1,1 1 1,-1-1-1,0 0 1,0 0-1,0 1 1,0-1-1,-1-3 1,0 6 4,1-1 1,-1 1 0,1-1 0,-1 1 0,1-1-1,-1 1 1,1-1 0,-1 1 0,1-1 0,-1 1-1,0 0 1,1-1 0,-1 1 0,0 0-1,1 0 1,-1-1 0,0 1 0,1 0 0,-1 0-1,0 0 1,0 0 0,1 0 0,-1 0 0,0 0-1,0 0 1,1 0 0,-1 0 0,0 1 0,1-1-1,-1 0 1,0 0 0,1 1 0,-1-1-1,0 0 1,1 1 0,-1-1 0,1 1 0,-1-1-1,1 1 1,-2 0 0,-2 1-14,0 1 0,0 1 0,0-1-1,-6 8 1,0 1 1,1 1-1,0 0 1,1 1-1,0 0 0,2 1 1,-8 20-1,11-29 24,1 1 0,1-1-1,-1 1 1,1-1 0,0 1 0,1-1-1,-1 1 1,1 0 0,0-1-1,1 1 1,0 0 0,0-1-1,0 1 1,1-1 0,0 0-1,0 1 1,6 10 0,-6-13 0,1-1-1,-1 1 1,1 0 0,0-1-1,0 0 1,1 1 0,-1-1 0,1 0-1,-1-1 1,1 1 0,0-1 0,0 1-1,0-1 1,0-1 0,8 4-1,-6-4 1,0 0-1,-1 0 1,1-1-1,0 0 1,-1 0-1,1 0 1,0-1-1,-1 0 1,1 0-1,0 0 1,6-3-1,0-1 8,0 0 0,-1-1 0,1 0 0,-1-1 0,-1-1 0,1 1 0,-1-1 0,-1-1 0,0 0 0,12-14 0,-1-5 58,-1-2 1,-2 0-1,0-1 0,-3 0 0,17-50 1,-30 79-63,0-1 0,0 0 0,-1 0 0,1 1 0,-1-1 1,0 0-1,0 0 0,0 0 0,0-3 0,0 6-7,0 0-1,0 0 0,0 0 1,0 0-1,0-1 1,-1 1-1,1 0 1,0 0-1,0 0 0,0 0 1,0 0-1,0-1 1,0 1-1,0 0 1,0 0-1,0 0 1,0 0-1,0 0 0,-1 0 1,1-1-1,0 1 1,0 0-1,0 0 1,0 0-1,0 0 1,0 0-1,-1 0 0,1 0 1,0 0-1,0 0 1,0 0-1,0 0 1,0 0-1,-1 0 1,1 0-1,0 0 0,0 0 1,0 0-1,0 0 1,-1 0-1,1 0 1,0 0-1,0 0 0,0 0 1,0 0-1,-1 0 1,-10 14-17,1 8 10,0 1 0,2 1 0,0-1-1,2 1 1,0 1 0,2-1 0,0 1 0,1 47-1,3-39-77,2 1 0,1 0 0,1-1 0,13 46 0,-39-180-1437,-31-72 562,53 172 966,0 1 1,0-1 0,0 1 0,0 0-1,0-1 1,-1 1 0,1-1-1,0 1 1,0-1 0,0 1 0,0 0-1,0-1 1,0 1 0,0-1-1,0 1 1,0-1 0,1 1 0,-1 0-1,0-1 1,0 1 0,0-1-1,0 1 1,1 0 0,-1-1 0,0 1-1,0 0 1,1-1 0,-1 1-1,0 0 1,1-1 0,-1 1 0,0 0-1,1 0 1,-1-1 0,0 1-1,1 0 1,-1 0 0,0 0 0,1-1-1,-1 1 1,1 0 0,-1 0-1,1 0 1,-1 0 0,0 0 0,1 0-1,-1 0 1,1 0 0,25 5 39,-16-3-194,14 2 151,0-2 0,1 0 0,30-2 0,-24-2-77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1.826"/>
    </inkml:context>
    <inkml:brush xml:id="br0">
      <inkml:brushProperty name="width" value="0.025" units="cm"/>
      <inkml:brushProperty name="height" value="0.025" units="cm"/>
    </inkml:brush>
  </inkml:definitions>
  <inkml:trace contextRef="#ctx0" brushRef="#br0">62 1 17116,'-21'35'1999,"16"-29"-1645,0 1 0,1 0 1,-1 0-1,2 0 1,-1 1-1,1-1 0,0 1 1,1 0-1,-1 0 1,0 11-1,3-18-298,-1 0 1,1 0-1,1 0 1,-1 0-1,0 0 1,0 0-1,0 0 1,0 0-1,1 0 1,-1 0-1,0 0 1,1 0-1,-1 0 0,1 0 1,0 0-1,-1 0 1,1-1-1,-1 1 1,1 0-1,0 0 1,0 0-1,-1-1 1,2 2-1,0-2-8,0 1 0,-1 0 0,1-1 0,0 0 0,-1 1-1,1-1 1,0 0 0,0 1 0,0-1 0,-1 0 0,1-1 0,3 1 0,5-2 32,-1-1 0,1 1 0,17-9 0,-23 10-42,18-11-14,-1 0-1,0-1 0,-1-1 1,0-1-1,19-19 0,-38 33-24,-1 1-1,1-1 1,-1 1-1,1-1 1,-1 1-1,1-1 1,-1 1-1,1 0 1,0-1-1,-1 1 1,1 0-1,0 0 1,-1-1-1,1 1 1,0 0-1,-1 0 1,1 0-1,1 0 1,-2 0 2,0 0 0,1 0 0,-1 1 0,0-1 0,1 0 0,-1 0-1,0 1 1,0-1 0,1 0 0,-1 1 0,0-1 0,0 0 0,0 1 0,1-1 0,-1 0 0,0 1 0,0-1 0,0 0 0,0 1 0,0-1 0,0 1 0,0-1 0,0 0 0,0 1 0,-4 38 166,1-14 32,2-23-172,1 0 0,0 0-1,0-1 1,0 1 0,1 0 0,-1 0 0,0 0 0,1-1 0,-1 1-1,1 0 1,-1 0 0,1-1 0,0 1 0,0 0 0,0-1 0,0 1 0,0-1-1,0 0 1,0 1 0,1-1 0,-1 0 0,0 1 0,1-1 0,-1 0-1,1 0 1,-1 0 0,1 0 0,-1 0 0,1-1 0,0 1 0,0-1-1,-1 1 1,1-1 0,0 1 0,0-1 0,0 0 0,-1 0 0,1 0-1,0 0 1,0 0 0,3-1 0,4 0 51,-1-1-1,0-1 1,1 0-1,-1 0 1,0 0-1,0-1 1,12-8-1,-8 2-26,0 1 0,18-20 0,-22 21-74,0 0 0,1 0 0,0 0 1,0 1-1,18-10 0,-27 17 21,0 0-1,1 0 0,-1 0 1,0 0-1,0 0 0,0 0 1,0 0-1,1 0 0,-1 0 1,0 0-1,0 0 0,0 0 1,1 0-1,-1 0 1,0 0-1,0 0 0,0 0 1,0 0-1,1 0 0,-1 0 1,0 0-1,0 0 0,0 0 1,0 1-1,1-1 0,-1 0 1,0 0-1,0 0 0,0 0 1,0 0-1,0 1 1,0-1-1,1 0 0,-1 0 1,0 0-1,0 0 0,0 1 1,0-1-1,0 0 0,0 0 1,0 0-1,0 1 0,0-1 1,0 0-1,0 0 0,0 0 1,0 0-1,0 1 1,0 10-15,0-10 3,-1 23-63,0-17 52,0-1-1,1 0 0,0 1 1,0-1-1,1 1 0,0-1 1,0 0-1,0 1 0,4 9 1,-5-15-21,0-1 1,1 1-1,-1-1 1,0 1-1,1-1 1,-1 1-1,1-1 1,-1 1-1,0-1 1,1 1-1,-1-1 1,1 0-1,-1 1 0,1-1 1,-1 0-1,1 1 1,-1-1-1,1 0 1,0 0-1,-1 0 1,1 1-1,-1-1 1,1 0-1,0 0 1,-1 0-1,1 0 1,-1 0-1,1 0 1,0 0-1,-1 0 1,1 0-1,-1 0 1,1-1-1,0 1 0,1-1-32,1 0 1,-1 0-1,0-1 0,0 1 0,0 0 0,0-1 0,-1 1 0,4-4 0,9-11-392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2.853"/>
    </inkml:context>
    <inkml:brush xml:id="br0">
      <inkml:brushProperty name="width" value="0.025" units="cm"/>
      <inkml:brushProperty name="height" value="0.025" units="cm"/>
    </inkml:brush>
  </inkml:definitions>
  <inkml:trace contextRef="#ctx0" brushRef="#br0">172 283 19972,'-13'0'728,"0"1"-1,0 0 1,0 0 0,0 1-1,-17 6 1,25-7-599,0 1 1,0 1 0,0-1 0,0 1-1,1-1 1,-1 1 0,1 1 0,-1-1-1,1 1 1,0-1 0,1 1 0,-1 0-1,0 1 1,1-1 0,-3 6 0,5-9-125,0 0 1,1 0 0,-1-1-1,1 1 1,-1 0 0,1 0-1,0 0 1,-1 0 0,1 0-1,0 0 1,0 0 0,0 0-1,-1 0 1,1 0 0,0 0-1,0 0 1,0 0 0,1 0-1,-1 0 1,0 0 0,0 0-1,0 0 1,1 0 0,-1-1-1,1 2 1,0-1 4,0 0 0,0 0 0,0 0 1,0 0-1,0 0 0,1-1 0,-1 1 0,0-1 0,0 1 1,1-1-1,-1 1 0,0-1 0,0 0 0,1 1 1,2-1-1,3 0 16,0 0 1,0 0-1,0 0 1,0-1 0,0 0-1,9-3 1,18-10-71,-28 10 26,1 1 0,0 0-1,-1 1 1,1 0 0,0 0 0,0 0 0,9 0-1,-15 2 15,-1 0-1,1 0 0,-1 1 0,0-1 0,1 0 0,-1 1 0,0-1 1,1 0-1,-1 1 0,0-1 0,1 0 0,-1 1 0,0-1 0,0 1 0,1-1 1,-1 1-1,0-1 0,0 0 0,0 1 0,0-1 0,1 1 0,-1-1 1,0 1-1,0-1 0,0 1 0,0-1 0,0 1 0,0-1 0,-1 2 1,0 20-38,1-16 13,0-5 29,0 0 0,0-1 0,0 1-1,-1 0 1,1-1 0,0 1 0,1 0 0,-1 0-1,0-1 1,0 1 0,0 0 0,0-1 0,0 1-1,1 0 1,-1-1 0,0 1 0,1-1 0,-1 1-1,0 0 1,1-1 0,-1 1 0,1-1 0,-1 1-1,1-1 1,-1 1 0,1-1 0,-1 1-1,1-1 1,0 0 0,-1 1 0,1-1 0,-1 0-1,1 1 1,0-1 0,-1 0 0,1 0 0,0 0-1,0 0 1,-1 0 0,1 0 0,0 0 0,-1 0-1,1 0 1,0 0 0,-1 0 0,1 0 0,0 0-1,-1 0 1,1-1 0,0 1 0,-1 0-1,1 0 1,0-1 0,-1 1 0,2-1 0,1-1-14,1 0 0,-1 0 1,1 0-1,-1 0 0,0-1 1,1 0-1,-1 1 0,4-6 1,19-33-2203,37-76 0,-39 68-127,-17 37 1874,1 1 1,-1 1 0,2-1-1,-1 1 1,2 1-1,-1 0 1,1 0-1,0 1 1,18-11 0,-3 1 684,-19 13-172,1 0 255,-10 7 138,-14 16 146,0 1 133,0 2 0,2 0 0,-19 33 0,26-40-263,1 1 1,0 1 0,2-1 0,-1 1 0,2 0-1,-5 25 1,9-39-390,0 0 0,-1 0 0,1 0 0,0 0 0,0 0 0,0 0 0,0 0 0,0 0 0,0 0 0,1 0 0,-1 0 0,1-1 0,-1 1 0,1 0 0,0 0 0,0 0 0,0 0 0,0-1 0,0 1-1,0 0 1,0-1 0,1 1 0,1 2 0,-1-4-28,0 1 0,0 0-1,0-1 1,0 1-1,0-1 1,0 1-1,0-1 1,0 0 0,1 0-1,-1 0 1,0 0-1,0 0 1,0 0 0,0-1-1,0 1 1,0-1-1,0 1 1,0-1 0,0 0-1,0 0 1,0 0-1,2-1 1,14-10 87,0 0-1,0-1 1,-1-1 0,16-17 0,-7 7-70,11-12-16,32-41 0,3-3-46,-55 60-12,9-9-101,-31 43 37,0-2 0,-13 24-1,9-21 94,1 0 0,1 1 0,1 0 0,0 0 0,1 1 0,0 0 0,2 0 0,0 0 0,1 0 0,0 0 0,1 0 0,2 1 0,-1-1 0,2 0-1,0 1 1,1-1 0,1 0 0,1-1 0,0 1 0,15 30 0,-20-46-7,1 0 1,-1 0-1,0-1 0,0 1 0,1 0 0,-1 0 1,0-1-1,1 1 0,-1 0 0,1-1 0,-1 1 1,1 0-1,0-1 0,-1 1 0,1-1 0,-1 1 1,1-1-1,0 1 0,-1-1 0,1 1 0,0-1 1,0 0-1,-1 1 0,1-1 0,0 0 0,0 0 1,0 0-1,-1 0 0,1 1 0,1-1 1,-1-1-4,0 0 1,-1 0-1,1 0 1,0 0-1,-1 0 1,1 0-1,-1 0 1,1 0-1,-1 0 1,1 0 0,-1 0-1,0 0 1,1 0-1,-1 0 1,0 0-1,0-1 1,0 1-1,0 0 1,0 0-1,0 0 1,0 0 0,-1-2-1,0-9-86,-2 0-1,1-1 1,-2 1-1,1 1 1,-2-1 0,-6-13-1,-38-65-718,49 90 802,-76-109-1191,76 109 1200,0 0 0,-1 0 0,1-1 0,0 1 0,0 0 0,-1 0 0,1-1 0,0 1-1,0 0 1,0-1 0,0 1 0,-1 0 0,1-1 0,0 1 0,0 0 0,0-1 0,0 1 0,0 0 0,0-1 0,0 1 0,0 0 0,0-1 0,0 1 0,0 0 0,0-1 0,0 1 0,0-1 0,0 1 0,0 0 0,0-1-1,0 1 1,0 0 0,1-1 0,-1 1 0,0 0 0,0 0 0,0-1 0,1 1 0,-1 0 0,0-1 0,0 1 0,1 0 0,-1 0 0,0 0 0,1-1 0,-1 1 0,0 0 0,1 0 0,-1 0 0,0 0 0,1-1 0,-1 1-1,0 0 1,1 0 0,-1 0 0,0 0 0,1 0 0,-1 0 0,0 0 0,1 0 0,-1 0 0,0 0 0,1 1 0,28 3 282,-26-3-254,47 10 516,1-1 1,84 4-1,-96-14-392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3.806"/>
    </inkml:context>
    <inkml:brush xml:id="br0">
      <inkml:brushProperty name="width" value="0.025" units="cm"/>
      <inkml:brushProperty name="height" value="0.025" units="cm"/>
    </inkml:brush>
  </inkml:definitions>
  <inkml:trace contextRef="#ctx0" brushRef="#br0">256 19 19340,'-2'-2'96,"0"0"1,0 0-1,-1 1 0,1-1 0,-1 1 1,1-1-1,-1 1 0,0 0 0,1 0 0,-1 0 1,0 0-1,0 1 0,0-1 0,1 1 1,-1 0-1,0-1 0,0 2 0,-3-1 0,-9 1-37,0 0-1,-16 5 0,24-4 86,-6 0-83,0 2 0,0 0-1,1 0 1,-14 8-1,22-10-69,-1 0-1,1 0 0,0 1 0,0 0 0,0 0 0,0 0 1,0 0-1,0 1 0,1 0 0,0-1 0,0 1 0,0 0 0,-5 9 1,8-13 2,0 1 0,0 0 0,0-1 0,-1 1 0,1 0 0,0-1 0,0 1 0,0 0 0,0-1 0,0 1 0,0 0 0,1-1-1,-1 1 1,0 0 0,0-1 0,0 1 0,1-1 0,-1 1 0,0 0 0,1-1 0,-1 1 0,0-1 0,1 1 0,-1-1 0,1 1 0,-1-1 0,1 1 0,-1-1 0,1 1 0,-1-1 0,1 0 0,-1 1 0,1-1 0,0 0 0,-1 1 0,1-1 0,-1 0 0,2 0 0,27 7-111,-27-7 104,7 2-20,12 0-16,0 2 0,0 0 0,0 2 0,25 9 1,-42-13 51,1 1 0,-1-1 0,1 1 0,-1 0 0,0 0 0,0 0 0,0 0 0,0 1 0,-1-1 0,5 6 0,-7-6 8,1 0-1,0 0 1,-1 0-1,0 0 1,0 0-1,0 0 1,0 0-1,0 1 1,0-1-1,-1 0 1,0 0 0,0 1-1,0-1 1,0 0-1,0 1 1,0-1-1,-2 4 1,0 1 130,-1 0 0,0 0 0,-1 0 1,1-1-1,-2 1 0,1-1 0,-1 0 0,0-1 1,0 1-1,-1-1 0,1 0 0,-2 0 0,1-1 1,0 0-1,-1 0 0,0 0 0,0-1 0,-1 0 1,1 0-1,-1-1 0,0 0 0,0-1 0,-16 4 1,23-6-141,0 1 1,0-1 0,0 0-1,0 1 1,0-1 0,0 0-1,0 0 1,0 0 0,0 0-1,0 0 1,0 0 0,0 0-1,-1-1 1,1 1 0,0 0-1,0 0 1,0-1 0,0 1-1,0-1 1,0 1 0,0-1 0,1 1-1,-1-1 1,0 0 0,0 1-1,0-1 1,1 0 0,-1 0-1,0 0 1,0 0 0,1 1-1,-1-1 1,1 0 0,-1 0-1,1 0 1,-1 0 0,1 0-1,0 0 1,0 0 0,-1 0-1,1-1 1,0 1 0,0 0-1,0 0 1,0 0 0,0-1 0,1-4-125,0 1 0,0 1 1,0-1-1,0 0 1,1 0-1,0 0 1,0 1-1,5-8 0,14-17-278,5 0-153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4.274"/>
    </inkml:context>
    <inkml:brush xml:id="br0">
      <inkml:brushProperty name="width" value="0.025" units="cm"/>
      <inkml:brushProperty name="height" value="0.025" units="cm"/>
    </inkml:brush>
  </inkml:definitions>
  <inkml:trace contextRef="#ctx0" brushRef="#br0">18 0 16404,'1'3'194,"-1"0"1,1-1-1,-1 1 1,0-1-1,1 1 1,-1 0-1,0-1 1,-1 1-1,1 0 1,0-1-1,-1 1 1,0-1-1,1 1 1,-1-1-1,0 1 1,-2 2-1,-2 11 791,3-3-616,0 0 0,0 0 0,1 1 0,1-1 0,0 0 0,4 25 0,-3-35-326,-1 0 0,1 1 1,0-1-1,1 0 1,-1 0-1,0 0 1,1 0-1,0 0 0,0 0 1,0 0-1,0 0 1,0-1-1,4 4 1,-4-4-19,1-1 0,-1 0-1,1 1 1,-1-1 0,1 0 0,-1 0 0,1 0 0,0-1 0,0 1 0,-1-1 0,1 1 0,0-1 0,0 0 0,0 0 0,-1 0 0,1 0 0,0-1 0,5-1 0,1 0 26,0-1-1,0-1 1,0 0 0,0 0 0,-1-1-1,0 0 1,13-10 0,-11 8 13,0 0 0,1 0 1,18-8-1,-28 15-57,0 0 0,-1 0 0,1-1 1,0 1-1,-1 0 0,1 0 0,0 0 0,0 0 1,-1 0-1,1 0 0,0 0 0,-1 0 1,1 0-1,0 0 0,-1 1 0,1-1 0,0 0 1,0 0-1,-1 1 0,1-1 0,-1 0 1,1 1-1,0-1 0,-1 1 0,1-1 0,-1 1 1,1-1-1,-1 1 0,1-1 0,0 2 1,12 25 218,-12-24-183,0 0 1,0 0-1,0 0 0,1-1 1,-1 1-1,1 0 1,0-1-1,-1 1 0,5 3 1,-4-5-14,0 0 0,0 0 0,0 0 0,0 0 0,1 0 0,-1-1 0,0 1 0,0-1 0,0 0 0,1 0 0,-1 0 0,0 0 0,0 0 0,1 0 0,-1 0 0,0-1 0,0 1 0,3-2 0,41-17 270,-37 14-247,70-42 272,-52 30-761,36-18 0,-60 34 177,0-1-1,0 1 1,0 0 0,0 0 0,0 0-1,0 0 1,0 0 0,0 1-1,1 0 1,-1-1 0,4 1 0,-6 4-1223,-3-2 684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4.740"/>
    </inkml:context>
    <inkml:brush xml:id="br0">
      <inkml:brushProperty name="width" value="0.025" units="cm"/>
      <inkml:brushProperty name="height" value="0.025" units="cm"/>
    </inkml:brush>
  </inkml:definitions>
  <inkml:trace contextRef="#ctx0" brushRef="#br0">4 6 20420,'-1'-3'1881,"-2"0"-1441,9 3-152,1 1 24,4 7-312,4-3-224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5.143"/>
    </inkml:context>
    <inkml:brush xml:id="br0">
      <inkml:brushProperty name="width" value="0.025" units="cm"/>
      <inkml:brushProperty name="height" value="0.025" units="cm"/>
    </inkml:brush>
  </inkml:definitions>
  <inkml:trace contextRef="#ctx0" brushRef="#br0">69 144 16900,'-16'7'3296,"11"-2"-2894,-1 0-1,1 1 1,0 0-1,1 0 1,-1 0-1,1 0 1,0 1-1,1-1 1,-4 10-1,6-14-358,0 0 0,0 1 1,1-1-1,-1 1 0,1-1 0,-1 0 0,1 1 0,0-1 0,0 1 0,0-1 1,0 1-1,1-1 0,0 5 0,0-5-20,0-1 0,-1 0-1,1 1 1,0-1 0,0 0 0,0 0 0,0 0 0,0 1-1,1-1 1,-1 0 0,0-1 0,0 1 0,1 0-1,-1 0 1,1 0 0,-1-1 0,0 1 0,1-1 0,-1 1-1,1-1 1,-1 0 0,1 1 0,0-1 0,1 0-1,7 0 49,0 0-1,0-1 0,0 0 0,0 0 1,0-1-1,0-1 0,0 0 1,-1 0-1,1 0 0,9-7 0,9-4 279,51-35-1,-55 31-115,0-1 0,-1-2-1,-1 0 1,-1-1 0,35-48-1,-55 69-218,0 0-1,-1 0 0,1 0 0,0 0 1,-1 0-1,1 0 0,-1 0 1,1 0-1,-1-1 0,0 1 0,0 0 1,1 0-1,-1-2 0,-3 3 12,-3 8-49,-1 4-96,2 0 0,-1 1 0,2 0-1,-1 0 1,-3 25 0,3-8-782,-2 47 1,7-71 825,0 1 0,0-1 0,0 0 1,1 0-1,0 0 0,0 0 1,0 0-1,1 0 0,0 0 1,0 0-1,5 9 0,17 11-492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5.595"/>
    </inkml:context>
    <inkml:brush xml:id="br0">
      <inkml:brushProperty name="width" value="0.025" units="cm"/>
      <inkml:brushProperty name="height" value="0.025" units="cm"/>
    </inkml:brush>
  </inkml:definitions>
  <inkml:trace contextRef="#ctx0" brushRef="#br0">137 1 17244,'1'4'271,"0"0"0,-1 0 0,0 0 0,1 0 0,-2 0 0,1 0 0,0 0 0,-1 0 0,-2 8 0,-15 37 1068,6-17-181,8-21-864,0 0 24,0 0 0,-4 22 0,8-32-301,-1 1 0,1-1 0,0 1 0,0-1 1,0 1-1,0-1 0,0 1 0,0-1 0,0 1 0,0-1 0,0 1 1,1-1-1,-1 1 0,0-1 0,1 1 0,0-1 0,-1 0 0,1 1 1,0-1-1,-1 0 0,1 1 0,0-1 0,0 0 0,0 0 0,0 0 1,0 0-1,1 0 0,-1 0 0,2 1 0,0-1-31,-1 0 0,0-1 1,0 0-1,0 1 0,0-1 0,0 0 0,0 0 0,0 0 0,0 0 0,0-1 0,1 1 0,-1 0 1,0-1-1,2-1 0,29-14-413,-19 8 59,-14 8 359,1 0-1,-1 0 0,0 0 0,0 0 0,0 0 1,0 0-1,1 0 0,-1 0 0,0 0 1,0 0-1,0 0 0,0 0 0,1 0 1,-1 1-1,0-1 0,0 0 0,0 0 0,0 0 1,1 0-1,-1 0 0,0 0 0,0 0 1,0 1-1,0-1 0,0 0 0,0 0 1,0 0-1,0 0 0,1 0 0,-1 1 1,0-1-1,0 0 0,0 0 0,0 0 0,0 0 1,0 1-1,0-1 0,0 0 0,0 0 1,0 0-1,0 1 0,0-1 0,0 0 1,0 0-1,0 0 0,0 0 0,0 1 0,0-1 1,-1 0-1,1 0 0,0 0 0,0 1 1,-2 10-125,-2-1 169,-1 0-1,0 0 0,0 0 0,-1-1 0,-1 1 0,1-2 1,-2 1-1,1-1 0,-1 0 0,0 0 0,-1-1 0,-12 9 1,18-14-21,1-1 1,-1 1-1,0-1 1,1 1 0,-1-1-1,0 0 1,0 0-1,1 0 1,-1-1 0,0 1-1,0-1 1,0 1-1,0-1 1,0 0 0,0 0-1,0-1 1,0 1-1,0 0 1,-3-2 0,4 1-9,0 0 0,1 0 1,-1 0-1,1 0 1,-1 0-1,1-1 0,-1 1 1,1 0-1,0-1 1,0 1-1,0-1 0,0 0 1,0 1-1,0-1 1,0 0-1,0 0 0,1 1 1,-1-1-1,1 0 1,-1 0-1,1 0 0,0 0 1,-1 0-1,1 0 1,0 1-1,1-1 0,-1 0 1,0 0-1,1-3 1,0-2 7,1 0 0,-1 0 0,1 1 1,1-1-1,5-11 0,6-6-158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8.152"/>
    </inkml:context>
    <inkml:brush xml:id="br0">
      <inkml:brushProperty name="width" value="0.05" units="cm"/>
      <inkml:brushProperty name="height" value="0.05" units="cm"/>
    </inkml:brush>
  </inkml:definitions>
  <inkml:trace contextRef="#ctx0" brushRef="#br0">243 147 12163,'11'-17'1942,"-1"0"0,-1-1 1,-1 0-1,0-1 1,8-33-1,-15 46-929,-4 7-719,-4 9-205,-2 11 56,1 1-1,0 1 0,2-1 1,-4 25-1,-7 95 828,14 133 757,5-211-1951,-2-62 130,1 0 0,-1 1 0,-1-1 0,1 0 0,0 1 0,0-1 0,-1 0 0,1 0 0,-1 1 0,-1 2 0,2-5 56,0 0 0,-1 0 0,1 1 0,0-1 0,0 0 0,0 0 0,-1 1 0,1-1 0,0 0 0,-1 0 0,1 0 0,0 0 0,0 1 0,-1-1 0,1 0 0,0 0 0,-1 0 0,1 0 0,0 0 0,-1 0 0,1 0 0,0 0 0,-1 0 0,1 0 0,-1 0 0,-13-8-663,3-2 429,1-2 1,0 0-1,1 0 1,0-1-1,1 0 1,-7-15-1,1 5 224,-5-9 107,-44-81 804,55 96-426,0-1 0,1 0 0,1 0 0,-6-30 0,12 46-373,-1 0 0,1 0 1,0 0-1,-1 0 0,1 0 0,0 0 0,1 0 0,-1 0 1,0 0-1,0 0 0,1 0 0,-1 1 0,1-1 0,0 0 1,-1 0-1,1 0 0,0 0 0,0 1 0,0-1 0,1 1 0,-1-1 1,2-2-1,0 2 19,0 0 1,1 0 0,-1 1-1,0-1 1,0 1-1,1 0 1,-1 0-1,1 0 1,-1 0-1,1 0 1,6 0 0,160-8 193,35-3-1216,-131 1 665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6.425"/>
    </inkml:context>
    <inkml:brush xml:id="br0">
      <inkml:brushProperty name="width" value="0.025" units="cm"/>
      <inkml:brushProperty name="height" value="0.025" units="cm"/>
    </inkml:brush>
  </inkml:definitions>
  <inkml:trace contextRef="#ctx0" brushRef="#br0">1 421 17020,'6'-1'511,"0"0"1,0 0-1,-1 0 1,1 0 0,0-1-1,0 0 1,-1 0 0,1-1-1,-1 1 1,0-1-1,0-1 1,0 1 0,0 0-1,-1-1 1,1 0-1,4-6 1,-5 6-313,-1 0 0,0 0 0,0 0 0,0 0 0,-1 0 0,1-1 0,-1 1 0,0-1 0,-1 0 0,1 0-1,-1 1 1,1-7 0,-1 10-195,-1 1-1,0-1 0,0 0 1,0 1-1,0-1 0,0 0 1,0 1-1,0-1 0,0 1 0,0-1 1,0 0-1,0 1 0,0-1 1,0 0-1,-1 1 0,1-1 1,0 1-1,0-1 0,-1 0 1,1 1-1,0-1 0,-1 1 0,1-1 1,-1 1-1,1-1 0,-1 1 1,1 0-1,-1-1 0,0 0 1,0 1-5,0 0 0,0 0 0,-1 0 0,1-1 0,0 1 0,0 0 0,0 1 0,-1-1 0,1 0 0,0 0 0,0 1 0,0-1 0,-1 0 0,0 1 0,-3 1-14,1 1 1,0-1-1,-1 0 1,1 1-1,0 0 1,-6 6-1,7-5 8,0-1-1,1 1 1,-1-1-1,1 1 1,0 0-1,0 0 1,0 0 0,1 0-1,-1 0 1,0 7-1,2-9 4,-1-1 1,1 1-1,1-1 0,-1 1 0,0 0 0,0-1 0,1 1 0,-1 0 1,1-1-1,-1 1 0,1-1 0,-1 1 0,1-1 0,0 0 0,0 1 0,0-1 1,0 0-1,0 1 0,0-1 0,0 0 0,0 0 0,1 0 0,-1 0 1,0 0-1,1 0 0,-1 0 0,1-1 0,-1 1 0,1 0 0,-1-1 1,3 1-1,7 3-38,0-1 1,1-1-1,-1 0 1,1 0 0,0-1-1,-1-1 1,18-1 0,-9 0-10,1-2 0,0-1 1,25-7-1,-40 9 75,-1 1 0,0-1 0,0 0 0,-1-1 0,1 1 0,0-1 1,-1 0-1,1 0 0,3-4 0,-6 5 6,1 0 0,-2-1 1,1 0-1,0 1 0,0-1 1,-1 0-1,1 0 0,-1 0 0,0 0 1,0 0-1,0 0 0,-1 0 1,1 0-1,-1-1 0,1-5 1,0-4 73,-1 7-92,0 0 1,0 0 0,0 0 0,-1 1 0,0-1 0,0 0-1,0 0 1,-1 1 0,-2-8 0,6 16-33,0 0 0,0 0 1,0-1-1,0 1 1,0-1-1,0 0 0,1 0 1,-1 0-1,1 0 0,-1 0 1,7 3-1,36 17-130,-35-19 129,0 0 0,1-1 0,-1 0 0,1 0 0,-1-1 1,1-1-1,0 0 0,-1 0 0,1-1 0,0 0 0,-1-1 0,1 0 0,-1-1 0,0 0 0,0-1 0,0 0 0,16-9 0,-3-8-17,-20 16-31,-15 14 13,6-4 40,1 0-1,0 0 0,0 1 1,1 0-1,-8 12 0,10-16 18,1 1 0,-1 0 0,1-1 0,0 1 0,0 0 1,0 0-1,0 0 0,0 0 0,1 0 0,-1 0 0,1 0 0,0 0 0,0 0 0,0 0 0,0 0 0,0 0 0,2 4 0,-1-6 3,-1 0 1,1 0-1,0 0 0,0 0 1,0 0-1,0 0 1,-1 0-1,1-1 0,1 1 1,-1 0-1,0 0 1,0-1-1,0 1 0,0-1 1,0 1-1,0-1 1,1 0-1,-1 1 0,0-1 1,0 0-1,1 0 0,-1 0 1,0 0-1,0 0 1,1 0-1,1-1 0,35-6 65,-27 2-51,-1 1 0,1-2 0,-1 1 0,-1-1 1,19-15-1,39-42-620,-60 56 441,-6 7 117,0 0-1,0 1 1,0-1-1,0 0 1,0 0-1,0 1 1,0-1-1,0 0 1,-1 1-1,1-1 1,0 1-1,0-1 1,0 1 0,-1 0-1,1-1 1,1 2-1,18 11-2,-13-12 56,0 0 0,0 0 0,0-1 0,0 0-1,0 0 1,0 0 0,0-1 0,0 0 0,-1-1-1,1 1 1,0-1 0,8-4 0,11-6 38,42-24 0,-48 24-29,-8 5-12,1-1-1,-1 0 1,-1-1-1,0-1 1,0 1 0,0-2-1,-2 0 1,1 0-1,-1 0 1,-1-1 0,0-1-1,-1 1 1,0-1-1,9-25 1,-16 38-7,0-1 0,0 1 0,1 0 0,-1-1 0,0 1 0,0-1 0,0 1-1,0-1 1,0 1 0,0-1 0,1 1 0,-1-1 0,0 1 0,0-1 0,-1 1 0,1-1 0,0 1 0,0-1 0,0 1 0,0-1 0,0 1 0,0-1 0,-1 1-1,1 0 1,0-1 0,0 1 0,-1-1 0,1 1 0,0 0 0,-1-1 0,1 1 0,0 0 0,-1-1 0,1 1 0,0 0 0,-1-1 0,1 1 0,-1 0-1,1 0 1,-1-1 0,1 1 0,-1 0 0,0 0-2,-1 0 0,1 0 0,0 0 0,0 0 0,0 0 0,0 0 0,0 0 0,0 1 0,0-1 0,-1 0 0,1 1 0,0-1 0,0 1 0,0-1 0,0 1 0,-1 0 0,-3 5-9,-1 0 1,1 1 0,1 0 0,-1-1 0,1 2 0,0-1 0,1 0-1,-5 14 1,1-5 1,-3 9 23,0 1 0,1-1 0,-5 31 0,12-48 8,1 1 0,0-1-1,0 1 1,1 0-1,0-1 1,0 1-1,1 0 1,0-1-1,1 1 1,0-1-1,0 0 1,1 1-1,7 14 1,-10-22-14,1 0 0,-1-1 0,0 1-1,1 0 1,-1-1 0,0 1 0,1 0 0,-1-1 0,1 1 0,-1 0 0,1-1-1,-1 1 1,1-1 0,-1 1 0,1-1 0,0 1 0,-1-1 0,1 0-1,0 1 1,-1-1 0,1 0 0,0 1 0,0-1 0,-1 0 0,1 0 0,0 0-1,0 0 1,-1 1 0,3-1 0,-3-1-1,1 0 0,-1 1 0,1-1-1,-1 1 1,1-1 0,-1 0 0,0 1 0,1-1 0,-1 0 0,0 1 0,1-1-1,-1 0 1,0 0 0,0 1 0,0-1 0,0 0 0,1 0 0,-1 0-1,0 1 1,0-1 0,-1 0 0,1 0 0,0 1 0,0-1 0,0 0 0,0 0-1,-1 1 1,0-2 0,-33-95-106,1 5-391,33 92 489,0 0 0,0-1 0,0 1 0,-1 0 0,1-1 0,0 1 0,0 0 0,0-1 0,0 1 0,0 0 0,0 0 0,0-1 0,0 1 0,0 0 0,0-1 0,0 1 0,0 0 0,1-1 0,-1 1 0,0 0 0,0-1 0,0 1 0,0 0 0,0 0 0,1-1 0,-1 1 0,0 0 0,0 0 0,0-1 0,1 1 1,-1 0-1,0 0 0,0 0 0,1-1 0,-1 1 0,0 0 0,0 0 0,1 0 0,-1 0 0,0 0 0,1 0 0,-1 0 0,0 0 0,1-1 0,-1 1 0,0 0 0,1 0 0,-1 0 0,0 0 0,0 0 0,1 1 0,16 3 69,1 3 94,-6-1-381,1-1 1,19 4-1,-30-8 110,1 0-1,0-1 0,0 1 1,-1-1-1,1 0 0,0 0 1,0 0-1,0 0 0,-1 0 1,1-1-1,0 1 0,0-1 1,-1 0-1,1 1 0,0-1 1,-1-1-1,5-2 0,3-8-319,-7-6-169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6.861"/>
    </inkml:context>
    <inkml:brush xml:id="br0">
      <inkml:brushProperty name="width" value="0.025" units="cm"/>
      <inkml:brushProperty name="height" value="0.025" units="cm"/>
    </inkml:brush>
  </inkml:definitions>
  <inkml:trace contextRef="#ctx0" brushRef="#br0">30 38 16147,'-13'0'1641,"5"0"-1025,2-4-432,6-3 944,0-5-392,-3-2-264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7.315"/>
    </inkml:context>
    <inkml:brush xml:id="br0">
      <inkml:brushProperty name="width" value="0.025" units="cm"/>
      <inkml:brushProperty name="height" value="0.025" units="cm"/>
    </inkml:brush>
  </inkml:definitions>
  <inkml:trace contextRef="#ctx0" brushRef="#br0">1 644 17716,'2'1'189,"0"0"1,1-1-1,-1 1 1,0 0-1,1-1 1,-1 1-1,1-1 1,-1 0 0,1 0-1,-1 0 1,1 0-1,-1 0 1,1 0-1,-1-1 1,1 0-1,-1 1 1,1-1-1,-1 0 1,0 0-1,3-2 1,6-3 226,0 0 1,19-16-1,-25 18-19,29-22 51,-2-1-1,-1-2 1,-1-1-1,-2-2 0,-1-1 1,-1 0-1,-2-2 1,-2-1-1,-1-1 1,-1-1-1,25-72 0,-45 109-443,18-67 107,-17 64-118,0 0 0,0 0 0,-1 0 1,1 0-1,-1 0 0,0 0 0,-1 0 0,1 0 0,-1 0 0,1 0 0,-1 0 0,-1 0 0,-2-7 0,4 10 4,0 1 1,-1 0-1,1-1 1,0 1-1,-1 0 1,1-1 0,0 1-1,-1 0 1,1 0-1,0-1 1,-1 1-1,1 0 1,-1 0-1,1 0 1,0 0-1,-1 0 1,1-1-1,-1 1 1,1 0-1,-1 0 1,1 0-1,0 0 1,-1 0-1,1 0 1,-1 0 0,1 1-1,-1-1 1,1 0-1,-1 0 1,1 0-1,0 0 1,-1 0-1,1 1 1,-1-1-1,1 0 1,0 0-1,-1 1 1,1-1-1,0 0 1,-1 1-1,1-1 1,0 0-1,0 1 1,-1-1 0,1 0-1,0 1 1,-1 0-1,-14 23-96,-23 65 26,3 2-1,5 1 1,3 1-1,-23 159 0,48-237 67,-1-4-12,2 1 1,-1-1 0,1 1 0,1-1-1,0 1 1,1 0 0,0-1 0,3 14-1,-4-24-28,0 1 0,0-1 0,1 0 0,-1 0 0,0 0 0,1 0 0,-1 0 0,1 0 0,0 0 0,-1 0 0,1 0 0,-1 0 0,1 0 0,0-1 0,0 1 0,0 0 0,0 0 0,-1-1 0,1 1 0,2 1 0,-2-2-5,0 0 0,0 0 0,-1 0 1,1-1-1,0 1 0,0 0 0,0 0 0,0 0 1,-1-1-1,1 1 0,0 0 0,0-1 1,-1 1-1,1 0 0,0-1 0,0 1 1,-1-1-1,1 0 0,-1 1 0,1-1 1,0 0-1,5-6-313,0-1 1,-1 0-1,8-15 1,-9 15 392,15-24-742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7.767"/>
    </inkml:context>
    <inkml:brush xml:id="br0">
      <inkml:brushProperty name="width" value="0.025" units="cm"/>
      <inkml:brushProperty name="height" value="0.025" units="cm"/>
    </inkml:brush>
  </inkml:definitions>
  <inkml:trace contextRef="#ctx0" brushRef="#br0">64 13 16540,'-22'30'3704,"-9"13"-588,30-41-2988,-1 1 0,1 0-1,0-1 1,0 1 0,0 0-1,0 0 1,0 0 0,0 0 0,1 0-1,0 0 1,-1 0 0,1 0-1,0 3 1,1-5-105,-1 0 0,0 0 0,0 0 0,1 0-1,-1 0 1,0-1 0,1 1 0,-1 0 0,1 0 0,-1 0 0,1-1 0,-1 1 0,1 0-1,0-1 1,-1 1 0,1 0 0,0-1 0,0 1 0,-1-1 0,1 1 0,0-1 0,1 1-1,1 0 3,0 0 0,0-1-1,-1 1 1,1-1-1,0 1 1,0-1-1,4-1 1,0 1-10,0-1 0,1 0 0,-2-1-1,1 0 1,10-3 0,-2-3 12,0 0 0,-1 0-1,0-2 1,-1 1 0,1-2-1,20-21 1,-34 32-28,0-1-1,0 1 1,1-1-1,-1 1 1,0-1 0,1 1-1,-1 0 1,0-1 0,1 1-1,-1-1 1,1 1 0,-1 0-1,1-1 1,-1 1 0,0 0-1,1 0 1,-1-1-1,1 1 1,0 0 0,-1 0-1,1 0 1,-1 0 0,1 0-1,-1 0 1,1 0 0,-1 0-1,1 0 1,-1 0 0,1 0-1,0 0 1,-1 0-1,1 0 1,-1 0 0,1 0-1,-1 0 1,1 1 0,-1-1-1,1 0 1,-1 1 0,1-1-1,-1 0 1,0 1 0,1-1-1,-1 0 1,1 1-1,-1-1 1,0 1 0,1-1-1,-1 0 1,0 1 0,0-1-1,1 1 1,-1-1 0,0 1-1,0-1 1,0 1 0,1-1-1,-1 2 1,2 6-20,0 0 0,0 0 0,1 11 0,-1-3-14,-1-13 36,0 0 0,0 0 0,1 0 1,-1 0-1,1 0 0,0 0 0,-1 0 0,1-1 0,1 1 0,-1-1 0,0 1 0,1-1 0,-1 0 0,1 0 0,-1 0 0,1 0 1,0 0-1,0-1 0,0 1 0,0-1 0,0 0 0,0 1 0,1-2 0,-1 1 0,0 0 0,0-1 0,1 1 0,-1-1 1,1 0-1,-1 0 0,4-1 0,6 0 0,-1-1 1,1 0-1,-1-1 1,1 0-1,-1-1 1,23-10 0,-25 9 68,-1-1 1,0 0-1,0-1 1,-1 1 0,1-2-1,-2 1 1,1-1-1,-1 0 1,0-1-1,0 1 1,-1-1 0,-1-1-1,0 1 1,6-15-1,-10 23-76,-1 0-1,0 1 0,1-1 0,-1 1 0,0-1 1,1 0-1,-1 1 0,1-1 0,-1 1 0,0-1 0,1 1 1,-1 0-1,1-1 0,0 1 0,-1-1 0,1 1 0,-1 0 1,1 0-1,0-1 0,-1 1 0,1 0 0,0 0 0,-1 0 1,1-1-1,-1 1 0,1 0 0,0 0 0,0 0 1,-1 0-1,1 0 0,1 1 0,20 8-2179,-18-7 1734,-3-3-187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8.186"/>
    </inkml:context>
    <inkml:brush xml:id="br0">
      <inkml:brushProperty name="width" value="0.025" units="cm"/>
      <inkml:brushProperty name="height" value="0.025" units="cm"/>
    </inkml:brush>
  </inkml:definitions>
  <inkml:trace contextRef="#ctx0" brushRef="#br0">0 5 19676,'0'-3'1777,"12"1"-1289,5 2-176,9 3 616,7 3-712,5 1-8,-3 0-144,-1-2-152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8.703"/>
    </inkml:context>
    <inkml:brush xml:id="br0">
      <inkml:brushProperty name="width" value="0.025" units="cm"/>
      <inkml:brushProperty name="height" value="0.025" units="cm"/>
    </inkml:brush>
  </inkml:definitions>
  <inkml:trace contextRef="#ctx0" brushRef="#br0">77 296 9850,'7'-4'356,"1"-1"0,-1-1 0,0 1 0,-1-1 0,1 0 0,-1-1 0,-1 0 0,1 0 0,-1 0 0,6-11 0,-8 12 47,0 0 1,-1-1 0,0 1 0,0-1 0,-1 1 0,1-1 0,-1 0 0,-1 0 0,1 0 0,-1 1-1,0-1 1,-1 0 0,-2-13 0,3 18-259,-1 0-1,1 0 1,-1 0-1,0 0 1,0 0-1,0 0 1,0 0-1,0 0 1,0 0-1,0 0 1,0 0-1,-1 1 1,1-1-1,-1 0 1,0 1-1,-1-2 1,2 2-86,-1 1 1,1-1 0,0 1 0,-1-1 0,1 1 0,0 0 0,-1-1 0,1 1 0,-1 0 0,1 0 0,0 0 0,-1 0-1,1 0 1,-1 0 0,1 1 0,0-1 0,-1 0 0,1 1 0,0-1 0,-1 1 0,1-1 0,0 1 0,0 0 0,-1-1 0,1 1-1,-1 1 1,-7 5 14,2 0 0,-1 0-1,1 1 1,0 0-1,0 0 1,1 1 0,0-1-1,1 1 1,0 1-1,-6 12 1,6-8-46,-1 1 0,2 0 1,0 1-1,0-1 0,2 1 0,-2 20 0,4-33-7,0 1-1,0-1 1,0 1 0,0-1-1,0 1 1,1 0-1,0-1 1,-1 1-1,1-1 1,0 0-1,1 1 1,-1-1 0,1 0-1,-1 0 1,1 0-1,0 0 1,0 0-1,1 0 1,-1 0 0,0-1-1,1 1 1,0-1-1,-1 0 1,1 1-1,0-1 1,0-1 0,1 1-1,-1 0 1,0-1-1,0 1 1,1-1-1,-1 0 1,1 0-1,-1-1 1,1 1 0,-1-1-1,8 1 1,1-2 51,-1 0 0,1 0 0,0-1 0,-1 0 0,1-1 0,-1 0 0,1-1 1,-1 0-1,-1-1 0,1 0 0,-1-1 0,0 0 0,0-1 0,18-15 0,-13 8 19,1 0 0,-2-1 0,0-1 0,-1-1 0,0 0-1,-1 0 1,13-29 0,-12 20 16,9-32-1,-20 51-89,0 0 0,0 1-1,0-1 1,-1-1 0,0 1-1,0 0 1,-1 0 0,0 0 0,-2-13-1,2 19-16,0 1-1,0-1 0,0 1 1,0 0-1,0-1 1,0 1-1,0-1 1,0 1-1,0-1 0,-1 1 1,1 0-1,0-1 1,0 1-1,0 0 1,-1-1-1,1 1 0,0 0 1,0-1-1,-1 1 1,1 0-1,0-1 0,-1 1 1,1 0-1,0 0 1,-1-1-1,1 1 1,0 0-1,-1 0 0,1 0 1,-1 0-1,1-1 1,-1 1-1,1 0 1,0 0-1,-1 0 0,1 0 1,-1 0-1,1 0 1,0 0-1,-1 0 1,1 0-1,-1 0 0,1 0 1,-1 1-1,1-1 1,0 0-1,-1 0 0,1 0 1,-1 0-1,1 1 1,0-1-1,-1 0 1,1 0-1,0 1 0,-1-1 1,1 0-1,0 1 1,0-1-1,-1 1 1,-15 20-52,10-5 33,0 0 0,1-1 0,1 2 1,-4 27-1,7-33 12,0 0 0,1 0 0,0 1 1,0-1-1,1 0 0,1 0 0,5 21 0,-6-27 6,1 0 0,0 0 0,1 0 0,-1-1 0,1 1 0,0-1 0,0 1 0,0-1 0,1 0 0,-1 0 0,1-1 0,0 1 0,0-1 0,0 0 0,1 0 0,-1 0 0,1-1 0,0 1 0,-1-1 0,1 0 0,0 0 0,9 1 0,-5-1 2,1-1 0,-1-1 0,0 0 0,0 0 0,1 0 0,-1-1 0,0-1 0,0 1 0,0-2 0,0 1 0,16-8-1,-17 7 1,32-17 12,-37 18-19,-1 0 0,0 0-1,0 1 1,1-1 0,-1 0-1,-1-1 1,1 1 0,0 0 0,0 0-1,-1-1 1,0 1 0,3-6-1,-1 4-128,-1 10 56,-2 11 7,0-14 69,-1-1 0,1 1 0,-1 0 0,1 0 0,0-1 1,0 1-1,0 0 0,0 0 0,1-1 0,-1 1 0,1 0 0,-1 0 1,1-1-1,0 1 0,0-1 0,0 1 0,1-1 0,-1 1 0,0-1 0,1 0 1,0 0-1,0 1 0,-1-1 0,1 0 0,0-1 0,0 1 0,1 0 1,-1 0-1,0-1 0,1 0 0,-1 1 0,1-1 0,-1 0 0,1 0 1,-1 0-1,5 0 0,5 2 19,-1-2 0,0 1 1,0-1-1,1-1 0,-1 0 0,0-1 1,20-3-1,-18 1-12,0 0 1,-1-1-1,1 0 1,-1-1-1,0 0 1,-1-1 0,1 0-1,17-13 1,-25 16-15,0 0 0,-1 0 0,1 0 0,-1 0 0,1-1 0,-1 1 1,0-1-1,-1 0 0,1 0 0,-1 0 0,1 0 0,-1 0 0,-1-1 1,1 1-1,0-1 0,-1 1 0,0-1 0,0 0 0,-1 1 0,1-1 1,-1 0-1,0 0 0,0 1 0,0-1 0,-1 0 0,-2-7 0,2 8 0,0 0-1,-1 0 0,0 1 1,0-1-1,0 1 0,0 0 1,-1-1-1,1 1 1,-1 0-1,0 0 0,0 1 1,0-1-1,0 1 0,0-1 1,-1 1-1,1 0 0,-1 0 1,1 0-1,-1 1 0,0-1 1,0 1-1,1 0 1,-1 0-1,0 0 0,0 1 1,0-1-1,0 1 0,0 0 1,0 0-1,0 1 0,0-1 1,0 1-1,0 0 0,0 0 1,0 0-1,0 0 1,0 1-1,1-1 0,-1 1 1,1 0-1,-1 0 0,1 0 1,0 1-1,0-1 0,0 1 1,0 0-1,0 0 0,0 0 1,1 0-1,0 0 1,-3 5-1,2-3 14,1 1 0,0-1 0,1 1 0,0-1 0,-1 1 1,1 0-1,1-1 0,-1 1 0,1 0 0,0 0 0,1-1 0,-1 1 0,2 6 0,-1-9-52,0 0-1,0 0 1,0 0-1,0 1 1,0-1-1,1 0 1,0-1-1,-1 1 1,1 0-1,0 0 0,0-1 1,0 1-1,1-1 1,-1 1-1,1-1 1,-1 0-1,1 0 1,0 0-1,-1-1 1,1 1-1,0-1 0,0 1 1,6 1-1,-7-3-11,0 0 0,1 1 0,-1-1 0,0 0 0,1 0-1,-1-1 1,0 1 0,1 0 0,-1-1 0,0 1 0,0-1-1,1 0 1,-1 0 0,0 0 0,0 0 0,0 0 0,0 0-1,0 0 1,0-1 0,0 1 0,-1-1 0,1 0 0,0 1-1,-1-1 1,1 0 0,-1 0 0,0 0 0,2-3 0,11-30-498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19.169"/>
    </inkml:context>
    <inkml:brush xml:id="br0">
      <inkml:brushProperty name="width" value="0.025" units="cm"/>
      <inkml:brushProperty name="height" value="0.025" units="cm"/>
    </inkml:brush>
  </inkml:definitions>
  <inkml:trace contextRef="#ctx0" brushRef="#br0">18 1 18076,'-10'1'1584,"6"11"-1136,1-2-512,3-6 776,1 2-95,6-5-297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26.297"/>
    </inkml:context>
    <inkml:brush xml:id="br0">
      <inkml:brushProperty name="width" value="0.025" units="cm"/>
      <inkml:brushProperty name="height" value="0.025" units="cm"/>
    </inkml:brush>
  </inkml:definitions>
  <inkml:trace contextRef="#ctx0" brushRef="#br0">293 183 14947,'3'-4'249,"3"-6"1124,1 0 0,-2 0 0,1-1 0,6-20 0,-11 28-1170,0-1 1,0 1 0,-1-1 0,1 1-1,-1 0 1,0-1 0,0 1 0,-1-1-1,1 1 1,-1-1 0,1 1 0,-1 0-1,0-1 1,0 1 0,0 0 0,-1 0-1,1 0 1,-1 0 0,0 0 0,0 0-1,-3-4 1,3 5-180,1 1-1,-1 0 1,1 0 0,-1 0-1,1 0 1,-1 0 0,1 0 0,-1 0-1,0 0 1,0 1 0,1-1-1,-1 1 1,0-1 0,0 1-1,0 0 1,0-1 0,1 1-1,-1 0 1,0 0 0,0 0 0,0 1-1,0-1 1,-2 1 0,-4 1-4,-1 1 0,1 0 0,-13 6 0,1 2-16,1 1-1,0 0 0,0 2 1,1 0-1,1 1 0,1 1 0,0 0 1,1 2-1,0-1 0,-22 39 0,35-52-2,0-1-1,0 1 1,0 0-1,1 0 1,-1 0-1,1-1 1,0 1-1,-1 6 1,2-9 1,0 0-1,0 1 1,0-1 0,0 0-1,1 1 1,-1-1-1,0 1 1,1-1 0,-1 0-1,0 0 1,1 1 0,0-1-1,-1 0 1,1 0 0,0 1-1,-1-1 1,1 0-1,0 0 1,0 0 0,0 0-1,0 0 1,0 0 0,0-1-1,0 1 1,1 0 0,-1 0-1,0-1 1,3 2-1,3 0 4,-1-1 0,1 1 0,0-1 0,0 0 0,0-1 0,0 0 0,0 0 0,0 0 0,0-1 0,-1 0-1,1 0 1,0-1 0,7-2 0,6-3 9,-1 0 0,1-1 0,20-13 0,-28 14-12,-1 0 0,0-1 1,0 0-1,16-17 1,-22 20-15,-1 1 0,0-1 0,-1 0 0,1 0 0,-1 0 0,0 0 0,0 0 0,-1-1 0,1 0 0,-1 1 0,0-1 0,2-12-1,-4 18 9,0-1 0,0 1-1,0-1 1,0 1 0,0-1-1,0 1 1,1-1-1,-1 0 1,0 1 0,0-1-1,-1 1 1,1-1 0,0 1-1,0-1 1,0 1-1,0-1 1,0 1 0,-1-1-1,1 1 1,0-1 0,0 1-1,-1-1 1,1 1-1,0-1 1,-1 1 0,1 0-1,0-1 1,-1 1 0,1-1-1,-1 1 1,1 0-1,0-1 1,-1 1 0,1 0-1,-1 0 1,1 0-1,-1-1 1,1 1 0,-1 0-1,0 0 1,1 0 0,-1 0-1,1 0 1,-1 0-1,1 0 1,-1 0 0,-1 0-6,0 0 0,1 1 0,-1-1 1,1 1-1,-1 0 0,1-1 0,0 1 1,-1 0-1,1 0 0,0 0 0,-1 0 1,1 0-1,0 0 0,-2 1 0,2 1-17,-1-1 0,0 0-1,1 1 1,-1-1-1,1 1 1,0 0-1,-1-1 1,2 1-1,-1 0 1,0 0-1,0 0 1,1-1 0,-1 1-1,1 0 1,0 0-1,0 0 1,0 0-1,1 0 1,-1 0-1,2 5 1,-1-6-56,0 0 0,0 1 0,0-1-1,0 0 1,1 0 0,-1 0 0,1 0 0,0 0 0,-1 0-1,1-1 1,0 1 0,0 0 0,0-1 0,0 1 0,0-1 0,1 0-1,-1 0 1,0 0 0,1 0 0,-1 0 0,0 0 0,1-1-1,-1 1 1,4-1 0,4 1-320,1-1 1,-1 0-1,0-1 0,0 0 0,0-1 0,0 0 1,0 0-1,0-1 0,0 0 0,-1-1 0,0 0 1,1-1-1,15-11 0,1-2-538,0-1-1,-1-2 1,24-25 0,-45 42 881,3-2 158,-1 0 0,0-1 0,0 0 0,-1 0 0,1 0 0,-1 0 0,6-14 0,-11 21-63,0 0 0,0 0 0,0 0 1,0-1-1,0 1 0,1 0 0,-1 0 1,0 0-1,0 0 0,0-1 1,0 1-1,0 0 0,0 0 0,0 0 1,0 0-1,0-1 0,0 1 0,0 0 1,0 0-1,0 0 0,0-1 0,0 1 1,0 0-1,0 0 0,0 0 0,0 0 1,-1-1-1,1 1 0,0 0 0,0 0 1,0 0-1,0 0 0,0-1 0,0 1 1,0 0-1,-1 0 0,1 0 1,0 0-1,0 0 0,0 0 0,0 0 1,0-1-1,-1 1 0,-9 3 980,-10 9 223,-9 8 234,2 1 0,0 1 0,-26 28 0,52-49-1414,0 1-1,-1 0 1,1-1-1,0 1 1,0-1 0,0 1-1,0 0 1,0 0-1,0 0 1,0 3-1,1-4-39,-1 0 1,1-1-1,0 1 0,0 0 0,0 0 0,1-1 1,-1 1-1,0 0 0,0-1 0,0 1 0,0 0 1,1 0-1,-1-1 0,0 1 0,1 0 0,-1-1 1,1 1-1,-1-1 0,0 1 0,2 0 0,1 2 8,1-1-1,0 0 0,0 0 0,-1 0 1,2 0-1,-1-1 0,8 3 0,3 1-76,-11-4 42,-1 0 0,1 1 0,-1-1 0,1 1 0,-1 0 0,0 0 1,1 1-1,-1-1 0,0 0 0,-1 1 0,1 0 0,0 0 0,-1 0 0,1 0 0,-1 0 0,0 0 0,3 7 0,-4-7 3,0 1 0,0-1 0,-1 0-1,1 1 1,-1-1 0,0 1 0,0-1-1,0 0 1,0 1 0,-1-1 0,1 0-1,-1 1 1,0-1 0,0 0-1,0 1 1,-1-1 0,1 0 0,-1 0-1,1 0 1,-5 4 0,-1 3-2,0-2 1,-1 1-1,0-1 1,0 0-1,-1-1 1,0 1-1,-1-2 0,0 0 1,0 0-1,0 0 1,-19 6-1,22-9-80,1-1 0,-1 0 0,0 0 0,0-1 0,0 1 0,0-2 0,0 1 0,0-1 0,0 0 0,0 0 0,0-1 0,0 0 0,0 0 0,1-1 0,-1 0 0,0 0 0,1 0 0,-1-1 0,1 0 0,-8-5 0,-3-8-299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46.463"/>
    </inkml:context>
    <inkml:brush xml:id="br0">
      <inkml:brushProperty name="width" value="0.025" units="cm"/>
      <inkml:brushProperty name="height" value="0.025" units="cm"/>
    </inkml:brush>
  </inkml:definitions>
  <inkml:trace contextRef="#ctx0" brushRef="#br0">497 33 14099,'1'-2'160,"0"1"-1,-1 0 1,0 0-1,1 0 1,-1 0 0,0-1-1,1 1 1,-1 0 0,0 0-1,0 0 1,0-1-1,0 1 1,0 0 0,0 0-1,-1-1 1,1 1-1,0 0 1,-1 0 0,1 0-1,-1 0 1,1-1 0,-2 0-1,1 1-35,0 1 1,0-1-1,-1 1 0,1-1 0,-1 1 1,1 0-1,0 0 0,-1-1 0,1 1 0,-1 0 1,1 0-1,0 0 0,-1 0 0,1 1 1,-1-1-1,1 0 0,0 1 0,-1-1 1,1 1-1,-2 0 0,-8 3 154,1 0-1,0 1 1,0 0-1,0 1 1,0 0-1,-11 9 1,-52 50 26,46-38-194,-32 29-17,2 2 1,-92 127 0,147-182-94,0 0 0,0 0 0,0 0 0,0 1 0,1-1 1,-1 0-1,1 1 0,0-1 0,0 1 0,0 0 0,0-1 0,1 8 0,0-9-2,0 0-1,1 0 0,-1-1 1,1 1-1,-1 0 0,1 0 1,0 0-1,0-1 0,0 1 1,0 0-1,0-1 0,0 1 1,0 0-1,1-1 0,-1 0 1,0 1-1,1-1 0,0 0 1,-1 0-1,1 0 0,-1 0 1,1 0-1,0 0 0,0 0 1,2 0-1,9 4-18,1-1 1,21 3-1,25 8 11,-55-13 12,-1-1-1,0 1 1,0 0-1,0 0 1,0 1-1,-1-1 1,1 1 0,-1-1-1,1 1 1,4 6-1,-5-4 0,0-1 0,-1 1 1,0 0-1,0-1 0,-1 1 0,1 0 0,-1 0 0,0 0 0,0 0 0,-1 0 1,1 1-1,-1-1 0,0 0 0,-2 9 0,0 6 5,-2-1 1,-8 29-1,-9 16 13,-2-1 0,-3-1 0,-47 81 0,66-133-13,-4 8-58,12-17 42,-1-1 1,1 0 0,-1 0-1,1 0 1,-1 0 0,1 0-1,-1 0 1,1 0 0,-1 0 0,1 0-1,-1 0 1,1 0 0,-1 0-1,1 0 1,-1 0 0,1-1-1,-1 1 1,1 0 0,-1 0 0,1-1-1,-1 1 1,0 0 0,1 0-1,-1-1 1,1 1 0,-1 0-1,1-1 1,27-15-162,-18 10 89,-2 2 39,1-1-1,-1 2 1,1-1 0,0 1-1,0 1 1,0 0-1,17-2 1,-23 3 35,-1 1 0,1 0 1,-1 0-1,1 0 0,-1 0 0,1 1 0,-1-1 1,0 1-1,1-1 0,-1 1 0,1 0 0,-1 0 1,0 0-1,0 0 0,0 1 0,1-1 0,-1 0 1,-1 1-1,1 0 0,0-1 0,0 1 0,0 0 1,-1 0-1,1 0 0,-1 0 0,0 0 0,1 0 1,-1 1-1,0-1 0,0 0 0,0 1 0,-1-1 1,1 0-1,0 4 0,0 3 38,0 0 0,0 1 1,-1-1-1,0 0 0,0 1 0,-1-1 0,-1 1 0,0-1 1,0 0-1,-6 17 0,-5 5 274,-30 51 0,-2 5-10,43-83-268,1-1 1,-1 1 0,1 0 0,0 1 0,0-1 0,0 0 0,1 0-1,-1 0 1,1 1 0,0 5 0,1-8-35,-1 0 0,1 0 0,0 0 0,-1 0 0,1 0 0,0-1 1,0 1-1,0 0 0,0 0 0,1-1 0,-1 1 0,0-1 0,1 1 0,-1-1 0,1 1 0,-1-1 0,1 0 0,0 0 1,0 0-1,-1 0 0,1 0 0,0 0 0,3 1 0,1-1-41,0 1-1,-1-1 1,1 0 0,0-1 0,0 1-1,-1-1 1,1 0 0,0-1-1,0 1 1,-1-1 0,1 0 0,0-1-1,-1 1 1,1-1 0,-1 0 0,0 0-1,1-1 1,4-3 0,37-22-167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20.668"/>
    </inkml:context>
    <inkml:brush xml:id="br0">
      <inkml:brushProperty name="width" value="0.025" units="cm"/>
      <inkml:brushProperty name="height" value="0.025" units="cm"/>
    </inkml:brush>
  </inkml:definitions>
  <inkml:trace contextRef="#ctx0" brushRef="#br0">74 11 19124,'0'1'97,"1"0"0,-1 0 0,0 0 0,0 0 0,0 0 1,0 0-1,1-1 0,-1 1 0,0 0 0,-1 0 0,1 0 0,0 0 0,0 0 0,0 0 0,0 0 0,-1 0 0,1 0 1,-1 3 71,-6 27 399,-36 181 975,33-148-1494,-3 86-1,15-130 5,-2-20-49,0 0 0,0 1 0,0-1 0,0 0 0,0 0 0,0 0 0,0 0 0,0 1 0,0-1 0,0 0-1,0 0 1,1 0 0,-1 1 0,0-1 0,0 0 0,0 0 0,0 0 0,0 0 0,0 0 0,1 1 0,-1-1 0,0 0 0,0 0-1,0 0 1,0 0 0,1 0 0,-1 0 0,0 0 0,0 0 0,0 0 0,1 1 0,-1-1 0,0 0 0,0 0 0,0 0 0,1 0-1,-1 0 1,0 0 0,2-2 22,-1 1-1,1-1 0,-1 0 0,0 1 1,0-1-1,0 0 0,0 0 0,0 0 1,0 1-1,0-1 0,-1 0 1,1 0-1,0-4 0,9-38 367,-3-1 1,-1-1-1,-3 1 0,-1-1 1,-7-75-1,3 101-272,2 6-27,-1 1 1,-1-1-1,0 1 0,-8-25 1,6 30-84,3 12-25,6 17-52,-2-14 47,0 0 0,0 0 0,1 0 1,0-1-1,0 1 0,0-1 0,1 0 0,0 0 1,0-1-1,1 0 0,-1 0 0,1 0 1,0 0-1,1-1 0,-1 0 0,1 0 0,10 4 1,-9-6 31,0 1 0,0-1 0,1-1 0,-1 0 0,0 0 0,0 0 0,1-1 0,-1-1 0,0 1 0,1-1 1,-1-1-1,0 1 0,0-1 0,0-1 0,0 1 0,8-5 0,-5 2 66,0-1 0,-1 0 1,0 0-1,0-1 0,-1-1 0,0 1 0,0-1 1,0-1-1,-1 0 0,-1 0 0,1 0 0,-1-1 1,7-14-1,-12 10 35,-5 12-81,-6 8-40,4-1-18,1 0 0,-1 0 0,2 1 0,-1-1 0,0 1 0,1 0-1,0 0 1,-3 11 0,-16 59-215,16-52 174,-4 17-164,-6 54 0,14-78-122,1 0 0,0 0 0,2 0 0,0 0 0,1 0 0,4 17 0,-6-31 212,1 1 1,0-1-1,0 0 1,0-1-1,1 1 1,-1 0-1,1 0 1,-1 0 0,3 2-1,-3-4 81,0 0 0,1 0 0,-1 0 0,0 0 0,1 0 0,-1 0 0,0-1 0,1 1 0,-1 0 0,1-1 0,-1 1 0,1-1 0,0 1 0,-1-1 0,1 0 0,-1 0 0,1 0 0,3 0 0,19-5-898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9.291"/>
    </inkml:context>
    <inkml:brush xml:id="br0">
      <inkml:brushProperty name="width" value="0.05" units="cm"/>
      <inkml:brushProperty name="height" value="0.05" units="cm"/>
    </inkml:brush>
  </inkml:definitions>
  <inkml:trace contextRef="#ctx0" brushRef="#br0">36 62 19628,'-1'0'116,"-1"0"-1,1 0 0,0 1 1,0-1-1,0 1 0,0-1 1,0 1-1,0-1 0,-1 1 1,1 0-1,1 0 1,-1-1-1,0 1 0,0 0 1,0 0-1,0 0 0,1 0 1,-1 0-1,0 0 0,1 0 1,-1 0-1,1 0 0,-1 0 1,1 1-1,-1-1 1,1 0-1,0 1 0,-8 38 1065,8-35-789,-3 19 226,1 0 0,3 35 0,0-47-597,0 0 1,1 0-1,1-1 1,-1 1-1,2-1 1,9 22-1,-12-30-8,0-1 1,0 0-1,1 1 1,-1-1-1,1 0 0,-1 0 1,1 0-1,0 0 1,0 0-1,0 0 1,0-1-1,0 1 0,0-1 1,1 1-1,-1-1 1,0 0-1,1 0 0,-1 0 1,1 0-1,2 1 1,-2-2 7,0 0 1,0 0 0,0 0 0,0-1 0,0 1 0,-1-1-1,1 1 1,0-1 0,0 0 0,-1 0 0,1-1-1,0 1 1,-1 0 0,0-1 0,1 1 0,-1-1-1,0 0 1,4-4 0,5-5 92,-1-1-1,0-1 0,-1 1 1,0-2-1,13-27 1,25-77 616,-26 38 186,-21 80-915,-6 111 117,6-98-119,0 0 0,1 0 1,1 0-1,0 0 0,1-1 0,8 22 0,-11-33 10,0 1-1,1-1 0,0 1 0,-1-1 0,1 1 1,0-1-1,0 0 0,-1 1 0,1-1 1,0 0-1,0 0 0,1 0 0,-1 0 0,0 0 1,0 0-1,0 0 0,1 0 0,-1 0 1,0 0-1,1-1 0,-1 1 0,1-1 1,-1 1-1,1-1 0,-1 1 0,1-1 0,-1 0 1,1 0-1,0 0 0,-1 0 0,1 0 1,-1 0-1,1 0 0,-1 0 0,1-1 1,-1 1-1,1-1 0,-1 1 0,1-1 0,-1 1 1,1-1-1,-1 0 0,0 0 0,1 0 1,-1 0-1,0 0 0,0 0 0,0 0 0,2-2 1,10-11 54,-1 0 0,-1-1-1,0 0 1,-1-1 0,-1 0 0,0 0 0,-2-1 0,1 0 0,-2-1 0,-1 0 0,5-23 0,-8 3 38,-2 38-96,0-1 0,0 0 0,0 1 0,0-1 0,0 0 0,-1 1 0,1-1 0,0 0 0,0 1 0,-1-1 0,1 0-1,0 1 1,-1-1 0,1 1 0,-1-1 0,1 0 0,-1 1 0,0-1 0,1 1-1,-1 0 0,1 0 0,-1 0 0,0 0 1,1 0-1,-1 0 0,1 0 0,-1 0 0,1 0 0,-1 1 0,1-1 0,-1 0 0,1 0 0,-1 1 0,1-1 0,-1 0 0,1 1 1,-1-1-1,1 0 0,-1 1 0,1-1 0,0 1 0,-1-1 0,1 1 0,-1-1 0,1 2 0,-2 0-1,0 1 0,0 0 1,0 0-1,0 0 0,1 1 0,-1-1 0,1 0 0,0 1 0,0-1 0,0 1 0,1-1 0,-1 1 0,1-1 1,0 1-1,0-1 0,0 1 0,0-1 0,1 1 0,-1-1 0,2 5 0,-1-5-3,0 0 0,0 0 0,0 0 1,1-1-1,-1 1 0,0 0 0,1-1 0,0 1 0,0-1 0,0 0 0,0 1 0,0-1 0,0 0 1,0 0-1,1 0 0,-1-1 0,1 1 0,0 0 0,-1-1 0,1 0 0,0 0 0,0 0 0,0 0 1,3 1-1,1-1 0,0-1 1,0 0-1,1 0 1,-1 0 0,0-1-1,1 0 1,-1 0-1,0-1 1,0 0 0,0 0-1,0-1 1,-1 0-1,1 0 1,8-6 0,-6 3 2,0 0 1,-1 0-1,0-1 1,0 0 0,0-1-1,-1 1 1,0-2-1,-1 1 1,8-13 0,-12 18-1,-1-1 1,0 1 0,1 0 0,-2-1 0,1 1-1,0-1 1,0-6 0,-1 10-3,0-1 1,0 1-1,0-1 0,0 1 1,0 0-1,0-1 0,0 1 1,0-1-1,0 1 0,0 0 1,-1-1-1,1 1 0,0-1 1,0 1-1,0 0 0,-1-1 1,1 1-1,0-1 0,0 1 1,-1 0-1,1-1 0,0 1 1,0 0-1,-1 0 0,1-1 1,-1 1-1,0 0 0,0 0 1,0 0-1,0 0 0,1 0 1,-1 1-1,0-1 1,0 0-1,0 1 0,0-1 1,0 0-1,1 1 1,-1-1-1,0 1 0,0-1 1,1 1-1,-1-1 1,0 1-1,0 1 0,-5 4 0,0 1 0,1 0 0,0 0 0,0 1 0,1-1 0,0 1 0,0 0 0,1 0 0,0 0 0,0 1 0,1-1 0,0 1 0,1-1 0,0 1 0,0 0 0,1 15 0,0-22-1,0 0 0,0 0 0,0-1 0,1 1 0,-1 0 1,0 0-1,1-1 0,-1 1 0,1 0 0,0-1 0,0 1 0,-1 0 0,1-1 0,0 1 0,0-1 0,1 0 0,-1 1 0,0-1 0,0 0 0,1 0 0,-1 1 0,1-1 0,-1 0 0,1 0 0,-1-1 0,1 1 0,-1 0 0,1 0 0,0-1 1,-1 1-1,1-1 0,0 0 0,0 1 0,0-1 0,-1 0 0,1 0 0,0 0 0,0 0 0,3-1 0,7-1-14,1-1 1,-1 0-1,0-1 0,20-9 0,-12 5-5,-12 5 11,11-4-38,0 0 0,23-3 0,-38 9 33,1 0 0,0 0-1,-1 1 1,1-1-1,0 1 1,-1 0 0,1 1-1,0-1 1,-1 1-1,1 0 1,-1 0 0,1 0-1,-1 1 1,1 0 0,4 2-1,-8-4 31,-1 1 0,1-1 0,0 1-1,-1-1 1,1 1 0,0-1 0,-1 1 0,1-1-1,0 1 1,-1 0 0,1-1 0,-1 1 0,1 0-1,-1-1 1,0 1 0,1 0 0,-1 0 0,0 0-1,1-1 1,-1 1 0,0 0 0,0 0 0,0 0-1,0 1 1,-5 0 541,-7-11-213,-70-91 536,69 84-1217,13 15 302,0 1 0,-1 0 0,1 0 0,0 0-1,0 0 1,0 0 0,0 0 0,-1 0 0,1-1 0,0 1-1,0 0 1,0 0 0,0 0 0,0 0 0,0-1 0,0 1-1,0 0 1,-1 0 0,1 0 0,0-1 0,0 1 0,0 0-1,0 0 1,0 0 0,0-1 0,0 1 0,0 0 0,0 0 0,0 0-1,0-1 1,0 1 0,0 0 0,0 0 0,1 0 0,-1-1-1,0 1 1,0 0 0,0 0 0,0 0 0,0 0 0,0-1-1,0 1 1,1 0 0,-1 0 0,0 0 0,0 0 0,0 0-1,0-1 1,0 1 0,1 0 0,-1 0 0,0 0 0,0 0-1,0 0 1,1 0 0,-1 0 0,0 0 0,0 0 0,0 0-1,1 0 1,11 0-1011,-11 0 963,93 5-1532,-46-5 758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21.103"/>
    </inkml:context>
    <inkml:brush xml:id="br0">
      <inkml:brushProperty name="width" value="0.025" units="cm"/>
      <inkml:brushProperty name="height" value="0.025" units="cm"/>
    </inkml:brush>
  </inkml:definitions>
  <inkml:trace contextRef="#ctx0" brushRef="#br0">0 64 20276,'1'3'122,"-1"-1"0,1 1-1,-1-1 1,1 0-1,0 1 1,-1-1-1,1 0 1,0 1 0,1-1-1,-1 0 1,0 0-1,1 0 1,-1 0 0,1 0-1,-1 0 1,1-1-1,0 1 1,0-1-1,0 1 1,0-1 0,0 1-1,0-1 1,0 0-1,1 0 1,-1 0 0,0 0-1,1-1 1,-1 1-1,5 0 1,-2 1-103,0-1 1,1-1-1,-1 1 0,0-1 1,0 0-1,1 0 0,-1 0 1,0-1-1,0 0 0,1 0 1,-1 0-1,0-1 0,5-1 1,-4-1 59,1 0 1,-1 0-1,0 0 1,-1-1-1,1 0 1,6-8-1,-10 10-20,1 1 0,-1-1 0,0 0-1,0 0 1,0 0 0,-1 0 0,1-1 0,-1 1 0,0 0-1,0-1 1,0 1 0,0-1 0,0 1 0,-1-7-1,1 9-34,-1 0-1,0 0 0,-1 0 0,1 0 0,0 0 1,0 0-1,0 0 0,-1 0 0,1 0 0,0 1 1,-1-1-1,1 0 0,0 0 0,-1 0 0,0-1 1,0 2-13,1 0 1,0 0 0,-1-1 0,1 1 0,-1 0 0,1 0 0,0 0-1,-1 0 1,1 0 0,-1-1 0,1 1 0,0 0 0,-1 0 0,1 0 0,-1 0-1,1 0 1,0 0 0,-1 0 0,1 1 0,-1-1 0,1 0 0,0 0-1,-1 0 1,0 0 0,-1 2 6,0-1-1,0 0 1,0 1-1,0 0 1,0-1-1,0 1 1,1 0-1,-1 0 1,0 0-1,-1 2 1,-6 11-48,1 0 1,0 1-1,-10 30 0,15-38 3,1 0 0,0 0 0,0 0 0,1 1-1,0-1 1,1 0 0,-1 1 0,2-1 0,-1 0-1,3 10 1,-3-16 21,0-1-1,1 1 1,-1-1-1,1 1 1,-1-1 0,1 1-1,0-1 1,-1 1-1,1-1 1,0 0-1,0 1 1,0-1 0,0 0-1,0 0 1,1 0-1,-1 0 1,0 0-1,0 0 1,1 0-1,-1 0 1,3 1 0,-2-2 0,1 1 1,0-1 0,-1 1 0,1-1 0,-1 0 0,1 0 0,-1 0 0,1-1-1,0 1 1,-1-1 0,1 1 0,2-2 0,9-3-37,-1-1-1,0-1 1,23-15-1,-30 18-2,23-15-143,-12 7-286,1 1 1,0 0-1,23-9 0,-38 19 249,1 1 0,-1-1 0,0 1 0,0-1 0,1 1 0,-1 0 0,0 1 0,1-1-1,-1 0 1,0 1 0,0 0 0,0 0 0,1 0 0,-1 0 0,0 0 0,0 1 0,0-1-1,-1 1 1,1 0 0,4 4 0,-2-3-190,0 0 0,0-1-1,0 1 1,0-1 0,0 0-1,0 0 1,6 1 0,-4-2 193,-1-1 0,1 0 0,0 0 0,0 0 0,0-1 0,-1 0 0,1-1 0,0 1 0,-1-1 0,1-1 0,-1 1 0,0-1 0,9-5 0,24-17-476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21.603"/>
    </inkml:context>
    <inkml:brush xml:id="br0">
      <inkml:brushProperty name="width" value="0.025" units="cm"/>
      <inkml:brushProperty name="height" value="0.025" units="cm"/>
    </inkml:brush>
  </inkml:definitions>
  <inkml:trace contextRef="#ctx0" brushRef="#br0">122 615 17956,'-1'1'4,"-4"7"267,-1 0 0,-1 0 1,1-1-1,-15 12 0,20-17-215,0-1 0,0 0 1,-1 0-1,1 0 0,-1-1 0,1 1 0,-1 0 0,1 0 0,-1-1 0,1 1 0,-1-1 1,1 1-1,-1-1 0,0 0 0,1 0 0,-1 0 0,0 0 0,1 0 0,-1 0 1,0 0-1,1 0 0,-1-1 0,1 1 0,-1 0 0,0-1 0,1 0 0,-1 1 0,1-1 1,-1 0-1,1 0 0,0 0 0,-1 0 0,1 0 0,0 0 0,0 0 0,-1 0 0,-1-3 1,1 1 16,0-1-1,0 0 1,0 0 0,0 0 0,1 0 0,-1 0 0,1-1 0,0 1 0,0 0 0,1-1 0,-1 1 0,1 0 0,0-1 0,1-7 0,1-7-10,1 1 0,5-22 0,1 11-120,0 1 0,2 0 0,1 0 0,22-37 0,74-96-312,-35 55 357,-72 104 13,3-2 3,-1 0 0,0-1 0,-1 0 1,1 1-1,-1-1 0,0 0 0,0 0 0,-1 0 0,1 0 1,0-8-1,-2 13-4,0-1 1,0 1-1,1 0 1,-1 0 0,0 0-1,0-1 1,0 1-1,0 0 1,0 0-1,0 0 1,0-1-1,-1 1 1,1 0 0,0 0-1,0 0 1,0 0-1,0-1 1,0 1-1,0 0 1,0 0-1,0 0 1,0 0 0,0-1-1,-1 1 1,1 0-1,0 0 1,0 0-1,0 0 1,0 0-1,0 0 1,-1-1 0,1 1-1,0 0 1,0 0-1,0 0 1,0 0-1,-1 0 1,1 0-1,0 0 1,0 0 0,-1 0-1,-7 4 37,-6 11 63,8-8-30,0 2 0,1-1 0,1 1 1,-1-1-1,1 1 0,1 1 0,0-1 1,0 0-1,1 1 0,0-1 0,-1 18 1,3 13 170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23.159"/>
    </inkml:context>
    <inkml:brush xml:id="br0">
      <inkml:brushProperty name="width" value="0.025" units="cm"/>
      <inkml:brushProperty name="height" value="0.025" units="cm"/>
    </inkml:brush>
  </inkml:definitions>
  <inkml:trace contextRef="#ctx0" brushRef="#br0">4 17 10698,'0'0'1081,"-1"0"-841,0-3-200,-1 2 600,2 0-1032,3-4-449,0 1 545,0 1-160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27.311"/>
    </inkml:context>
    <inkml:brush xml:id="br0">
      <inkml:brushProperty name="width" value="0.025" units="cm"/>
      <inkml:brushProperty name="height" value="0.025" units="cm"/>
    </inkml:brush>
  </inkml:definitions>
  <inkml:trace contextRef="#ctx0" brushRef="#br0">185 26 20380,'-6'28'4208,"-7"50"-3016,11-66-920,-41 304 798,20-124-1300,22-188 72,1 0 0,-1 0 0,0-1 0,0 1 0,0 0 0,0-1 0,-4 7 0,5-9 113,-1-1 0,1 0 0,0 0-1,0 1 1,0-1 0,0 0 0,-1 0 0,1 0 0,0 1-1,0-1 1,-1 0 0,1 0 0,0 0 0,0 0-1,-1 0 1,1 1 0,0-1 0,-1 0 0,1 0 0,0 0-1,0 0 1,-1 0 0,1 0 0,0 0 0,-1 0-1,1 0 1,0 0 0,0 0 0,-1 0 0,1 0 0,0-1-1,0 1 1,-1 0 0,1 0 0,0 0 0,-1 0-1,0-2-120,-1 1-1,1-1 1,0 1-1,0-1 1,-1 1-1,1-1 1,0 0-1,1 0 1,-3-3-1,-10-31-1032,1-1 0,2-1-1,2 0 1,1 0 0,-2-44-1,7 54 1123,0 1 0,2 0 0,1-1 0,1 1 0,1 0 0,8-31 0,-8 49 265,-1 0 1,2 0-1,-1 0 0,1 0 0,0 1 1,1-1-1,0 1 0,0 0 0,1 1 0,0-1 1,0 1-1,1 0 0,0 1 0,0 0 1,0 0-1,1 0 0,0 1 0,0 0 1,1 1-1,-1-1 0,11-2 0,4 1 323,1 0 1,0 2-1,0 1 0,0 1 0,0 1 0,1 1 0,-1 1 0,0 1 1,0 1-1,30 8 0,-47-10-418,-1 1 0,1 0-1,-1 0 1,0 1 0,0-1 0,0 1 0,0 1 0,0-1-1,-1 1 1,1 0 0,8 8 0,-12-9-66,0 0 1,0 0-1,0 0 0,0 1 1,-1-1-1,1 0 0,-1 1 1,0-1-1,0 1 0,0-1 0,-1 1 1,1 0-1,-1-1 0,0 1 1,0 0-1,0-1 0,0 1 1,0 0-1,-1-1 0,0 1 1,0 0-1,0-1 0,-2 5 1,-2 6 31,-1-1 0,0 0 1,-1-1-1,-14 20 0,-41 45 190,38-49-148,-120 136 403,144-164-503,-5 6 19,0 0 0,1 0 0,-1 0 0,-3 9 0,7-14-17,1 1-1,-1-1 0,1 0 0,-1 0 1,1 1-1,-1-1 0,1 0 1,0 1-1,0-1 0,0 0 1,0 1-1,0-1 0,0 0 0,0 1 1,0-1-1,0 0 0,1 1 1,-1-1-1,0 0 0,1 1 1,-1-1-1,1 0 0,0 0 0,-1 0 1,1 1-1,0-1 0,0 0 1,0 0-1,0 0 0,1 1 1,4 2-11,-1-1 0,1 0 0,0 0 0,0 0 0,0-1 0,1 0 1,-1 0-1,0-1 0,1 1 0,10-1 0,7 1-342,36-2 0,-33-2-236,1-1 1,0-2-1,-1 0 1,43-15-1,-27 4-91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27.759"/>
    </inkml:context>
    <inkml:brush xml:id="br0">
      <inkml:brushProperty name="width" value="0.025" units="cm"/>
      <inkml:brushProperty name="height" value="0.025" units="cm"/>
    </inkml:brush>
  </inkml:definitions>
  <inkml:trace contextRef="#ctx0" brushRef="#br0">17 47 18228,'-1'2'129,"-1"0"0,1 0 0,-1 0 0,1 0 1,0 1-1,0-1 0,0 0 0,0 1 0,1-1 0,-1 0 1,0 1-1,1-1 0,0 1 0,0-1 0,-1 1 0,1-1 0,1 1 1,-1-1-1,0 1 0,1-1 0,-1 1 0,1-1 0,0 0 0,0 1 1,0-1-1,0 0 0,0 0 0,0 1 0,0-1 0,1 0 0,-1 0 1,1 0-1,0-1 0,0 1 0,-1 0 0,4 1 0,1 1-39,-1-1 0,1 0 0,0 0-1,-1-1 1,1 0 0,1 0-1,-1 0 1,0-1 0,0 0 0,1 0-1,-1 0 1,0-1 0,8 0 0,-6-1-34,-1-1 1,0 0 0,1 0-1,-1 0 1,0-1 0,0 0 0,-1 0-1,1-1 1,0 0 0,-1 0 0,8-7-1,-11 8-4,0 0-1,0 0 1,0 0-1,0 0 1,0-1-1,-1 1 1,0-1 0,1 0-1,1-6 1,-3 8-18,0 0 0,-1-1 1,1 1-1,-1 0 0,1-1 1,-1 1-1,0-1 1,0 1-1,0 0 0,-1-1 1,1 1-1,0-1 1,-1 1-1,0 0 0,1 0 1,-1-1-1,-2-3 1,2 4-15,0 0 1,0 0-1,-1 0 1,1 1-1,0-1 1,-1 0-1,1 1 0,-1-1 1,1 1-1,-1 0 1,0-1-1,1 1 1,-1 0-1,0 0 1,0 0-1,0 0 1,0 0-1,0 1 1,-3-2-1,2 2-4,0 0 0,-1 0 0,1 0-1,0 0 1,-1 0 0,1 1-1,0-1 1,0 1 0,-1 0 0,1 0-1,-4 2 1,-3 1-8,1 2 1,0-1-1,0 1 0,0 0 0,1 1 0,-14 13 1,11-8-12,1 1 1,0-1-1,1 2 1,-10 18-1,15-25-3,1 0 0,0 0 0,0 0-1,0 0 1,1 1 0,0-1 0,1 1 0,0 0 0,0-1-1,0 1 1,1 7 0,1-12-29,-1-1-1,0 0 1,1 0 0,0 0 0,-1 0-1,1 0 1,0 0 0,0 0 0,0 0-1,0 0 1,0 0 0,0 0-1,1-1 1,-1 1 0,1 0 0,-1-1-1,1 1 1,0-1 0,-1 0 0,1 1-1,0-1 1,0 0 0,0 0-1,0 0 1,0-1 0,0 1 0,0 0-1,0-1 1,0 1 0,1-1 0,-1 0-1,0 1 1,4-2 0,4 1 35,-1 0 1,1-1 0,-1 0-1,0-1 1,0 0-1,13-5 1,25-13-217,8-12-111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28.413"/>
    </inkml:context>
    <inkml:brush xml:id="br0">
      <inkml:brushProperty name="width" value="0.025" units="cm"/>
      <inkml:brushProperty name="height" value="0.025" units="cm"/>
    </inkml:brush>
  </inkml:definitions>
  <inkml:trace contextRef="#ctx0" brushRef="#br0">157 301 18188,'-27'22'1987,"-31"33"0,48-44-1515,1 0-1,0 1 0,0 0 1,1 0-1,-11 22 1,18-31-414,0 1 1,-1-1-1,1 0 1,1 1-1,-1-1 1,0 0-1,1 1 1,-1-1-1,1 1 1,0-1-1,1 0 1,-1 1-1,1 3 1,0-5-48,-1 0 0,1 0 0,0 0 1,0 0-1,0 0 0,0 0 0,1 0 1,-1-1-1,0 1 0,1 0 0,-1-1 1,1 1-1,0-1 0,-1 0 0,1 1 1,0-1-1,0 0 0,0 0 0,0 0 1,0 0-1,0-1 0,3 2 0,1-1-8,1 0-1,-1 0 1,1 0-1,-1-1 1,1 1-1,0-2 0,-1 1 1,1-1-1,-1 0 1,1 0-1,-1-1 1,0 0-1,1 0 1,-1 0-1,0-1 1,0 0-1,0 0 1,-1-1-1,1 1 0,-1-1 1,0-1-1,5-4 1,6-6 1,0-2 1,-1 0 0,-1-1-1,-1 0 1,13-25-1,3-7 13,-3-2 0,30-83 0,-54 129-19,0-1 0,0 1 0,0-1 0,-1 0 0,0 1 0,0-1 0,-1 0 1,0-9-1,0 16 0,0 0 1,0-1 0,0 1 0,0-1-1,0 1 1,0-1 0,0 1 0,0-1-1,0 1 1,-1-1 0,1 1 0,0 0 0,0-1-1,-1 1 1,1-1 0,0 1 0,0 0-1,-1-1 1,1 1 0,-1 0 0,1-1-1,0 1 1,-1 0 0,1-1 0,0 1-1,-1 0 1,1 0 0,-1 0 0,0-1-1,-12 7-23,-8 17-15,10-6 31,2-1-1,0 1 1,1 0 0,1 1 0,0 0-1,2 0 1,0 1 0,1-1 0,0 1-1,2 0 1,0 0 0,2 0 0,0 0-1,1 0 1,3 22 0,-3-35 10,1 0 0,-1 0 1,1-1-1,0 1 0,1 0 1,-1-1-1,1 1 0,0-1 0,0 0 1,1 0-1,-1 0 0,1-1 0,0 1 1,1-1-1,-1 0 0,1 0 0,0 0 1,0-1-1,0 1 0,0-1 1,0-1-1,1 1 0,-1-1 0,1 0 1,0 0-1,0 0 0,0-1 0,0 0 1,0 0-1,0-1 0,0 1 1,0-1-1,0-1 0,0 1 0,0-1 1,0 0-1,0 0 0,0-1 0,-1 0 1,1 0-1,0 0 0,8-5 1,3-3 35,-1-1 0,0-1 0,-1 0 0,0-1 0,-1-1 0,0 0 0,-1 0 0,14-21 0,11-22 185,30-61-1,-53 93-157,6-12 34,-10 20-52,-1-1-1,0 0 1,-1-1 0,-1 0-1,6-23 1,-15 36-51,-6 12-11,-6 15-17,0 7 18,2 0 0,1 0 0,1 1 0,2 0-1,1 1 1,-3 34 0,6-24 12,1 0 1,2 0-1,2 0 0,9 46 0,-10-81 3,-1 0 1,0 0 0,1 0 0,0 0 0,0 0 0,1-1-1,-1 1 1,1-1 0,0 1 0,0-1 0,1 1-1,-1-1 1,7 7 0,-9-10 0,0-1-1,1 0 1,-1 0-1,0 0 1,1 1-1,-1-1 1,0 0-1,1 0 1,-1 0-1,0 0 1,1 0-1,-1 0 1,1 0 0,-1 0-1,0 0 1,1 0-1,-1 0 1,1 0-1,-1 0 1,0 0-1,1 0 1,-1 0-1,0-1 1,1 1-1,-1 0 1,1 0-1,-1 0 1,0 0 0,0-1-1,1 1 1,-1 0-1,0 0 1,1-1-1,-1 1 1,0 0-1,0-1 1,1 1-1,-1 0 1,0-1-1,0 1 1,0 0-1,0-1 1,1 1-1,-1-1 1,0 1 0,0 0-1,0-1 1,0 1-1,0 0 1,0-1-1,4-20-20,-4 5-64,-1 1 1,-1-1 0,0 1-1,-1 0 1,0 0-1,-1 0 1,-1 0 0,0 1-1,-1 0 1,-10-18 0,-4-2-199,-1 1 0,-47-56 0,50 69 396,-22-19 1,32 32 28,8 7-134,0 0 1,0 0-1,0 0 1,0 0-1,0 0 1,0 0-1,0 0 1,0 0-1,0-1 1,1 1-1,-1 0 1,0 0-1,0 0 1,0 0-1,0 0 1,0 0-1,0 0 1,0 0-1,0 0 1,0 0-1,0 0 1,0 0-1,0 0 1,0 0-1,1 0 1,-1 0-1,0-1 1,0 1-1,0 0 1,0 0-1,0 0 1,0 0-1,0 0 1,0 0-1,0 0 1,0 0-1,0 0 1,0-1-1,0 1 1,0 0-1,0 0 1,0 0-1,0 0 1,0 0-1,0 0 1,0 0-1,0 0 1,0 0-1,0 0 1,-1-1-1,1 1 1,0 0-1,0 0 1,0 0-1,0 0 1,0 0-1,0 0 1,0 0-1,0 0 1,0 0-1,0 0 1,0 0-1,0 0 1,0 0-1,-1 0 1,1 0-1,0 0 1,0-1-1,0 1 1,12 1 263,17 5 20,15 6-126,68 9 1,-97-19-292,1-1 1,-1 0-1,1-2 0,0 1 1,-1-2-1,1 0 1,-1-1-1,18-5 0,-7-3-170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0.770"/>
    </inkml:context>
    <inkml:brush xml:id="br0">
      <inkml:brushProperty name="width" value="0.025" units="cm"/>
      <inkml:brushProperty name="height" value="0.025" units="cm"/>
    </inkml:brush>
  </inkml:definitions>
  <inkml:trace contextRef="#ctx0" brushRef="#br0">169 259 17868,'-1'-4'309,"1"1"0,-1 0 1,0-1-1,0 1 0,0-1 1,0 1-1,-1 0 0,-2-6 1,2 8-238,1 0 1,0 0-1,0 0 1,0 0 0,-1 0-1,1 0 1,-1 0 0,1 0-1,-1 0 1,1 1-1,-1-1 1,1 1 0,-1-1-1,0 1 1,1 0 0,-1-1-1,0 1 1,1 0-1,-1 0 1,-3 1 0,0-1 9,0 1 1,-1 0-1,1 0 1,0 1-1,0 0 1,0 0 0,0 0-1,0 0 1,0 1-1,0 0 1,1 0-1,-1 0 1,1 0-1,0 1 1,0 0 0,0-1-1,1 2 1,-1-1-1,-2 5 1,3-5-93,-1 1 0,1 0 0,1 0 0,-1 1 0,1-1 0,0 0 0,0 1 0,0 0 0,1-1 0,0 1 1,0 0-1,0 0 0,1-1 0,0 1 0,0 0 0,1 0 0,1 9 0,-2-13 11,1 0 0,0 0 0,-1 0 0,1-1 0,0 1 0,0 0 0,0 0 0,1-1 0,-1 1 0,0-1 0,0 1 0,1-1 1,-1 1-1,1-1 0,-1 0 0,1 0 0,0 0 0,-1 0 0,1 0 0,0 0 0,0 0 0,0 0 0,0-1 0,0 1 0,0-1 0,0 1 0,0-1 0,0 0 0,0 0 0,0 0 0,0 0 0,2-1 0,4 0 37,0 0 0,-1 0 0,0-1 1,1-1-1,-1 1 0,0-1 0,11-6 0,5-6 178,0-1-1,-2-1 1,0-1 0,0 0 0,-2-2 0,0-1 0,-2 0-1,0-1 1,-1-1 0,-1 0 0,22-50 0,-34 66-154,15-39 288,-17 43-316,0-1 0,0 0 0,0 0 0,-1 0 0,1 1 0,-1-1 0,0 0 0,0 0 0,-1-5 0,1 8-33,0 1-1,0 0 1,0 0 0,0 0-1,0 0 1,0 0 0,0-1-1,0 1 1,0 0 0,0 0-1,0 0 1,0 0 0,0 0 0,-1-1-1,1 1 1,0 0 0,0 0-1,0 0 1,0 0 0,0 0-1,0-1 1,0 1 0,0 0 0,-1 0-1,1 0 1,0 0 0,0 0-1,0 0 1,0 0 0,0 0-1,0 0 1,-1 0 0,1 0 0,0 0-1,0-1 1,0 1 0,0 0-1,0 0 1,-1 0 0,1 0-1,0 0 1,0 0 0,0 0 0,0 0-1,-1 1 1,1-1 0,0 0-1,0 0 1,0 0 0,0 0-1,0 0 1,-1 0 0,1 0-1,0 0 1,0 0 0,0 0 0,-7 9-2,-2 8-30,2 1 1,0-1 0,1 1 0,1 0 0,0 0 0,-3 36 0,6-37 13,1-1-1,0 1 1,2 0 0,0 0 0,1 0 0,0-1 0,10 33-1,-11-45 19,0 0-1,1-1 0,-1 1 0,1 0 0,0-1 0,0 1 1,0-1-1,1 0 0,-1 0 0,1 0 0,-1 0 0,1 0 0,0 0 1,0-1-1,0 1 0,1-1 0,-1 0 0,0 0 0,1 0 0,0-1 1,-1 1-1,1-1 0,0 0 0,0 0 0,0 0 0,0 0 1,0-1-1,-1 0 0,1 1 0,0-1 0,0-1 0,0 1 0,0-1 1,0 1-1,0-1 0,0 0 0,0-1 0,-1 1 0,1-1 0,0 1 1,-1-1-1,1 0 0,3-3 0,4-4 19,0 0-1,0 0 1,-1-1 0,0 0-1,-1-1 1,0 0 0,-1-1-1,0 0 1,-1 0 0,0 0-1,-1-1 1,0 0 0,7-27 0,-12 31-16,-3 7-8,-7 12-4,6-2 2,0 0 1,1-1-1,0 1 1,0 0-1,0 1 1,1-1-1,0 0 1,1 0 0,0 1-1,0-1 1,1 0-1,0 0 1,4 14-1,-4-18 7,0 0 0,0-1 0,0 1 0,1 0 1,0-1-1,0 1 0,0-1 0,0 1 0,1-1 0,-1 0 0,1 0 0,-1 0 0,1-1 0,0 1 0,0-1 1,1 1-1,-1-1 0,0 0 0,1 0 0,0 0 0,-1-1 0,1 1 0,0-1 0,0 0 0,-1 0 0,1 0 1,0-1-1,0 1 0,6-1 0,2-1 13,-1 0-1,0-1 1,0 0 0,-1-1-1,1 0 1,0 0 0,-1-1 0,0-1-1,0 0 1,10-6 0,-8 3 16,0 0 0,-1 0 0,0-1 0,0-1 0,-1 0 0,0 0 0,12-18 0,-18 22-8,0-1 0,0 0 0,-1 0 0,4-12 0,-7 17-16,1 0 0,-1 0-1,0 0 1,1 0 0,-1 0-1,0 0 1,0 0 0,0-1 0,-1-2-1,1 5-2,0-1-1,-1 0 0,1 1 0,0-1 0,0 0 1,-1 1-1,1-1 0,-1 1 0,1-1 1,0 1-1,-1-1 0,1 1 0,-1-1 0,1 1 1,-1-1-1,0 1 0,1-1 0,-1 1 1,1 0-1,-1-1 0,0 1 0,1 0 0,-1 0 1,0 0-1,1-1 0,-1 1 0,-1 0 1,-1 0-3,0 1 0,0-1-1,0 1 1,0-1 0,-1 1 0,1 0 0,0 1 0,1-1 0,-1 0 0,0 1 0,0-1 0,0 1 0,1 0 0,-1 0 0,1 0 0,0 0 0,-1 1 0,1-1 0,-3 5 0,0-1-37,1 0 1,0 0-1,0 0 0,0 0 1,1 1-1,0-1 1,-4 13-1,6-15-45,1 1-1,-1 0 1,1 0-1,-1 0 1,1 0-1,1-1 1,-1 1-1,2 6 1,-2-10 25,0 1-1,1-1 1,-1 1-1,1-1 1,-1 0 0,1 1-1,-1-1 1,1 0 0,0 0-1,0 0 1,-1 1-1,1-1 1,0 0 0,0 0-1,0 0 1,0 0 0,0 0-1,1-1 1,-1 1-1,0 0 1,0 0 0,0-1-1,1 1 1,-1-1 0,0 1-1,1-1 1,-1 0-1,1 1 1,-1-1 0,0 0-1,4 0 1,-2-1-23,1 1 0,0-1 0,-1 0 0,1-1 0,0 1 0,-1-1 0,1 1 0,-1-1 0,0 0 0,0-1-1,0 1 1,4-4 0,15-21-580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1.205"/>
    </inkml:context>
    <inkml:brush xml:id="br0">
      <inkml:brushProperty name="width" value="0.025" units="cm"/>
      <inkml:brushProperty name="height" value="0.025" units="cm"/>
    </inkml:brush>
  </inkml:definitions>
  <inkml:trace contextRef="#ctx0" brushRef="#br0">30 3 16868,'-10'-2'1744,"0"2"-1312,6 0-384,4 4 608,-2 0-312,-2 2-88,7-2-288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1.956"/>
    </inkml:context>
    <inkml:brush xml:id="br0">
      <inkml:brushProperty name="width" value="0.025" units="cm"/>
      <inkml:brushProperty name="height" value="0.025" units="cm"/>
    </inkml:brush>
  </inkml:definitions>
  <inkml:trace contextRef="#ctx0" brushRef="#br0">77 84 13667,'24'-40'6405,"-40"78"-4683,-13 43 0,13-24-1637,3 0 0,2 1 0,-3 65 0,14-122-85,-1 8 55,1 1-1,0-1 1,2 19-1,-2-28-46,-1 0-1,1 0 0,0 1 1,1-1-1,-1 0 0,0 0 0,0 0 1,0 1-1,0-1 0,0 0 0,0 0 1,0 0-1,0 1 0,0-1 0,0 0 1,0 0-1,1 0 0,-1 1 1,0-1-1,0 0 0,0 0 0,0 0 1,1 0-1,-1 0 0,0 1 0,0-1 1,0 0-1,1 0 0,-1 0 0,0 0 1,0 0-1,0 0 0,1 0 1,-1 0-1,0 0 0,0 0 0,0 0 1,1 0-1,-1 0 0,0 0 0,0 0 1,1 0-1,-1 0 0,9-8 207,5-15 71,-2-13 166,-1-1 0,10-60 0,-14 60-237,4-23 50,-3 0 0,0-93-1,-4 162-348,1 0 0,0 0 0,0 0 0,0 0 0,12 12-1,-14-18 75,1 1 1,-1-1-1,1 0 0,0 0 0,0 0 0,1-1 0,-1 1 0,0-1 0,1 0 1,-1 0-1,1-1 0,0 0 0,-1 1 0,7-1 0,-3 0 19,0 0 0,0-1 0,0-1 1,0 0-1,0 0 0,0 0 0,15-5 0,-5-1 59,0 0-1,0-1 0,-1-1 1,0-1-1,-1-1 1,19-15-1,-6 3 58,-29 23-124,0 0 1,0 0-1,0 0 0,0 0 0,0 0 1,0 0-1,0 0 0,0 0 0,0 0 0,0 0 1,0 0-1,-1 0 0,1 0 0,0 1 1,0-1-1,0 0 0,0 0 0,0 0 1,0 0-1,0 0 0,0 0 0,1 0 0,-1 0 1,0 0-1,0 0 0,0 0 0,0 0 1,0 1-1,0-1 0,0 0 0,0 0 1,0 0-1,0 0 0,0 0 0,0 0 0,0 0 1,0 0-1,0 0 0,0 0 0,0 0 1,0 0-1,0 0 0,0 0 0,0 0 1,1 0-1,-1 0 0,0 0 0,0 0 0,0 0 1,0 0-1,0 0 0,0 0 0,0 0 1,0 0-1,0 0 0,0 0 0,0 0 1,0 0-1,1 0 0,-1 0 0,0 0 0,0 0 1,0 0-1,0 0 0,0 0 0,0 0 1,0 0-1,0 0 0,-2 7-11,-12 33-25,2 0 0,2 1 0,1 0 0,2 1 0,2 0 0,1 81 0,5-120 0,4 38-103,-5-40 88,1 1 0,-1 0 0,0 0 0,1-1 1,0 1-1,-1-1 0,1 1 0,0-1 0,0 1 0,0-1 1,0 1-1,0-1 0,0 0 0,0 1 0,0-1 1,1 0-1,-1 0 0,0 0 0,3 1 0,-3-1-34,-1-1-1,1 0 1,0 0 0,0 0-1,0 0 1,0 1-1,-1-1 1,1 0 0,0 0-1,0-1 1,0 1-1,0 0 1,-1 0 0,1 0-1,0-1 1,0 1-1,0 0 1,-1-1 0,1 1-1,0 0 1,0-1-1,0 0 1,16-19-920,3-30 74,-19 48 837,12-39-868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2.980"/>
    </inkml:context>
    <inkml:brush xml:id="br0">
      <inkml:brushProperty name="width" value="0.025" units="cm"/>
      <inkml:brushProperty name="height" value="0.025" units="cm"/>
    </inkml:brush>
  </inkml:definitions>
  <inkml:trace contextRef="#ctx0" brushRef="#br0">1 95 16083,'2'5'241,"0"-1"0,1 0 0,0 0-1,0 0 1,0 0 0,1 0 0,-1-1-1,1 1 1,0-1 0,0 0 0,0 0-1,0 0 1,0-1 0,1 0 0,-1 1-1,1-2 1,0 1 0,-1 0 0,1-1-1,0 0 1,0 0 0,0 0 0,0-1-1,0 0 1,0 0 0,7-1-1,0-1-32,0 0 0,0-1-1,0 0 1,-1-1-1,1-1 1,-1 0 0,0-1-1,0 1 1,-1-2-1,0 0 1,0 0-1,0-1 1,-1 0 0,0-1-1,-1 1 1,13-18-1,-19 23-188,0 0 0,0-1 0,-1 1 1,0 0-1,1 0 0,-1-1 0,1-3 0,-2 7-19,0-1 1,0 1-1,0-1 0,0 1 1,0-1-1,0 1 0,0-1 1,0 1-1,0-1 1,0 0-1,0 1 0,0-1 1,-1 1-1,1-1 0,0 1 1,0 0-1,0-1 1,-1 1-1,1-1 0,-1 0 1,0 1-4,1-1 1,-1 1 0,1 0 0,-1 0-1,0-1 1,0 1 0,1 0 0,-1 0 0,0 0-1,1 0 1,-1 0 0,0 0 0,1 0-1,-1 0 1,0 0 0,1 1 0,-1-1-1,0 0 1,1 0 0,-2 1 0,-3 1-13,0 1 0,0-1 1,1 1-1,-1 0 1,1 1-1,0-1 1,-1 1-1,2 0 0,-1 0 1,-4 5-1,-31 48-123,31-43 97,0 0 0,1 0 0,-6 17 1,11-25 32,0 1 0,1-1 1,-1 1-1,1 0 0,0-1 1,1 1-1,0 0 0,0 0 1,1 11-1,0-16 7,-1-1 1,0 1-1,1-1 1,-1 1-1,0-1 1,1 1-1,0-1 1,-1 0-1,1 1 1,0-1 0,0 0-1,0 1 1,0-1-1,0 0 1,0 0-1,0 0 1,0 0-1,0 0 1,0 0-1,1 0 1,-1 0-1,2 0 1,0 0 1,-1 0 0,1-1 0,0 1 0,-1-1 0,1 0 0,0 0 0,-1 0 0,1 0 0,0 0 0,0-1 0,4 0 0,4-3 15,0 0-1,0 0 1,0-1-1,17-10 1,-4-1 54,38-34 1,-38 29 3,30-19 0,-53 39-71,0 1 0,0-1 0,1 0 0,-1 0 1,0 1-1,1-1 0,-1 1 0,1-1 0,-1 1 0,1 0 0,-1-1 0,3 1 1,-4 0-4,1 0 1,-1 0 0,1 0 0,0 1 0,-1-1-1,1 0 1,-1 0 0,0 0 0,1 1 0,-1-1-1,1 0 1,-1 1 0,1-1 0,-1 0 0,0 1-1,1-1 1,-1 0 0,0 1 0,1-1 0,-1 1-1,0-1 1,1 1 0,-1 0 0,1 3 0,0 1 0,0-1 1,0 1-1,-1-1 0,0 1 0,0 7 1,0 6 4,0-16-2,0 1 1,0 0-1,1-1 1,-1 1-1,1-1 1,-1 1-1,1-1 1,0 1-1,0-1 1,0 0-1,1 1 0,-1-1 1,0 0-1,1 0 1,-1 0-1,1 0 1,0 0-1,4 3 1,-4-3 4,1-1-1,-1 0 1,1 0-1,0 0 1,-1 0-1,1 0 1,0-1 0,0 1-1,0-1 1,0 1-1,0-1 1,-1 0 0,1 0-1,0-1 1,0 1-1,0-1 1,3 0 0,13-5 19,-1 0 1,0-2-1,-1 0 1,0-1-1,0 0 1,24-19-1,19-10-275,-60 37 233,0 1 0,0 0 0,1-1 1,-1 1-1,1 0 0,-1 0 0,0-1 0,1 1 1,-1 0-1,1 0 0,-1 0 0,0-1 1,1 1-1,-1 0 0,1 0 0,-1 0 1,1 0-1,-1 0 0,0 0 0,1 0 1,-1 0-1,1 0 0,-1 0 0,1 0 0,-1 0 1,1 0-1,-1 1 0,0-1 0,1 0 1,-1 0-1,1 0 0,-1 1 0,0-1 1,1 0-1,-1 0 0,0 1 0,1-1 1,0 1-1,2 18-845,2 4-46,-4-22 807,0 1 0,0 0-1,0-1 1,1 1 0,-1-1-1,1 1 1,-1-1 0,1 0 0,-1 1-1,1-1 1,0 0 0,-1 0-1,1 0 1,0 0 0,0-1 0,0 1-1,0 0 1,2 0 0,0-1-89,0 1 0,1-1 0,-1 0 0,0 0 1,0-1-1,0 1 0,0-1 0,7-2 0,-1 0-180,-1-1-1,1 0 0,0 0 1,-1-1-1,0-1 0,11-8 0,-13 10 210,-1-1-1,0-1 0,0 1 1,-1-1-1,0 0 0,0 0 1,0 0-1,-1 0 0,7-14 0,-11 12 332,-7 12 14,-9 12 195,8-5-115,0 1 0,1 0 1,1 0-1,0 1 0,1-1 0,1 1 1,-1 0-1,-3 22 0,7-25-147,0 0 0,0 0 0,1 0 0,0 0-1,0 0 1,1 0 0,1-1 0,0 1 0,0 0 0,1-1 0,0 1 0,7 14-1,-1-7-233,0 1 0,-1 0-1,-1 0 1,-1 1-1,7 33 1,-13-45 114,1-1 0,0 1 0,-1 0 0,-1-1 0,1 1 0,-1 0 0,0-1 0,0 1 0,-1-1 0,0 0 0,0 1 1,-1-1-1,1 0 0,-1 0 0,-1 0 0,1-1 0,-1 1 0,0-1 0,0 0 0,-8 8 0,9-10 92,-1 0 1,1 0-1,-1 0 1,0 0-1,0 0 1,0-1-1,0 0 1,-1 0-1,1 0 1,-6 1-1,9-3-60,0 1 1,0-1-1,0 0 0,0 0 0,0 0 0,0 0 1,0 0-1,0 0 0,0-1 0,0 1 1,0 0-1,0 0 0,0-1 0,0 1 1,0 0-1,0-1 0,1 1 0,-1-1 0,0 0 1,-1 0-1,0-1 3,1 0-1,0 1 1,0-1 0,0 0-1,0 0 1,1 0 0,-1 1-1,0-1 1,1 0 0,-1 0-1,1 0 1,0 0-1,0 0 1,0-3 0,0-11-34,0 1 0,2-1 0,0 1 0,1 0 0,0 0 0,1 0 1,1 0-1,8-17 0,0 3-124,1 1-1,2 1 1,21-28 0,0 9 93,3 1-1,75-67 1,-84 84 353,-29 26-278,-1 0 0,1 1-1,0-1 1,-1 0 0,1 0-1,-1 0 1,0 0 0,0 0 0,1 0-1,-2-1 1,1 1 0,0 0-1,0-3 1,0 5-30,-1-1 1,0 1-1,0-1 0,0 1 0,0 0 0,-1-1 0,1 1 0,0-1 1,0 1-1,0 0 0,0-1 0,0 1 0,0-1 0,-1 1 1,1 0-1,0-1 0,0 1 0,0 0 0,-1-1 0,1 1 0,0 0 1,-1 0-1,1-1 0,0 1 0,-1 0 0,1 0 0,-1-1 1,0 1 4,-1-1 1,1 1 0,-1 0-1,1 0 1,-1 0-1,1 0 1,0 0 0,-1 0-1,1 0 1,-1 0 0,1 0-1,-3 1 1,-1 1-11,0 0 1,0 0-1,0 1 0,1-1 1,-1 1-1,0 0 0,1 0 0,0 1 1,0-1-1,0 1 0,0 0 1,0 0-1,1 0 0,0 1 1,0-1-1,0 1 0,0 0 0,1 0 1,-1 0-1,1 0 0,1 0 1,-1 0-1,1 0 0,0 1 1,-1 5-1,1-4-22,0-1 1,1 0-1,-1 1 0,1-1 1,0 1-1,1-1 1,0 1-1,0-1 0,0 0 1,1 1-1,0-1 0,0 0 1,0 0-1,1 0 0,0 0 1,0-1-1,1 1 1,-1-1-1,1 0 0,0 0 1,6 5-1,-4-6-35,0 0-1,1 0 1,-1-1 0,1 0 0,0 0-1,0 0 1,0-1 0,0 0 0,1 0-1,-1-1 1,1 0 0,-1 0-1,1-1 1,-1 0 0,1 0 0,-1-1-1,1 0 1,-1 0 0,11-4 0,49-16-188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9.688"/>
    </inkml:context>
    <inkml:brush xml:id="br0">
      <inkml:brushProperty name="width" value="0.05" units="cm"/>
      <inkml:brushProperty name="height" value="0.05" units="cm"/>
    </inkml:brush>
  </inkml:definitions>
  <inkml:trace contextRef="#ctx0" brushRef="#br0">158 184 22685,'-9'1'322,"1"0"0,-1 0 0,1 1 0,0 0 0,-1 1 0,1 0 1,0 0-1,0 1 0,1-1 0,-1 2 0,1-1 0,-8 7 0,11-7-236,0-1 0,0 0 0,1 1 1,-1 0-1,1 0 0,0 0 0,1 0 0,-1 0 0,0 1 0,1-1 0,0 1 0,0 0 0,1-1 0,-1 1 1,1 0-1,0 0 0,0 0 0,1 0 0,-1 0 0,1 0 0,1 10 0,-1-13-72,0 0 0,0 0 1,1 0-1,-1 0 0,0 0 0,1-1 0,0 1 0,-1 0 0,1 0 1,0 0-1,0-1 0,0 1 0,0 0 0,0-1 0,0 1 0,0 0 0,0-1 1,1 0-1,-1 1 0,1-1 0,-1 0 0,1 0 0,-1 0 0,1 0 1,0 0-1,0 0 0,-1 0 0,1 0 0,0-1 0,0 1 0,0-1 1,0 0-1,0 1 0,0-1 0,0 0 0,-1 0 0,1 0 0,0 0 1,0 0-1,0-1 0,0 1 0,4-2 0,1 0 5,1-1-1,-1 0 0,0 0 1,0 0-1,0-1 1,0 0-1,0-1 0,-1 0 1,7-6-1,-1-2 0,-1 0 0,0-1 0,-1 0 0,-1-1 0,0 1-1,-1-2 1,12-31 0,-11 21 6,-1 0-1,-2 0 1,0-1 0,2-34 0,-9 41-35,1 20 11,0 0 0,-1 0-1,1 0 1,0 0-1,0 0 1,0-1-1,0 1 1,0 0 0,0 0-1,0 0 1,0 0-1,0 0 1,-1 0 0,1 0-1,0 0 1,0-1-1,0 1 1,0 0-1,0 0 1,0 0 0,-1 0-1,1 0 1,0 0-1,0 0 1,0 0-1,0 0 1,0 0 0,0 0-1,-1 0 1,1 0-1,0 0 1,0 0 0,0 0-1,0 0 1,0 0-1,-1 0 1,1 0-1,0 0 1,0 1 0,0-1-1,0 0 1,0 0-1,0 0 1,-1 0-1,1 0 1,0 0 0,0 0-1,0 0 1,0 0-1,0 1 1,0-1 0,0 0-1,0 0 1,-3 3-5,1 1 0,0-1 0,0 1 0,0-1 0,1 1 0,-3 7 0,-1 5-35,-39 139 78,38-129-158,1 0-1,2 1 1,1-1-1,0 29 1,2-53 30,0 0 0,0 0 0,1 0 0,-1 1 1,0-1-1,1 0 0,-1 0 0,1 0 0,0 0 1,-1 0-1,1 0 0,0-1 0,0 1 0,0 0 1,1 0-1,-1-1 0,0 1 0,3 2 0,-3-4 35,1 1 0,-1 0 0,1-1 0,0 1 0,-1-1 0,1 1 0,0-1 0,-1 0 0,1 1 0,0-1 0,0 0 0,-1 0 0,1-1 0,0 1 0,-1 0 0,1 0 0,0-1 0,-1 1 0,1-1 0,0 0 0,-1 1 0,3-2 0,22-12-604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4.597"/>
    </inkml:context>
    <inkml:brush xml:id="br0">
      <inkml:brushProperty name="width" value="0.025" units="cm"/>
      <inkml:brushProperty name="height" value="0.025" units="cm"/>
    </inkml:brush>
  </inkml:definitions>
  <inkml:trace contextRef="#ctx0" brushRef="#br0">29 26 19436,'-12'77'5342,"-4"161"-4703,16-226-624,2 35 30,-1-44-22,-1 0 0,1 0 0,-1 0 0,1-1 0,0 1 1,0 0-1,0-1 0,0 1 0,1 0 0,-1-1 0,1 1 0,3 3 1,-4-5-12,-1-1 0,1 1 1,0-1-1,0 0 1,0 1-1,0-1 1,0 0-1,0 1 1,0-1-1,0 0 1,0 0-1,0 0 0,0 0 1,0 0-1,0 0 1,0 0-1,0 0 1,0 0-1,0 0 1,-1 0-1,1-1 1,0 1-1,0 0 0,0-1 1,0 1-1,0-1 1,0 1-1,-1-1 1,1 0-1,0 1 1,0-1-1,-1 1 1,1-1-1,0 0 0,0-1 1,26-31 240,-26 32-240,20-35 162,0 0 0,-2-1 0,-2 0 0,-2-2 0,16-58 0,-28 71-173,-1 11-140,2 25-86,-2-5 185,-1-1 1,1 1-1,0-1 1,1 1 0,-1-1-1,1 0 1,-1 0-1,1 0 1,0-1-1,1 1 1,-1-1-1,1 1 1,-1-1-1,1 0 1,0 0 0,0-1-1,0 1 1,1-1-1,-1 0 1,1 0-1,-1-1 1,1 1-1,-1-1 1,1 0-1,0 0 1,7 0 0,-3 0 52,0 0 0,0-1 0,1 0 0,-1-1 0,0 0 0,0 0 1,-1-1-1,1 0 0,0-1 0,-1 0 0,1 0 0,-1-1 0,11-6 1,-13 6 50,0 0 0,-1 0 1,0-1-1,6-7 0,-10 11-41,1 0 0,-1-1 0,0 1-1,0-1 1,0 1 0,0-1-1,0 1 1,0-1 0,-1 0-1,1 1 1,-1-1 0,1 0-1,-1 0 1,1 0 0,-1 1-1,0-1 1,0 0 0,0 0-1,0 0 1,-1-3 0,1 5-20,0-1 0,-1 0 0,1 1-1,0-1 1,-1 1 0,1-1 0,-1 1 0,1-1 0,-1 1 0,1-1 0,-1 1 0,1-1 0,-1 1-1,0 0 1,1-1 0,-1 1 0,0 0 0,1-1 0,-1 1 0,0 0 0,1 0 0,-1 0 0,0 0-1,1 0 1,-1 0 0,0 0 0,0 0 0,1 0 0,-1 0 0,0 0 0,1 0 0,-1 0 0,0 1-1,1-1 1,-1 0 0,0 0 0,1 1 0,-1-1 0,1 1 0,-1-1 0,0 0 0,1 1 0,-1 0 0,-4 1-6,1 1 0,0 0 0,0 0 1,0 1-1,-3 3 0,-1 2-13,1 1-1,0-1 1,1 1-1,0 0 1,1 1-1,-7 19 1,9-23 10,1 0 0,0 0 0,0 0 0,1 0 0,0 0 0,0 0 0,1 0 1,0 0-1,0 1 0,1-1 0,0 0 0,2 11 0,-2-16 3,0 1 0,0-1 0,1 1 0,-1-1 0,0 0 0,1 1 0,-1-1 0,1 0 0,0 0 0,0 0 0,0 0 0,0-1-1,0 1 1,0 0 0,0-1 0,4 2 0,-2-1 0,0 0-1,1 0 0,0-1 1,-1 0-1,1 0 0,0 0 1,-1-1-1,9 1 0,1-2 1,0-1 0,-1 0 0,1 0-1,-1-1 1,19-7 0,-29 9 3,12-4 6,-1-1-1,0 0 1,0 0-1,22-15 1,-33 19 7,0 0 1,-1-1 0,1 1 0,-1 0 0,1-1 0,-1 1 0,0-1 0,0 0 0,0 0 0,0 0 0,-1 0-1,1 0 1,-1 0 0,0 0 0,0 0 0,0 0 0,0-1 0,0 1 0,-1-1 0,1 1 0,-1 0-1,0-1 1,0 1 0,0-1 0,-1 1 0,1 0 0,-2-4 0,-21-67 313,14 49-318,-10-42 0,19 67-32,0 0 0,0-1-1,0 1 1,0 0 0,0-1 0,0 1 0,0 0 0,0-1 0,0 1-1,0 0 1,0-1 0,1 1 0,-1 0 0,0-1 0,0 1-1,0 0 1,0 0 0,0-1 0,1 1 0,-1 0 0,0-1-1,0 1 1,1 0 0,-1 0 0,0-1 0,0 1 0,1 0 0,-1 0-1,0 0 1,0 0 0,1-1 0,-1 1 0,0 0 0,1 0-1,-1 0 1,0 0 0,1 0 0,-1 0 0,0 0 0,1 0-1,-1 0 1,0 0 0,1 0 0,-1 0 0,0 0 0,1 0 0,-1 0-1,0 0 1,1 0 0,-1 0 0,0 0 0,1 1 0,-1-1-1,0 0 1,1 0 0,-1 1 0,22 8-941,-21-8 772,15 7-551,1-1 0,-1-1 0,1-1 0,0 0 0,0-1-1,1 0 1,21 0 0,-7-4-262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5.045"/>
    </inkml:context>
    <inkml:brush xml:id="br0">
      <inkml:brushProperty name="width" value="0.025" units="cm"/>
      <inkml:brushProperty name="height" value="0.025" units="cm"/>
    </inkml:brush>
  </inkml:definitions>
  <inkml:trace contextRef="#ctx0" brushRef="#br0">59 114 13395,'1'-15'897,"0"1"1,-1-1-1,0 1 1,-1 0-1,-5-22 1,6 36-855,0 0 0,0-1 0,0 1 1,0 0-1,0 0 0,0-1 0,0 1 0,0 0 0,0 0 0,0-1 1,0 1-1,0 0 0,-1 0 0,1-1 0,0 1 0,0 0 0,0 0 0,0 0 1,-1-1-1,1 1 0,0 0 0,0 0 0,0 0 0,-1 0 0,1 0 1,0 0-1,0-1 0,0 1 0,-1 0 0,1 0 0,0 0 0,0 0 0,-1 0 1,1 0-1,0 0 0,0 0 0,-1 0 0,1 0 0,0 0 0,0 0 1,-1 0-1,1 0 0,0 0 0,0 0 0,-1 0 0,1 1 0,0-1 1,0 0-1,-1 0 0,1 0 0,0 0 0,0 0 0,0 1 0,-1-1 0,1 0 1,0 0-1,0 0 0,0 1 0,0-1 0,0 0 0,-1 0 0,1 0 1,0 1-1,-11 16 998,5-1-709,0 0 0,1 1-1,1-1 1,1 1 0,-3 28-1,5-34-256,1 1 0,0-1 0,1 1 0,0-1 0,1 1 0,0-1 0,0 0 0,1 0-1,7 15 1,-9-22-46,1-1 0,0 1 0,0-1 0,0 0 0,0 0 0,1 0 0,-1 0 0,1 0 0,0 0 0,0-1-1,0 1 1,0-1 0,0 0 0,0 0 0,1 0 0,-1 0 0,5 1 0,-3-2 0,0 0 0,0 0 0,0 0-1,0-1 1,0 0 0,1 0 0,-1 0 0,0-1 0,0 1 0,0-1 0,8-3 0,0-1 24,0 0 0,0-1 1,0-1-1,-1 0 1,0 0-1,-1-1 1,1-1-1,15-15 1,-14 10 34,21-26 1,-31 35-145,1 0 0,-1 0 0,0-1 1,0 1-1,-1 0 0,1-1 0,-1 0 0,-1 1 0,3-11 0,-4 15 14,0 0-1,0 1 1,0-1-1,0 0 1,0 1-1,0-1 1,0 0-1,0 0 1,0 1-1,0-1 1,-1 0-1,1 1 1,0-1-1,-1 0 1,1 1-1,0-1 1,-1 0-1,1 1 1,0-1-1,-1 1 1,1-1-1,-1 1 1,1-1-1,-1 1 0,0-1 1,1 1-1,-1 0 1,1-1-1,-1 1 1,0 0-1,1-1 1,-1 1-1,0 0 1,1 0-1,-1-1 1,0 1-1,0 0 1,1 0-1,-1 0 1,0 0-1,1 0 1,-1 0-1,0 0 1,0 1-1,0-1 1,-3 1-68,0-1 1,1 1-1,-1 0 1,0 0-1,1 1 1,-1-1-1,-5 4 1,-11 12-543</inkml:trace>
  <inkml:trace contextRef="#ctx0" brushRef="#br0" timeOffset="1">201 371 16035,'12'23'2169,"6"-4"-1353,2-6-312,1-3 1041,5-7-1009,0-3-424,1-9 136,0-5-192,-1-3-328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6.336"/>
    </inkml:context>
    <inkml:brush xml:id="br0">
      <inkml:brushProperty name="width" value="0.025" units="cm"/>
      <inkml:brushProperty name="height" value="0.025" units="cm"/>
    </inkml:brush>
  </inkml:definitions>
  <inkml:trace contextRef="#ctx0" brushRef="#br0">98 515 15323,'-6'5'559,"-10"8"785,-24 26 0,36-35-1115,0 0 1,0 1-1,1 0 1,0 0-1,0 0 1,0 0-1,1 0 0,0 1 1,0-1-1,-2 10 1,3-13-163,1 0-1,0-1 1,-1 1 0,1-1-1,0 1 1,0 0 0,0-1 0,1 1-1,-1 0 1,0-1 0,1 1-1,-1-1 1,0 1 0,1-1-1,0 1 1,-1-1 0,1 1 0,0-1-1,0 1 1,0-1 0,0 0-1,0 1 1,2 0 0,-1 0-7,1 0 0,-1-1 0,1 1 0,0-1 0,0 0 0,0 0 0,-1 0 0,1 0-1,0-1 1,0 1 0,6 0 0,2-1-9,0 0 0,0-1 0,0 0 0,0-1 0,0 0 0,13-4-1,-11 1 9,0 0-1,0-1 0,-1-1 0,23-15 0,-30 18-30,0 1 0,0-1-1,0 0 1,-1 0 0,0-1-1,0 1 1,0-1-1,-1 0 1,1 0 0,-1 0-1,0-1 1,-1 1 0,1-1-1,1-6 1,-4 12-24,0 0 0,0 0-1,1-1 1,-1 1 0,0 0 0,0-1 0,0 1 0,0 0-1,0-1 1,0 1 0,0 0 0,1-1 0,-1 1-1,0 0 1,0-1 0,0 1 0,-1 0 0,1-1 0,0 1-1,0 0 1,0-1 0,0 1 0,0 0 0,0-1 0,0 1-1,0 0 1,-1 0 0,1-1 0,0 1 0,0 0 0,0-1-1,-1 1 1,1 0 0,0 0 0,0 0 0,-1-1-1,1 1 1,0 0 0,-1 0 0,1 0 0,0 0 0,-1-1-1,1 1 1,-18 8 61,-15 21-11,29-24-15,0 0 0,0 1 1,1-1-1,-1 1 0,1 0 0,1 0 1,-1 0-1,1 0 0,0 0 1,0 1-1,1-1 0,0 1 0,0-1 1,0 13-1,2-18-21,-1 1 1,0-1-1,0 0 0,0 0 0,1 0 1,-1 0-1,0 1 0,1-1 0,-1 0 1,1 0-1,0 0 0,-1 0 0,1 0 1,0 0-1,-1 0 0,1 0 1,0-1-1,0 1 0,0 0 0,0 0 1,0-1-1,0 1 0,0 0 0,1 0 1,1 0 14,0-1 1,0 1 0,0-1-1,-1 1 1,1-1 0,0 0 0,0 0-1,0 0 1,0 0 0,2-1-1,6-1 54,0-1-1,0-1 0,-1 1 1,12-7-1,-2-1-30,0-2 0,-1 0 0,-1-1 0,0-1 1,-1-1-1,26-31 0,2 0-546,-50 56 453,1 1 0,-1-1 0,2 1 0,0 0 0,0 0 0,0 0 0,1 0 0,1 1 0,0-1 0,0 13 0,1-21 52,0-1-1,1 1 1,-1-1 0,0 0-1,1 0 1,-1 1 0,1-1-1,-1 0 1,1 0 0,0 1-1,-1-1 1,1 0 0,0 0-1,0 0 1,0 0 0,0 0-1,0 0 1,0 0 0,0-1-1,0 1 1,0 0 0,0 0-1,0-1 1,0 1 0,1-1-1,-1 1 1,0-1 0,1 1-1,-1-1 1,0 0 0,1 0 0,-1 0-1,0 1 1,1-1 0,-1-1-1,0 1 1,1 0 0,-1 0-1,2-1 1,6 0 46,0-1 1,0-1-1,0 0 0,11-5 0,4-3-96,-1-2-1,0 0 0,-1-2 0,0 0 0,-1-2 0,-1 0 0,-1-1 1,28-33-1,-38 39-304,-12 12-141,3 2 459,-1-1 0,0 0-1,0 0 1,0 1 0,1-1 0,-1 1 0,1-1 0,-1 1-1,1-1 1,-1 1 0,1-1 0,0 1 0,0-1 0,0 1-1,0-1 1,0 3 0,0-3 21,0 0-1,0 0 1,0 0 0,1 0-1,-1 0 1,0 0 0,1 0-1,-1 0 1,1 0 0,-1 0-1,1 0 1,-1 0 0,1 0-1,-1 0 1,1 0 0,0-1-1,0 1 1,0 0 0,-1 0-1,1-1 1,0 1 0,0 0-1,0-1 1,0 1 0,1 0-1,0-1 6,0 0-1,0 1 1,1-1-1,-1 0 0,0 0 1,0 0-1,0-1 0,0 1 1,0 0-1,0-1 1,0 1-1,3-2 0,2-1 17,0 0-1,0-1 1,0 0-1,-1 0 1,1 0-1,6-7 0,-2 0 8,-1 0 0,-1 0 0,0-1 0,0 0 0,-1-1 0,-1 0 0,0 0-1,9-26 1,-9 18-26,-1 0 0,-1-1-1,-1 0 1,-1 0-1,0-28 1,-6 20-70,-4 20 9,7 10 57,-1 0 0,1 0 0,-1 0 0,1 0 0,-1 0 0,1 0 1,-1 0-1,1 1 0,-1-1 0,1 0 0,-1 0 0,1 1 0,-1-1 0,1 0 0,0 1 0,-1-1 0,1 0 0,0 1 0,-1-1 1,1 0-1,0 1 0,-1-1 0,1 1 0,0-1 0,0 1 0,-1-1 0,1 1 0,-10 17 11,2 1 0,0 1 0,-10 35 1,10-28 38,-4 17 85,3-1-1,1 1 1,2 1 0,2-1-1,4 90 1,2-111-95,-2-1 0,-1 0 0,-1 0 0,0 0 1,-2 0-1,-1 0 0,-11 34 0,27-79 321,2 0 1,20-28-1,62-71-1382,-57 65 938,-3-2 1,-2-1-1,29-74 0,-16 33 90,-35 80 8,28-69 55,-35 80-48,-1 0 0,0 0-1,-1-1 1,0 1 0,-1-1 0,1-20 0,-7 15 37,5 16-55,0 0 0,-1-1 0,1 1 1,0 0-1,-1 0 0,1-1 1,-1 1-1,1 0 0,0 0 1,-1 0-1,1-1 0,-1 1 1,1 0-1,-1 0 0,1 0 1,0 0-1,-1 0 0,1 0 1,-1 0-1,1 0 0,-1 0 1,0 0-1,-3 2 2,1-1 0,-1 1-1,1-1 1,-1 1 0,1 0 0,-4 4 0,-10 5 8,18-12-1387,-3 2 782,-6 3 324,1 2 64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7.192"/>
    </inkml:context>
    <inkml:brush xml:id="br0">
      <inkml:brushProperty name="width" value="0.025" units="cm"/>
      <inkml:brushProperty name="height" value="0.025" units="cm"/>
    </inkml:brush>
  </inkml:definitions>
  <inkml:trace contextRef="#ctx0" brushRef="#br0">14 178 16331,'-1'1'290,"-1"0"0,1 0 0,0 0 0,0 0-1,0 0 1,0 0 0,0 1 0,0-1 0,1 0-1,-1 1 1,0-1 0,1 0 0,-2 3-1,2-4-236,0 0 0,0 1-1,0-1 1,0 0-1,0 0 1,0 0 0,0 0-1,0 0 1,0 0-1,0 0 1,0 1 0,0-1-1,1 0 1,-1 0-1,0 0 1,0 0-1,0 0 1,0 0 0,0 0-1,0 0 1,0 1-1,0-1 1,0 0 0,0 0-1,1 0 1,-1 0-1,0 0 1,0 0 0,0 0-1,0 0 1,0 0-1,0 0 1,0 0-1,1 0 1,-1 0 0,0 0-1,0 0 1,0 0-1,0 0 1,0 0 0,0 0-1,0 0 1,1 0-1,-1 0 1,0 0 0,0 0-1,0 0 1,13-7 1201,-5 1-1108,0-1 0,-1 1 0,0-2 0,0 1 0,0-1 0,-1 0 1,-1 0-1,1 0 0,-1-1 0,0 0 0,-1 0 0,0-1 0,-1 1 1,0-1-1,0 1 0,1-14 0,-4 21-139,0 0 0,0 0 0,0 1 0,0-1 0,0 0 0,-1 0 0,1 0 0,-1 0 0,1 0 0,-1 1 0,0-1 0,1 0 0,-1 1 0,0-1 0,0 0 0,-2-1 0,2 2-5,1 1 1,-1-1-1,0 1 0,0-1 1,1 1-1,-1-1 0,0 1 1,0-1-1,0 1 0,0 0 1,0 0-1,0-1 1,0 1-1,0 0 0,0 0 1,0 0-1,0 0 0,0 0 1,1 0-1,-1 0 0,0 0 1,0 1-1,0-1 0,0 0 1,0 1-1,0-1 0,0 0 1,0 1-1,1-1 0,-1 1 1,0-1-1,0 1 0,-1 1 1,-3 2-4,0 1 0,0 0 0,0 0 0,1 1 1,-1-1-1,1 1 0,1 0 0,-1 0 0,1 1 1,-5 12-1,6-13-6,0 1-1,0-1 1,0 0 0,1 0 0,0 1-1,0-1 1,1 1 0,0-1 0,0 1 0,0-1-1,1 1 1,1 7 0,-1-12 3,0 0 0,-1-1 0,1 1 0,0 0 0,0 0 0,0-1 0,0 1 0,0-1-1,0 1 1,1-1 0,-1 1 0,1-1 0,-1 0 0,1 0 0,-1 1 0,1-1 0,-1 0 0,3 1 0,0-1-2,0 0 1,-1 0 0,1 0-1,0-1 1,-1 1 0,1-1-1,0 1 1,7-2 0,2-1-1,0 0-1,1-1 1,-2 0 0,19-8 0,86-44 8,1 0 44,-117 54-46,3-1 4,0 1-1,1-1 0,-1 1 0,1 0 1,7-1-1,-11 2-2,0 0-1,0 0 1,-1 0 0,1 0 0,0 0-1,0 0 1,0 1 0,-1-1 0,1 0-1,0 0 1,0 1 0,-1-1 0,1 1-1,0-1 1,-1 1 0,1-1-1,0 1 1,-1-1 0,1 1 0,-1-1-1,1 1 1,-1 0 0,1-1 0,-1 1-1,1 0 1,-1-1 0,0 1 0,1 0-1,-1 0 1,0-1 0,0 1 0,0 0-1,1 0 1,-1-1 0,0 1 0,0 0-1,0 1 1,0 22 25,-1-17-19,1-1 1,0 1-1,1 0 1,1 10-1,-1-15-2,-1-1 0,1 0 0,-1 1 0,1-1 0,-1 0 0,1 1-1,0-1 1,-1 0 0,1 0 0,0 0 0,0 0 0,0 1 0,0-1 0,0-1-1,0 1 1,0 0 0,0 0 0,1 0 0,-1 0 0,0-1 0,0 1-1,1-1 1,-1 1 0,1-1 0,-1 1 0,2-1 0,3 1-26,0-1 0,0 0 0,0-1 0,0 1 0,0-1 0,0 0 0,0-1 0,-1 1 0,1-1 0,-1 0 0,1-1 0,5-3 0,-4 3-131,0 0 0,1 0 0,-1 0 0,1 1 0,11-2 0,-5 3-124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7.925"/>
    </inkml:context>
    <inkml:brush xml:id="br0">
      <inkml:brushProperty name="width" value="0.025" units="cm"/>
      <inkml:brushProperty name="height" value="0.025" units="cm"/>
    </inkml:brush>
  </inkml:definitions>
  <inkml:trace contextRef="#ctx0" brushRef="#br0">15 77 12155,'0'-1'272,"-1"-1"-1,0 1 1,1-1 0,-1 1 0,1-1 0,0 1 0,0-1 0,-1 1 0,1-1 0,0 0 0,0 1 0,0-1 0,1 1 0,-1-1 0,0 1-1,0-1 1,1 1 0,-1-1 0,1 1 0,0-1 0,0-1 0,1 1 72,0-1 0,0 1 0,0 0 0,0 0 0,0 1-1,0-1 1,1 0 0,-1 1 0,1-1 0,-1 1 0,4-1 0,4-2 486,1 0 0,0 2 1,0-1-1,22-1 0,-32 4-808,-1-1 0,1 1 0,0 0-1,0 0 1,0 0 0,-1 0 0,1-1 0,0 1 0,0 0 0,0 1 0,-1-1-1,1 0 1,0 0 0,0 0 0,0 0 0,-1 1 0,1-1 0,0 0 0,0 1-1,-1-1 1,1 0 0,0 1 0,0-1 0,-1 1 0,1-1 0,-1 1 0,1-1-1,-1 1 1,1 0 0,-1-1 0,1 1 0,-1 0 0,1-1 0,-1 1 0,0 0-1,1 0 1,-1 0 0,0-1 0,0 1 0,1 0 0,-1 0 0,0 0-1,0-1 1,0 1 0,0 0 0,0 0 0,0 0 0,0-1 0,0 1 0,-1 0-1,1 0 1,0 0 0,-1 0 0,-1 4-1,1 0 0,-2 0-1,1 0 1,0 0 0,-1-1-1,0 0 1,-4 5 0,-44 45-117,31-35-107,-23 30 0,42-48 188,0-1 0,1 1 0,-1 0 0,0-1-1,1 1 1,-1 0 0,1 0 0,-1 0 0,1-1-1,-1 1 1,1 0 0,0 0 0,-1 0 0,1 0 0,0 0-1,0 0 1,0 0 0,0 0 0,0-1 0,0 1-1,0 0 1,0 0 0,0 1 0,1-1 3,-1-1 0,1 1 1,0-1-1,-1 1 0,1-1 1,0 0-1,-1 1 0,1-1 1,0 0-1,0 0 0,0 1 0,-1-1 1,1 0-1,0 0 0,0 0 1,-1 0-1,1 0 0,0 0 1,0 0-1,1-1 0,9-1-55,0 0 1,17-6-1,-25 7 64,26-10-18,0-1 1,49-28-1,49-42-19,-45 27 31,-82 55 9,0 0 0,0-1 0,1 1 0,-1 0 0,0 0 0,1-1 0,-1 1 0,0 0 0,1 0 0,-1-1 0,0 1 0,1 0 0,-1 0 0,0 0 0,1 0 0,-1 0 0,1 0 0,-1 0 0,0-1 0,1 1 0,-1 0 1,1 0-1,-1 0 0,0 1 0,1-1 0,-1 0 0,0 0 0,1 0 0,-1 0 0,1 0 0,-1 0 0,0 0 0,1 1 0,-1-1 0,0 0 0,1 0 0,-1 1 0,0-1 0,1 0 0,-1 0 0,0 1 0,0-1 0,1 0 0,-1 1 0,0-1 0,0 0 0,0 1 0,1-1 0,-1 0 0,0 1 0,0-1 0,0 1 0,0-1 0,0 0 0,0 1 0,0-1 0,0 1 0,0-1 0,0 0 0,0 1 0,0-1 0,0 1 0,0-1 0,0 0 0,0 1 0,-1 0 0,-5 32-2,5-29 1,0 0 2,-3 9 5,1 1-1,0 0 1,2-1 0,-2 26-1,3-37 5,0 0-1,0 0 1,1 0-1,-1 1 0,0-1 1,1 0-1,-1 0 1,1 0-1,-1 0 1,1 0-1,0 0 0,0 0 1,0 0-1,0-1 1,0 1-1,1 0 1,-1 0-1,0-1 0,1 1 1,-1-1-1,1 1 1,0-1-1,0 0 1,-1 0-1,1 1 0,0-1 1,0-1-1,0 1 1,0 0-1,0 0 1,0-1-1,0 1 0,0-1 1,0 1-1,0-1 1,1 0-1,-1 0 0,0 0 1,4-1-1,2 0 29,1-1 1,0 1-1,-1-2 0,0 0 0,1 0 0,-1 0 0,0-1 0,0 0 0,-1 0 0,1-1 0,-1 0 0,0-1 0,0 1 0,-1-1 0,7-8 0,0 0-13,-1-1 0,-1 0 0,0-1 0,0-1 0,14-32 0,-37 69-482,-8 19 157,18-35 261,-3 8-373,0 0 0,1 0 0,0 0 0,1 0 1,1 1-1,-2 17 0,4-30 385,0 1 0,0 0 0,0-1 0,0 1-1,1-1 1,-1 1 0,0-1 0,0 1 0,0-1 0,0 1 0,0 0 0,1-1 0,-1 1 0,0-1 0,1 0 0,-1 1 0,0-1 0,1 1 0,-1-1 0,0 1 0,1-1-1,-1 0 1,1 1 0,-1-1 0,1 0 0,-1 1 0,1-1 0,-1 0 0,1 0 0,-1 1 0,1-1 0,-1 0 0,1 0 0,-1 0 0,1 0 0,0 0 0,0 0 0,15 1-632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39.587"/>
    </inkml:context>
    <inkml:brush xml:id="br0">
      <inkml:brushProperty name="width" value="0.025" units="cm"/>
      <inkml:brushProperty name="height" value="0.025" units="cm"/>
    </inkml:brush>
  </inkml:definitions>
  <inkml:trace contextRef="#ctx0" brushRef="#br0">181 458 17556,'-33'3'2031,"15"-1"-1002,0 0-1,-28 7 1,42-8-948,0 0 1,0 1-1,0-1 0,1 1 0,-1 0 1,1 0-1,-1 0 0,1 0 0,0 0 1,0 1-1,0-1 0,0 1 0,0 0 1,1 0-1,-1 0 0,1 0 1,-3 5-1,4-6-71,1-1 0,-1 0-1,0 1 1,1-1 0,-1 1 0,1-1 0,-1 0 0,1 1 0,0-1 0,0 1 0,0-1-1,0 1 1,0-1 0,0 1 0,0-1 0,0 1 0,0-1 0,1 1 0,0 1 0,-1-2-2,1 0 0,0 0 1,0 0-1,-1 0 1,1-1-1,0 1 1,0 0-1,0 0 1,0-1-1,0 1 1,0 0-1,0-1 1,0 1-1,0-1 0,0 0 1,0 1-1,1-1 1,1 1-1,2-1 14,0 0 0,1 0 0,-1 0-1,0 0 1,0-1 0,0 1 0,0-2-1,0 1 1,9-4 0,4-3 26,-1-1 1,0-1-1,0-1 0,-1-1 1,-1 0-1,0-1 1,23-25-1,-4-2 50,48-75 0,-81 114-97,6-9 14,0 0 1,-1-1-1,9-21 0,-14 19 10,-8 14-6,-13 21 11,1 5 7,1 1 1,2 0-1,0 1 1,2 0 0,-19 60-1,31-82-21,0 0 0,1-1 0,0 1-1,0 0 1,0 0 0,1 0 0,0 0 0,0 0 0,2 8-1,-1-13-8,-1 0-1,1 0 0,0 0 1,0-1-1,0 1 0,0 0 1,0 0-1,0 0 0,0-1 1,0 1-1,1 0 0,-1-1 1,1 1-1,-1-1 0,1 0 1,0 0-1,0 1 0,-1-1 1,1 0-1,0 0 1,0-1-1,0 1 0,0 0 1,0-1-1,0 1 0,0-1 1,0 1-1,0-1 0,0 0 1,1 0-1,-1 0 0,0 0 1,0 0-1,2-1 0,9-1 9,-1 0-1,1-1 0,-1 0 1,0-1-1,0 0 0,0-1 0,-1 0 1,0-1-1,0 0 0,12-10 1,-5 3 4,-1-1 1,0 0 0,-2-1 0,1-1 0,13-19-1,-25 29-14,0 1-1,0-1 1,0 0-1,-1 0 1,4-10-1,-7 7 2,-7 11 1,-9 11-8,2 2 2,0 0 1,1 1 0,1 0-1,0 1 1,2 0-1,-15 31 1,24-47 0,0 1 1,1-1-1,-1 1 1,1 0 0,0-1-1,-1 1 1,1 0-1,0-1 1,0 1-1,0 0 1,0-1 0,0 1-1,0 0 1,1-1-1,-1 1 1,0 0 0,2 2-1,-1-3 0,-1 0 0,1 0 0,0-1 0,0 1 0,0 0 1,-1-1-1,1 1 0,0 0 0,0-1 0,0 1 0,0-1 0,0 1 0,0-1 0,0 0 0,0 1 0,0-1 0,0 0 0,0 0 0,1 0 0,-1 0 0,0 0 0,0 0 0,0 0 0,0 0 1,0 0-1,0 0 0,1-1 0,7-1 6,-1-1-1,0 0 1,1-1 0,-1 1 0,-1-1 0,1-1 0,-1 1 0,0-1 0,0-1 0,7-6 0,1-2-27,-2 0-1,0-1 1,17-23 0,-26 32 6,-1 3-13,0-2 1,0 1 0,-1 0-1,1 0 1,-1-1 0,0 0 0,0 1-1,0-1 1,1-7 0,-17 24-170,1 3 190,1 1 0,1 0-1,0 0 1,1 1 0,1 1 0,1 0 0,0 0-1,-6 25 1,14-42 10,-1 0 0,1 0 0,0 0 0,0 0 0,0 0 0,-1 0 0,1 0 0,0 0-1,1 0 1,-1 0 0,0 0 0,0 0 0,0 0 0,1 0 0,-1 0 0,0 0 0,1 0 0,-1 0 0,1 0-1,-1 0 1,1 0 0,0 0 0,-1 0 0,1 0 0,0-1 0,0 2 0,1-1 3,0 0 1,0-1 0,0 1-1,-1 0 1,1-1-1,0 1 1,0-1 0,0 0-1,0 1 1,0-1-1,0 0 1,4-1 0,4 0 14,1-1 1,-1 0 0,20-7 0,46-26-45,-61 27-28,0 0 1,1 1-1,0 1 1,0 0-1,1 2 1,-1-1-1,20-1 1,-35 6 38,1 0-1,-1-1 1,1 1 0,-1 0-1,1 0 1,-1 1 0,1-1 0,-1 0-1,1 0 1,-1 1 0,1-1-1,-1 1 1,0 0 0,1-1-1,-1 1 1,0 0 0,1-1 0,-1 1-1,0 0 1,2 2 0,-2-1 3,0-1 1,0 1 0,-1 0-1,1 0 1,0 0-1,-1 0 1,1 0 0,-1 0-1,1 0 1,-1 0-1,0 0 1,0 0 0,0 0-1,-1 3 1,-9 58 135,9-63-125,1 0 1,0 0-1,0 0 0,0 0 1,0 0-1,0 0 0,0 1 1,0-1-1,0 0 0,0 0 1,0 0-1,0 0 0,0 0 0,0 0 1,0 0-1,0 0 0,0 1 1,0-1-1,0 0 0,0 0 1,0 0-1,0 0 0,0 0 0,0 0 1,0 0-1,0 0 0,0 1 1,0-1-1,0 0 0,0 0 1,1 0-1,-1 0 0,0 0 1,0 0-1,0 0 0,0 0 0,0 0 1,0 0-1,0 0 0,0 0 1,0 1-1,0-1 0,1 0 1,-1 0-1,0 0 0,0 0 0,0 0 1,0 0-1,0 0 0,0 0 1,0 0-1,0 0 0,1 0 1,-1 0-1,0 0 0,0 0 1,0 0-1,0 0 0,0 0 0,0 0 1,0-1-1,0 1 0,1 0 1,-1 0-1,9-8 150,7-15 39,-10 5-195,-1-1-1,0 0 1,-1 0 0,-2 0-1,0 0 1,0 0 0,-3-24 0,5-48-1110,-4 91 1082,0-1-1,0 1 1,0 0-1,0-1 0,0 1 1,1 0-1,-1-1 1,0 1-1,0-1 1,0 1-1,0 0 0,1-1 1,-1 1-1,0 0 1,0 0-1,1-1 0,-1 1 1,0 0-1,1-1 1,-1 1-1,0 0 1,1 0-1,-1 0 0,0-1 1,1 1-1,-1 0 1,0 0-1,1 0 0,-1 0 1,1 0-1,-1 0 1,0 0-1,1 0 0,-1 0 1,0 0-1,1 0 1,-1 0-1,1 0 1,-1 0-1,0 0 0,1 0 1,-1 0-1,1 0 1,-1 0-1,0 1 0,1-1 1,-1 0-1,26 13-968,-8-3 150,-12-9 617,0 1 1,0-1-1,1 0 1,-1-1-1,0 1 0,0-1 1,1-1-1,-1 1 1,0-1-1,12-3 1,-7 1-37,-1-1 0,0 0 1,0-1-1,0 0 0,15-11 0,1-4-133,0-2-1,-2-1 0,23-27 1,-22 23 655,-1 0 0,39-61 1,-56 69 405,-7 19-641,0 0 1,0 0-1,0-1 0,0 1 1,0 0-1,0 0 1,0 0-1,0 0 0,0-1 1,0 1-1,0 0 0,0 0 1,0 0-1,0 0 0,-1-1 1,1 1-1,0 0 1,0 0-1,0 0 0,0 0 1,0 0-1,0 0 0,-1-1 1,1 1-1,0 0 1,0 0-1,0 0 0,0 0 1,-1 0-1,1 0 0,0 0 1,0 0-1,0 0 0,0 0 1,-1 0-1,1 0 1,0 0-1,0 0 0,0 0 1,0 0-1,-1 0 0,1 0 1,0 0-1,0 0 0,-1 0 1,-1 1 112,-1 0 0,0 1 0,0-1 0,0 1 0,1 0 0,-1-1 0,1 1 0,-1 0 0,-1 3 0,-13 13 376,0 1 1,2 1 0,0 0-1,-20 37 1,14-15 165,-26 70 0,26-44-194,4 1 1,-10 75-1,-1 8-262,26-142-203,2-7-7,0 1 1,-1-1-1,1 0 1,-1 0 0,0 0-1,0 0 1,0-1-1,0 1 1,0 0 0,-1 0-1,1-1 1,-1 1 0,0 0-1,0-1 1,-4 5-1,6-7-5,0 0 0,-1 0-1,1 0 1,0 0-1,-1 0 1,1 1-1,0-1 1,-1 0-1,1 0 1,-1 0-1,1 0 1,0 0 0,-1 0-1,1 0 1,0 0-1,-1 0 1,1-1-1,-1 1 1,1 0-1,0 0 1,-1 0 0,1 0-1,0 0 1,-1-1-1,1 1 1,0 0-1,-1 0 1,1 0-1,0-1 1,0 1-1,-1 0 1,1-1 0,0 1-1,0 0 1,-1-1-1,1 1 1,0 0-1,0-1 1,0 1-1,0 0 1,0-1-1,-1 1 1,1 0 0,0-1-1,0 1 1,0-1-1,0 1 1,0-1-1,-2-22 69,2 20-65,-1-18-53,1 0 1,1 0-1,0 0 1,2 1-1,0-1 1,2 1-1,0-1 1,13-30-1,-12 38 9,0-2-65,1 1 0,1-1 0,19-25 0,-24 36 97,0 1-1,0 0 1,0 0 0,0 0 0,0 0-1,1 1 1,0-1 0,-1 1 0,1 0 0,0 0-1,0 0 1,0 0 0,0 1 0,0 0-1,1 0 1,-1 0 0,0 0 0,1 1 0,6-1-1,35 4 139,-30-1-55,0-1 1,21-2-1,-31 0-60,1 0 1,-1 0 0,1-1-1,-1 1 1,0-2 0,0 1 0,1-1-1,10-6 1,-11 5-3,0-1 1,0 1-1,-1-1 0,1-1 0,6-8 1,-10 12-11,0 0 1,-1 0 0,1 0 0,-1-1-1,1 1 1,-1-1 0,0 1-1,0-1 1,0 1 0,0-1 0,0 0-1,-1 1 1,1-1 0,-1 0 0,0 0-1,0 1 1,0-6 0,0 8-5,0-1 0,0 1 0,-1 0 1,1-1-1,0 1 0,0 0 0,0 0 0,-1-1 1,1 1-1,0 0 0,0 0 0,-1 0 0,1-1 1,0 1-1,-1 0 0,1 0 0,0 0 0,0 0 1,-1 0-1,1-1 0,0 1 0,-1 0 1,1 0-1,0 0 0,-1 0 0,1 0 0,0 0 1,-1 0-1,1 0 0,0 0 0,-1 0 0,1 1 1,0-1-1,-1 0 0,1 0 0,0 0 0,-1 0 1,1 0-1,0 0 0,0 1 0,-1-1 0,1 0 1,0 0-1,0 0 0,-1 1 0,1-1 0,0 0 1,0 0-1,0 1 0,-1-1 0,1 0 1,0 1-1,0-1 0,-14 15 36,6-5 11,1 0 0,1 0 0,0 1 0,1 0 0,-7 19 0,10-24-8,-1 0 0,2 0 1,-1 0-1,1 0 1,0 0-1,0 0 0,1 1 1,0-1-1,0 0 0,0 1 1,1-1-1,2 10 1,-2-14-25,-1-1 1,1 0 0,0 1 0,-1-1-1,1 0 1,0 0 0,0 1 0,0-1-1,0 0 1,0 0 0,0 0 0,0 0-1,0 0 1,0 0 0,0-1 0,1 1-1,-1 0 1,0-1 0,3 2 0,-1-1 7,0-1 0,1 1 0,-1-1 0,0 1 0,0-1 0,1 0 0,-1-1 0,5 0 0,5-2 22,-1 0 0,1-1 0,16-7 0,-28 10-44,64-29 37,54-20-161,-117 49 116,0 0 0,0 1 0,0-1 0,0 1 0,0-1 0,0 1 0,0 0 0,0-1-1,0 1 1,0 0 0,0 1 0,0-1 0,0 0 0,0 0 0,0 1 0,3 0 0,-4 0 5,0 0 0,0 0 1,0 1-1,-1-1 1,1 0-1,0 0 1,-1 0-1,1 0 0,-1 1 1,1-1-1,-1 0 1,0 0-1,0 1 1,1-1-1,-1 0 0,0 0 1,0 1-1,0-1 1,0 0-1,0 1 0,-1-1 1,1 0-1,0 1 1,-1-1-1,1 0 1,-1 0-1,0 2 0,1-1-21,-1 3-27,-1 0-1,1 0 0,-1 0 1,1 0-1,-1 0 1,-1 0-1,1-1 1,-1 1-1,0-1 0,0 1 1,0-1-1,-6 6 1,9-10 38,-1 0 0,1 0-1,-1 0 1,1 0 0,-1 0 0,1 0 0,-1 0 0,1 0 0,-1 0 0,1 0 0,-1 0 0,1 0 0,-1 0 0,1 0 0,0 0 0,-1 0 0,1 0 0,-1-1 0,1 1 0,-1 0 0,1 0 0,-1 0 0,1-1 0,0 1-1,-1 0 1,1-1 0,0 1 0,-1 0 0,1-1 0,0 1 0,-1-1 0,-13-13-236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42.019"/>
    </inkml:context>
    <inkml:brush xml:id="br0">
      <inkml:brushProperty name="width" value="0.025" units="cm"/>
      <inkml:brushProperty name="height" value="0.025" units="cm"/>
    </inkml:brush>
  </inkml:definitions>
  <inkml:trace contextRef="#ctx0" brushRef="#br0">94 2 16003,'0'0'35,"0"0"-1,0 0 0,0 0 0,0 0 0,0-1 0,1 1 0,-1 0 0,0 0 0,0 0 0,0 0 1,0 0-1,0 0 0,0 0 0,0 0 0,0 0 0,0 0 0,0 0 0,0 0 0,0 0 1,0 0-1,1 0 0,-1 0 0,0 0 0,0-1 0,0 1 0,0 0 0,0 0 0,0 0 1,0 0-1,0 0 0,0 0 0,1 0 0,-1 0 0,0 0 0,0 1 0,0-1 0,0 0 0,0 0 1,0 0-1,0 0 0,0 0 0,0 0 0,0 0 0,1 0 0,-1 0 0,0 0 0,0 0 1,0 0-1,0 0 0,0 0 0,0 0 0,0 0 0,0 0 0,0 1 0,0-1 0,0 0 0,0 0 1,0 0-1,0 0 0,0 0 0,0 0 0,0 0 0,0 0 0,0 0 0,0 1 0,0-1 1,0 0-1,0 0 0,0 0 0,1 13 761,-2 20 263,-22 118 761,-7 86-1792,30-233-45,0 30-134,0-34 144,0 1 1,0 0 0,1-1 0,-1 1 0,0 0 0,0-1 0,0 1 0,0 0 0,0-1 0,1 1 0,-1 0 0,0-1 0,1 1 0,-1-1 0,0 1 0,1 0 0,-1-1 0,1 1 0,-1-1 0,1 1 0,-1-1 0,1 0 0,-1 1-1,1-1 1,-1 1 0,1-1 0,-1 0 0,1 0 0,0 1 0,-1-1 0,1 0 0,0 0 0,-1 0 0,1 0 0,0 1 0,-1-1 0,1 0 0,0 0 0,-1-1 0,1 1 0,0 0 0,0 0 0,3-2-22,0 1 0,-1-1 1,1 0-1,-1 0 1,0 0-1,1-1 1,-1 1-1,0-1 1,2-3-1,29-33-109,-7 6 131,-26 33 9,7-9 28,2 0 1,-1 1 0,1 0-1,14-8 1,-22 14-23,0 1-1,0 0 1,1 0-1,-1 0 1,0 1-1,0-1 1,1 0 0,-1 1-1,1 0 1,-1-1-1,0 1 1,1 0-1,2 1 1,-3-1-2,-1 1 0,1-1 0,-1 1 1,1-1-1,-1 1 0,0 0 0,1 0 0,-1 0 0,0 0 0,1 0 0,-1 0 1,0 0-1,0 0 0,0 1 0,0-1 0,0 0 0,0 1 0,0-1 1,-1 0-1,1 1 0,1 2 0,-1 0-5,1 0 0,-1 0-1,0 0 1,0 0 0,0 0 0,-1 0 0,1 1-1,-1-1 1,0 0 0,0 0 0,0 0 0,-1 0-1,0 1 1,1-1 0,-1 0 0,-1 0 0,1 0 0,-4 7-1,1-6 9,1 1-1,-1-1 1,0 0-1,-1 0 1,1 0-1,-1-1 1,0 1-1,0-1 1,-1 0-1,1-1 1,-8 5-1,4-4 31,0 0-1,0 0 1,0 0-1,0-1 0,0-1 1,-1 1-1,1-1 1,-1-1-1,0 0 1,0 0-1,1-1 1,-1-1-1,0 1 0,0-1 1,1-1-1,-13-3 1,18 3-57,0 0 1,0 0-1,1 0 1,-1-1 0,1 1-1,-1-1 1,1 0-1,0 0 1,-4-4-1,6 6-12,1 0-1,-1 0 0,0 0 0,1 0 1,-1 0-1,0 0 0,1 0 1,-1 0-1,1 0 0,0 0 0,-1 0 1,1 0-1,0-1 0,0 1 1,-1 0-1,1 0 0,0 0 0,0 0 1,0-1-1,0 1 0,1 0 1,-1 0-1,0 0 0,1 0 0,-1-1 1,0 1-1,1 0 0,-1 0 1,1 0-1,0 0 0,-1 0 0,1 0 1,0 0-1,-1 0 0,1 0 1,0 1-1,1-2 0,11-7-304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42.810"/>
    </inkml:context>
    <inkml:brush xml:id="br0">
      <inkml:brushProperty name="width" value="0.025" units="cm"/>
      <inkml:brushProperty name="height" value="0.025" units="cm"/>
    </inkml:brush>
  </inkml:definitions>
  <inkml:trace contextRef="#ctx0" brushRef="#br0">1 228 16764,'0'2'156,"0"1"1,1-1 0,-1 0-1,1 1 1,0-1-1,-1 1 1,1-1 0,0 0-1,0 0 1,1 1 0,-1-1-1,0 0 1,1 0 0,-1 0-1,1 0 1,0-1 0,0 1-1,0 0 1,3 2 0,-3-3-18,1 0 0,-1 0 0,1 0 0,0-1 0,-1 1 1,1 0-1,0-1 0,0 0 0,-1 0 0,1 0 0,0 0 1,0 0-1,-1 0 0,1-1 0,0 1 0,-1-1 0,1 0 1,4-2-1,5-2 138,0-1 1,0-1-1,0 0 1,-1-1-1,0 0 1,-1-1-1,16-16 1,-13 12-146,-1-1 1,-1-1-1,0 0 1,-1 0 0,9-19-1,-3-6 35,-15 37-158,0 1-1,0-1 1,-1 1 0,0-1 0,1 1 0,-1-1-1,0 1 1,0-1 0,0 0 0,0 1 0,-1-1-1,1 1 1,-1-1 0,-1-2 0,2 4-8,0 0 1,0 1 0,-1-1-1,1 1 1,-1-1 0,1 1-1,0-1 1,-1 1 0,1-1-1,-1 1 1,1-1-1,-1 1 1,1-1 0,-1 1-1,1 0 1,-1-1 0,0 1-1,1 0 1,-1 0 0,0-1-1,1 1 1,-1 0-1,0 0 1,1 0 0,-1 0-1,0 0 1,1 0 0,-2 0-1,0 0-1,0 1 0,0-1 0,0 1 0,0 0-1,1 0 1,-1 0 0,0 0 0,0 0 0,-2 2 0,-5 5-26,1-1 0,-12 16 0,18-21 19,-15 19-68,1 1 1,-17 30-1,26-40 26,0 1 0,1 1 0,0-1 0,2 1 1,-7 25-1,11-36 32,-1-1 1,1 1-1,-1 0 1,1-1-1,0 1 1,0-1-1,0 1 1,1 0-1,-1-1 1,1 1-1,-1-1 1,1 1-1,0-1 1,0 1-1,0-1 1,1 3-1,0-4 7,-1 1 0,0-1 0,1 0 0,-1 0 0,0 0 0,1 0 0,0-1 0,-1 1 0,1 0 0,-1-1 0,1 1 0,0-1 0,-1 1 0,1-1 0,0 0 0,0 1 0,-1-1 0,1 0 0,0 0 0,0-1 0,-1 1 0,1 0 0,0 0 0,1-1 0,14-4-49,0 0 1,-1 0-1,26-13 0,-29 11 55,0 1 1,1 1-1,-1 0 0,1 1 0,0 1 0,22-3 1,-34 5 5,1 1 0,0 1 0,0-1-1,0 0 1,0 1 0,-1-1 0,1 1 0,0 0 0,-1 0 0,1 0 0,0 0 0,-1 0 0,0 1 0,1-1 0,-1 1 0,0 0 0,1 0 0,-1-1 0,0 1 0,0 1 0,-1-1 0,1 0 0,0 0 0,-1 1 0,2 3 0,0 0 29,0 1-1,0-1 0,-1 1 1,0 0-1,-1 0 1,1 0-1,-1 0 1,0 14-1,6-40 710,-2-22-406,-2 0-1,-1 0 1,-3 0 0,-8-64-1,11 102-727,5 6 46,14 17-343,3 1-420,-20-19 858,0 0 1,0 0-1,0 0 0,0 0 1,1-1-1,-1 0 1,1 1-1,-1-2 0,1 1 1,-1 0-1,1-1 1,4 0-1,1-1-43,0 0 0,-1-1-1,1 0 1,16-6 0,20-9-663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44.146"/>
    </inkml:context>
    <inkml:brush xml:id="br0">
      <inkml:brushProperty name="width" value="0.025" units="cm"/>
      <inkml:brushProperty name="height" value="0.025" units="cm"/>
    </inkml:brush>
  </inkml:definitions>
  <inkml:trace contextRef="#ctx0" brushRef="#br0">6 452 14643,'-2'6'505,"1"1"-1,0-1 0,0 0 1,1 0-1,-1 0 1,2 8-1,-1-13-415,0 1 0,0-1-1,0 0 1,1 1 0,-1-1-1,0 0 1,1 0 0,-1 1-1,1-1 1,0 0 0,-1 0-1,1 0 1,0 0 0,-1 0-1,1 0 1,0 0 0,0 0-1,0 0 1,0 0 0,0 0-1,0-1 1,0 1 0,0 0-1,1-1 1,-1 1 0,0 0-1,0-1 1,0 0 0,1 1 0,-1-1-1,0 0 1,0 0 0,1 1-1,-1-1 1,0 0 0,3-1-1,1 1 50,1-2 0,-1 1 1,1-1-1,-1 0 0,1 0 0,-1 0 0,0-1 0,0 0 0,0 0 0,0 0 0,-1 0 0,1-1 1,4-5-1,8-7 317,26-35 0,-29 33-165,-2 0 0,18-33 0,-27 44-218,1-1 0,-1 1-1,0-1 1,-1 0 0,0 0-1,0 0 1,-1 0 0,0-1-1,0 1 1,-1-9 0,1 16-69,-1 0 1,0 1-1,0-1 1,0 0 0,0 1-1,0-1 1,0 0-1,0 0 1,0 1 0,0-1-1,-1 0 1,1 1 0,0-1-1,0 0 1,-1 1-1,1-1 1,0 1 0,-1-1-1,1 0 1,0 1 0,-1-1-1,1 1 1,-1-1-1,1 1 1,-1-1 0,1 1-1,-1 0 1,1-1-1,-1 1 1,0-1 0,1 1-1,-1 0 1,0 0 0,1-1-1,-1 1 1,0 0-1,1 0 1,-1 0 0,0 0-1,1 0 1,-1 0-1,0 0 1,1 0 0,-1 0-1,0 0 1,1 0 0,-1 0-1,0 0 1,1 1-1,-1-1 1,0 0 0,1 0-1,-1 1 1,0-1-1,1 0 1,-1 1 0,1-1-1,-1 1 1,-4 3 13,0-1-1,1 1 1,0 0 0,0 0 0,0 0 0,-4 5-1,-5 10-23,1 1 1,0 0-1,2 0 0,0 1 0,2 0 0,0 1 0,1 0 0,1 0 0,2 1 1,0 0-1,1-1 0,0 26 0,3-44 3,0 0 1,1 0-1,-1 0 1,1-1-1,-1 1 1,1 0-1,0 0 1,1 0-1,-1-1 0,1 1 1,-1-1-1,1 1 1,3 3-1,-3-5 2,-1-1 0,1 1 0,-1-1 1,1 0-1,-1 0 0,1 0 0,0 0 0,0 0 0,0 0 0,0 0 0,0 0 0,-1-1 0,1 1 0,0-1 0,1 0 0,-1 1 0,0-1 0,0 0 0,0 0 1,0 0-1,0 0 0,0-1 0,0 1 0,0 0 0,3-2 0,3-1-2,-1 0 1,0-1-1,1 0 1,-1 0-1,-1 0 0,1-1 1,-1 0-1,1 0 1,-2-1-1,1 0 1,9-12-1,2-5 15,28-49 1,5-32-56,-56 121 21,1 0-1,0 1 1,1 0 0,1-1 0,1 1-1,0 26 1,1-43 22,1 1 0,1 0 0,-1 0-1,0-1 1,0 1 0,1 0 0,-1 0 0,1-1-1,-1 1 1,1 0 0,0-1 0,-1 1-1,1-1 1,0 1 0,0-1 0,0 1 0,1-1-1,-1 0 1,0 1 0,0-1 0,1 0 0,-1 0-1,1 0 1,-1 0 0,1 0 0,-1 0 0,1 0-1,-1-1 1,1 1 0,0-1 0,-1 1 0,1-1-1,0 1 1,0-1 0,0 0 0,-1 0-1,1 0 1,0 0 0,0 0 0,-1 0 0,1-1-1,3 0 1,3-1 0,0 0 0,1-1 0,-1 0 0,-1-1 0,1 1 0,0-1 0,12-9 0,12-13 12,-1-1 0,-1-2 0,-1 0-1,-2-2 1,-1-1 0,-2-2 0,-1 0-1,-1-1 1,-2-1 0,-2-1 0,27-75 0,-43 104-8,-1 6-3,0-1 1,0 0 0,0 0 0,0 1 0,0-1-1,-1 0 1,0 0 0,1 0 0,-1 1-1,0-1 1,0 0 0,-1 0 0,1 0-1,-1-3 1,1 6-1,-1-1 0,1 1 0,0 0 0,0-1-1,0 1 1,0 0 0,-1 0 0,1-1 0,0 1-1,0 0 1,0 0 0,-1-1 0,1 1 0,0 0 0,-1 0-1,1 0 1,0 0 0,0-1 0,-1 1 0,1 0 0,0 0-1,-1 0 1,1 0 0,0 0 0,-1 0 0,1 0-1,0 0 1,-1 0 0,1 0 0,0 0 0,-1 0 0,1 0-1,-12 7 0,-8 16 0,11-6-1,-1 0 0,2 1 0,1 1 0,0-1 1,-8 39-1,8-19 4,1 1 1,0 42-1,6-20 1,2-1 0,12 65-1,-13-118-3,-1-5 1,0 0 0,1 0 0,-1 0 0,0 0 0,1 0 0,-1 0 0,1 0 0,0 0 0,0-1 0,0 1 0,-1 0 0,3 2 0,0-5 6,-2-8 0,-2-13 1,-3-10-111,-3-1 0,0 2 0,-2-1 0,-17-39 0,17 51 3,-1 0 0,0 0 0,-2 1 0,0 1 0,-1 0 0,-1 1-1,-22-22 1,9 21 63,25 17 77,5 3 16,4 1 11,18 8 31,0-2 0,0 0 1,0-2-1,1-1 0,0 0 1,0-2-1,1-2 0,51 0 1,-73-2-155,-1 0 0,1 0 1,-1-1-1,0 1 0,1-1 0,-1 0 1,0 0-1,1-1 0,-1 1 0,0-1 1,0 0-1,0 0 0,0-1 0,0 1 1,-1-1-1,1 1 0,4-6 0,0-7-211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44.583"/>
    </inkml:context>
    <inkml:brush xml:id="br0">
      <inkml:brushProperty name="width" value="0.025" units="cm"/>
      <inkml:brushProperty name="height" value="0.025" units="cm"/>
    </inkml:brush>
  </inkml:definitions>
  <inkml:trace contextRef="#ctx0" brushRef="#br0">0 10 20836,'9'15'1729,"0"-8"-1297,1-2-464,1-7 680,-4-7 104,-7-17-472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50.217"/>
    </inkml:context>
    <inkml:brush xml:id="br0">
      <inkml:brushProperty name="width" value="0.05" units="cm"/>
      <inkml:brushProperty name="height" value="0.05" units="cm"/>
    </inkml:brush>
  </inkml:definitions>
  <inkml:trace contextRef="#ctx0" brushRef="#br0">56 54 20324,'7'8'2234,"-6"-7"-2071,0 0 1,-1 0-1,1 0 1,0 0-1,0 0 0,0 0 1,0-1-1,0 1 1,0 0-1,0 0 0,0-1 1,0 1-1,1 0 1,-1-1-1,0 1 0,0-1 1,0 0-1,1 1 1,-1-1-1,0 0 0,0 0 1,1 0-1,-1 0 1,0 0-1,1 0 0,-1 0 1,0 0-1,0 0 0,1-1 1,0 1-1,2-2-91,0 1 0,0-1 1,-1 0-1,1 0 0,-1 0 0,1 0 0,-1-1 0,0 1 0,5-6 0,-7 8-58,0-1 0,0 0 0,0 0 0,0 0 0,-1 0 0,1-1 0,0 1 0,0 0 0,-1 0 0,1 0 0,0-1 0,-1 1 0,1 0 0,-1-1 0,0 1 0,1 0 0,-1-1 0,0 1 0,0 0 0,0-1 0,0 1 0,0-1 0,0 1 0,0 0 0,-1-1 0,1 1 0,0-1 0,-1 1 0,1 0 0,-2-2 0,1 2-4,1 0 0,-1 0 0,0 1 0,1-1 0,-1 1 0,0-1 0,0 0 0,1 1 0,-1 0 0,0-1 0,0 1 0,0-1 0,0 1 0,0 0 0,0 0 0,0-1-1,0 1 1,0 0 0,0 0 0,0 0 0,0 0 0,0 0 0,1 0 0,-1 1 0,0-1 0,0 0 0,0 0 0,0 1 0,0-1 0,0 0 0,0 1 0,0-1 0,1 1 0,-3 0 0,-26 23 175,20-14-172,0 1 0,0 0 0,2 1 0,-1 0 0,1 0 0,1 1 0,0-1 0,1 2 0,1-1 0,0 0 0,0 1 0,2 0 1,-1-1-1,1 18 0,1-29-9,1 0 0,0 0 0,0 0 0,0 0 0,0 0 0,1 0 0,-1 1 0,0-1 0,1 0 1,-1 0-1,1 0 0,0 0 0,0 0 0,0 0 0,0-1 0,0 1 0,0 0 0,2 1 0,-2-2-2,1 0 0,-1 0 0,1 0 0,-1-1 0,1 1-1,0-1 1,-1 1 0,1-1 0,0 0 0,-1 1-1,1-1 1,0 0 0,-1 0 0,1 0 0,0 0-1,-1-1 1,1 1 0,0 0 0,-1-1 0,1 1 0,0-1-1,-1 0 1,3-1 0,16-7-104,0-2-1,0-1 1,-1 0 0,34-29 0,-37 27-49,1 1 1,0 0 0,1 1-1,0 1 1,39-16-1,-55 26 142,0 0-1,0 1 0,0-1 0,-1 1 1,1-1-1,0 1 0,1 0 0,-1 0 0,0 0 1,0 0-1,0 0 0,0 0 0,2 1 1,-3 0 15,0-1 0,0 0 0,-1 1 0,1-1 0,0 1 0,-1-1 0,1 1-1,0-1 1,-1 1 0,1 0 0,-1-1 0,1 1 0,-1 0 0,1-1 0,-1 1 0,1 0 0,-1 0 0,0 0 0,0-1 0,1 1 0,-1 2 0,1 3 95,-1 1-1,0-1 1,-1 1 0,0-1-1,0 1 1,-2 9-1,-2 9 295,5-25-382,0 1 0,0-1 0,-1 0 0,1 1 0,0-1 0,0 0 0,0 1 0,0-1 0,0 1 0,0-1 0,0 0 0,0 1 0,0-1 0,0 0 0,0 1 0,1-1 0,-1 0 0,0 1 0,0-1 1,0 0-1,0 1 0,0-1 0,1 0 0,-1 1 0,0-1 0,0 0 0,1 0 0,-1 1 0,0-1 0,0 0 0,1 0 0,-1 1 0,0-1 0,1 0 0,-1 0 0,0 0 0,1 0 0,-1 0 0,0 1 0,1-1 0,-1 0 0,0 0 0,1 0 0,20-9 219,19-22-141,-12 5-157,-17 14-70,1 1-1,1 0 1,-1 0-1,2 2 1,-1-1-1,1 2 1,22-11 0,-35 19 111,1-1 1,-1 1 0,0-1 0,1 1-1,-1-1 1,1 1 0,-1 0 0,0 0 0,1-1-1,-1 1 1,1 0 0,-1 0 0,1 1-1,-1-1 1,0 0 0,1 0 0,-1 1 0,1-1-1,-1 1 1,0-1 0,1 1 0,-1 0-1,1 0 1,0 1 11,-1-1 1,0 1-1,0 0 0,0-1 0,-1 1 0,1 0 0,0 0 0,-1-1 0,1 1 0,-1 0 1,1 0-1,-1 0 0,0 0 0,0 0 0,0 0 0,0 3 0,0 5-9,-1 0 0,0-1 0,0 1 0,-1-1 0,0 0 0,0 1 0,-1-1 0,-1 0 0,1 0 0,-2-1 0,-7 13 0,10-20-75,1-9-79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5.681"/>
    </inkml:context>
    <inkml:brush xml:id="br0">
      <inkml:brushProperty name="width" value="0.025" units="cm"/>
      <inkml:brushProperty name="height" value="0.025" units="cm"/>
    </inkml:brush>
  </inkml:definitions>
  <inkml:trace contextRef="#ctx0" brushRef="#br0">37 1 18860,'0'1'128,"1"0"0,-1 0 0,0 0 0,0 0 0,0 0 0,0 0 0,1 0 0,-1 0 0,-1 0 0,1 0 0,0 0-1,0 0 1,0 0 0,0 0 0,-1 0 0,1 0 0,-1 1 0,0 2 131,-12 57 1019,-8 80-1,21-140-1261,0 0 0,-1 0 0,1 0 1,0-1-1,0 1 0,0 0 0,0 0 0,0 0 0,0 0 0,0-1 0,1 1 0,-1 0 0,0 0 1,0 0-1,1 0 0,-1-1 0,0 1 0,1 0 0,-1 0 0,1-1 0,-1 1 0,1 0 0,-1-1 1,2 2-1,-1-2 11,0 0 0,0 0 0,0 0 1,0 0-1,0 0 0,0-1 0,0 1 1,0 0-1,0-1 0,0 1 0,0 0 1,0-1-1,0 1 0,0-1 0,0 0 1,0 1-1,-1-1 0,1 0 0,0 1 1,1-2-1,77-79 1291,-54 54-791,48-41-1,-72 67-514,0 0 1,0 0-1,0 0 0,0 1 0,0-1 1,1 0-1,-1 1 0,0-1 0,0 0 0,1 1 1,-1 0-1,0-1 0,1 1 0,-1 0 1,0-1-1,3 1 0,-4 0-8,1 1 0,0-1 1,-1 0-1,1 1 0,-1-1 0,0 0 0,1 1 1,-1-1-1,1 0 0,-1 1 0,1-1 0,-1 1 1,0-1-1,1 1 0,-1-1 0,0 1 0,0-1 0,1 1 1,-1-1-1,0 1 0,0-1 0,0 1 0,0-1 1,0 1-1,1 0 0,-1 0 0,0 7 7,0-1 1,-1 1-1,1 0 0,-4 10 0,3-8-12,0-8 3,0 2-9,1 1 0,-1-1 1,1 1-1,0-1 0,0 0 0,1 8 0,-1-11 5,0-1 1,1 1-1,-1-1 1,0 1-1,0-1 0,1 1 1,-1-1-1,0 1 0,0-1 1,1 1-1,-1-1 0,0 0 1,1 1-1,-1-1 0,1 1 1,-1-1-1,1 0 1,-1 0-1,1 1 0,-1-1 1,1 0-1,-1 0 0,1 1 1,1-1 0,-1 0 0,1 0 0,0 0 0,-1 0 1,1-1-1,-1 1 0,0 0 0,1-1 0,-1 1 1,1-1-1,-1 1 0,3-2 0,14-9-19,32-23 0,-31 19 27,28-15 1,-42 27 0,1 0 0,0 0 0,0 1 0,1-1 0,-1 2 0,0-1 0,1 1 0,-1 0 0,10-1 0,-14 2-5,-1 0 0,1 1 1,-1-1-1,1 1 0,-1-1 0,1 1 1,-1-1-1,1 1 0,-1 0 1,0-1-1,1 1 0,-1 0 0,0 0 1,0 0-1,0 0 0,0 0 0,1 1 1,-1-1-1,-1 0 0,1 0 1,0 1-1,0-1 0,0 0 0,-1 1 1,1-1-1,-1 1 0,1-1 0,-1 1 1,0-1-1,1 1 0,-1 2 0,2 7 16,-1 0-1,-1 0 1,0 15-1,0-15-9,-2 2-7,2-11-12,-1-1 0,1 1-1,0 0 1,-1-1 0,1 1-1,0 0 1,0 0 0,0-1 0,1 1-1,-1 3 1,3-7-615,-1-8-148,0-12-683,-3-24 345,1 19 403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6.135"/>
    </inkml:context>
    <inkml:brush xml:id="br0">
      <inkml:brushProperty name="width" value="0.025" units="cm"/>
      <inkml:brushProperty name="height" value="0.025" units="cm"/>
    </inkml:brush>
  </inkml:definitions>
  <inkml:trace contextRef="#ctx0" brushRef="#br0">6 7 17212,'-3'-7'2672,"2"7"-1512,-1 2-511,2 3 2823,0-2-2295,2 2-489,-1-3-1200,6 1-481,6 5 817,2 0-200,6 2-208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6.583"/>
    </inkml:context>
    <inkml:brush xml:id="br0">
      <inkml:brushProperty name="width" value="0.025" units="cm"/>
      <inkml:brushProperty name="height" value="0.025" units="cm"/>
    </inkml:brush>
  </inkml:definitions>
  <inkml:trace contextRef="#ctx0" brushRef="#br0">102 14 19188,'6'-1'2048,"-11"10"-712,-22 23 126,11-14-608,6-5-555,0 1 0,-15 29 0,23-39-317,-1 0 0,2 1-1,-1-1 1,0 1 0,1 0-1,0-1 1,0 1 0,0 0 0,1-1-1,-1 1 1,1 0 0,0 0-1,1 0 1,1 8 0,-2-11 0,0-1 0,1 1 0,0-1 0,-1 0 0,1 0 0,0 1 0,-1-1 0,1 0 0,0 0 0,0 0 0,0 0 0,0 0 0,0 0 0,0 0 0,0 0 0,1 0 0,-1-1 0,0 1 0,0 0 0,1-1 0,-1 1 0,2 0 0,0-1-15,0 1 0,0-1 0,0 0-1,0 0 1,0 0 0,0 0 0,0 0 0,0-1 0,6-1 0,2-2-61,-1 0 0,1 0 0,-1-1 0,15-10 0,-8 3 76,-1-1 1,-1 0-1,0-1 0,-1-1 1,0-1-1,-2 1 0,1-2 0,-2 0 1,0 0-1,-1-1 0,9-24 1,-43 89 113,13-16-147,2 0 0,1 0 0,1 1 0,2 0 1,1 0-1,1 1 0,4 63 0,0-87-218,2 8-308,-4-15-316,-2-7-725,-67-120-1756,-12 7 6918,75 105-2091,6 13-1424,1 0 1,0-1-1,0 1 1,0 0-1,0 0 0,0 0 1,0 0-1,1-1 0,-1 1 1,0 0-1,0 0 0,0 0 1,0 0-1,0-1 0,0 1 1,0 0-1,0 0 0,0 0 1,0 0-1,0 0 0,0-1 1,1 1-1,-1 0 0,0 0 1,0 0-1,0 0 0,0 0 1,0 0-1,1 0 0,-1 0 1,0 0-1,0 0 0,0-1 1,0 1-1,0 0 0,1 0 1,-1 0-1,0 0 1,0 0-1,26 5 1325,-14-2-1245,57 10-1533,129 5-1,-157-16 819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7.037"/>
    </inkml:context>
    <inkml:brush xml:id="br0">
      <inkml:brushProperty name="width" value="0.025" units="cm"/>
      <inkml:brushProperty name="height" value="0.025" units="cm"/>
    </inkml:brush>
  </inkml:definitions>
  <inkml:trace contextRef="#ctx0" brushRef="#br0">143 201 14219,'0'0'90,"0"-1"0,1 1 1,-1 0-1,0 0 0,0 0 0,1 0 0,-1 0 1,0-1-1,0 1 0,1 0 0,-1 0 1,0-1-1,0 1 0,0 0 0,1 0 0,-1-1 1,0 1-1,0 0 0,0 0 0,0-1 0,0 1 1,0 0-1,0-1 0,1 1 0,-1 0 0,0-1 1,0 1-1,0 0 0,0 0 0,0-1 0,0 1 1,-1 0-1,1-1 0,0 1 0,0 0 0,0-1 1,0 1-1,-13-7 2252,9 6-1967,0 0-1,0 0 1,0 1-1,0-1 0,0 1 1,-4 0-1,3 2-240,0-1 0,0 1 0,0 0 0,1 1 0,-1-1 0,1 1-1,-1 0 1,1 0 0,0 0 0,0 0 0,0 1 0,0 0 0,1 0 0,-1 0 0,1 0 0,0 0-1,-4 9 1,4-7-93,-1 1-1,1 0 0,0 0 0,1 1 0,0-1 1,0 0-1,0 1 0,1 0 0,0-1 0,1 1 1,0 11-1,0-17-29,0 0-1,0 1 1,0-1 0,1 0 0,-1 0 0,1 0 0,-1 0 0,1 0-1,0 0 1,-1 0 0,1-1 0,0 1 0,0 0 0,0 0 0,1-1-1,-1 1 1,0 0 0,1-1 0,-1 1 0,1-1 0,0 0-1,-1 0 1,1 1 0,0-1 0,0 0 0,-1 0 0,1-1 0,0 1-1,0 0 1,0-1 0,0 1 0,0-1 0,0 1 0,0-1 0,3 0-1,0 0 33,1-1 0,-1 0 0,1 0 0,-1 0-1,0 0 1,0-1 0,0 0 0,0 0-1,0-1 1,0 1 0,0-1 0,6-5 0,-3 1 71,0 0 1,-1 0-1,0-1 1,-1 0-1,1 0 1,-1-1-1,7-14 1,-10 18-89,-1 0 0,0 1 0,0-1-1,0 0 1,-1 0 0,1 0 0,-1 0 0,0 0 0,-1 0-1,1-1 1,-1 1 0,0 0 0,-1 0 0,1 0 0,-1 0 0,0-1-1,-2-4 1,3 8-93,-1 0 0,0 1 0,-1-1 0,1 1 0,0-1 0,0 1 0,-1-1 0,1 1 0,0 0 0,-1 0 0,-1-1 0,2 1-36,1 1 0,-1-1 0,1 1 0,-1 0 0,1 0 0,-1-1 0,1 1 0,-1 0 0,1 0 0,-1-1 0,0 1 0,1 0 0,-1 0 0,1 0 0,-1 0 0,0 0 0,1 0 1,-1 0-1,1 0 0,-1 0 0,0 0 0,1 1 0,-1-1 0,1 0 0,-1 0 0,1 0 0,-1 1 0,1-1 0,-1 0 0,1 1 0,-1-1 0,1 0 0,-1 1 0,1-1 0,-1 1 0,1-1 0,0 0 1,-1 2-1,1-2 76,0 0-1,0 0 1,0 0 0,0 0 0,0 0 0,0 0 0,0 1 0,0-1 0,0 0 0,0 0 0,0 0 0,0 0 0,0 0-1,0 1 1,0-1 0,0 0 0,0 0 0,0 0 0,0 0 0,0 0 0,0 1 0,0-1 0,0 0 0,0 0 0,0 0-1,0 0 1,1 0 0,-1 0 0,0 0 0,0 0 0,0 1 0,0-1 0,0 0 0,0 0 0,1 0 0,-1 0 0,0 0 0,0 0-1,0 0 1,0 0 0,0 0 0,0 0 0,1 0 0,-1 0 0,0 0 0,0 0 0,0 0 0,0 0 0,0 0 0,1 0-1,-1 0 1,0 0 0,0 0 0,0 0 0,0 0 0,0 0 0,1 0 0,-1 0 0,0-1 0,0 1 0,0 0 0,13-3-974</inkml:trace>
  <inkml:trace contextRef="#ctx0" brushRef="#br0" timeOffset="1">405 0 17628,'-2'1'272,"-1"0"-1,1 0 1,-1 0 0,1 0 0,0 0 0,-1 1-1,1-1 1,0 1 0,0 0 0,-3 3 0,-10 10 572,2 1 0,0 1 0,-15 23 0,22-30-619,0 1 0,1-1 0,0 1 1,1 0-1,0 0 0,0 0 0,-2 19 0,6-29-204,-1 1 0,1 0-1,0 0 1,-1 0 0,1-1 0,0 1 0,0 0 0,1 0-1,-1 0 1,0-1 0,1 1 0,-1 0 0,1 0 0,-1-1-1,1 1 1,0 0 0,-1-1 0,1 1 0,0-1 0,0 1-1,1-1 1,-1 1 0,0-1 0,0 0 0,1 1 0,-1-1-1,0 0 1,1 0 0,-1 0 0,1 0 0,0 0 0,-1-1-1,1 1 1,0 0 0,-1-1 0,1 1 0,0-1 0,0 0-1,-1 1 1,1-1 0,0 0 0,0 0 0,0 0 0,-1 0 0,3-1-1,7 0-6,1-1-1,-1 0 0,0-1 0,0 0 0,17-8 0,-15 6-4,-7 1-9,0 2-1,1-1 0,-1 1 0,1 0 0,12-2 0,-19 4 0,1 0-1,0 0 1,-1 0-1,1 0 1,0 1-1,0-1 1,-1 0 0,1 0-1,0 1 1,-1-1-1,1 0 1,-1 1-1,1-1 1,0 0-1,-1 1 1,1-1-1,-1 1 1,1-1-1,-1 1 1,1-1-1,-1 1 1,0 0-1,1-1 1,-1 1-1,1-1 1,-1 1-1,0 0 1,0-1-1,1 1 1,-1 0-1,0-1 1,0 1-1,0 0 1,0 0 0,0-1-1,0 1 1,0 1-1,-3 27-18,-7 7 17,7-28-47,0 0 1,1 0-1,0 0 1,1 0 0,-1 9-1,3-16-667,3-6 171,3-8-386,3-8-1021,-2 1 476,2 0 0,15-23 0,-7 19 80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7.487"/>
    </inkml:context>
    <inkml:brush xml:id="br0">
      <inkml:brushProperty name="width" value="0.025" units="cm"/>
      <inkml:brushProperty name="height" value="0.025" units="cm"/>
    </inkml:brush>
  </inkml:definitions>
  <inkml:trace contextRef="#ctx0" brushRef="#br0">1 53 14843,'2'5'477,"1"-1"0,0 0 0,-1 0 0,1 0 0,1-1 0,-1 1 0,1-1 0,-1 1 0,6 2 0,-6-4-249,0-1 1,0 0-1,0 0 1,0 0-1,0 0 1,0 0-1,0-1 1,0 1-1,0-1 1,0 0-1,0 0 1,0 0-1,0-1 1,0 1-1,0-1 1,3 0-1,3-2 80,0 1 1,-1-2-1,0 1 0,1-1 0,-1 0 1,-1-1-1,1 1 0,-1-2 0,0 1 1,0-1-1,0 0 0,10-13 1,-17 19-292,1-1 0,-1 0 0,1 1 1,-1-1-1,1 0 0,-1 1 0,1-1 1,-1 0-1,0 1 0,0-1 1,1 0-1,-1 0 0,0 0 0,0 1 1,0-1-1,0 0 0,0 0 1,0 0-1,0 1 0,0-1 0,0 0 1,0 0-1,0 0 0,-1 1 0,1-1 1,0 0-1,-1-1 0,0 1-4,0 1-1,0-1 1,0 0-1,0 1 1,0-1-1,-1 1 1,1-1-1,0 1 0,0-1 1,0 1-1,-1 0 1,1 0-1,0 0 1,0-1-1,-3 2 1,-2-1-5,0 0 1,-1 1-1,1 0 1,0 0 0,-11 4-1,7-1-23,1 2-1,0-1 0,0 1 1,0 0-1,1 1 0,0 0 1,0 1-1,1-1 0,0 1 1,0 1-1,1-1 0,0 1 1,-4 10-1,7-14 3,1 0 0,0 0 0,0 0 0,0 0 0,1 0 0,0 1 0,0-1 0,0 0 0,1 1 0,0-1 1,1 11-1,-1-12 3,1 0 1,0 0 0,1 0 0,-1 0 0,1 0-1,0-1 1,0 1 0,0 0 0,0-1 0,0 0 0,1 1-1,0-1 1,0 0 0,0 0 0,0 0 0,0-1-1,4 3 1,-3-2-98,0-1-1,0 1 1,0-1-1,0 0 1,1-1-1,-1 1 1,0-1-1,1 0 1,-1 0-1,1 0 1,0 0-1,-1-1 1,9 0-1,-10 0 36,0-1-1,1 1 1,-1-1-1,0 0 1,0 0-1,0 0 0,0 0 1,0 0-1,0-1 1,0 1-1,-1-1 1,1 0-1,-1 1 1,1-1-1,-1-1 0,1 1 1,-1 0-1,0-1 1,0 1-1,2-5 1,9-17-490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7.912"/>
    </inkml:context>
    <inkml:brush xml:id="br0">
      <inkml:brushProperty name="width" value="0.025" units="cm"/>
      <inkml:brushProperty name="height" value="0.025" units="cm"/>
    </inkml:brush>
  </inkml:definitions>
  <inkml:trace contextRef="#ctx0" brushRef="#br0">0 54 17324,'17'-6'2072,"8"3"-1296,9-1-784,6-1 1249,5-2-713,0-3 0,11-8-584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8.358"/>
    </inkml:context>
    <inkml:brush xml:id="br0">
      <inkml:brushProperty name="width" value="0.025" units="cm"/>
      <inkml:brushProperty name="height" value="0.025" units="cm"/>
    </inkml:brush>
  </inkml:definitions>
  <inkml:trace contextRef="#ctx0" brushRef="#br0">1 85 16980,'1'-3'424,"0"0"0,1 0 0,-1 0 1,1 0-1,0 1 0,-1-1 0,1 0 0,0 1 1,1 0-1,-1-1 0,0 1 0,1 0 1,-1 0-1,4-1 0,-1-1 116,1 0 0,0 1-1,0 0 1,0 0 0,12-4 0,-18 7-504,1 0 0,-1 0 0,1 0 1,0-1-1,-1 1 0,1 0 0,-1 0 0,1 0 1,0 0-1,-1 0 0,1 0 0,0 0 0,-1 0 1,1 0-1,-1 1 0,1-1 0,0 0 0,-1 0 1,1 0-1,-1 1 0,1-1 0,-1 0 0,1 1 1,-1-1-1,1 0 0,-1 1 0,1-1 0,0 2 1,-1-1-11,1 0 0,-1 0 0,1 1 1,-1-1-1,0 0 0,0 1 1,1-1-1,-1 0 0,0 1 0,0-1 1,-1 0-1,1 1 0,0 0 1,-3 10-55,0-1 0,-7 19 0,5-18 102,-1 5-84,1 0 0,1 0 0,1 1 0,0-1 0,0 19 0,2-32 7,1 0 1,0 0 0,1-1 0,-1 1-1,0 0 1,1-1 0,0 1 0,0-1-1,0 1 1,0-1 0,1 1 0,0-1 0,-1 0-1,1 1 1,0-1 0,0 0 0,1 0-1,-1-1 1,1 1 0,-1 0 0,1-1-1,0 0 1,0 1 0,0-1 0,0 0-1,0 0 1,1-1 0,-1 1 0,0-1-1,1 0 1,4 2 0,2-2 13,-1 0 0,1 0 0,0 0 0,-1-2 0,1 1 1,0-1-1,-1 0 0,1-1 0,-1 0 0,1-1 0,-1 0 0,0 0 0,10-6 0,-1 0 27,-1 0 0,0-2-1,0 0 1,-2 0 0,23-21-1,-31 25-85,0-1 0,0 1 0,0-1 0,-1-1 0,0 1 1,-1-1-1,0 0 0,0-1 0,6-16 0,-10 22-162,0-1 0,0 1 0,0-1 0,-1 0 0,1 0 0,-1 1 0,0-1 0,-1 0 1,1 1-1,-1-1 0,0 0 0,0 1 0,0-1 0,-1 1 0,1-1 0,-1 1 0,0 0 1,-1 0-1,1-1 0,-1 2 0,1-1 0,-1 0 0,-4-3 0,-1-1-662,6 5-190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8.776"/>
    </inkml:context>
    <inkml:brush xml:id="br0">
      <inkml:brushProperty name="width" value="0.025" units="cm"/>
      <inkml:brushProperty name="height" value="0.025" units="cm"/>
    </inkml:brush>
  </inkml:definitions>
  <inkml:trace contextRef="#ctx0" brushRef="#br0">27 6 13531,'6'0'1267,"-4"1"-955,0-1 0,-1 1 1,1-1-1,0 0 1,-1 0-1,1 0 0,0 0 1,-1 0-1,1 0 1,0 0-1,-1 0 0,1-1 1,0 1-1,-1-1 1,1 1-1,0-1 0,-1 0 1,1 1-1,-1-1 1,3-2-1,-24 12 4076,14-5-4217,1 1 0,0 0 0,0 0 0,1 0 1,0 1-1,-6 8 0,9-12-167,-1 0-1,1 1 0,0-1 1,0 0-1,0 0 0,0 0 1,1 1-1,-1-1 1,0 0-1,1 1 0,0-1 1,0 1-1,-1-1 0,2 0 1,-1 1-1,0-1 1,0 1-1,1-1 0,-1 0 1,1 1-1,0-1 0,1 4 1,-1-5 1,1 1-1,0 0 1,-1-1 0,1 1 0,0-1-1,0 0 1,-1 0 0,1 1-1,0-1 1,1-1 0,-1 1 0,0 0-1,0 0 1,0-1 0,0 1 0,0-1-1,1 0 1,-1 1 0,0-1 0,0 0-1,3-1 1,9 1 26,-1-1-1,17-4 1,-26 4-26,100-27 147,-79 20-129,1 0 0,1 2 1,-1 1-1,33-2 0,-56 7-26,0 0 1,0 0-1,0 0 0,0 0 0,0 1 0,0-1 1,0 1-1,0 0 0,0 0 0,4 2 0,-6-3 1,0 1 0,0 0 0,0 0 0,0 0 0,0 0 0,0 0 0,0 0 0,0 0-1,0 0 1,-1 1 0,1-1 0,0 0 0,-1 0 0,1 1 0,-1-1 0,1 0 0,-1 1 0,0-1-1,0 1 1,1-1 0,-1 0 0,0 1 0,0 1 0,-1 2-4,1-1 0,0 0-1,1 1 1,-1-1 0,1 1 0,0-1 0,0 1 0,0-1 0,1 0-1,2 5 1,-3-8 7,0 1 0,0-1 0,1 1 0,-1-1 0,1 0-1,-1 1 1,1-1 0,-1 0 0,1 0 0,0 0 0,-1 0 0,1 0-1,0-1 1,0 1 0,0-1 0,0 1 0,0-1 0,0 1 0,0-1-1,0 0 1,-1 0 0,1 0 0,0 0 0,0 0 0,3-1 0,7-1-3,0-1 1,-1 0 0,1 0 0,-1-1-1,12-6 1,15-5-342,-38 15 305,1-1 0,0 1-1,-1 0 1,1 0 0,0-1 0,-1 1 0,1 0 0,0 0 0,-1 0 0,1 0-1,0 0 1,-1 0 0,1 0 0,0 0 0,0 0 0,-1 0 0,1 0 0,0 0 0,-1 0-1,1 0 1,0 1 0,-1-1 0,1 0 0,0 1 0,-1-1 0,1 1 0,0 0-22,-1-1 1,0 1 0,0 0 0,1 0-1,-1-1 1,0 1 0,0 0 0,0 0 0,0 0-1,0-1 1,0 1 0,0 0 0,0 0-1,-1 0 1,1-1 0,0 1 0,0 0-1,-1 1 1,-1 2-154,0 1 0,0-1 0,-1 0 0,1 0 0,-1 0 0,-4 5 0,-3-2-366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9.412"/>
    </inkml:context>
    <inkml:brush xml:id="br0">
      <inkml:brushProperty name="width" value="0.025" units="cm"/>
      <inkml:brushProperty name="height" value="0.025" units="cm"/>
    </inkml:brush>
  </inkml:definitions>
  <inkml:trace contextRef="#ctx0" brushRef="#br0">100 1 18900,'0'19'1776,"-10"8"-1119,-1 4-225,1 8 984,1 1-576,2 6-184,6-3-128,2-1-232,2-5-39,3-6-217,-2-3-153,-1-8-351,0-5-208,-5-6-536,-6-6 944,-8-10-72,-3-5-240,-8-8-56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29:59.788"/>
    </inkml:context>
    <inkml:brush xml:id="br0">
      <inkml:brushProperty name="width" value="0.025" units="cm"/>
      <inkml:brushProperty name="height" value="0.025" units="cm"/>
    </inkml:brush>
  </inkml:definitions>
  <inkml:trace contextRef="#ctx0" brushRef="#br0">1 113 17436,'5'-8'355,"1"0"0,0 0 0,1 1 0,0-1 0,0 2 0,0-1 0,1 1 0,0 0 0,0 1 0,0-1 0,1 2 0,0-1 0,-1 1 0,2 1 0,-1 0 0,0 0 0,11-2 0,0 2 26,0 0 1,0 0 0,1 2-1,-1 1 1,0 0 0,0 2-1,28 5 1,-40-5-342,0 0-1,0 0 0,0 1 1,-1 0-1,1 1 1,-1 0-1,0 0 1,0 0-1,0 1 1,0 0-1,-1 1 1,8 7-1,-12-11-37,0 1 0,0 0 0,0 0 0,0-1 0,0 1 0,0 0 0,-1 0 0,1 1 0,-1-1 0,0 0 0,0 0 0,0 1 0,-1-1 0,1 1 0,-1-1 0,1 0 0,-1 1 0,0-1 0,-1 1 0,1-1 0,-1 1 0,1-1 0,-1 0 0,0 1 0,0-1 0,0 0 0,-1 0 0,1 0 0,-1 0 0,0 0 1,-3 4-1,-2 2 5,0-2 1,0 1 0,-1-1 0,0-1 0,0 1 0,-1-1 0,1-1 0,-2 1 0,-14 5 0,-12 4-344,-44 11-1,78-25 301,-16 3-364,13-3 416,1-1-1,0 1 0,0 0 1,-1 0-1,1 1 0,0-1 0,0 1 1,1 0-1,-8 4 0,11-6-19,0 0 0,0 1 0,0-1-1,0 0 1,-1 0 0,1 0 0,0 0-1,0 0 1,0 0 0,0 1 0,0-1-1,0 0 1,0 0 0,0 0 0,0 0-1,0 0 1,0 0 0,0 1 0,0-1-1,0 0 1,0 0 0,0 0 0,0 0-1,0 0 1,0 1 0,0-1 0,0 0-1,0 0 1,0 0 0,0 0 0,1 0-1,-1 0 1,0 1 0,0-1 0,0 0-1,0 0 1,0 0 0,0 0 0,0 0-1,0 0 1,1 0 0,-1 0 0,10 7-252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3.486"/>
    </inkml:context>
    <inkml:brush xml:id="br0">
      <inkml:brushProperty name="width" value="0.05" units="cm"/>
      <inkml:brushProperty name="height" value="0.05" units="cm"/>
    </inkml:brush>
  </inkml:definitions>
  <inkml:trace contextRef="#ctx0" brushRef="#br0">7 221 15803,'-2'-9'510,"2"0"1,-1-1-1,1 1 0,1-1 0,0 1 0,0 0 0,0 0 0,2-1 0,-1 1 0,1 0 0,0 1 0,6-13 1,-5 14-285,0 1 1,0 0 0,1 0-1,0 0 1,0 0 0,0 0-1,1 1 1,0 0 0,0 0-1,0 1 1,1 0 0,-1 0 0,1 0-1,0 1 1,11-4 0,-14 6-183,-1 0 0,1 0 0,-1 0 1,1 0-1,-1 1 0,1 0 0,-1-1 1,1 1-1,-1 1 0,1-1 0,-1 0 1,1 1-1,3 1 0,-5-1-24,0-1-1,-1 1 0,1 0 1,0 0-1,0 1 1,-1-1-1,1 0 0,-1 1 1,1-1-1,-1 0 1,1 1-1,-1 0 1,0-1-1,0 1 0,0 0 1,0-1-1,0 1 1,0 0-1,-1 0 0,1 0 1,0 0-1,-1 0 1,1 3-1,0 5 37,-1 0-1,0-1 1,0 1-1,-1-1 1,0 1-1,-1-1 1,0 1 0,0-1-1,-1 0 1,-6 13-1,-6 11 166,-26 42 0,38-70-199,-47 72 277,-23 44-33,71-119-264,1 1 0,0-1 0,-1 0 0,1 1 0,1-1 0,-1 1 0,0-1 0,0 1 0,1-1 0,0 1 0,-1 0 0,1-1-1,0 1 1,0 0 0,1-1 0,-1 1 0,0-1 0,1 1 0,0 0 0,-1-1 0,1 0 0,0 1 0,0-1 0,1 1-1,-1-1 1,0 0 0,1 0 0,2 3 0,0-2-8,0 1 0,0-1 0,1 0 0,-1-1 0,1 1 0,0-1 0,-1 0 0,1 0 0,0 0 0,0-1 0,1 0 0,-1 0 0,8 1 0,0-2-303,0 1 0,0-1 0,0-1-1,0-1 1,0 0 0,0 0-1,0-1 1,0-1 0,-1 0-1,0-1 1,1 0 0,-2-1-1,1 0 1,-1-1 0,20-15-1,4-8-631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0.287"/>
    </inkml:context>
    <inkml:brush xml:id="br0">
      <inkml:brushProperty name="width" value="0.025" units="cm"/>
      <inkml:brushProperty name="height" value="0.025" units="cm"/>
    </inkml:brush>
  </inkml:definitions>
  <inkml:trace contextRef="#ctx0" brushRef="#br0">5 70 15147,'1'19'2248,"-4"30"0,1-35-1228,2 1 0,-1-1 0,2 0 0,1 15 0,-2-28-979,0 0 0,0 0 0,0 0 0,0 0 0,1 0 0,-1 0 0,0 0 0,0 0 0,1-1 1,-1 1-1,1 0 0,-1 0 0,1 0 0,-1 0 0,1-1 0,-1 1 0,1 0 0,-1-1 0,1 1 1,0 0-1,0-1 0,-1 1 0,1-1 0,0 1 0,0-1 0,0 1 0,-1-1 0,1 0 0,2 1 0,-2-1-8,1 0 0,0-1 0,0 1 0,0-1 0,0 1-1,-1-1 1,1 1 0,0-1 0,0 0 0,-1 0-1,1 0 1,-1 0 0,3-2 0,6-5 30,0-1 0,-1 0 0,9-11 0,12-24 145,-25 35-149,0 1 1,0-1 0,1 1-1,1 0 1,0 1 0,13-13-1,-20 20-56,0 0 0,1 0 0,-1 0-1,0-1 1,1 1 0,-1 0-1,0 0 1,0 0 0,1 0-1,-1 0 1,0-1 0,1 1-1,-1 0 1,0 0 0,1 0-1,-1 0 1,0 0 0,1 0 0,-1 0-1,0 0 1,1 0 0,-1 0-1,0 0 1,1 1 0,-1-1-1,0 0 1,0 0 0,1 0-1,-1 0 1,0 0 0,1 1-1,-1-1 1,0 0 0,0 0 0,1 0-1,-1 1 1,0-1 0,0 0-1,0 1 1,1-1 0,-1 0-1,0 0 1,0 1 0,0-1-1,0 0 1,0 1 0,0-1-1,1 0 1,-1 1 0,0-1 0,0 0-1,0 0 1,0 1 0,0-1-1,0 0 1,0 1 0,0-1-1,0 0 1,-1 1 0,1-1-1,0 1 1,-1 24-2,0-22 8,-3 29 6,1-17-15,1 1 1,1-1-1,0 1 0,2 29 1,0-44 4,-1 0 1,0 0 0,0 1-1,0-1 1,1 0-1,-1 0 1,0 0 0,1 0-1,-1 0 1,1 0-1,-1 0 1,1 0 0,0 0-1,-1 0 1,1 0-1,0 0 1,0 0-1,0-1 1,-1 1 0,1 0-1,0 0 1,0-1-1,0 1 1,0-1 0,0 1-1,0-1 1,1 1-1,-1-1 1,0 0 0,0 1-1,0-1 1,0 0-1,0 0 1,1 0-1,-1 0 1,0 0 0,0 0-1,0 0 1,0 0-1,1-1 1,-1 1 0,0 0-1,0-1 1,0 1-1,0-1 1,0 1-1,2-2 1,6-2 55,0-1 1,0 0-1,-1-1 0,10-8 1,32-27 182,-1-3 1,72-86-1,-120 129-339,0 0 1,0-1-1,0 1 0,0 0 0,0-1 1,0 1-1,-1 0 0,1-1 0,0 1 1,-1-1-1,1-2 0,-1 3 41,0 1-1,0 0 1,-1-1 0,1 1-1,0 0 1,-1-1-1,1 1 1,0 0 0,-1 0-1,1-1 1,-1 1-1,1 0 1,-1 0 0,1 0-1,0 0 1,-1-1-1,1 1 1,-1 0-1,1 0 1,-1 0 0,1 0-1,-1 0 1,1 0-1,0 0 1,-1 0 0,1 0-1,-1 0 1,1 0-1,-1 1 1,1-1 0,-1 0-1,1 0 1,0 0-1,-1 1 1,1-1 0,-1 1-1,-4-1-556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0.735"/>
    </inkml:context>
    <inkml:brush xml:id="br0">
      <inkml:brushProperty name="width" value="0.025" units="cm"/>
      <inkml:brushProperty name="height" value="0.025" units="cm"/>
    </inkml:brush>
  </inkml:definitions>
  <inkml:trace contextRef="#ctx0" brushRef="#br0">188 36 20972,'-7'1'207,"0"1"0,1-1-1,-1 1 1,1 1 0,-1-1-1,1 1 1,0 0 0,0 1-1,0-1 1,1 1 0,-1 0-1,1 1 1,-8 7 0,2 0-3,0-1 1,1 2 0,1-1 0,-15 27-1,19-30-168,1 1-1,0-1 1,0 1 0,1 0-1,1 0 1,-1 0-1,2 0 1,-1 1-1,1-1 1,1 0 0,0 12-1,1-18-23,-1 0-1,1-1 0,0 1 1,0 0-1,0 0 1,0-1-1,0 1 1,1-1-1,0 1 0,0-1 1,0 0-1,0 0 1,0 0-1,0 0 0,1 0 1,0 0-1,0 0 1,-1-1-1,1 0 0,1 1 1,-1-1-1,0 0 1,0-1-1,1 1 0,-1 0 1,1-1-1,0 0 1,-1 0-1,1 0 1,0 0-1,0-1 0,-1 1 1,5-1-1,0 0 26,0 0 0,0-1 0,0 0 0,0-1-1,-1 1 1,1-1 0,0-1 0,-1 1 0,1-1 0,-1-1-1,0 1 1,0-1 0,12-10 0,2-3 202,0 0 0,31-36-1,-36 36-53,-2-1-1,0 0 1,15-26-1,-26 39-132,1-1-1,-1 0 1,-1-1 0,1 1 0,-1 0 0,0-1-1,0 1 1,-1-1 0,0 0 0,0 1-1,0-1 1,-1 0 0,0 0 0,-1 1-1,-1-10 1,1 13-47,0 0 0,0 0 0,0 0 0,-1 1 0,0-1 0,1 1 0,-1-1 0,0 1 0,0 0 1,0 0-1,-1 0 0,1 0 0,0 0 0,-1 0 0,1 0 0,-1 1 0,0-1 0,1 1 0,-1 0 0,0 0 0,0 0 0,0 0 0,0 1 0,0-1 0,0 1 0,-4-1 0,-6 0-130,0 1-1,0 0 1,0 1 0,-23 4-1,27-4-146,0 2 0,0 0 0,0 0 1,1 0-1,-1 1 0,1 0 0,-13 9 0,19-12 203,0 1-1,-1-1 1,1 1 0,0 0 0,0 0-1,0-1 1,0 1 0,1 0 0,-1 1-1,0-1 1,1 0 0,0 0 0,-1 1-1,1-1 1,0 1 0,0-1 0,0 1-1,1-1 1,-1 1 0,0 0 0,1-1-1,0 1 1,0 0 0,0-1 0,0 1-1,0 0 1,0-1 0,1 1 0,-1 0-1,2 3 1,8 13-615</inkml:trace>
  <inkml:trace contextRef="#ctx0" brushRef="#br0" timeOffset="1">176 188 17860,'-8'2'2120,"6"2"-1120,2 6-391,5 4 1311,5 6-512,4 5-463,3-1-289,6 2-560,0-3-392,0-2-2105,-1-1 2161,-7-8-296,0-5-224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1.141"/>
    </inkml:context>
    <inkml:brush xml:id="br0">
      <inkml:brushProperty name="width" value="0.025" units="cm"/>
      <inkml:brushProperty name="height" value="0.025" units="cm"/>
    </inkml:brush>
  </inkml:definitions>
  <inkml:trace contextRef="#ctx0" brushRef="#br0">1 0 19980,'10'8'2057,"7"-5"-1273,6-2-344,7 0 920,6 1-223,8-2-873,7-2-801,-4 2 553,-1 0-176,0 0-184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1.573"/>
    </inkml:context>
    <inkml:brush xml:id="br0">
      <inkml:brushProperty name="width" value="0.025" units="cm"/>
      <inkml:brushProperty name="height" value="0.025" units="cm"/>
    </inkml:brush>
  </inkml:definitions>
  <inkml:trace contextRef="#ctx0" brushRef="#br0">42 1 15347,'0'33'1929,"-4"6"-1185,-2 8-288,-1 3 1064,1 3-616,1 0-111,0-6-809,4-5-408,-2-13 416,2-6-136,-2-11-129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2.024"/>
    </inkml:context>
    <inkml:brush xml:id="br0">
      <inkml:brushProperty name="width" value="0.025" units="cm"/>
      <inkml:brushProperty name="height" value="0.025" units="cm"/>
    </inkml:brush>
  </inkml:definitions>
  <inkml:trace contextRef="#ctx0" brushRef="#br0">1 68 18492,'14'-9'606,"1"0"0,1 1 0,0 1 1,0 1-1,0 0 0,0 2 0,1-1 0,25-2 0,2 3 166,-1 1-1,49 4 1,-71 0-622,-1 1 0,32 6 1,-44-6-139,-1 0 1,0 0 0,0 1-1,0 0 1,0 0-1,-1 0 1,1 1-1,-1 0 1,0 0 0,7 7-1,-11-9-10,-1-1-1,1 1 1,-1 0-1,0 0 1,1 0-1,-1 0 1,0 0 0,0 0-1,0 0 1,-1 0-1,1 0 1,0 0-1,-1 0 1,0 0-1,1 1 1,-1-1 0,0 0-1,0 0 1,0 0-1,0 1 1,-1-1-1,1 0 1,-1 0-1,1 0 1,-1 0-1,0 1 1,1-1 0,-1 0-1,0 0 1,-1-1-1,1 1 1,0 0-1,0 0 1,-1 0-1,-2 1 1,-4 7 4,-1-1 0,-1 0 0,1-1 1,-22 13-1,-1-2-189,-1-2 1,-1-1-1,-62 19 1,21-8-1105,56-17 962,7 0-130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2.494"/>
    </inkml:context>
    <inkml:brush xml:id="br0">
      <inkml:brushProperty name="width" value="0.025" units="cm"/>
      <inkml:brushProperty name="height" value="0.025" units="cm"/>
    </inkml:brush>
  </inkml:definitions>
  <inkml:trace contextRef="#ctx0" brushRef="#br0">16 1 18948,'1'6'431,"-1"-1"0,0 0 1,0 1-1,0-1 0,-1 1 0,0-1 0,0 1 0,0-1 1,-3 7-1,2-7-184,0-1 1,1 1-1,0 0 1,0 0-1,0 0 1,1 0 0,-1 0-1,1 0 1,1-1-1,0 11 1,-1-15-233,1 1 1,-1 0-1,1 0 0,-1-1 1,1 1-1,-1 0 0,1-1 1,-1 1-1,1-1 0,0 1 1,-1-1-1,1 1 0,0-1 1,-1 1-1,1-1 0,0 1 1,0-1-1,-1 0 0,1 1 1,0-1-1,0 0 0,0 0 1,0 0-1,-1 0 0,1 0 1,0 0-1,0 0 0,0 0 1,0 0-1,-1 0 0,1 0 1,0 0-1,0-1 0,0 1 1,1-1-1,31-12 15,-32 13-25,24-15-36,0 0 0,-1-1 1,26-24-1,-31 24-2,-18 16 30,2-3-11,0 1 1,0-1-1,0 1 0,0 0 0,1 0 0,-1 1 0,5-3 0,-8 4 13,1 0 0,-1 0 0,0 0 0,0 0 0,0 0 0,1 0 0,-1 0-1,0 1 1,0-1 0,0 0 0,1 0 0,-1 0 0,0 0 0,0 0 0,0 0 0,0 0-1,1 0 1,-1 0 0,0 1 0,0-1 0,0 0 0,0 0 0,0 0 0,1 0 0,-1 0-1,0 1 1,0-1 0,0 0 0,0 0 0,0 0 0,0 1 0,0-1 0,0 0 0,0 0-1,0 0 1,0 1 0,0-1 0,0 0 0,0 0 0,0 0 0,0 1 0,0-1 0,0 0-1,0 0 1,0 0 0,0 1 0,0-1 0,0 0 0,0 0 0,0 0 0,0 0 0,0 1-1,-1-1 1,1 0 0,0 0 0,0 0 0,-6 15-14,6-14 13,-14 27-20,4-9 43,2 0-1,0 1 1,-5 21-1,12-41-11,1 1 0,0 0 0,-1 0 0,1 0-1,0 0 1,0-1 0,0 1 0,-1 0 0,1 0 0,0 0-1,0 0 1,0 0 0,1-1 0,-1 1 0,0 0 0,0 0-1,0 0 1,1 0 0,-1-1 0,0 1 0,1 0 0,-1 0 0,1-1-1,-1 1 1,1 0 0,-1-1 0,2 2 0,-1-1 5,0-1 1,0 0 0,1 0-1,-1 1 1,0-1-1,1 0 1,-1 0 0,0 0-1,0 0 1,1 0 0,-1-1-1,0 1 1,0 0-1,1-1 1,-1 1 0,1-1-1,8-3 62,0-1-1,0 0 0,10-7 1,104-79 309,-58 42-834,-62 44 889,-7 5-373,-9 2-117,-5 4 17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2.928"/>
    </inkml:context>
    <inkml:brush xml:id="br0">
      <inkml:brushProperty name="width" value="0.025" units="cm"/>
      <inkml:brushProperty name="height" value="0.025" units="cm"/>
    </inkml:brush>
  </inkml:definitions>
  <inkml:trace contextRef="#ctx0" brushRef="#br0">0 89 18860,'2'-3'316,"1"-1"0,-1 1 0,1 0-1,-1 0 1,1 0 0,0 1 0,0-1 0,0 1 0,0-1-1,1 1 1,-1 0 0,0 0 0,6-2 0,7-2 819,29-8-1,-30 10-565,-7 2-401,0-1 0,1 2 0,-1-1 0,1 1 0,-1 1 0,13 0 0,-20 0-155,1 0 0,-1 0 0,1 0 0,-1 1 0,0-1 0,1 1 0,-1-1 0,0 1 0,1-1 0,-1 1 1,0 0-1,0 0 0,1-1 0,-1 1 0,0 0 0,0 0 0,0 0 0,1 2 0,-1-1-11,-1-1 0,1 1 1,0 0-1,-1 0 0,0-1 0,1 1 0,-1 0 1,0 0-1,0 0 0,0 0 0,0-1 0,-1 1 1,1 0-1,0 0 0,-1 0 0,1-1 1,-1 1-1,-1 3 0,-3 7-46,-1 0 0,-1 0 1,-9 12-1,-16 29-151,30-49 167,0 0 1,1 1-1,-1-1 1,1 0 0,0 1-1,0-1 1,0 1 0,0 0-1,1 8 1,0-12 19,0 0 1,0 0-1,0 0 0,1 0 1,-1 0-1,0 0 0,1 0 1,-1 0-1,1 0 1,-1 0-1,1 0 0,-1-1 1,1 1-1,-1 0 1,1 0-1,0-1 0,-1 1 1,1 0-1,0-1 1,0 1-1,0-1 0,-1 1 1,2 0-1,1 0-5,0 0 1,0 0-1,0 0 1,0-1-1,-1 1 0,1-1 1,6 1-1,2-2-4,-1 0-1,1 0 1,15-4-1,-4-2 45,0 0 0,-1-2 0,0 0 0,0-2 0,28-18 0,-22 10 92,-1 0-1,-1-2 1,30-31-1,-51 48-96,1-1 21,-1 1 0,1-1 0,-1 0 0,0-1 0,0 1 0,0-1 0,-1 1-1,0-1 1,4-11 0,-23 35 71,8-8-114,1 1 0,0-1 1,0 2-1,1-1 0,1 1 1,0-1-1,1 1 0,0 1 1,1-1-1,0 0 0,-1 21 1,3-31 1,1 0 0,0 0 0,0 0 0,0 0 0,0 0 1,1 0-1,-1 0 0,0 0 0,1 0 0,-1-1 1,1 1-1,0 0 0,0 0 0,0 0 0,0 0 0,0-1 1,0 1-1,0 0 0,0-1 0,1 1 0,-1-1 1,1 0-1,-1 1 0,1-1 0,-1 0 0,1 0 0,0 0 1,0 0-1,0 0 0,-1 0 0,1 0 0,0-1 0,0 1 1,0-1-1,0 0 0,0 1 0,0-1 0,0 0 1,0 0-1,0 0 0,2 0 0,5-1 19,0 0 0,0-1 0,0 0 1,-1 0-1,1-1 0,-1 0 0,0 0 0,10-6 0,0-2 5,-1-1-1,0 0 1,-1-1 0,0-1-1,-1-1 1,-1 0 0,21-28-1,-38 50-198,0 0-1,0 0 1,1 0-1,0 1 1,0-1-1,1 1 1,0-1-1,0 1 0,1 0 1,0-1-1,0 1 1,1 0-1,0-1 1,2 10-1,7 5-129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3.697"/>
    </inkml:context>
    <inkml:brush xml:id="br0">
      <inkml:brushProperty name="width" value="0.025" units="cm"/>
      <inkml:brushProperty name="height" value="0.025" units="cm"/>
    </inkml:brush>
  </inkml:definitions>
  <inkml:trace contextRef="#ctx0" brushRef="#br0">62 1 18268,'-2'41'2014,"-1"-1"1,-12 51-1,-2 17-726,16-106-1267,0 6 67,1 0 1,-1-1-1,1 1 0,2 10 0,-2-17-79,0 1 0,0-1 0,0 0 0,1 0 0,-1 1 0,1-1 0,-1 0 0,1 0 0,-1 0 0,1 1 0,-1-1 0,1 0 0,0 0-1,0 0 1,0 0 0,0 0 0,0 0 0,0 0 0,0-1 0,0 1 0,0 0 0,0-1 0,0 1 0,0 0 0,0-1 0,1 1 0,-1-1 0,0 0 0,0 1-1,1-1 1,-1 0 0,2 0 0,6 0-1,1-1-1,-1 0 1,1-1-1,-1 0 1,0-1 0,14-5-1,-16 5-9,-1 0 1,1 0-1,-1 1 0,1 1 0,0-1 0,0 1 1,0 0-1,0 0 0,0 1 0,0 0 1,0 0-1,0 1 0,8 1 0,-14-2 0,1 1-1,-1-1 1,0 0-1,1 1 1,-1-1-1,0 1 1,1 0-1,-1-1 0,0 1 1,0 0-1,0 0 1,0 0-1,1 0 1,-1 0-1,-1 0 1,1 0-1,0 0 1,0 0-1,0 0 0,0 1 1,-1-1-1,1 0 1,-1 1-1,1-1 1,-1 0-1,1 1 1,-1-1-1,0 0 1,0 1-1,0-1 1,1 1-1,-1-1 0,-1 0 1,1 1-1,0-1 1,0 1-1,0-1 1,-1 0-1,0 3 1,-1 0-4,1 0 0,-1 0 0,0-1 0,-1 1 1,1 0-1,-1-1 0,1 0 0,-1 0 0,0 0 0,0 0 1,-1 0-1,-3 3 0,-2-1-46,0-1 0,0 0 0,-1 0 0,1-1 1,-1 0-1,0-1 0,0 1 0,0-2 0,0 0 0,0 0 0,0-1 1,0 0-1,0-1 0,0 0 0,-1 0 0,2-1 0,-17-5 0,25 6-23,-1 1-1,0-1 1,0 1-1,1-1 0,-1 0 1,1 0-1,-1 0 1,0 0-1,1 0 0,0-1 1,-1 1-1,1 0 1,0 0-1,0-1 0,-1 1 1,1-1-1,0 1 1,0-1-1,1 0 0,-1 1 1,0-1-1,1 0 1,-1 0-1,1 1 0,-1-1 1,1 0-1,0 0 1,0 0-1,-1 0 0,1 1 1,1-1-1,-1 0 0,0 0 1,0 0-1,1 0 1,-1 1-1,1-1 0,-1 0 1,1 0-1,0 1 1,2-4-1,15-14-729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4.141"/>
    </inkml:context>
    <inkml:brush xml:id="br0">
      <inkml:brushProperty name="width" value="0.025" units="cm"/>
      <inkml:brushProperty name="height" value="0.025" units="cm"/>
    </inkml:brush>
  </inkml:definitions>
  <inkml:trace contextRef="#ctx0" brushRef="#br0">19 128 28622,'2'-12'32,"3"-5"8,1-1-56,-4-1 16,-4 3-8,-4 3-8,-5-5-16,-3 3 48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4.593"/>
    </inkml:context>
    <inkml:brush xml:id="br0">
      <inkml:brushProperty name="width" value="0.025" units="cm"/>
      <inkml:brushProperty name="height" value="0.025" units="cm"/>
    </inkml:brush>
  </inkml:definitions>
  <inkml:trace contextRef="#ctx0" brushRef="#br0">1 11 16091,'13'-4'1001,"1"2"0,0 0 0,-1 0 0,1 1-1,21 1 1,-32 1-871,1-1 0,-1 0 0,1 1 0,-1 0 0,1 0 0,-1 0 0,0 0 0,1 0-1,-1 1 1,0 0 0,0-1 0,0 1 0,0 0 0,0 1 0,-1-1 0,1 0 0,0 1 0,-1-1 0,0 1 0,0 0 0,0 0-1,0 0 1,0 0 0,0 0 0,-1 0 0,2 5 0,-1-1-87,-1 1 0,0-1 0,-1 0 0,1 0-1,-1 1 1,-1-1 0,1 0 0,-1 0 0,0 1 0,-1-1 0,0 0-1,0 0 1,-6 12 0,-5 8-7,-31 50 0,38-67-14,-23 32-11,18-28 1,1 2 1,-17 31 0,26-46-13,1 0 0,-1 1 0,0-1 0,1 0 1,0 0-1,-1 1 0,1-1 0,0 0 0,0 1 0,-1-1 0,1 0 0,0 1 0,0-1 1,0 0-1,1 1 0,-1-1 0,0 0 0,1 1 0,-1-1 0,1 2 0,0-2 1,0 0-1,0 0 0,0 0 0,0 0 1,1 0-1,-1-1 0,0 1 1,0 0-1,1-1 0,-1 1 0,0-1 1,0 0-1,1 1 0,-1-1 0,1 0 1,-1 0-1,0 0 0,1 1 0,-1-2 1,2 1-1,11 0-87,-1 0 1,1-2-1,-1 1 0,1-2 1,-1 0-1,0 0 0,0-1 0,0-1 1,-1 0-1,0-1 0,0 0 1,0-1-1,0 0 0,12-11 1,-22 16 66,0 1 0,0-1 0,0 0-1,-1 0 1,1 0 0,0 0 0,-1 0 0,0 0 0,1-1 0,-1 1 0,0 0 0,0-1 0,0 1 0,-1-1 0,1 1 0,0-1 0,-1 1 0,0-1 0,0 0 0,0 1 0,0-1-1,0 1 1,0-1 0,0 0 0,-2-4 0,-7-20-420</inkml:trace>
  <inkml:trace contextRef="#ctx0" brushRef="#br0" timeOffset="1">140 232 27662,'8'-3'160,"11"-2"-72,-2 1-48,-1-2-40,-2 2-344,-4-5-248,7-3 568,-2-3-112,-8-3-112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3.874"/>
    </inkml:context>
    <inkml:brush xml:id="br0">
      <inkml:brushProperty name="width" value="0.05" units="cm"/>
      <inkml:brushProperty name="height" value="0.05" units="cm"/>
    </inkml:brush>
  </inkml:definitions>
  <inkml:trace contextRef="#ctx0" brushRef="#br0">78 2 17316,'0'0'74,"0"0"1,1 0 0,-1 0 0,0 0 0,0-1-1,1 1 1,-1 0 0,0 0 0,1 0 0,-1 0-1,0 0 1,1 0 0,-1 0 0,0 0 0,1 0-1,-1 0 1,0 0 0,1 0 0,-1 0 0,0 0-1,1 0 1,-1 1 0,0-1 0,0 0 0,1 0-1,-1 0 1,0 0 0,1 1 0,-1-1 0,0 0-1,0 0 1,1 0 0,-1 1 0,0-1 0,0 0-1,0 0 1,1 1 0,-1 0 0,19 13 780,-16-11-345,23 17 225,-1 1-1,-1 2 1,-1 0-1,-1 1 1,26 39-1,-41-52-647,0 0-1,-1 1 1,0 0-1,-1 0 1,0 0-1,-1 1 1,0-1-1,-1 1 0,0 0 1,-2 0-1,1 0 1,-1 0-1,-1 0 1,-1 1-1,0-1 1,-3 18-1,-2-9-8,-1-1-1,0 0 0,-2 0 0,0-1 1,-1 0-1,-25 36 0,12-25-1003,-1-1-1,-2-1 1,-34 32 0,49-52 652,1 0 0,-1-1 0,-1 0 0,0 0 0,-13 5 1,-5 0-702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5.392"/>
    </inkml:context>
    <inkml:brush xml:id="br0">
      <inkml:brushProperty name="width" value="0.025" units="cm"/>
      <inkml:brushProperty name="height" value="0.025" units="cm"/>
    </inkml:brush>
  </inkml:definitions>
  <inkml:trace contextRef="#ctx0" brushRef="#br0">0 49 16580,'1'0'134,"-1"0"0,0-1 0,1 1 0,-1 0 0,1-1 0,-1 1 0,0 0 0,1 0 0,-1 0 0,1-1 0,-1 1 0,1 0 0,-1 0 0,1 0 0,-1 0 0,1 0 0,-1 0 0,1 0 0,-1 0 0,1 0 0,-1 0 0,1 0 0,-1 0 0,1 0 0,-1 0 0,2 1 0,15 2 1037,-12-2-1152,0 1 0,0 0 0,0 0 0,0 0 0,0 1 1,0 0-1,-1 0 0,0 0 0,1 1 0,-1-1 1,0 1-1,6 8 0,-11-35 3024,1 23-2588,10 23 624,-10-23-1077,0 0-1,0-1 1,0 1-1,0 0 1,0 0 0,0 0-1,0 0 1,0 0 0,0 0-1,0 0 1,1 0-1,-1 0 1,0 0 0,0 0-1,0 0 1,0 0 0,0 0-1,0 0 1,0 0-1,0 0 1,0 0 0,0-1-1,0 1 1,0 0 0,0 0-1,0 0 1,0 0-1,0 0 1,1 0 0,-1 0-1,0 0 1,0 0-1,0 0 1,0 0 0,0 0-1,0 0 1,0 0 0,0-4 60,33-17 225,-33 21-287,29-20 558,57-26 1,-86 46-556,0-1-1,0 1 0,1 0 1,-1 1-1,0-1 0,0 0 1,0 0-1,0 0 0,0 0 1,0 0-1,1 0 0,-1 0 1,0 0-1,0 0 0,0 0 1,0 0-1,0 0 0,0 0 1,0 0-1,0 0 0,1 0 1,-1 1-1,0-1 0,0 0 1,0 0-1,0 0 0,0 0 1,0 0-1,0 0 0,0 0 1,0 0-1,0 1 0,0-1 1,0 0-1,0 0 0,0 0 1,0 0-1,0 0 0,0 0 1,0 1-1,0-1 0,0 0 1,0 0-1,0 0 0,0 0 1,0 0-1,0 0 0,0 1 1,0-1-1,0 0 0,0 0 1,0 0-1,0 0 0,0 0 1,0 0-1,-1 0 0,1 0 1,0 1-1,0-1 0,0 0 1,0 0-1,0 0 0,0 0 1,0 0-1,-1 0 0,-11 16 71,-26 22-60,23-24-14,1 1-1,1 1 1,-14 19-1,20-22 5,0 0-1,-10 28 0,16-38-4,-2 5 0,-7 18 4,-10 37 0,19-56-12,-1-1 1,1 1-1,0-1 1,1 1-1,0-1 1,0 1-1,0-1 1,1 1-1,0-1 1,0 1-1,3 9 1,11 10-195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6.074"/>
    </inkml:context>
    <inkml:brush xml:id="br0">
      <inkml:brushProperty name="width" value="0.025" units="cm"/>
      <inkml:brushProperty name="height" value="0.025" units="cm"/>
    </inkml:brush>
  </inkml:definitions>
  <inkml:trace contextRef="#ctx0" brushRef="#br0">213 39 20116,'0'-2'112,"-1"0"0,1 0 0,-1 0 0,0 0 0,0 0 0,0 1 0,0-1 0,0 0 0,-1 0 0,1 1-1,0-1 1,-1 0 0,1 1 0,-1 0 0,0-1 0,1 1 0,-1 0 0,0 0 0,0 0 0,0 0 0,0 0 0,0 0 0,0 0-1,0 1 1,0-1 0,0 1 0,0-1 0,0 1 0,0 0 0,0 0 0,0 0 0,-1 0 0,1 0 0,0 1 0,0-1 0,0 1-1,0-1 1,0 1 0,0 0 0,-3 1 0,-2 1 31,-1 1 0,1 0 0,0 0 0,0 1-1,0 0 1,0 0 0,1 0 0,0 1 0,-6 7 0,-30 44-58,39-52-88,-1 1 0,1 0-1,0 0 1,0 0 0,1 1 0,0-1 0,0 0 0,-1 8 0,3-13 2,0 0 0,-1 0 1,1-1-1,0 1 0,0 0 1,0 0-1,0 0 0,1 0 0,-1 0 1,0 0-1,0-1 0,0 1 0,1 0 1,-1 0-1,0 0 0,1 0 0,-1-1 1,1 1-1,-1 0 0,1 0 1,-1-1-1,1 1 0,0 0 0,-1-1 1,1 1-1,0-1 0,-1 1 0,1-1 1,0 1-1,0-1 0,-1 0 1,1 1-1,0-1 0,0 0 0,0 1 1,0-1-1,0 0 0,-1 0 0,1 0 1,0 0-1,0 0 0,0 0 0,1 0 1,2 0-1,0-1 0,0 1 0,0-1 0,0 0 0,0 0 1,0-1-1,0 1 0,5-3 0,8-8 53,0 1-1,-1-2 1,0 0 0,-1-1 0,-1-1 0,0 0-1,-1-1 1,0 0 0,-1-1 0,9-18-1,-21 35-48,0 0-1,0 0 0,0 0 1,0 0-1,0 0 1,0 0-1,0 0 0,1 0 1,-1 0-1,0 0 0,0 0 1,0 0-1,0 0 0,0 0 1,0 0-1,0 0 0,0 0 1,0 0-1,0 0 1,0 0-1,0 0 0,0 0 1,0 0-1,0 0 0,0 0 1,0 0-1,0 0 0,1 0 1,-1 0-1,0 0 0,0 0 1,0 0-1,0 0 1,0 0-1,0 0 0,0 0 1,0 0-1,0 0 0,0 0 1,0 0-1,0-1 0,0 1 1,0 0-1,0 0 0,0 0 1,0 0-1,0 0 1,-1 9 44,-4 14-14,1-12-39,-4 14-165,1 0 0,1 0 0,0 0 0,-2 45 1,8-69 94,0 1 0,0-1 0,0 1 0,0 0 0,0-1 0,1 1 0,-1-1 0,0 1 0,1 0 0,-1-1 0,1 1 0,-1-1 0,1 1 0,0-1 1,0 0-1,0 1 0,0-1 0,1 2 0,-1-3 60,0 0 0,0 1 0,0-1 0,0 0 0,0 0 0,0 0 0,0 1 0,0-1 0,0 0 0,0-1 0,0 1 0,0 0 0,0 0 0,0 0 0,0-1 0,0 1 0,0 0 0,0-1 0,0 1 0,0-1 0,-1 1 1,1-1-1,0 1 0,0-1 0,0 0 0,-1 1 0,1-1 0,0 0 0,0-1 0,5-3-64,0-1 1,-1-1-1,0 1 1,0-1 0,-1 0-1,6-13 1,13-26-292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6.572"/>
    </inkml:context>
    <inkml:brush xml:id="br0">
      <inkml:brushProperty name="width" value="0.025" units="cm"/>
      <inkml:brushProperty name="height" value="0.025" units="cm"/>
    </inkml:brush>
  </inkml:definitions>
  <inkml:trace contextRef="#ctx0" brushRef="#br0">89 1 15763,'-19'43'2076,"-34"91"2517,49-120-4219,1 1 1,0-1-1,0 0 1,1 1-1,1-1 1,1 1 0,2 23-1,-2-35-347,0-1-1,0 1 1,0-1 0,1 0-1,-1 1 1,1-1-1,0 0 1,0 1 0,-1-1-1,2 0 1,-1 0 0,0 1-1,0-1 1,1 0-1,-1 0 1,1-1 0,-1 1-1,1 0 1,0 0 0,0-1-1,0 1 1,0-1-1,0 0 1,0 1 0,0-1-1,0 0 1,5 1 0,-1-1-14,-1-1 0,1 0 0,-1 0 0,1 0 1,0-1-1,-1 1 0,1-1 0,-1-1 1,0 1-1,1-1 0,4-2 0,-4 1-1,2 0-3,0 0 0,0 1 1,13-3-1,-20 4-9,0 1 1,-1 0-1,1 0 1,0-1-1,0 1 1,0 0-1,0 0 0,0 0 1,0 0-1,-1 0 1,1 0-1,0 0 1,0 1-1,0-1 1,0 0-1,0 0 0,-1 1 1,1-1-1,0 0 1,0 1-1,0-1 1,-1 1-1,1-1 1,0 1-1,-1-1 0,1 1 1,0 0-1,-1-1 1,1 1-1,-1 0 1,1-1-1,-1 1 0,1 0 1,-1 0-1,0 0 1,1-1-1,-1 1 1,0 0-1,0 0 1,1 0-1,-1 0 0,0 0 1,0 1-1,-1 7 8,0 0 0,0-1 0,-1 1-1,0 0 1,0-1 0,-6 14 0,-27 50-33,18-41-182,17-29-1995,6-8 941,7-13 392,2-13 128,2-10-277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7.069"/>
    </inkml:context>
    <inkml:brush xml:id="br0">
      <inkml:brushProperty name="width" value="0.025" units="cm"/>
      <inkml:brushProperty name="height" value="0.025" units="cm"/>
    </inkml:brush>
  </inkml:definitions>
  <inkml:trace contextRef="#ctx0" brushRef="#br0">180 1 17028,'-12'12'770,"1"0"0,0 1 0,0 0 0,2 1 1,0 1-1,0-1 0,1 1 0,1 1 1,1-1-1,-9 31 0,2 11-55,-12 103 1,19-111-555,0 4-151,-13 84-2012,18-135 1871,1-2 116,0 0 0,0 0 0,0 0 0,-1 1 1,1-1-1,0 0 0,0 1 0,0-1 0,0 0 0,0 0 1,0 1-1,0-1 0,0 0 0,0 0 0,0 1 0,0-1 0,0 0 1,0 1-1,0-1 0,0 0 0,0 0 0,0 1 0,0-1 1,0 0-1,0 0 0,0 1 0,0-1 0,0 0 0,1 0 1,-1 1-1,0-1 0,0 0 0,0 0 0,1 1 0,-1-1 0,0 0 1,0 0-1,0 0 0,1 0 0,-1 1 0,0-1 0,1 0 1,8-1-544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7.498"/>
    </inkml:context>
    <inkml:brush xml:id="br0">
      <inkml:brushProperty name="width" value="0.025" units="cm"/>
      <inkml:brushProperty name="height" value="0.025" units="cm"/>
    </inkml:brush>
  </inkml:definitions>
  <inkml:trace contextRef="#ctx0" brushRef="#br0">47 289 18436,'4'-1'2944,"4"-7"-1909,8-13 270,47-72 1844,-56 81-3041,-1-1 0,0 1 0,0-1 1,-1-1-1,5-25 0,-9 35-110,-1 0-1,1 0 1,-1 0 0,0 0 0,0 0 0,0 0-1,-1 0 1,0 0 0,-1-6 0,1 9-4,1 0-1,0 0 1,-1 0 0,1 0-1,-1 0 1,0 0 0,1 0 0,-1 1-1,0-1 1,1 0 0,-1 0-1,0 1 1,0-1 0,0 0-1,1 1 1,-1-1 0,0 1 0,0-1-1,0 1 1,0 0 0,0-1-1,0 1 1,0 0 0,0 0 0,0 0-1,0-1 1,0 1 0,0 0-1,0 0 1,0 1 0,0-1-1,-1 0 1,1 0 0,0 0 0,0 1-1,0-1 1,1 0 0,-1 1-1,0-1 1,-2 2 0,-4 2-21,0 0 0,0 0-1,1 1 1,-1 0 0,1 0 0,0 1 0,1-1 0,-1 1 0,1 1-1,0-1 1,1 1 0,-4 7 0,-2 2-14,2 1 1,0 1-1,1-1 0,-5 20 1,8-24 33,1 1 0,0-1-1,1 1 1,1-1 0,0 1 0,1 20 0,0-32 7,0 1 1,1 0-1,-1 0 0,1 0 1,0 0-1,-1-1 0,1 1 1,0 0-1,1-1 0,-1 1 1,0-1-1,1 1 0,-1-1 1,1 0-1,0 1 0,0-1 1,0 0-1,0 0 0,0 0 1,0-1-1,1 1 0,-1 0 0,0-1 1,1 0-1,0 1 0,-1-1 1,1 0-1,0 0 0,-1-1 1,1 1-1,0 0 0,0-1 1,0 0-1,-1 1 0,1-1 1,0-1-1,3 1 0,5-1 5,0-1 0,0 0-1,0 0 1,0-1 0,14-6-1,53-27 11,-50 23-19,85-53-144,-112 65 139,0 0 0,0 1 1,0-1-1,0 1 0,0-1 0,0 1 0,0-1 1,0 1-1,0 0 0,1-1 0,-1 1 0,0 0 0,0 0 1,0 0-1,0 0 0,1 0 0,1 0 0,-3 1 4,1-1-1,-1 1 0,0-1 0,0 1 0,1-1 0,-1 1 1,0-1-1,0 1 0,0-1 0,0 1 0,0-1 1,0 1-1,0-1 0,0 1 0,0-1 0,0 1 1,0-1-1,0 1 0,0-1 0,0 1 0,0-1 0,0 1 1,0-1-1,-1 1 0,1-1 0,-1 1 0,-22 42-156,20-40 168,3-1-7,-27 44 0,26-43 13,-1 0 0,1 0 0,0 0 1,0 0-1,1 1 0,-1-1 0,1 0 1,-1 0-1,1 1 0,0-1 0,0 0 1,1 0-1,-1 1 0,1 2 0,0-5-4,-1 0-1,1 0 1,-1 0-1,1-1 1,-1 1-1,1 0 0,-1-1 1,1 1-1,0 0 1,0-1-1,-1 1 1,1-1-1,0 1 1,0-1-1,0 1 1,-1-1-1,1 1 0,0-1 1,0 0-1,0 0 1,0 1-1,0-1 1,0 0-1,0 0 1,0 0-1,-1 0 1,1 0-1,0 0 1,0 0-1,0 0 0,0-1 1,0 1-1,0 0 1,1-1-1,35-13 118,-32 12-108,21-11-70,44-30-1,-52 35-135,-17 8 180,-1 1 0,0-1 1,0 0-1,0 0 0,1 0 0,-1 0 0,0 0 0,0 0 0,0 0 0,0 1 0,1-1 0,-1 0 1,0 0-1,0 0 0,0 0 0,0 0 0,0 1 0,1-1 0,-1 0 0,0 0 0,0 0 0,0 1 1,0-1-1,0 0 0,0 0 0,0 1 0,0-1 0,0 0 0,0 0 0,0 0 0,0 1 0,0-1 1,0 0-1,0 0 0,0 1 0,0-1 0,0 0 0,0 0 0,0 0 0,0 1 0,-1 2-118,-1 0 0,1 1 0,0-1 0,-1 0 1,0 0-1,0 0 0,-3 4 0,-6 5-225,1-1 1,-2-1-1,-16 13 1,-2-5-25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8.388"/>
    </inkml:context>
    <inkml:brush xml:id="br0">
      <inkml:brushProperty name="width" value="0.025" units="cm"/>
      <inkml:brushProperty name="height" value="0.025" units="cm"/>
    </inkml:brush>
  </inkml:definitions>
  <inkml:trace contextRef="#ctx0" brushRef="#br0">4627 145 14363,'3'-3'243,"1"1"1,-1-1-1,0 0 0,0 0 0,0 0 1,0-1-1,0 1 0,-1-1 1,0 1-1,0-1 0,3-7 0,-4 9-133,0 0-1,-1 0 0,0 0 1,1 0-1,-1 0 0,0 0 1,0 0-1,0 0 0,0 0 1,-1 0-1,1 0 0,-1 1 0,1-1 1,-1 0-1,1 0 0,-1 0 1,0 0-1,0 0 0,0 1 1,0-1-1,0 0 0,0 1 1,-1-1-1,1 1 0,0-1 0,-1 1 1,-2-2-1,-4-3 59,0 1 0,-1 0 0,0 0 0,0 1 0,0 0 0,0 1 0,-1 0 0,1 0 1,-1 1-1,-19-2 0,-6 1-125,-62 3 0,29 6-43,-79 15 1,-68 25-12,194-41 9,-451 116-551,325-74 255,-163 74 0,-321 204-778,440-208 795,-205 165 1,372-264 296,-264 215 219,16 16 17,269-246-249,-193 200 192,16 14 47,140-157-140,2 1-1,3 2 1,3 2-1,3 1 1,2 1 0,4 1-1,2 1 1,4 1-1,2 1 1,4 0-1,-3 100 1,13-3-42,-3 55 2,1-186-45,-1 1 0,-3-1 1,-20 68-1,6-48 5,-2-1 1,-3 0 0,-2-2-1,-2-2 1,-55 72 0,75-111-45,0 0-1,-1-1 1,-1-1 0,0 0 0,-15 11 0,24-20-28,0 0 0,0 0 0,0 0 0,0 0 0,-1 0 0,1-1 1,-1 1-1,1-1 0,-1 0 0,0 0 0,1-1 0,-1 1 0,0-1 0,1 1 1,-1-1-1,0 0 0,0-1 0,1 1 0,-1-1 0,0 1 0,0-1 0,1 0 0,-1-1 1,1 1-1,-1-1 0,1 1 0,-6-5 0,1 0-13,1-1 0,1 0 0,-1-1 0,1 1-1,0-1 1,1 0 0,0-1 0,-4-9 0,-19-35-348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8.899"/>
    </inkml:context>
    <inkml:brush xml:id="br0">
      <inkml:brushProperty name="width" value="0.025" units="cm"/>
      <inkml:brushProperty name="height" value="0.025" units="cm"/>
    </inkml:brush>
  </inkml:definitions>
  <inkml:trace contextRef="#ctx0" brushRef="#br0">171 1 14123,'2'2'204,"0"1"0,0 0-1,-1 0 1,1 0 0,-1 0 0,0 0-1,0 0 1,0 0 0,0 1 0,0-1 0,-1 0-1,0 0 1,1 1 0,-2 5 0,0 6 376,0 0 1,-4 15-1,0-3-241,-25 129 1413,-70 217 1,94-352-1636,2-7-25,-22 85 321,23-87-402,1 0 0,1 0 1,0 1-1,1-1 0,2 25 0,-1-35-18,-1 1 0,0-1 0,1 0 0,0 0-1,-1 0 1,1 0 0,0 1 0,0-1 0,0 0 0,1-1-1,-1 1 1,0 0 0,1 0 0,-1 0 0,1-1-1,-1 1 1,1-1 0,0 1 0,3 1 0,-2-1-4,1-1 1,-1 0-1,1 0 1,-1 0-1,1 0 1,-1 0-1,1-1 1,0 0 0,-1 0-1,1 0 1,4 0-1,8-3-75,0 0 0,-1 0 0,1-2-1,23-10 1,209-93 634,-163 70-617,18-7 129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09.654"/>
    </inkml:context>
    <inkml:brush xml:id="br0">
      <inkml:brushProperty name="width" value="0.025" units="cm"/>
      <inkml:brushProperty name="height" value="0.025" units="cm"/>
    </inkml:brush>
  </inkml:definitions>
  <inkml:trace contextRef="#ctx0" brushRef="#br0">271 495 17004,'-10'-2'120,"0"1"1,0 0 0,0 1 0,0 0 0,0 0 0,0 1-1,0 1 1,1 0 0,-1 0 0,0 0 0,1 2 0,0-1-1,-1 1 1,1 0 0,1 1 0,-1 0 0,1 0 0,0 1-1,0 0 1,0 1 0,1 0 0,0 0 0,0 0 0,1 1-1,0 0 1,1 0 0,-1 0 0,1 1 0,1 0 0,0 0-1,0 0 1,1 1 0,0-1 0,0 1 0,1 0 0,1-1-1,-1 16 1,1-21-80,1 1 0,1 0 0,-1 0 0,1-1 0,-1 1 1,1 0-1,1-1 0,-1 1 0,3 6 0,-3-9-23,0-1 0,0 1 1,1-1-1,-1 1 0,0-1 1,0 1-1,1-1 0,-1 0 0,1 0 1,-1 0-1,1 0 0,-1 0 1,1 0-1,0 0 0,-1 0 1,1 0-1,0-1 0,0 1 0,0-1 1,0 1-1,-1-1 0,1 0 1,0 0-1,0 0 0,0 0 1,0 0-1,3-1 0,2 0 33,0-1 0,-1 0 0,1 0 0,-1 0 0,0-1 0,1 0 1,-1 0-1,0-1 0,-1 0 0,1 0 0,-1 0 0,9-9 0,1-3 124,0-1 0,21-32 1,-5 1 286,-2-2 0,-2-1 1,36-95-1,-49 107-150,-3 0 0,-1 0 0,-2-1 0,-1 0 0,-3-1 0,0-45 0,-7 56 10,0 22-173,-1 10-83,0 14-26,1 13-69,2 0 0,0-1 0,3 1 0,7 51 0,-4-43-58,21 115-1136,-22-137 995,0 0-1,1 0 0,1 0 0,0-1 1,1 0-1,0 0 0,17 22 0,-3-17-351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0.012"/>
    </inkml:context>
    <inkml:brush xml:id="br0">
      <inkml:brushProperty name="width" value="0.025" units="cm"/>
      <inkml:brushProperty name="height" value="0.025" units="cm"/>
    </inkml:brush>
  </inkml:definitions>
  <inkml:trace contextRef="#ctx0" brushRef="#br0">0 28 19268,'12'33'1776,"-9"-9"-1199,-2-4-305,5-12 192,4-10-464,4-21 264,-1-10-208,6-21-288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0.486"/>
    </inkml:context>
    <inkml:brush xml:id="br0">
      <inkml:brushProperty name="width" value="0.025" units="cm"/>
      <inkml:brushProperty name="height" value="0.025" units="cm"/>
    </inkml:brush>
  </inkml:definitions>
  <inkml:trace contextRef="#ctx0" brushRef="#br0">0 1 15243,'6'21'851,"-1"0"0,-1 1 0,-1-1 0,-2 1 0,0 29 0,1 6 755,0-30-1070,-2-4-152,2 1 1,0-1-1,2 0 0,0 0 1,10 27-1,-14-49-372,0 1 1,1-1-1,0 0 0,-1 1 0,1-1 0,0 0 0,-1 1 1,1-1-1,0 0 0,0 0 0,0 0 0,0 0 0,0 0 0,0 0 1,0 0-1,1 0 0,-1 0 0,0 0 0,0-1 0,1 1 0,-1 0 1,1-1-1,-1 1 0,0-1 0,1 0 0,-1 0 0,1 1 1,-1-1-1,1 0 0,-1 0 0,1 0 0,-1 0 0,1 0 0,-1-1 1,0 1-1,1 0 0,-1-1 0,1 1 0,1-2 0,5-2-9,1-1-1,-1 0 1,0 0-1,0-1 1,8-7-1,7-6 9,-21 18-11,-1 0 0,1 0 0,0 0 0,0 0-1,0 0 1,-1 1 0,1-1 0,0 1 0,0-1-1,0 1 1,0 0 0,0-1 0,0 1 0,0 0-1,0 0 1,0 0 0,0 1 0,0-1 0,0 0-1,0 1 1,0-1 0,2 2 0,-1 0-2,1 0 1,-1 0-1,0 1 0,0-1 1,-1 1-1,1 0 0,0-1 1,-1 1-1,0 0 1,1 0-1,1 4 0,3 7 5,-1 0-1,0 0 1,-1 0-1,7 29 0,-6-1 37,-4-29-102,0 0 1,5 18-1,-5-60 68,-2 4-50,0-5-10</inkml:trace>
  <inkml:trace contextRef="#ctx0" brushRef="#br0" timeOffset="1">650 474 18748,'1'17'2136,"2"-1"-1399,-2-5-297,1 2 1184,-1-1-800,-1-11-72,2-2-504,-2-8-248,-2-7 425,1-2-385,-1-12-40,1-3-56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4.818"/>
    </inkml:context>
    <inkml:brush xml:id="br0">
      <inkml:brushProperty name="width" value="0.05" units="cm"/>
      <inkml:brushProperty name="height" value="0.05" units="cm"/>
    </inkml:brush>
  </inkml:definitions>
  <inkml:trace contextRef="#ctx0" brushRef="#br0">53 0 16347,'-16'67'4786,"5"-24"-4520,2 0 0,1 0 0,3 1 0,1 0 0,4 76 0,1-111-232,0 1 0,1-1 0,0 0 0,0 0 0,1 0 0,4 10 0,-6-17-10,1 1 0,-1-1 0,0 1 0,1-1-1,-1 0 1,1 0 0,0 0 0,0 0 0,0 0-1,0 0 1,0 0 0,0-1 0,0 1 0,1-1-1,-1 0 1,1 1 0,-1-1 0,1 0 0,-1 0 0,1-1-1,0 1 1,-1-1 0,1 1 0,0-1 0,2 0-1,2 0 32,-1-1-1,0 0 0,0-1 0,0 1 0,0-1 0,0 0 0,0-1 1,-1 1-1,1-1 0,-1 0 0,1-1 0,-1 1 0,0-1 0,5-5 1,4-5 107,0 0 0,-1-1 1,15-21-1,-8 7 160,-2-1 1,20-43-1,-29 53-153,0-1 0,-2 0 0,-1 0 0,7-41 0,-12 40 28,-7 30-28,-8 39-91,5 3-112,1 1 0,3 0 0,2 1 0,5 66 0,-1-109 26,0 0 0,1 1 1,0-1-1,0 0 0,7 14 1,-9-22 11,1 1 0,-1 0 1,1-1-1,0 1 0,0-1 1,0 1-1,0-1 0,0 1 1,0-1-1,0 0 0,1 1 1,-1-1-1,0 0 0,1 0 0,-1 0 1,0 0-1,1 0 0,0 0 1,-1-1-1,1 1 0,-1 0 1,1-1-1,0 1 0,0-1 1,-1 0-1,1 1 0,0-1 1,0 0-1,-1 0 0,1 0 1,0 0-1,0-1 0,-1 1 1,1 0-1,3-2 0,0 0 48,1-1 0,-1 0 0,0-1 0,0 1 0,0-1 0,0 0 0,-1 0 0,0 0 0,1-1 0,-1 0 0,-1 0 0,1 0 0,2-5 0,4-7 138,-2 0 1,0 0-1,6-20 1,-5 10 26,-2 0 1,-1-1-1,-1 0 0,-2 0 1,-1-1-1,0 1 0,-3 0 1,-5-48-1,6 76-217,-10-40 34,10 39-75,0-1 0,-1 1 1,1-1-1,-1 1 0,1 0 1,-1-1-1,0 1 1,0 0-1,0-1 0,1 1 1,-1 0-1,0 0 0,0 0 1,-1-1-1,1 1 1,0 1-1,0-1 0,0 0 1,-1 0-1,1 0 1,-1 1-1,1-1 0,-3 0 1,3 1-79,0 1 0,0-1 0,0 1 0,-1 0-1,1-1 1,0 1 0,0 0 0,0 0 0,0 0 0,0 0 0,0 0 0,1 0 0,-1 0 0,0 0 0,0 0 0,1 0 0,-1 0 0,1 0 0,-1 1 0,1-1 0,-1 0 0,1 0 0,0 1 0,-1 1 0,-7 34-1120,7-14 271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1.295"/>
    </inkml:context>
    <inkml:brush xml:id="br0">
      <inkml:brushProperty name="width" value="0.025" units="cm"/>
      <inkml:brushProperty name="height" value="0.025" units="cm"/>
    </inkml:brush>
  </inkml:definitions>
  <inkml:trace contextRef="#ctx0" brushRef="#br0">141 213 18084,'-2'-2'107,"-1"0"0,1 1 0,0-1 1,0 1-1,-1 0 0,1 0 0,-1 0 0,1 0 1,-1 0-1,0 0 0,1 1 0,-1-1 0,0 1 0,1 0 1,-1 0-1,0 0 0,1 0 0,-1 0 0,0 1 1,1-1-1,-1 1 0,0-1 0,1 1 0,-1 0 0,1 0 1,-1 0-1,1 1 0,0-1 0,-1 0 0,1 1 1,0 0-1,0-1 0,0 1 0,0 0 0,-3 4 0,0 1 43,-1 0 0,1 1 0,1-1 0,-1 1 0,2 0 0,-1 0 0,1 1 0,0-1 0,-3 16 0,3-10-32,2 1-1,-1 0 0,3 30 0,-1-39-92,1 1 0,0 0 0,0-1 0,0 1 0,1-1 0,0 0 0,1 1 0,-1-1 0,1 0 0,7 11 1,-8-15-25,-1-1 1,1 1-1,-1-1 1,1 1-1,0-1 1,-1 0-1,1 0 1,0 1 0,0-1-1,0 0 1,0-1-1,0 1 1,0 0-1,0-1 1,0 1 0,0-1-1,0 1 1,0-1-1,0 0 1,1 0-1,-1 0 1,0 0 0,0 0-1,0-1 1,0 1-1,0-1 1,0 1-1,0-1 1,0 0-1,0 0 1,0 0 0,0 0-1,3-2 1,5-3 0,-1 0 1,-1-1-1,1 0 1,-1-1-1,10-11 1,4-7 91,-2-2 0,-1 0 1,-1-1-1,20-45 1,42-130 781,-69 160-521,-11 35-104,-7 28-121,-1 14-141,1-1 1,2 1-1,-2 41 1,7-53 4,0 0 0,1 0 0,1 0 0,1-1 0,0 1 0,10 27 0,-11-42 6,0 1-1,1-1 1,0 0 0,0 1 0,1-2-1,0 1 1,0 0 0,0-1-1,1 0 1,-1 0 0,1 0 0,0 0-1,7 4 1,-9-8 2,0 1-1,0 0 1,0-1-1,0 0 1,1 0-1,-1 0 1,1 0 0,-1 0-1,0-1 1,1 1-1,0-1 1,-1 0 0,1 0-1,-1 0 1,1-1-1,-1 1 1,1-1-1,-1 0 1,0 0 0,1 0-1,-1 0 1,0-1-1,0 1 1,0-1-1,0 0 1,5-4 0,1-1 9,-1-1 1,0 0 0,0 0 0,-1-1-1,0 0 1,-1-1 0,0 1 0,-1-1-1,1 0 1,-2-1 0,0 1 0,0-1-1,-1 0 1,0 0 0,0 0 0,-2 0-1,1 0 1,-1-1 0,-1 1 0,-2-21-1,2 31-8,0-1 0,-1 0 0,1 1-1,-1-1 1,1 1 0,-1-1-1,1 1 1,-1-1 0,0 1 0,-1-3-1,1 4 0,1-1 0,-1 1-1,1-1 1,-1 1 0,1 0-1,0-1 1,-1 1 0,1 0-1,-1 0 1,1-1-1,-1 1 1,0 0 0,1 0-1,-1 0 1,1 0 0,-1-1-1,1 1 1,-1 0 0,1 0-1,-1 0 1,0 0 0,-1 1 0,0 0 0,1-1 0,-1 1 0,1 0 0,-1 0 0,1 0 0,0 0 0,-1 0 0,1 0 0,0 0 0,0 0 0,-1 1 0,1-1 0,0 0 0,0 1 1,1-1-1,-1 1 0,-1 2 0,-3 7 2,1-1 0,1 1 0,0 0 0,0 1-1,1-1 1,1 0 0,-1 20 0,2-24-2,0-1-1,0 1 1,0-1-1,1 1 1,0-1-1,1 1 0,-1-1 1,1 0-1,1 1 1,-1-1-1,1 0 1,0 0-1,0-1 1,7 10-1,-8-13 2,-1-1-1,1 1 1,0-1 0,0 0-1,-1 1 1,1-1 0,0 0-1,0 0 1,0 0 0,0 0-1,0-1 1,0 1 0,1 0-1,-1-1 1,0 0-1,4 1 1,-2-1 1,0 0-1,1-1 1,-1 0-1,0 1 1,0-2-1,0 1 1,0 0-1,5-3 1,6-5 5,0 1 0,-1-2 0,20-16 1,-24 17-5,67-51 17,-77 60-18,1-1 0,-1 1 0,0 0 0,0 0 0,1 0 0,-1-1-1,0 1 1,1 0 0,-1-1 0,0 1 0,0 0 0,1-1 0,-1 1-1,0 0 1,0-1 0,0 1 0,0 0 0,1-1 0,-1 1 0,0 0-1,0-1 1,0 1 0,0-1 0,0 1 0,0 0 0,0-1-1,0 1 1,0-1 0,0 1 0,0 0 0,0-1 0,-1 1 0,1 0-1,0-1 1,0 1 0,0-1 0,0 1 0,-1 0 0,1-1 0,0 1-1,0 0 1,-1 0 0,1-1 0,0 1 0,-19-15 314,11 9-196,-15-15 306,1-1 1,-28-36-1,49 58-431,1 0-1,0 0 0,0 0 0,0-1 0,0 1 0,-1 0 0,1 0 0,0 0 0,0-1 0,0 1 0,0 0 0,0 0 0,-1 0 0,1-1 1,0 1-1,0 0 0,0 0 0,0-1 0,0 1 0,0 0 0,0 0 0,0-1 0,0 1 0,0 0 0,0 0 0,0-1 0,0 1 1,0 0-1,0 0 0,0-1 0,0 1 0,1 0 0,-1 0 0,0 0 0,0-1 0,0 1 0,0 0 0,0 0 0,1 0 0,-1-1 0,0 1 1,0 0-1,0 0 0,0 0 0,1 0 0,-1-1 0,0 1 0,0 0 0,1 0 0,-1 0 0,0 0 0,0 0 0,1 0 0,-1 0 0,0 0 1,15-2-401,-15 2 363,91 0-1207,-49-4 875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2.037"/>
    </inkml:context>
    <inkml:brush xml:id="br0">
      <inkml:brushProperty name="width" value="0.025" units="cm"/>
      <inkml:brushProperty name="height" value="0.025" units="cm"/>
    </inkml:brush>
  </inkml:definitions>
  <inkml:trace contextRef="#ctx0" brushRef="#br0">250 0 18268,'-7'0'392,"0"0"1,0 1-1,0 0 0,0 0 1,0 0-1,1 1 0,-1 0 0,1 1 1,-1-1-1,1 1 0,-8 5 1,6-2-150,1 0-1,-1 0 1,2 0 0,-1 1 0,1 0 0,0 0 0,-10 15 0,5-2-225,0 0 1,0 0 0,2 1 0,1 0 0,1 1 0,0-1 0,-5 34-1,12-54-24,0-1 0,0 1 0,0-1 0,0 1 0,0 0 0,0-1 0,0 1-1,0 0 1,0-1 0,0 1 0,0 0 0,0-1 0,1 1 0,-1-1 0,0 1 0,0-1 0,1 1-1,-1 0 1,0-1 0,1 1 0,-1-1 0,0 1 0,1-1 0,-1 1 0,1-1 0,-1 0-1,1 1 1,-1-1 0,1 0 0,-1 1 0,1-1 0,-1 0 0,1 1 0,-1-1 0,1 0-1,0 0 1,0 1 0,28-2-122,-20 0 90,6 0 5,-1 1 0,0 1 0,1 0 0,-1 1 0,0 1 0,0 0 0,0 1 0,-1 0 0,1 1 0,16 8 0,-22-9 25,-1 0 1,1 1-1,-1 0 0,0 0 1,0 0-1,-1 1 0,1 0 1,-1 1-1,-1-1 0,1 1 1,-1 0-1,0 0 0,-1 1 1,0-1-1,0 1 0,-1 0 1,1 0-1,2 12 1,-5-14 8,0 0 0,-1 0 0,1 0 0,-1 0 1,0 0-1,-1 0 0,1 0 0,-1 0 0,0 0 1,-1 0-1,1 0 0,-1 0 0,0-1 0,-5 9 1,3-7 35,-1 0 0,0 0 0,0 0 0,-1-1 0,1 0 0,-1 0 0,-1 0 0,1-1 1,-14 9-1,12-9-90,-1 0 1,1-1-1,-1 0 1,0 0 0,-1-1-1,1 0 1,-1 0-1,1-1 1,-1-1-1,0 0 1,1 0 0,-1 0-1,0-1 1,0-1-1,0 0 1,1 0 0,-1-1-1,-14-4 1,19 4-32,1-1 0,-1 1 0,1 0 0,0-1 0,0 0 0,0 0 0,0-1 0,0 1 0,0-1 0,1 1 0,0-1 0,0 0 0,0 0 0,0-1 0,1 1 0,0-1 0,-1 1 1,2-1-1,-1 0 0,-2-8 0,-1-30-536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2.439"/>
    </inkml:context>
    <inkml:brush xml:id="br0">
      <inkml:brushProperty name="width" value="0.025" units="cm"/>
      <inkml:brushProperty name="height" value="0.025" units="cm"/>
    </inkml:brush>
  </inkml:definitions>
  <inkml:trace contextRef="#ctx0" brushRef="#br0">1 1 16275,'7'13'429,"0"0"0,-1 1-1,0 0 1,-1 0-1,-1 0 1,0 0-1,-1 1 1,2 27-1,0-9 454,-1-7-495,31 168 1637,-24-142-1513,31 83 1,-37-122-535,-4-8-32,1 0 1,-1 0 0,1 0-1,0-1 1,1 1 0,-1 0-1,1-1 1,0 0 0,0 0-1,0 1 1,1-2 0,5 6-1,-9-9 26,0 1-1,1-1 0,-1 0 1,0 0-1,0 0 0,0 1 1,1-1-1,-1 0 0,0 0 1,0 0-1,1 0 0,-1 0 1,0 0-1,0 0 0,1 0 1,-1 0-1,0 0 1,0 1-1,1-1 0,-1 0 1,0-1-1,0 1 0,1 0 1,-1 0-1,0 0 0,1 0 1,-1 0-1,0 0 0,0 0 1,0 0-1,1 0 0,-1 0 1,0-1-1,0 1 0,1 0 1,-1 0-1,0 0 0,0 0 1,0-1-1,1 1 0,-1 0 1,0-14-931,-8-15-155,-7-2 222,-37-55 0,-26-22 3046,66 92-1356,8 8 708,11 9-765,19 12-547,-14-7-224,-5-2-218,1-1 1,0-1-1,0 0 0,0 0 1,0 0-1,0-1 0,0 0 0,0-1 1,0 0-1,9-1 0,-2-1-74,-1 0-1,0-2 1,-1 1-1,1-2 1,13-6-1,9-5-468</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2.872"/>
    </inkml:context>
    <inkml:brush xml:id="br0">
      <inkml:brushProperty name="width" value="0.025" units="cm"/>
      <inkml:brushProperty name="height" value="0.025" units="cm"/>
    </inkml:brush>
  </inkml:definitions>
  <inkml:trace contextRef="#ctx0" brushRef="#br0">79 0 14491,'-1'0'109,"-1"0"-1,1 0 1,0 1 0,-1-1-1,1 0 1,-1 0 0,1 1-1,0-1 1,0 1 0,-1-1-1,1 1 1,0 0 0,0-1-1,-1 1 1,1 0 0,0 0-1,0 0 1,0 0 0,0 0-1,0 0 1,0 0 0,1 0-1,-1 0 1,0 0 0,-1 3-1,-18 36 1027,19-37-905,-5 10 111,2 1-1,0 0 0,0-1 1,1 2-1,1-1 0,-1 25 1,3-33-289,-1 1 1,2-1-1,-1 1 1,1-1-1,0 0 1,0 1-1,0-1 1,1 0-1,0 0 1,1 0-1,-1 0 1,1 0-1,0 0 1,1-1-1,-1 1 1,1-1-1,5 5 1,-7-8-34,0 0 0,0-1 0,0 0 0,0 1 1,0-1-1,0 0 0,0 0 0,1 0 0,-1 0 0,1 0 1,-1-1-1,0 1 0,1-1 0,-1 0 0,1 1 0,-1-1 1,1 0-1,-1-1 0,1 1 0,-1 0 0,1-1 0,-1 1 1,1-1-1,-1 0 0,0 0 0,1 0 0,-1 0 0,0 0 1,0 0-1,0-1 0,0 1 0,4-4 0,1-1 64,1-1-1,-1 0 0,0-1 0,-1 1 0,0-2 1,10-16-1,-8 10 51,-1-1-1,0 0 1,-1-1-1,-1 0 1,0 0 0,-2 0-1,0 0 1,-1 0 0,0-1-1,-2-25 1,-2 30 26,0 20-44,-2 24-78,3-7-75,2-1 1,5 29-1,-4-42-81,0 1 0,0-1 0,1 0 0,1 0-1,-1-1 1,2 1 0,7 13 0,-11-22 44,0 1 0,0-1 0,0 0 0,0 1 0,0-1 0,0 0 0,0 0 0,1 1 0,-1-1 0,1 0 0,-1 0 0,0 0 0,1-1 0,0 1 0,-1 0 0,1-1 0,-1 1 0,1-1 0,0 1 0,3 0 0,-3-2-55,0 1 0,1 0-1,-1-1 1,0 1 0,1-1-1,-1 0 1,0 0 0,0 0 0,0 0-1,0 0 1,1 0 0,-2 0-1,4-3 1,4-4-308,-1 0 1,0 0-1,-1-1 0,13-18 0,7-17-493,-1-5-92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3.339"/>
    </inkml:context>
    <inkml:brush xml:id="br0">
      <inkml:brushProperty name="width" value="0.025" units="cm"/>
      <inkml:brushProperty name="height" value="0.025" units="cm"/>
    </inkml:brush>
  </inkml:definitions>
  <inkml:trace contextRef="#ctx0" brushRef="#br0">54 466 15731,'-8'19'2167,"-1"1"-1596,1 0-1,2 1 0,0 0 1,0 1-1,2-1 0,1 1 1,-1 38-1,4-59-546,0 1 1,0 0-1,1-1 1,-1 1-1,0-1 1,1 1-1,-1-1 1,1 1-1,-1-1 1,1 0 0,0 2-1,-1-2-13,1-1 0,-1 0 0,0 0 0,1 1 0,-1-1 0,0 0 0,0 0 0,1 1 0,-1-1 0,0 0 0,1 0 0,-1 0 0,0 0 0,1 1 0,-1-1 1,1 0-1,-1 0 0,0 0 0,1 0 0,-1 0 0,0 0 0,1 0 0,-1 0 0,1 0 0,-1 0 0,0 0 0,1 0 0,-1-1 0,3 0 11,-1 0 0,-1 0-1,1-1 1,0 1 0,0 0 0,0-1 0,-1 0 0,1 1 0,-1-1 0,1 0-1,-1 0 1,0 0 0,2-3 0,7-18-12,-1 0-1,-1 0 1,-1 0-1,-1-1 1,-1 0-1,3-49 1,-7 65-79,-1 20-9,0-6 66,0 17-38,2 0 1,0 0 0,5 25-1,-5-42 47,-1 1 0,1-1 1,0 0-1,0 0 0,0 0 0,1 0 0,0 0 1,0 0-1,1-1 0,0 1 0,0-1 0,0 0 1,0 0-1,1-1 0,9 8 0,-12-10 20,1-1 0,0 1-1,-1-1 1,1 0 0,0 0-1,0 0 1,0 0 0,-1-1 0,1 1-1,0-1 1,0 0 0,0 0-1,0 0 1,0 0 0,0 0 0,5-2-1,-3 1 21,0-1-1,0 0 0,-1 0 0,1 0 1,-1-1-1,1 0 0,-1 1 1,7-8-1,2-2 90,-1-1 0,-1 0 0,0-1 0,13-22 0,-11 12 58,0-1 1,-2 0 0,-1-1 0,-1 0 0,-1-1 0,8-45 0,-7 8 177,1-112-1,-10 160-330,0-43 70,-1 54-99,1-1 0,-1 1 0,0 0 1,0 0-1,0 0 0,-1 0 0,0 0 0,-3-5 0,5 10-3,0-1 0,0 1 0,0 0-1,0 0 1,0 0 0,-1 0 0,1 0 0,0-1 0,0 1-1,0 0 1,0 0 0,-1 0 0,1 0 0,0 0 0,0 0-1,0 0 1,0 0 0,-1-1 0,1 1 0,0 0 0,0 0-1,0 0 1,-1 0 0,1 0 0,0 0 0,0 0 0,0 0 0,-1 0-1,1 0 1,0 1 0,0-1 0,0 0 0,-1 0 0,1 0-1,0 0 1,0 0 0,0 0 0,-1 0 0,1 0 0,0 0-1,0 1 1,0-1 0,0 0 0,0 0 0,-1 0 0,1 0-1,0 1 1,0-1 0,0 0 0,0 0 0,0 0 0,0 0 0,0 1-1,0-1 1,0 0 0,0 0 0,0 0 0,0 1 0,0-1-1,0 0 1,0 1 0,-6 15-50,2 24 50,0 1 1,3-1-1,1 1 0,12 77 0,-8-93 50,1-1 0,17 45-1,-19-62-60,0 1-1,0-1 0,1 0 1,0 0-1,0 0 1,1-1-1,-1 1 0,2-1 1,-1 0-1,0-1 0,1 1 1,0-1-1,8 5 1,2-5-226,-16-5 223,0 0 1,0 0-1,1 0 0,-1 0 0,0 0 0,0 0 1,0 0-1,1 0 0,-1 0 0,0 0 0,0 0 1,1 0-1,-1 0 0,0 0 0,0 0 0,0-1 1,1 1-1,-1 0 0,0 0 0,0 0 0,0 0 1,1 0-1,-1-1 0,0 1 0,0 0 0,0 0 1,0 0-1,0-1 0,0 1 0,1 0 0,-1-1 1,0 0-29,-1-1 0,1 1 0,0-1 0,0 1 0,-1-1 0,1 1 0,-1-1 0,1 1 0,-1 0 0,0-1 0,0 1 0,1 0 0,-1-1 0,0 1 0,-2-2 0,-17-18-105,-2 1 0,0 1 0,0 1 0,-30-18 0,1 0 437,37 26-156,-24-20 446,38 29-555,-1 1 1,1 0-1,-1-1 0,1 1 0,-1-1 1,1 1-1,-1-1 0,1 1 0,0-1 1,-1 0-1,1 1 0,0-1 0,0 1 1,-1-1-1,1 0 0,0 1 1,0-1-1,0 0 0,0 1 0,0-1 1,0 0-1,0 0 0,0 0-5,0 1 1,1-1-1,-1 1 0,1-1 1,-1 1-1,0 0 0,1-1 0,-1 1 1,1-1-1,-1 1 0,1 0 1,-1 0-1,1-1 0,0 1 0,-1 0 1,1 0-1,-1 0 0,1 0 0,-1 0 1,2-1-1,38 1 497,-31 1-384,18-1-347,0-1 0,-1-1 0,0-1 0,0-2 0,46-13 0,-40 6-93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3.931"/>
    </inkml:context>
    <inkml:brush xml:id="br0">
      <inkml:brushProperty name="width" value="0.025" units="cm"/>
      <inkml:brushProperty name="height" value="0.025" units="cm"/>
    </inkml:brush>
  </inkml:definitions>
  <inkml:trace contextRef="#ctx0" brushRef="#br0">1 156 17788,'4'1'276,"0"1"0,0-1 0,-1 1 1,1-1-1,0 1 0,-1 0 0,1 0 0,-1 1 0,0-1 1,1 1-1,-1 0 0,0 0 0,-1 0 0,1 0 1,0 0-1,2 5 0,4 7 412,0 1 1,10 25 0,-9-16-291,84 198 951,-93-220-1344,2 3 23,0 1-1,1 0 1,0-1-1,7 10 1,-10-15-17,0 0 0,0 1 0,0-1 0,1 0 0,-1 0 0,0 0 0,1 0 0,-1 0 0,0-1 0,1 1 0,-1 0 0,1-1 0,-1 1 0,1-1 0,-1 1 0,1-1 0,0 0 1,-1 0-1,1 1 0,-1-1 0,1 0 0,0 0 0,-1-1 0,1 1 0,-1 0 0,1-1 0,0 1 0,1-1 0,1-1 19,0-1-1,0 1 1,0-1 0,0 1 0,0-1-1,-1-1 1,0 1 0,1 0 0,-1-1-1,0 1 1,4-9 0,4-5 104,11-28 1,-17 34-85,29-66 153,-4-2 0,39-163-1,-67 232-304,0 4-76,-1 1-1,0 0 0,0 0 1,-1 0-1,0-1 1,0-6-1,0 11 173,0 1 1,0 0-1,0-1 1,0 1-1,0 0 0,0-1 1,0 1-1,0 0 0,-1-1 1,1 1-1,0 0 1,0 0-1,0-1 0,-1 1 1,1 0-1,0 0 0,0-1 1,0 1-1,-1 0 1,1 0-1,0 0 0,0-1 1,-1 1-1,1 0 0,0 0 1,-1 0-1,1 0 1,0 0-1,-1 0 0,1-1 1,0 1-1,-1 0 0,1 0 1,0 0-1,-1 0 1,1 0-1,0 0 0,-1 0 1,1 0-1,0 1 1,-1-1-1,1 0 0,0 0 1,0 0-1,-1 0 0,1 0 1,-1 1-1,-16 8-313,13-7 204,-15 10-347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4.357"/>
    </inkml:context>
    <inkml:brush xml:id="br0">
      <inkml:brushProperty name="width" value="0.025" units="cm"/>
      <inkml:brushProperty name="height" value="0.025" units="cm"/>
    </inkml:brush>
  </inkml:definitions>
  <inkml:trace contextRef="#ctx0" brushRef="#br0">0 1 16716,'29'30'1936,"2"-1"-1352,-2-6-232,0-3 1169,2-5-1401,-1 0-409,0-5 241,-1-6-152,-2-5-176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4.841"/>
    </inkml:context>
    <inkml:brush xml:id="br0">
      <inkml:brushProperty name="width" value="0.025" units="cm"/>
      <inkml:brushProperty name="height" value="0.025" units="cm"/>
    </inkml:brush>
  </inkml:definitions>
  <inkml:trace contextRef="#ctx0" brushRef="#br0">143 76 16115,'-6'0'311,"0"0"0,0 1 0,0 0 0,0 0 0,0 0 0,0 1 0,0-1 0,0 1 0,0 1 0,1-1 0,-1 1 0,1 0 0,0 1 0,0-1 0,0 1 0,0 0 0,1 0 0,-7 7 0,8-6-202,-1 0 0,1 0-1,-1 1 1,2-1 0,-1 1-1,1 0 1,-1 0 0,2 0-1,-1 0 1,1 0 0,-1 0-1,2 0 1,-1 0 0,1 1-1,0-1 1,0 0 0,1 0-1,1 8 1,-2-11-82,1 0 0,-1 0 0,1 0 0,0 0 0,0 0 0,0 0-1,0 0 1,1-1 0,-1 1 0,1 0 0,0-1 0,-1 1 0,1-1 0,0 0 0,0 0 0,1 1 0,-1-1-1,0 0 1,1-1 0,-1 1 0,1 0 0,0-1 0,0 0 0,-1 1 0,1-1 0,0 0 0,0-1-1,0 1 1,4 0 0,-3-1-19,0 0 1,1 0-1,-1 0 0,1-1 0,-1 0 1,0 0-1,0 0 0,0 0 0,1-1 1,-1 1-1,-1-1 0,1 0 0,0 0 1,0-1-1,-1 1 0,1-1 0,-1 0 1,0 0-1,0 0 0,4-5 0,2-5 41,0 0 0,-2 0 0,1 0 0,-2-1 1,0 0-1,0-1 0,-1 0 0,-1 1 0,-1-1 0,0-1 0,-1 1 0,0 0 0,-1-1 0,-1 1 0,-1 0 0,-2-21 0,3 36-45,-1 0 0,1 0 1,0 0-1,0 0 0,0 1 1,0-1-1,0 0 0,0 0 0,-1 0 1,1 0-1,0 0 0,0 0 1,0 1-1,0-1 0,-1 0 0,1 0 1,0 0-1,0 0 0,0 0 1,0 0-1,-1 0 0,1 0 0,0 0 1,0 0-1,0 0 0,-1 0 1,1 0-1,0 0 0,0 0 0,0 0 1,-1 0-1,1 0 0,0 0 1,0 0-1,0 0 0,-1 0 0,1 0 1,0-1-1,0 1 0,0 0 1,0 0-1,-1 0 0,1 0 0,0 0 1,0 0-1,0-1 0,0 1 1,0 0-1,0 0 0,0 0 1,-1 0-1,1-1 0,0 1 0,-7 21 65,2 11-77,0-1 0,3 0 0,0 1 0,3 33 0,0-62 5,-1 1 0,0 0 0,1 0 0,0 0 0,0 0 0,0-1 1,2 7-1,-2-9 2,-1-1 1,0 1-1,0-1 0,1 1 1,-1-1-1,1 0 1,-1 1-1,0-1 1,1 1-1,-1-1 1,1 0-1,-1 1 1,1-1-1,-1 0 1,1 1-1,-1-1 1,1 0-1,-1 0 0,1 0 1,1 1-1,-1-1 2,0 0-1,0-1 0,0 1 1,0 0-1,0 0 0,-1-1 1,1 1-1,0 0 0,0-1 0,0 1 1,0-1-1,0 0 0,-1 1 1,1-1-1,0 1 0,1-2 1,11-14 3,0 1 1,-1-2-1,-1 0 1,-1 0-1,9-21 1,6-8 12,-23 43-17,5-9 1,0 1 0,17-22-1,-23 32 0,-1 1-1,1-1 1,-1 0-1,1 1 1,0-1 0,-1 0-1,1 1 1,0-1-1,-1 1 1,1-1-1,0 1 1,0-1-1,0 1 1,-1 0-1,1-1 1,0 1 0,0 0-1,0 0 1,0 0-1,0 0 1,-1-1-1,1 1 1,0 0-1,0 0 1,0 1 0,0-1-1,0 0 1,0 0-1,-1 0 1,1 1-1,0-1 1,0 0-1,0 1 1,-1-1-1,1 0 1,0 1 0,0-1-1,-1 1 1,1 0-1,0-1 1,-1 1-1,1-1 1,-1 1-1,1 0 1,-1 0-1,1-1 1,-1 1 0,1 0-1,0 1 1,2 5-4,0-1 0,-1 1 0,0 0 0,3 11 0,5 43-11,-7-39 39,1 0 1,9 31-1,-13-52-12,1 1 0,-1 0-1,1-1 1,0 1-1,-1-1 1,1 1 0,0-1-1,0 1 1,0-1-1,0 0 1,0 1 0,0-1-1,0 0 1,1 0 0,-1 0-1,0 0 1,1 0-1,2 2 1,-3-3 3,0 0-1,0 0 1,1 0-1,-1 0 1,0 0-1,0 0 1,0 0-1,0 0 1,1-1-1,-1 1 1,0 0-1,0-1 1,0 1-1,0-1 1,0 1-1,0-1 1,0 1-1,0-1 1,0 0 0,1-1-1,5-4 81,-1-1 1,0 0-1,0-1 1,9-15-1,-14 22-92,29-51 318,-22 36-256,1 0 0,0 0-1,1 1 1,1 0 0,1 1 0,17-18 0,-29 31-68,1 1 0,0-1 0,0 0 0,-1 0 0,1 0 1,0 1-1,0-1 0,0 1 0,0-1 0,0 0 0,0 1 0,0 0 1,0-1-1,0 1 0,0-1 0,0 1 0,0 0 0,0 0 0,1 0 1,-1 0-1,0 0 0,0 0 0,0 0 0,0 0 0,0 0 0,0 0 1,0 1-1,1-1 0,-1 0 0,0 1 0,0-1 0,0 1 0,0-1 0,0 1 1,0 0-1,-1-1 0,1 1 0,0 0 0,0-1 0,0 1 0,-1 0 1,1 0-1,0 0 0,-1 0 0,1 0 0,-1 0 0,1 0 0,-1 0 1,1 0-1,-1 0 0,0 0 0,1 2 0,2 7-44,0 0 0,-1 1 0,-1-1 0,1 13-1,-2-21 40,3 18-110,-1 24-1235,-3-39 1108,1-5 238,0 0 0,0 0 0,0 0 0,0 0 0,0 0 0,0 0 0,0 0 0,0 0 0,0 0 0,0 0 0,0 0-1,0 0 1,-1 0 0,1 0 0,0 0 0,0 0 0,0 0 0,0-1 0,0 1 0,0 0 0,0 0 0,0 0 0,0 0 0,0 0 0,0 0 0,0 0 0,0 0 0,0 0-1,0 0 1,0 0 0,0 0 0,0 0 0,0 0 0,0 0 0,0 0 0,-1 0 0,1 0 0,0 0 0,0 1 0,0-1 0,0 0 0,0 0 0,0 0 0,0 0 0,0 0 0,0 0-1,0 0 1,0 0 0,0 0 0,0 0 0,0 0 0,0 0 0,0 0 0,-3-9-368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5.305"/>
    </inkml:context>
    <inkml:brush xml:id="br0">
      <inkml:brushProperty name="width" value="0.025" units="cm"/>
      <inkml:brushProperty name="height" value="0.025" units="cm"/>
    </inkml:brush>
  </inkml:definitions>
  <inkml:trace contextRef="#ctx0" brushRef="#br0">0 133 16596,'2'21'1052,"1"0"1,2-1 0,0 1 0,0-1 0,15 31 0,-19-48-981,0-1 1,0 0-1,0 0 1,0 0-1,0 0 1,1 0-1,-1 0 1,1-1-1,-1 1 1,1 0-1,0-1 0,0 1 1,0-1-1,0 0 1,0 1-1,0-1 1,0 0-1,0 0 1,0-1-1,1 1 1,1 0-1,-1-1-23,0 0-1,0 0 1,0 0-1,0-1 1,0 1 0,-1-1-1,1 0 1,0 0-1,0 0 1,-1 0-1,1 0 1,-1-1 0,1 1-1,-1-1 1,1 0-1,-1 1 1,3-4-1,18-19 270,-1 0-1,-1-2 0,-2 0 1,30-52-1,7-10 302,-53 84-573,0 0-1,0 0 1,1 0 0,-1 0-1,1 1 1,6-5-1,-9 7-36,0 1 0,-1-1 0,1 1 0,-1 0 0,1-1-1,0 1 1,0 0 0,-1 0 0,1 0 0,0-1 0,-1 1-1,1 0 1,0 0 0,0 0 0,-1 0 0,1 0 0,0 1 0,0-1-1,-1 0 1,2 0 0,-1 1-2,0 0 0,0-1 0,-1 1-1,1 0 1,0 0 0,0-1 0,0 1 0,-1 0 0,1 0 0,0 0-1,-1 0 1,1 0 0,-1 0 0,1 0 0,-1 0 0,0 0 0,1 2-1,3 14-6,-1 0 0,-1 1 0,0-1-1,-2 28 1,0-9 4,2-12-47,-1-10-242,-1 0-1,1 0 1,-2 0 0,-4 27-1,5-42 278,0 1-1,0 0 1,0 0-1,0-1 1,-1 1-1,1 0 1,0 0-1,0-1 1,0 1-1,0 0 1,0 0-1,0-1 0,-1 1 1,1 0-1,0 0 1,0 0-1,0 0 1,0-1-1,-1 1 1,1 0-1,0 0 1,0 0-1,-1 0 1,1 0-1,0-1 0,0 1 1,-1 0-1,1 0 1,0 0-1,0 0 1,-1 0-1,1 0 1,0 0-1,0 0 1,-1 0-1,1 0 1,0 0-1,0 0 1,-1 0-1,1 0 0,0 0 1,0 1-1,-1-1 1,1 0-1,0 0 1,0 0-1,-1 0 1,1 0-1,0 0 1,0 1-1,0-1 1,-1 0-1,1 0 1,0 0-1,0 1 0,0-1 1,0 0-1,0 0 1,-1 0-1,1 1 1,0-1-1,0 0 1,0 0-1,0 1 1,0-1-1,0 0 1,0 0-1,0 1 0,0-1 1,-11-18-377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6.877"/>
    </inkml:context>
    <inkml:brush xml:id="br0">
      <inkml:brushProperty name="width" value="0.025" units="cm"/>
      <inkml:brushProperty name="height" value="0.025" units="cm"/>
    </inkml:brush>
  </inkml:definitions>
  <inkml:trace contextRef="#ctx0" brushRef="#br0">0 169 17956,'9'31'1458,"-2"2"0,5 45 0,-3-20-140,-2-11-612,1 7 298,28 99 1,-26-135-817,-10-17-180,0-1-1,1 0 0,-1 0 1,0 1-1,1-1 0,-1 0 1,0 0-1,1 0 0,-1 1 1,0-1-1,1 0 1,-1 0-1,0 0 0,1 0 1,-1 0-1,1 0 0,-1 0 1,0 0-1,1 0 0,-1 0 1,1 0-1,-1 0 0,0 0 1,1 0-1,-1 0 0,1 0 1,1-1-1,-1-1-1,0 1 1,1 0 0,-1-1 0,0 1 0,0-1 0,0 1-1,0-1 1,0 1 0,0-1 0,0 0 0,-1 1-1,1-1 1,-1 0 0,1 0 0,-1-2 0,3-10-112,-1 0 1,-1 0 0,0 0-1,-1 0 1,0-1-1,-5-25 1,-2 5-608,-16-50 0,9 47-627,-38-72 1,33 73 324,18 28 849,7 8 314,19 10 636,-10-3-232,-7-5-298,0 0-1,0 0 1,0-1-1,1 0 1,-1-1 0,0 0-1,0 0 1,0 0-1,0-1 1,0-1 0,0 1-1,0-1 1,-1 0-1,1-1 1,8-6 0,11-7-88,0-1 0,36-34 1,12-11 121,-60 52-434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5.727"/>
    </inkml:context>
    <inkml:brush xml:id="br0">
      <inkml:brushProperty name="width" value="0.05" units="cm"/>
      <inkml:brushProperty name="height" value="0.05" units="cm"/>
    </inkml:brush>
  </inkml:definitions>
  <inkml:trace contextRef="#ctx0" brushRef="#br0">171 66 18196,'1'-2'182,"0"1"0,0 0 0,0-1-1,0 1 1,-1 0 0,1-1 0,0 1 0,-1-1 0,1 0 0,-1 1-1,1-1 1,-1 1 0,0-1 0,0 0 0,1 1 0,-1-1 0,0 1 0,-1-1-1,1 0 1,0 1 0,0-1 0,-1 0 0,1 1 0,-1-1 0,1 1 0,-1-1-1,0 1 1,0-1 0,1 1 0,-1 0 0,0-1 0,0 1 0,0 0 0,-1 0-1,1-1 1,-2 0 0,1 1-77,0 0 1,0 0-1,0 0 0,-1 0 1,1 0-1,0 0 0,-1 0 1,1 1-1,-1-1 0,1 1 1,-1 0-1,1 0 0,-1 0 1,1 0-1,-1 0 0,1 1 0,-1-1 1,1 1-1,-1-1 0,1 1 1,0 0-1,-1 0 0,1 0 1,-2 2-1,-4 2-83,0 1-1,0 0 1,1 0 0,0 1-1,0 0 1,1 1 0,0-1 0,0 1-1,0 1 1,1-1 0,1 1 0,-1-1-1,2 1 1,-1 0 0,1 1-1,0-1 1,1 1 0,0-1 0,1 1-1,-1 11 1,2-20-24,0 0 1,0 0-1,0 1 1,0-1-1,0 0 1,1 0-1,-1 0 1,0 1-1,1-1 0,-1 0 1,1 0-1,-1 0 1,1 0-1,0 0 1,-1 0-1,1 0 1,0 0-1,0 0 1,-1 0-1,1 0 0,0-1 1,0 1-1,0 0 1,0 0-1,0-1 1,0 1-1,1-1 1,-1 1-1,0-1 0,0 0 1,0 1-1,0-1 1,0 0-1,1 0 1,-1 1-1,0-1 1,0 0-1,1 0 1,-1-1-1,0 1 0,0 0 1,0 0-1,1 0 1,0-1-1,4-1 4,0 1-1,0-1 1,-1 0-1,1-1 1,-1 1 0,1-1-1,9-7 1,-1-1 52,-1-1 0,0 0 0,0-2 0,10-13 0,-16 18 36,-1-1 1,0 1 0,-1-1 0,1 0 0,-2 0-1,0 0 1,5-18 0,-8 27-65,-1 0 1,0 0 0,1 0-1,-1-1 1,0 1-1,0 0 1,1 0 0,-1 0-1,0 0 1,0-1-1,-1 1 1,1 0-1,0 0 1,-1-2 0,-8 10 210,-11 30-96,14-21-124,-18 48 31,22-58-47,1 0 1,0 1 0,0-1 0,0 0 0,0 0 0,1 0 0,0 1 0,1 7 0,0-13 0,-1 0 0,0 0 0,0-1 1,0 1-1,1 0 0,-1 0 0,1 0 1,-1 0-1,0 0 0,1-1 0,0 1 1,-1 0-1,1-1 0,-1 1 0,1 0 1,0-1-1,-1 1 0,1 0 0,0-1 1,0 1-1,0-1 0,-1 0 0,1 1 1,0-1-1,0 1 0,0-1 0,0 0 0,0 0 1,0 0-1,-1 0 0,1 1 0,0-1 1,0 0-1,0 0 0,0-1 0,0 1 1,0 0-1,0 0 0,1-1 0,4 0 17,0-1-1,-1 0 0,1 0 1,8-6-1,9-5 38,24-19 0,-28 18-13,1 1 0,24-12 0,-42 23-42,0 1 0,1 0-1,0 0 1,-1 0 0,1 0-1,0 0 1,-1 1-1,1-1 1,0 1 0,0 0-1,0 0 1,-1 0-1,1 0 1,4 1 0,-5 0-2,0-1 1,0 1 0,0 0-1,-1 1 1,1-1 0,-1 0 0,1 0-1,-1 1 1,1-1 0,-1 1-1,0-1 1,1 1 0,-1-1 0,0 1-1,0 0 1,0 0 0,0 0-1,-1-1 1,1 1 0,-1 0-1,1 2 1,4 17-20,-3-14 33,-1 0 0,1 0 1,0-1-1,1 1 1,5 10-1,-7-15 2,-1-1 1,1 0-1,0 0 1,0 0-1,0 0 1,0 0-1,0 0 0,0 0 1,0 0-1,0 0 1,1-1-1,-1 1 1,0 0-1,0-1 1,1 1-1,-1-1 0,0 1 1,1-1-1,-1 0 1,1 0-1,-1 1 1,0-1-1,1 0 0,-1 0 1,1 0-1,-1-1 1,1 1-1,-1 0 1,0 0-1,1-1 1,-1 1-1,0-1 0,1 1 1,0-2-1,10-4 132,-1 0-1,1-1 0,18-16 1,-23 18-107,0-1 1,0 0-1,0 1 1,1 1-1,-1-1 1,1 1-1,0 1 1,1-1-1,-1 1 1,16-3-1,-23 6-40,0 0 0,1 0-1,-1 0 1,0 0 0,0 0 0,1 0-1,-1 0 1,0 1 0,0-1-1,0 1 1,1-1 0,-1 1 0,0-1-1,0 1 1,0-1 0,0 1 0,0 0-1,0 0 1,0-1 0,0 1-1,0 0 1,0 0 0,-1 0 0,1 0-1,0 0 1,-1 0 0,2 2 0,0 3-3,1 0 1,-1 1 0,-1-1-1,2 10 1,-2-12 5,-1 1 0,1-1 0,0 0 0,1 0 0,-1 1 0,1-1 0,2 4 0,-3-6 0,0-1 0,0 0 0,0-1 0,1 1 0,-1 0 0,0 0 0,1 0 0,-1-1 0,0 1 0,1-1 0,-1 1 0,1-1 0,-1 1 0,1-1 0,-1 0 0,1 0 0,-1 0 0,1 0 0,-1 0 0,1 0 0,-1 0 0,1 0 0,-1-1 0,4 0 0,2-1 0,0 0 1,0-1-1,11-6 0,48-32-2,-53 31-54,1 0 0,0 2 0,0 0 0,1 0 0,0 1 0,28-8 0,-42 15 40,1-1 1,-1 1-1,1-1 1,-1 1-1,1 0 1,-1 0 0,1 0-1,-1 0 1,0 0-1,1 0 1,-1 0-1,1 0 1,-1 1-1,1-1 1,-1 1 0,1-1-1,-1 1 1,0-1-1,1 1 1,-1 0-1,0 0 1,1 0-1,-1-1 1,2 3 0,-2 0-7,0-1 1,1 1-1,-1 0 1,0-1-1,0 1 1,0 0 0,-1 0-1,1 0 1,-1 0-1,0 0 1,0 5 0,-2 39-648,2-46 638,0-1-1,-1 0 1,1 0-1,0 0 1,0 1 0,0-1-1,0 0 1,0 0-1,0 0 1,0 1-1,0-1 1,0 0-1,0 0 1,0 0 0,0 1-1,0-1 1,0 0-1,0 0 1,0 0-1,0 1 1,1-1-1,-1 0 1,0 0 0,0 0-1,0 0 1,0 1-1,0-1 1,0 0-1,0 0 1,1 0-1,-1 0 1,0 0 0,0 1-1,0-1 1,0 0-1,1 0 1,7-4-336,2-8-7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7.326"/>
    </inkml:context>
    <inkml:brush xml:id="br0">
      <inkml:brushProperty name="width" value="0.025" units="cm"/>
      <inkml:brushProperty name="height" value="0.025" units="cm"/>
    </inkml:brush>
  </inkml:definitions>
  <inkml:trace contextRef="#ctx0" brushRef="#br0">0 87 18796,'7'12'2409,"6"-3"-1473,10-10-272,4-8 1376,8-2-791,-1-5-217,5-1-472,2-1-240,-8 4-648,-4 0-584,-13 8 736,-8 5-104,-5 9-200</inkml:trace>
  <inkml:trace contextRef="#ctx0" brushRef="#br0" timeOffset="1">123 231 18948,'8'10'2072,"6"-1"-1207,2-5-409,2-4 1136,4-1-440,6-8-584,1-2-431,0-4-1154,-1-2-31,-5-6 736,0-3-184,-6-5-272</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7.741"/>
    </inkml:context>
    <inkml:brush xml:id="br0">
      <inkml:brushProperty name="width" value="0.025" units="cm"/>
      <inkml:brushProperty name="height" value="0.025" units="cm"/>
    </inkml:brush>
  </inkml:definitions>
  <inkml:trace contextRef="#ctx0" brushRef="#br0">10 163 16892,'-3'15'748,"0"-1"0,1 1 0,1 0 0,0 0 0,2 0 0,1 17 1,-2-28-535,1 3-7,-1 1 0,1-1 0,1 0 0,-1 1 0,1-1-1,1 0 1,-1 0 0,7 11 0,-8-17-166,0 1 0,0-1 0,0 1 0,0-1 0,0 0 0,0 1 0,1-1 0,-1 0 0,0 0 0,1 0 0,-1 0 0,1 0 0,-1-1 0,1 1 0,0 0 0,-1-1 0,3 1 0,-2 0-5,1-1-1,-1 0 1,0-1-1,1 1 1,-1 0-1,0-1 1,0 1-1,1-1 1,-1 0-1,0 1 1,0-1-1,0 0 1,0 0-1,0-1 1,0 1-1,3-2 1,10-11 98,0 1-1,0-2 1,-1 0 0,-1-1-1,22-34 1,-22 30-20,1 0 0,1 1 1,32-31-1,-46 49-110,0 0 0,0 0 1,0 0-1,0 0 0,0 0 1,0 1-1,0-1 0,0 0 1,0 1-1,0-1 0,0 1 1,0-1-1,1 1 0,-1-1 1,0 1-1,0 0 0,1 0 1,-1-1-1,0 1 0,1 0 1,-1 0-1,0 0 0,1 1 1,-1-1-1,0 0 0,2 1 1,-1 0-3,-1 0-1,0 1 1,1-1 0,-1 1 0,0-1 0,0 1 0,0-1 0,0 1 0,0 0-1,0-1 1,0 1 0,-1 0 0,1 0 0,-1 0 0,1 0 0,-1-1 0,1 4-1,1 15-4,1 36 0,-2-15 9,-1-40-5,0 0-1,0 1 1,0-1-1,1 0 1,-1 1-1,0-1 1,0 0-1,1 1 1,-1-1-1,1 0 0,-1 0 1,2 2-1,-2-3 1,0 0 0,1 0-1,-1 1 1,0-1 0,0 0 0,0 0-1,1 0 1,-1 0 0,0 0-1,0 0 1,1 0 0,-1 0-1,0 0 1,1 0 0,-1 0 0,0 0-1,0 0 1,1 0 0,-1 0-1,0 0 1,0 0 0,1 0-1,-1 0 1,0 0 0,0 0 0,1 0-1,-1 0 1,0-1 0,0 1-1,1 0 1,-1 0 0,0 0-1,0 0 1,0-1 0,1 1 0,19-28 37,23-56 33,-32 58-49,2 0 0,1 1 0,2 0 0,26-33 0,-19 39-17,-22 18-5,0 1 0,-1-1 1,1 1-1,0 0 0,-1 0 0,1-1 0,0 1 0,0 0 0,-1 0 0,1 0 0,0-1 0,0 1 0,-1 0 0,1 0 0,0 0 0,0 0 0,-1 1 0,1-1 0,0 0 0,0 0 0,-1 0 0,1 1 0,0-1 0,-1 0 0,1 0 0,0 1 0,-1-1 0,1 1 0,0-1 1,-1 1-1,1-1 0,-1 1 0,1-1 0,-1 1 0,1-1 0,-1 1 0,1 0 0,0 1 0,1 3 0,0 1 0,0 0-1,0 0 1,-1 0 0,0 0 0,0 0 0,-1 0 0,1 0 0,-2 6 0,-5 60-30,6-68 26,-1 4-30,0 1-124,0 0-1,0 0 0,-1 0 1,-1 0-1,1 0 0,-1 0 1,-5 8-1,8-16 164,0-1 0,0 0 0,0 1 0,0-1 0,0 0 1,0 1-1,-1-1 0,1 0 0,0 1 0,0-1 0,0 0 0,-1 0 0,1 1 0,0-1 0,0 0 0,-1 0 0,1 1 0,0-1 0,0 0 0,-1 0 0,1 0 1,0 1-1,-1-1 0,1 0 0,0 0 0,-1 0 0,1 0 0,0 0 0,-1 0 0,1 0 0,-1 0 0,1 0 0,0 0 0,-1 0 0,1 0 0,0 0 0,-1 0 1,1 0-1,0 0 0,-1 0 0,1 0 0,0 0 0,-1-1 0,1 1 0,0 0 0,-1 0 0,1 0 0,0-1 0,0 1 0,-1 0 0,1 0 0,0-1 0,-1 1 1,-9-23-188,1-12-85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8.179"/>
    </inkml:context>
    <inkml:brush xml:id="br0">
      <inkml:brushProperty name="width" value="0.025" units="cm"/>
      <inkml:brushProperty name="height" value="0.025" units="cm"/>
    </inkml:brush>
  </inkml:definitions>
  <inkml:trace contextRef="#ctx0" brushRef="#br0">1 2 17580,'0'-2'1664,"3"12"-1120,0 8-256,-2 3 1009,5 3-753,0 2-968,1 0-337,3-3 593,0-2-152,4-3-176</inkml:trace>
  <inkml:trace contextRef="#ctx0" brushRef="#br0" timeOffset="1">193 217 18100,'2'14'975,"0"0"1,-1 0-1,-1 1 0,0-1 1,-4 26-1,0 14 560,4-41-1250,0 26 307,0-36-533,0-1 1,0 1-1,1-1 0,-1 1 0,1-1 0,0 1 0,0-1 0,0 0 0,0 1 1,0-1-1,3 4 0,-3-5-45,-1-1 0,1 0 1,0 1-1,-1-1 0,1 0 0,0 0 1,-1 1-1,1-1 0,0 0 1,0 0-1,-1 0 0,1 0 0,0 0 1,0 0-1,-1 0 0,1 0 0,0 0 1,0-1-1,-1 1 0,1 0 0,0 0 1,-1-1-1,1 1 0,0 0 1,-1-1-1,1 1 0,0-1 0,-1 1 1,1-1-1,-1 1 0,1-1 0,-1 1 1,1-1-1,-1 1 0,1-2 1,25-27 102,-23 24-85,79-110 75,-55 73-136,3 1 1,39-44-1,-65 81 15,-1 1 0,0 0 0,1 0 1,0 0-1,0 1 0,0-1 0,0 1 0,5-3 0,-8 5 10,0 0 0,0-1 0,0 1 0,0 0 0,0 0 0,0 0 0,0 0 0,0 0 0,0 0 0,0 0 0,0 0 0,-1 0 0,1 1 1,0-1-1,0 0 0,0 1 0,0-1 0,0 1 0,0-1 0,-1 0 0,1 1 0,0 0 0,0-1 0,-1 1 0,1 0 0,0-1 0,-1 1 0,1 0 0,-1-1 0,1 1 0,-1 0 0,1 0 0,-1 0 0,1 0 0,-1 0 0,0-1 0,0 1 0,1 0 0,-1 0 0,0 0 0,0 0 0,0 0 0,0 2 0,4 28-32,-1 1 0,-2 0 1,-4 42-1,1-3 21,9-124-1581,0 14 1281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8.769"/>
    </inkml:context>
    <inkml:brush xml:id="br0">
      <inkml:brushProperty name="width" value="0.025" units="cm"/>
      <inkml:brushProperty name="height" value="0.025" units="cm"/>
    </inkml:brush>
  </inkml:definitions>
  <inkml:trace contextRef="#ctx0" brushRef="#br0">163 151 14843,'-1'-4'405,"1"-1"-1,-1 1 1,0 0-1,0-1 1,0 1-1,-1 0 1,1 0-1,-1 0 1,0 0-1,0 0 1,-1 1-1,-4-7 1,6 9-277,0 0 0,0 0 0,0 0 0,-1 0 0,1 0 1,0 0-1,0 1 0,0-1 0,-1 0 0,1 1 0,0 0 0,-1-1 1,1 1-1,-1-1 0,1 1 0,0 0 0,-3 0 0,2 0-18,0 1 0,0-1-1,0 1 1,0-1 0,0 1 0,0 0-1,0 0 1,0 0 0,0 0-1,0 0 1,0 0 0,1 1 0,-1-1-1,1 1 1,-2 1 0,-5 5-11,1 1 0,1 0 0,0 1-1,0-1 1,1 1 0,0 0 0,-7 21 0,5-7 33,0-1 1,-4 41-1,9-52-113,2 0-1,0 23 1,0-33-15,0-1 1,0 1-1,1 0 0,-1 0 1,1-1-1,-1 1 1,1 0-1,0-1 0,-1 1 1,1 0-1,0-1 0,2 3 1,-2-3-3,-1-1 0,1 0 0,0 1 0,-1-1 0,1 0 0,0 1 0,-1-1-1,1 0 1,0 0 0,0 0 0,-1 1 0,1-1 0,0 0 0,0 0 0,0 0 0,-1 0 0,1-1 0,0 1 0,0 0 0,-1 0 0,1 0 0,0-1 0,-1 1 0,1 0 0,0-1 0,0 1 0,-1 0 0,1-1 0,-1 1 0,1-1 0,0 0 0,7-6 39,0 0 0,0-1 1,-1 0-1,-1-1 0,1 1 0,-1-1 0,-1-1 0,1 1 0,4-13 1,-2 6 29,21-46 408,30-94 0,-40 102-326,-19 77-281,1-7 30,-1 20-139,1 67-434,0-87 362,1-1 0,1 1 0,0-1 1,7 21-1,-10-34 224,0-1-1,1 1 1,-1 0-1,1 0 1,0-1 0,0 1-1,-1-1 1,1 1 0,0 0-1,0-1 1,0 0 0,1 1-1,-1-1 1,0 0 0,0 1-1,1-1 1,-1 0-1,1 0 1,-1 0 0,1 0-1,-1 0 1,1-1 0,0 1-1,-1 0 1,1-1 0,0 1-1,0-1 1,2 1 0,-2-2 11,1 0 1,0 1-1,-1-1 1,1-1 0,-1 1-1,1 0 1,-1 0-1,1-1 1,-1 0-1,0 1 1,0-1 0,0 0-1,0 0 1,0 0-1,0 0 1,0 0 0,-1-1-1,2-2 1,22-38-753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19.501"/>
    </inkml:context>
    <inkml:brush xml:id="br0">
      <inkml:brushProperty name="width" value="0.025" units="cm"/>
      <inkml:brushProperty name="height" value="0.025" units="cm"/>
    </inkml:brush>
  </inkml:definitions>
  <inkml:trace contextRef="#ctx0" brushRef="#br0">0 0 15747,'3'210'4209,"-5"-150"-2681,2 0 1,11 79-1,-11-137-1479,2 7 191,-1 0 0,1 0 0,1 0-1,6 15 1,-9-23-216,1 1 0,-1-1-1,1 0 1,0 1 0,-1-1-1,1 0 1,0 0 0,0 0-1,0 0 1,0 0 0,0 0-1,0 0 1,0 0 0,1 0-1,-1 0 1,0-1 0,0 1-1,1 0 1,-1-1 0,0 1-1,1-1 1,-1 0 0,1 1-1,-1-1 1,0 0-1,1 0 1,-1 0 0,1 0-1,-1 0 1,1 0 0,-1 0-1,1-1 1,-1 1 0,0 0-1,1-1 1,-1 1 0,2-2-1,3-1-11,-1 0-1,1-1 0,-1 1 0,0-1 1,-1 0-1,1-1 0,-1 1 0,1-1 0,-1 0 1,-1 0-1,6-8 0,5-12-4,13-32-1,-19 40-4,-1-1-2,-3 9-10,0 1 0,0-1 0,11-15 0,-15 24 9,0 0 1,0 0 0,0 0-1,0-1 1,0 1-1,0 0 1,0 0 0,0 0-1,0 0 1,0 0 0,1 0-1,-1 0 1,0 0 0,0 0-1,0 0 1,0 0-1,0 0 1,0 0 0,0-1-1,0 1 1,1 0 0,-1 0-1,0 0 1,0 0-1,0 0 1,0 0 0,0 0-1,0 0 1,0 0 0,1 0-1,-1 0 1,0 0-1,0 1 1,0-1 0,0 0-1,0 0 1,0 0 0,0 0-1,1 0 1,-1 0-1,0 0 1,0 0 0,0 0-1,0 0 1,0 0 0,0 0-1,0 0 1,0 1-1,0-1 1,0 0 0,0 0-1,0 0 1,1 0 0,2 10-13,-1 10-8,-2 15 13,0-22 30,0 1 0,0-1 0,5 25 0,-5-37-17,0-1 1,0 1-1,1 0 0,-1 0 0,0 0 0,0 0 0,1 0 0,-1 0 0,1 0 0,-1 0 0,1-1 1,-1 1-1,1 0 0,-1 0 0,1 0 0,0-1 0,-1 1 0,1 0 0,0-1 0,0 1 0,-1-1 1,2 1-1,-1 0 1,0-1 0,0 0 0,0 0 0,0-1 0,0 1 0,0 0 0,0 0 1,0 0-1,0-1 0,0 1 0,0 0 0,0-1 0,0 1 0,0-1 0,-1 1 0,1-1 1,0 1-1,1-2 0,5-4 37,0-1 0,-1-1 1,10-12-1,-11 13-26,45-67 108,-36 51-127,1 0 0,1 1 0,26-27 0,-41 47-2,0 1 0,0 0 0,0 0 0,0 0 1,0 0-1,0 0 0,0 0 0,0 0 1,0 1-1,1-1 0,-1 0 0,0 1 1,1-1-1,-1 0 0,1 1 0,-1 0 1,0-1-1,1 1 0,-1 0 0,1 0 0,-1 0 1,1 0-1,-1 0 0,3 0 0,-3 1 0,0 0 0,0 0-1,0 1 1,0-1-1,0 0 1,0 0-1,0 1 1,0-1 0,0 1-1,-1-1 1,1 0-1,0 1 1,-1-1-1,0 1 1,1 0-1,-1-1 1,0 1 0,0-1-1,1 1 1,-1-1-1,0 1 1,-1 2-1,0 30 26,-6 41 1,-1 23 297,8-97-305,0 0-1,-1 0 1,1 0 0,0 0-1,0 1 1,0-1 0,0 0-1,1 0 1,-1 0-1,0 0 1,0 1 0,1-1-1,-1 0 1,1 0 0,-1 0-1,1 0 1,-1 0 0,1 0-1,0 0 1,-1 0 0,2 1-1,-1-2-2,0 0-1,0 0 0,-1 0 0,1 0 0,0-1 1,0 1-1,-1 0 0,1 0 0,0-1 0,0 1 0,-1 0 1,1-1-1,0 1 0,0 0 0,-1-1 0,1 1 1,-1-1-1,1 0 0,0 1 0,-1-1 0,1 1 1,0-2-1,8-9 67,-1-1 0,9-16 0,-14 24-74,43-80 122,-27 47-233,43-62 1,-62 97 95,1 1 1,0 0 0,0 0 0,0-1-1,0 1 1,0 0 0,0 0 0,1 0-1,-1 0 1,0 0 0,0 0 0,1 0-1,-1 0 1,1 1 0,-1-1 0,1 1-1,-1-1 1,2 0 0,-2 1 4,0 1-1,0-1 1,-1 0-1,1 0 1,0 1-1,-1-1 1,1 1-1,0-1 1,-1 1 0,1-1-1,0 1 1,-1-1-1,1 1 1,-1-1-1,1 1 1,-1-1 0,1 1-1,-1 0 1,0-1-1,1 1 1,-1 0-1,0 0 1,0-1-1,1 1 1,-1 1 0,2 7-43,0 1 0,-1 0 1,0 0-1,0 10 0,-1-15 39,0 35-66,0-24 97,0 1 0,1 0 0,0-1 1,7 29-1,-8-45-17,0 1 0,1 0 0,-1-1 1,0 1-1,0 0 0,0-1 0,1 1 0,-1 0 0,0-1 1,0 1-1,1-1 0,-1 1 0,1-1 0,-1 1 0,0-1 1,1 1-1,-1-1 0,1 1 0,-1-1 0,1 1 0,0-1 1,-1 0-1,1 1 0,-1-1 0,1 0 0,0 0 1,0 1-1,0-1 2,0 0 0,0-1-1,0 1 1,0 0 0,0-1 0,0 1 0,0-1 0,0 1 0,0-1 0,-1 1 0,1-1 0,0 0 0,0 1 0,-1-1 0,2-2-1,22-34 106,23-77 42,-34 77-234,26-50 0,-39 87 78,0-1 0,0 1 0,0-1 0,0 1 0,0 0 0,1-1-1,-1 1 1,0-1 0,0 1 0,0 0 0,0-1 0,1 1 0,-1 0-1,0-1 1,0 1 0,1 0 0,-1-1 0,0 1 0,1 0 0,-1 0 0,0-1-1,1 1 1,-1 0 0,0 0 0,1 0 0,-1 0 0,0-1 0,1 1 0,-1 0-1,1 0 1,-1 0 0,0 0 0,1 0 0,-1 0 0,1 0 0,4 15-184,-4 27-160,-1-42 345,-14 166-3919,15-163 2980,1-10 588,5-18-391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0.033"/>
    </inkml:context>
    <inkml:brush xml:id="br0">
      <inkml:brushProperty name="width" value="0.025" units="cm"/>
      <inkml:brushProperty name="height" value="0.025" units="cm"/>
    </inkml:brush>
  </inkml:definitions>
  <inkml:trace contextRef="#ctx0" brushRef="#br0">0 63 20188,'1'0'117,"0"0"-1,0 0 0,0 1 1,0-1-1,0 0 1,0 1-1,0-1 0,-1 1 1,1-1-1,0 0 0,0 1 1,0 0-1,-1-1 1,1 1-1,0 0 0,0-1 1,-1 1-1,1 0 0,-1 0 1,2 0-1,11 24 1288,-11-21-1205,-1 0 1,1 0-1,0-1 1,0 1 0,0-1-1,1 0 1,-1 1 0,5 2-1,-6-5-170,0 0-1,0 0 0,0 0 1,0-1-1,1 1 0,-1-1 1,0 1-1,1-1 0,-1 1 1,0-1-1,1 0 0,-1 1 1,0-1-1,1 0 0,-1 0 1,0 0-1,1 0 0,-1 0 1,1-1-1,-1 1 0,0 0 1,3-1-1,-1-1-1,-1 1-1,0-1 0,0 1 1,1-1-1,-1 0 1,0 1-1,-1-1 0,1 0 1,0 0-1,0-1 1,1-2-1,0 0 9,1-1 1,-1 0-1,-1 0 1,1 0-1,-1 0 0,0-1 1,-1 1-1,0 0 1,1-10-1,-2 13-12,0-1 0,0 1-1,-1-1 1,1 1 0,-1-1 0,0 1-1,-2-6 1,2 8-19,1 1 0,0-1 0,-1 0-1,1 1 1,0-1 0,-1 1 0,1-1 0,-1 0-1,1 1 1,-1-1 0,1 1 0,-1-1 0,0 1-1,1 0 1,-1-1 0,0 1 0,1 0 0,-1-1-1,0 1 1,1 0 0,-1 0 0,0-1 0,1 1-1,-1 0 1,0 0 0,0 0 0,1 0 0,-1 0-1,0 0 1,0 0 0,1 0 0,-1 0 0,0 1 0,1-1-1,-1 0 1,0 0 0,0 1 0,1-1 0,-1 0-1,1 1 1,-1-1 0,0 0 0,0 2 0,-3 1-2,0 1 0,0-1 0,0 1 1,1 0-1,-1 1 0,1-1 1,0 0-1,0 1 0,1 0 1,-1 0-1,1-1 0,-1 7 1,-4 8-22,-7 37 1,9-27 9,-3 32 0,8-53 5,-1 1 1,2-1-1,-1 0 1,1 0-1,0 0 1,0 0-1,1 0 1,5 14 0,-6-21 2,-1 1 1,1-1 0,-1 0 0,1 0-1,-1 0 1,1 0 0,0 0 0,-1 0-1,1 0 1,0 0 0,0-1 0,0 1-1,0 0 1,0 0 0,0-1 0,0 1 0,0 0-1,0-1 1,0 1 0,0-1 0,0 1-1,0-1 1,1 0 0,-1 0 0,0 1-1,0-1 1,0 0 0,1 0 0,-1 0-1,0 0 1,0 0 0,0-1 0,0 1 0,1 0-1,-1 0 1,0-1 0,0 1 0,0-1-1,0 1 1,0-1 0,0 1 0,0-1-1,2-1 1,4-3 3,0-1 0,0 1 0,-1-1 0,11-12 0,9-15 13,30-50 1,4-4 0,-58 84-17,0 0 0,0 1 0,1-1 0,-1 1-1,0-1 1,1 1 0,0 0 0,0 0 0,4-2 0,-7 4 0,1 0 0,-1 0 0,1-1 0,-1 1 0,1 0 0,-1 0 0,1 0 0,-1 0 0,1 0 0,-1 0 0,1 0 0,-1 0 0,1 0 0,-1 0 0,1 0 0,-1 1 0,1-1 0,-1 0 0,0 0 0,1 0 0,-1 1 0,1-1 0,-1 0 0,1 1 0,0 0 0,0 0 0,0 0 0,-1 0 0,1 1 0,0-1 0,-1 0 0,1 0 0,-1 1 0,0-1 0,1 0 0,-1 1 0,0-1 0,0 3 0,1 63-8,-1 2 5,1-63 3,-1 1 1,1 0 0,1-1-1,-1 1 1,1-1-1,0 0 1,5 10-1,-7-16 0,1 1 0,-1 0 0,1-1 1,-1 1-1,0-1 0,1 1 0,-1-1 0,1 1 0,-1-1 0,1 1 0,0-1 0,-1 1 0,1-1 0,-1 0 1,1 1-1,0-1 0,-1 0 0,1 0 0,0 1 0,-1-1 0,1 0 0,0 0 0,0 0 0,-1 0 0,1 0 1,0 0-1,-1 0 0,1 0 0,0 0 0,-1 0 0,1 0 0,0-1 0,0 1 0,-1 0 0,1 0 1,-1-1-1,1 1 0,0 0 0,-1-1 0,1 1 0,-1-1 0,1 1 0,-1-1 0,1 1 0,0-1 0,26-30-8,-22 26 7,16-25-65,13-13-346,-33 42 394,0 0-1,-1 0 0,1 1 1,0-1-1,0 0 0,0 1 1,-1-1-1,1 0 1,0 1-1,0-1 0,0 1 1,0 0-1,0-1 0,0 1 1,0 0-1,0 0 0,0-1 1,2 1-1,-3 0 5,1 0-1,0 1 1,-1-1 0,1 0 0,0 1-1,-1-1 1,1 0 0,-1 1 0,1-1-1,-1 0 1,1 1 0,0-1 0,-1 1 0,0-1-1,1 1 1,-1-1 0,1 1 0,-1 0-1,0-1 1,1 2 0,1 3-87,0 0 1,-1 0-1,0 0 1,0 0-1,0 0 0,0 6 1,-1 26-23,0-1 0,-8 47-1,4-58 100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1.495"/>
    </inkml:context>
    <inkml:brush xml:id="br0">
      <inkml:brushProperty name="width" value="0.025" units="cm"/>
      <inkml:brushProperty name="height" value="0.025" units="cm"/>
    </inkml:brush>
  </inkml:definitions>
  <inkml:trace contextRef="#ctx0" brushRef="#br0">140 294 14675,'-35'20'3210,"29"-18"-2838,0 1 1,0 0-1,1 1 0,-1-1 1,-8 9-1,7-5-169,1 0 0,0 1 0,0 0 0,1 0 1,0 1-1,0-1 0,1 1 0,-6 17 0,9-22-189,-1 0 1,1 0-1,0 0 1,0 0-1,1 0 1,-1 0-1,1 0 1,0 0-1,0 1 1,0-1-1,0 0 1,1 0-1,0 0 0,0 0 1,0 0-1,0 0 1,1 0-1,-1 0 1,1-1-1,0 1 1,0 0-1,0-1 1,3 4-1,-4-6-13,0 0 0,1 0-1,-1 0 1,0 0 0,0-1 0,0 1 0,1 0-1,-1 0 1,0-1 0,1 1 0,-1-1 0,0 0-1,1 1 1,-1-1 0,1 0 0,-1 0-1,1 1 1,-1-1 0,1 0 0,1-1 0,0 0 2,0 1 0,1-1-1,-1 0 1,-1-1 0,1 1 0,0-1 0,0 1 0,0-1 0,2-2 0,4-4 15,0 0 0,0-1 0,-1 0 0,8-11 0,0-2 81,-2-2-1,0 1 1,-1-2-1,-1 0 1,-1 0-1,-2-1 1,0 0-1,-2-1 0,-1 0 1,-1 0-1,-1 0 1,0-48-1,-4 73-80,-6-49 223,6 49-227,0 0-1,-1 0 0,1 0 1,-1 0-1,1 0 1,-1 1-1,0-1 0,0 0 1,0 0-1,0 0 1,0 1-1,0-1 0,0 1 1,0-1-1,-1 1 0,1-1 1,-1 1-1,1 0 1,-1 0-1,1-1 0,-4 0 1,5 2-11,-1 0-1,1 0 1,-1 0 0,0 0 0,1 0 0,-1 0 0,1 0-1,-1 0 1,0 0 0,1 0 0,-1 0 0,1 1-1,-1-1 1,1 0 0,-1 0 0,0 1 0,1-1-1,-1 0 1,1 1 0,0-1 0,-1 0 0,1 1-1,-1-1 1,1 1 0,-1-1 0,1 1 0,-1 0-1,-7 18-15,6-1-43,0 0 1,1 0-1,1 0 0,0 0 1,2 0-1,6 33 0,2-9-91,26 72 0,-29-96 115,0 1 0,1-1 1,1-1-1,1 1 0,0-2 0,1 1 0,25 26 0,-34-41 42,0 1 1,0-1-1,1 0 0,-1-1 0,1 1 0,0 0 0,-1-1 1,1 1-1,0-1 0,0 0 0,0 0 0,0 0 0,0 0 0,0-1 1,0 1-1,0-1 0,0 1 0,0-1 0,5-1 0,-4 0 14,-1 0-1,0 0 1,1 0-1,-1-1 0,0 1 1,0-1-1,0 0 1,0 0-1,0 0 0,0-1 1,0 1-1,-1-1 1,1 1-1,2-5 0,3-5 59,0 0 1,-1 0-1,-1 0 0,0-1 0,0 0 0,-1-1 0,3-14 0,-4 12-15,-1 1 1,0-1-1,-1 0 0,-1 0 0,0 0 0,-1 0 0,-1 0 0,-4-22 0,5 37-66,0 1-1,0-1 0,0 0 0,0 1 0,0-1 0,-1 0 1,1 1-1,0-1 0,0 1 0,-1-1 0,1 0 0,0 1 1,-1-1-1,1 1 0,0-1 0,-1 1 0,1-1 0,-1 1 1,1-1-1,-1 1 0,1-1 0,-1 1 0,0-1 0,0 2 0,1-1-1,-1 0 0,1 1 1,0-1-1,-1 1 1,1-1-1,-1 1 0,1-1 1,0 1-1,-1-1 0,1 1 1,0-1-1,-1 1 1,1-1-1,0 1 0,0-1 1,0 1-1,-1 1 0,-6 35-23,5-5 31,2-1-1,0 0 1,3 1-1,0-1 1,12 47-1,-14-74 1,1 1 0,-1-1 0,1 0 1,0 0-1,5 7 0,-7-11-5,1 1-1,-1 0 1,1-1 0,-1 1 0,1 0-1,-1-1 1,1 1 0,0-1 0,-1 1-1,1-1 1,0 1 0,0-1 0,-1 1 0,1-1-1,0 0 1,0 1 0,0-1 0,-1 0-1,1 0 1,0 0 0,0 0 0,0 0-1,0 0 1,-1 0 0,1 0 0,0 0-1,0 0 1,0 0 0,0 0 0,-1 0-1,1-1 1,0 1 0,0 0 0,0-1 0,-1 1-1,1-1 1,0 1 0,-1-1 0,2 0-1,3-3 7,-1 0-1,0-1 0,0 0 0,-1 0 1,1 0-1,-1 0 0,4-8 1,17-43 33,-7 2 5,-13 39-46,0 1-1,1 0 1,0 0 0,12-21-1,-17 35 0,1-1 0,-1 1 0,0 0 0,0-1-1,0 1 1,1 0 0,-1-1 0,0 1 0,0 0-1,1-1 1,-1 1 0,0 0 0,1 0 0,-1-1-1,0 1 1,1 0 0,-1 0 0,0 0 0,1 0-1,-1-1 1,1 1 0,-1 0 0,0 0 0,1 0-1,-1 0 1,1 0 0,-1 0 0,0 0 0,1 0-1,-1 0 1,1 0 0,-1 0 0,1 0 0,-1 0-1,0 1 1,1-1 0,-1 0 0,0 0 0,1 0-1,-1 1 1,0-1 0,1 0 0,-1 0 0,0 1-1,1-1 1,-1 0 0,0 0 0,1 1 0,-1-1-1,0 0 1,0 1 0,0-1 0,1 0 0,-1 1-1,0-1 1,0 1 0,0-1 0,0 0 0,0 1-1,0 0 1,13 34-49,-10-26 36,8 26-33,13 36-16,-21-64 63,0 0 1,1 0 0,0 0 0,0 0-1,0-1 1,10 11 0,-14-16-1,1 0 0,0 0 0,0-1 0,-1 1 1,1 0-1,0 0 0,0-1 0,0 1 0,0 0 0,0-1 1,0 1-1,0-1 0,0 0 0,0 1 0,0-1 1,0 0-1,0 1 0,0-1 0,0 0 0,0 0 0,1 0 1,-1 0-1,0 0 0,0 0 0,0 0 0,0-1 0,0 1 1,0 0-1,0-1 0,0 1 0,0 0 0,0-1 1,0 1-1,0-1 0,0 0 0,0 1 0,0-1 0,0 0 1,0 1-1,-1-1 0,1 0 0,0 0 0,1-2 0,2-3 5,0-1-1,0 0 0,0-1 0,4-12 0,-5 13 2,15-47 19,-13 36 51,1 0 0,16-32 1,-22 50-68,0 0 0,0 0 1,0-1-1,0 1 1,0 0-1,0 0 0,0-1 1,0 1-1,0 0 0,0 0 1,0-1-1,0 1 0,0 0 1,0 0-1,0-1 0,0 1 1,0 0-1,0 0 0,0-1 1,0 1-1,0 0 0,0 0 1,-1 0-1,1-1 0,0 1 1,0 0-1,0 0 1,0 0-1,-1-1 0,1 1 1,0 0-1,0 0 0,0 0 1,-1 0-1,1 0 0,0 0 1,0 0-1,-1-1 0,1 1 1,0 0-1,0 0 0,-1 0 1,1 0-1,0 0 0,0 0 1,-1 0-1,1 0 0,0 0 1,-20-1 295,12 0-167,-12-6-1109,21 4-1068,12-1 990,4 3 349,5-1-169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1.978"/>
    </inkml:context>
    <inkml:brush xml:id="br0">
      <inkml:brushProperty name="width" value="0.025" units="cm"/>
      <inkml:brushProperty name="height" value="0.025" units="cm"/>
    </inkml:brush>
  </inkml:definitions>
  <inkml:trace contextRef="#ctx0" brushRef="#br0">47 411 14483,'5'-32'1748,"-5"31"-1689,0 0 0,1 0-1,-1 0 1,0 1 0,0-1 0,0 0 0,0 0 0,0 0 0,-1 0 0,1 0 0,0 1 0,0-1 0,0 0 0,-1 0 0,1 0 0,0 1-1,-1-1 1,1 0 0,-1 0 0,1 1 0,-1-1 0,1 0 0,-1 1 0,0-1 0,1 0 0,-1 1 0,0-1 0,1 1 0,-1-1 0,0 1 0,0 0-1,1-1 1,-1 1 0,-1-1 0,1 2 0,0-1-1,0 0 0,0 0 0,0 0 1,1 1-1,-1-1 0,0 1 0,0-1 1,0 1-1,0-1 0,1 1 0,-1-1 1,0 1-1,0 0 0,1-1 0,-1 1 1,1 0-1,-1-1 0,0 1 0,1 0 1,-1 0-1,1 0 0,0 0 0,-1-1 1,1 3-1,-10 26 401,7-11-335,0 0-1,1-1 1,0 1 0,3 28-1,-1-39-85,0 1 0,1 0 0,1 0-1,-1-1 1,1 1 0,1 0 0,-1-1 0,1 0-1,0 0 1,1 0 0,0 0 0,8 11 0,-11-16-10,0-1 1,1 0-1,-1 1 1,0-1-1,0 0 1,1 0-1,-1 0 1,1 0-1,-1 0 1,1 0-1,0-1 1,-1 1-1,1 0 1,0-1-1,-1 1 1,1-1-1,0 0 1,0 1 0,-1-1-1,1 0 1,0 0-1,2-1 1,-1 1 19,0-1 1,0 0-1,0 0 1,-1-1 0,1 1-1,0-1 1,-1 1-1,1-1 1,-1 0-1,1 0 1,3-4 0,3-5 100,1 0 0,-2-1 1,0 0-1,8-15 0,-2-4 30,-1 1-1,-1-1 0,-1-1 0,-3 0 1,0-1-1,-2 1 0,-1-1 0,0-57 1,-4 76-168,-1 1 0,-1-1 0,0 1 1,-1-1-1,0 1 0,-1 0 1,-1-1-1,0 1 0,0 1 0,-11-20 1,14 29-22,-1 0 0,0 0 0,0 0 0,0 0 1,-1 1-1,1-1 0,-1 0 0,0 1 0,1 0 0,-5-3 1,5 4 0,0 0 1,1 1 0,-1-1 0,0 1 0,1-1 0,-1 1 0,0 0 0,0-1 0,1 1 0,-1 0 0,0 0 0,0 0 0,1 0 0,-1 1 0,0-1 0,0 0 0,1 1 0,-1-1 0,0 1 0,1 0 0,-1 0-1,0-1 1,1 1 0,-2 2 0,-4 2-11,1 0 0,-1 1-1,1 0 1,1 1 0,-1-1-1,1 1 1,0 0 0,1 1-1,-1-1 1,1 1 0,1 0-1,-3 9 1,-2 6-29,1 0 0,1 1 0,-3 27 1,9-49 47,-2 8 3,1 0 1,0 0 0,0 1-1,1-1 1,2 14 0,-1-21-3,-1 0 0,1-1 0,0 1 0,0-1 0,0 0 0,0 1 0,0-1 0,0 0-1,1 1 1,-1-1 0,1 0 0,-1 0 0,1 0 0,0 0 0,0-1 0,0 1 0,0 0 0,0-1 0,0 1 0,1-1 0,-1 0 0,0 0 0,1 0 0,-1 0 0,1 0 0,4 0 0,59 12-6,-47-10-113,1 0 0,-1 1 0,0 1 0,-1 1 0,1 0 0,-1 2 0,19 10 0,-28-12-301,0 0 0,0 1-1,-1 0 1,0 0 0,0 0-1,-1 1 1,0 1 0,-1-1 0,1 1-1,-2 0 1,9 17 0,-5-5-664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2.647"/>
    </inkml:context>
    <inkml:brush xml:id="br0">
      <inkml:brushProperty name="width" value="0.025" units="cm"/>
      <inkml:brushProperty name="height" value="0.025" units="cm"/>
    </inkml:brush>
  </inkml:definitions>
  <inkml:trace contextRef="#ctx0" brushRef="#br0">1 1 17572,'29'113'1966,"-9"-30"-979,3-2-1,44 102 1,-64-176-918,0 0 1,1 0-1,0 0 0,1 0 0,-1-1 1,7 7-1,-10-12-40,1 1-1,-1-1 1,0 0 0,0 0 0,1 0 0,-1 0-1,0-1 1,1 1 0,-1 0 0,1 0 0,-1-1-1,1 1 1,0-1 0,-1 0 0,1 1 0,-1-1-1,1 0 1,0 0 0,-1 0 0,1 0 0,0 0 0,-1 0-1,1 0 1,0-1 0,-1 1 0,1-1 0,-1 1-1,1-1 1,-1 0 0,1 1 0,-1-1 0,1 0-1,-1 0 1,0 0 0,2-1 0,4-4 83,-1-1 0,1 1 0,-1-1 0,0-1 0,-1 1 0,0-1 0,5-9 0,27-65 489,-17 33-196,-17 43-348,0 0-19,0-1-1,0 2 1,0-1 0,1 0-1,4-5 1,-7 11-35,-1-1 0,1 0 0,0 0 0,-1 1 0,1-1 1,0 1-1,-1-1 0,1 1 0,0-1 0,0 1 0,0-1 0,0 1 0,-1 0 0,1-1 1,0 1-1,0 0 0,0 0 0,0 0 0,0 0 0,0 0 0,0 0 0,0 0 0,0 0 0,0 0 1,0 0-1,-1 0 0,1 0 0,0 1 0,0-1 0,0 0 0,0 1 0,0-1 0,-1 1 1,1-1-1,0 1 0,0-1 0,0 1 0,-1-1 0,1 1 0,0 0 0,-1 0 0,1-1 0,0 2 1,6 9-2,1 0-1,-2 0 1,1 1 0,-2 0 0,0 0 0,0 0 0,5 21 0,-6-17-6,2 0 0,0 0 0,13 24 1,-19-39 3,1 1 1,0-1-1,-1 0 0,1 0 1,0 0-1,0 0 1,0 0-1,0 0 1,0 0-1,0 0 1,0 0-1,0 0 1,0-1-1,0 1 1,0 0-1,0-1 0,1 1 1,-1-1-1,0 1 1,3 0-1,-3-2 2,0 1 0,0 0 1,1 0-1,-1-1 0,0 1 0,0-1 0,0 1 0,0-1 0,0 1 0,0-1 0,0 1 1,0-1-1,0 0 0,0 0 0,-1 0 0,1 1 0,0-1 0,1-2 0,3-4 20,-1-1-1,0 0 0,0 0 0,4-14 1,7-22 77,-7 19-20,0 1-1,14-26 0,-22 49-74,1 0-1,-1 0 0,0 0 1,1 0-1,-1 0 0,1 0 1,0 0-1,-1 0 0,1 0 1,0 1-1,0-1 0,-1 0 1,1 0-1,0 1 0,0-1 0,0 0 1,0 1-1,0-1 0,0 1 1,0-1-1,0 1 0,0 0 1,0-1-1,0 1 0,1 0 1,1-1-1,-2 2-3,0 0 1,1-1-1,-1 1 1,0 0-1,0 0 1,1 0-1,-1 0 0,0 0 1,0 0-1,0 0 1,0 0-1,0 0 1,0 1-1,-1-1 0,1 0 1,0 1-1,-1-1 1,1 0-1,-1 1 1,1 1-1,7 20-302,-1-1 1,-2 1-1,0 0 1,-1 1-1,0 31 0,-5-48-827,-2-7 750,-4-10 50,1-10-198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3.420"/>
    </inkml:context>
    <inkml:brush xml:id="br0">
      <inkml:brushProperty name="width" value="0.025" units="cm"/>
      <inkml:brushProperty name="height" value="0.025" units="cm"/>
    </inkml:brush>
  </inkml:definitions>
  <inkml:trace contextRef="#ctx0" brushRef="#br0">5 17 18772,'0'-1'117,"-1"1"0,1 0 0,0-1 0,-1 1 0,1 0 0,0-1 1,-1 1-1,1-1 0,0 1 0,0 0 0,0-1 0,-1 1 0,1-1 0,0 1 0,0-1 0,0 1 0,0 0 0,0-1 1,0 1-1,0-1 0,0 1 0,0-1 0,0 1 0,0-1 0,0 1 0,0-1 0,0 1 0,0-1 0,1 1 0,-1 0 0,0-1 1,0 1-1,0-1 0,1 1 0,-1 0 0,1-1 0,-1 1 1,1 1 1,0-1-1,0 0 0,-1 1 1,1-1-1,0 1 1,-1-1-1,1 1 0,-1 0 1,1-1-1,-1 1 0,1 0 1,-1-1-1,1 1 1,-1 0-1,1-1 0,-1 1 1,0 0-1,1 0 0,-1 0 1,0 1-1,4 9 90,-2 1 0,1-1 1,-2 1-1,1-1 0,-2 1 0,0 13 0,-10 69-53,1-20-106,9-73-47,0 0 0,0 1 0,-1-1 0,1 1 0,0-1 0,0 0 0,0 1 0,1-1 0,-1 1 0,0-1 0,0 0 0,1 1 0,-1-1 0,1 0 0,-1 1 0,1-1 0,0 0 0,0 0 0,-1 1 0,1-1 0,0 0 0,0 0 0,0 0 0,0 0 0,0 0 0,0 0 0,0 0 0,2 0 0,1 0 6,1 1-1,-1-1 1,1-1-1,-1 1 0,1-1 1,-1 1-1,8-2 1,-5 1-1,30 0-35,-5 1-361,-1-1-1,1-2 1,0-1-1,32-7 1,-44 1-933,-19 8 1291,-1 1 1,0-1-1,1 1 1,-1 0 0,1-1-1,-1 1 1,0-1-1,1 1 1,-1-1-1,0 1 1,1-1-1,-1 0 1,0 1 0,0-1-1,0 1 1,1-1-1,-1 0 1,0 1-1,0-1 1,0 1 0,0-1-1,0 0 1,0 1-1,0-1 1,0 1-1,-1-1 1,1 0-1,0 1 1,0-1 0,0 1-1,-1-1 1,1 1-1,0-1 1,-1 1-1,1-2 1,-15-13-770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6.649"/>
    </inkml:context>
    <inkml:brush xml:id="br0">
      <inkml:brushProperty name="width" value="0.05" units="cm"/>
      <inkml:brushProperty name="height" value="0.05" units="cm"/>
    </inkml:brush>
  </inkml:definitions>
  <inkml:trace contextRef="#ctx0" brushRef="#br0">13 62 19284,'23'-60'4756,"-23"60"-4717,0 0 0,0 0 0,0 0 0,0 0 0,0 0 0,0 0 0,0 0 0,0 0 0,0 0 0,0 0 0,1 0-1,-1 0 1,0 0 0,0 0 0,0 0 0,0 0 0,0 0 0,0 0 0,0 0 0,0 0 0,0 0 0,1 0 506,-1 0-506,0 0 0,0 0 0,0 0 0,0 0-1,0-1 1,0 1 0,0 0 0,0 0 0,0 0 0,0 0 0,0 0 0,0 0 0,0 9 1024,-2 15-99,-8 32-86,0 2-580,-5 84 0,14-140-296,1 1-1,0-1 1,0 1 0,0-1-1,1 0 1,-1 1 0,0-1 0,1 0-1,0 1 1,-1-1 0,1 0-1,0 0 1,0 0 0,3 4-1,-3-5 0,-1-1 0,1 1 0,-1-1-1,1 0 1,-1 1 0,1-1 0,0 0-1,-1 1 1,1-1 0,0 0 0,-1 0-1,1 1 1,0-1 0,-1 0-1,1 0 1,0 0 0,-1 0 0,1 0-1,1 0 1,0-1 2,0 1-1,0-1 1,0 1 0,0-1-1,-1 0 1,1 0 0,0 0-1,0 0 1,2-2 0,6-6 6,0 0 0,0 0-1,-1-1 1,0 0 0,12-18 0,34-64 47,-31 49-23,-17 36-84,-7 19 22,-8 27-6,6-32 20,-3 14-10,3-13 21,-1 0 0,1 1 0,1-1 0,0 0 0,0 1 0,0-1 0,1 0 1,2 16-1,-2-23 5,1 0 0,-1-1 0,1 1 0,-1 0 0,0 0 1,1 0-1,0 0 0,-1-1 0,1 1 0,-1 0 1,1-1-1,0 1 0,0 0 0,-1-1 0,1 1 0,0-1 1,0 1-1,0-1 0,0 1 0,-1-1 0,1 0 0,0 1 1,0-1-1,0 0 0,0 0 0,0 0 0,0 0 0,0 0 1,0 0-1,0 0 0,0 0 0,0 0 0,0 0 0,0 0 1,0 0-1,0-1 0,-1 1 0,1 0 0,0-1 0,0 1 1,0-1-1,1 0 0,5-2 7,0-1 1,0 0-1,11-9 1,2-5 16,0-2 0,-1 0 1,-1-1-1,-1-1 0,17-28 1,7-7 19,-41 57-45,0 0 0,0 0-1,0 0 1,0 0 0,0 0 0,0 0 0,0 0-1,0 0 1,0 0 0,0 0 0,0 0-1,0 0 1,0 0 0,0 0 0,1 0 0,-1 0-1,0 0 1,0 0 0,0 0 0,0 1 0,0-1-1,0 0 1,0 0 0,0 0 0,0 0-1,0 0 1,0 0 0,0 0 0,0 0 0,0 0-1,0 0 1,0 0 0,0 0 0,1 0 0,-1 0-1,0 0 1,0 0 0,0 0 0,0 0 0,0 0-1,0 0 1,0 0 0,0 0 0,0 0-1,0-1 1,0 1 0,0 0 0,0 0 0,0 0-1,0 0 1,0 0 0,0 0 0,1 0 0,-1 0-1,0 0 1,0 0 0,0 0 0,0 0-1,0 0 1,0 0 0,0 0 0,0 0 0,0 0-1,0-1 1,0 10-14,-4 13-11,-13 42-9,11-45 89,1 0 1,0 0 0,1 0-1,2 1 1,-2 29 0,4-47-44,0-1 0,0 1 1,0-1-1,1 0 0,-1 1 0,0-1 1,0 1-1,1-1 0,-1 0 0,1 1 1,-1-1-1,1 0 0,0 0 0,0 1 1,-1-1-1,1 0 0,0 0 0,0 0 1,0 0-1,0 0 0,0 0 1,0 0-1,0 0 0,3 1 0,-2-1 10,1-1-1,-1 1 1,1-1-1,-1 0 1,1 0-1,-1 0 1,0 0-1,1 0 1,-1 0-1,1 0 1,-1-1-1,1 0 1,2 0-1,6-4-501,1 1 0,-1-2 0,0 0 0,15-10 0,7-3-512,-20 10 347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3.821"/>
    </inkml:context>
    <inkml:brush xml:id="br0">
      <inkml:brushProperty name="width" value="0.025" units="cm"/>
      <inkml:brushProperty name="height" value="0.025" units="cm"/>
    </inkml:brush>
  </inkml:definitions>
  <inkml:trace contextRef="#ctx0" brushRef="#br0">1 85 16516,'8'6'1760,"8"-3"-1096,4-3-280,7-6 1152,6-3-799,8-4-953,0-1 1816,-2-5-1432,-3 2-40,-5 1-8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4.284"/>
    </inkml:context>
    <inkml:brush xml:id="br0">
      <inkml:brushProperty name="width" value="0.025" units="cm"/>
      <inkml:brushProperty name="height" value="0.025" units="cm"/>
    </inkml:brush>
  </inkml:definitions>
  <inkml:trace contextRef="#ctx0" brushRef="#br0">0 230 16035,'1'3'954,"0"0"1261,0-5-356,3-10-864,-4 11-970,1 0 1,-1 0-1,1 0 1,-1 0-1,1 0 1,-1 1-1,1-1 0,0 0 1,-1 0-1,1 1 1,0-1-1,-1 0 0,1 1 1,0-1-1,0 1 1,0-1-1,-1 1 1,1-1-1,0 1 0,0 0 1,0-1-1,0 1 1,2 0-1,-2 0-4,1 0 1,-1 0-1,1 1 1,-1-1-1,1 0 0,-1 1 1,1 0-1,-1-1 1,1 1-1,-1 0 0,0 0 1,1-1-1,1 3 0,5 5 27,0 0 0,0 1 0,10 14 0,-9-11 42,0 0-48,-5-7-21,0 0 0,0 0 0,1 0 0,-1-1 0,1 1 0,9 6 0,-13-11-15,0 1 0,1-1 0,-1 1 0,1-1 0,-1 1 0,1-1 0,-1 0 0,0 0 0,1 0 0,-1 0 1,1 0-1,-1 0 0,1 0 0,-1 0 0,1-1 0,-1 1 0,1 0 0,-1-1 0,0 1 0,1-1 0,-1 0 0,0 1 0,1-1 1,-1 0-1,0 0 0,0 0 0,0 0 0,0 0 0,1 0 0,-2 0 0,1 0 0,0 0 0,0 0 0,1-3 0,29-46 179,-25 38-148,0 2 1,1-1-1,0 1 0,1 0 0,15-16 0,-22 25-40,0 0-1,0 0 0,0 0 0,0 0 0,1 0 0,-1 0 0,0 0 0,0 1 0,0-1 1,1 1-1,-1-1 0,0 1 0,1-1 0,-1 1 0,0 0 0,1-1 0,-1 1 0,1 0 0,-1 0 1,0 0-1,1 0 0,-1 0 0,1 0 0,-1 1 0,0-1 0,1 0 0,-1 1 0,0-1 0,1 1 1,-1 0-1,0-1 0,0 1 0,1 0 0,-1 0 0,0-1 0,0 1 0,0 0 0,0 0 1,1 2-1,4 5-188,-1-1 1,-1 1 0,1 0-1,-1 0 1,3 11 0,3 3-783,-10-21 913,0-1 1,0 1 0,1-1 0,-1 1 0,0-1-1,0 1 1,0-1 0,1 0 0,-1 1-1,0-1 1,0 1 0,1-1 0,-1 0-1,0 1 1,1-1 0,-1 0 0,0 1 0,1-1-1,-1 0 1,1 0 0,-1 1 0,0-1-1,1 0 1,-1 0 0,1 0 0,-1 0 0,1 1-1,-1-1 1,1 0 0,-1 0 0,1 0-1,-1 0 1,1 0 0,0 0 0,0-1-34,0 0 0,0 0 0,-1 0 0,1 0 1,0 0-1,0 1 0,0-1 0,-1-1 0,1 1 1,-1 0-1,1 0 0,-1 0 0,1-1 0,12-44-1264,-13 44 1255,8-44-741,8-35 552,-14 73 444,0 1-1,1 0 1,0-1 0,0 1 0,1 0-1,0 1 1,9-13 0,-12 18-76,0-1 0,0 1 0,0 0 0,0 0 0,0 0 0,0 0 0,1 0 0,-1 1 0,0-1 0,0 0 1,1 0-1,-1 1 0,1-1 0,-1 1 0,1-1 0,-1 1 0,1 0 0,-1 0 0,1 0 0,-1-1 0,1 1 1,2 1-1,-1-1 43,0 1 1,-1 0-1,1 0 1,0 1-1,-1-1 1,1 0-1,-1 1 1,1 0 0,-1-1-1,1 1 1,1 3-1,3 2 218,0 1-1,-1-1 1,1 2-1,-2-1 1,10 19-1,-11-16 28,-1 1 0,0-1-1,0 1 1,-1 0 0,-1 0-1,0 0 1,0 0-1,-1 1 1,-4 20 0,3-19-125,0 0 0,1 0 1,0 0-1,1 0 0,0-1 1,5 19-1,-6-30-249,1-1-1,-1 1 1,0 0 0,1-1-1,0 1 1,-1 0 0,1-1-1,0 1 1,0-1-1,0 1 1,0-1 0,0 1-1,0-1 1,0 0-1,0 0 1,1 0 0,-1 1-1,0-1 1,1 0 0,-1 0-1,1-1 1,-1 1-1,1 0 1,-1 0 0,1-1-1,0 1 1,-1-1-1,1 0 1,0 1 0,0-1-1,-1 0 1,1 0 0,0 0-1,-1 0 1,1 0-1,0 0 1,0-1 0,3 0-1,-2-1-115,1 1-1,0-1 1,0 0-1,0 0 1,-1-1-1,0 1 1,1-1-1,-1 1 1,0-1 0,0 0-1,0-1 1,-1 1-1,1 0 1,-1-1-1,3-4 1,-3 4-68,0 0 0,0 0 0,0 0 0,-1 0 0,0 0 0,0 0 0,0-1 0,0 1 0,-1 0 0,1-1 1,-1 1-1,0 0 0,-1-1 0,1 1 0,-1 0 0,0-1 0,0 1 0,0 0 0,0 0 0,-1 0 0,-2-4 0,-12-13-638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4.762"/>
    </inkml:context>
    <inkml:brush xml:id="br0">
      <inkml:brushProperty name="width" value="0.025" units="cm"/>
      <inkml:brushProperty name="height" value="0.025" units="cm"/>
    </inkml:brush>
  </inkml:definitions>
  <inkml:trace contextRef="#ctx0" brushRef="#br0">745 339 16291,'-19'-2'1929,"16"2"-1049,4 0-312,21-1 1153,4-5-337,14-3-536,7-5-536,1-5-552,-3 2 224,-7-3 8,-5 0-136,-13-6-128</inkml:trace>
  <inkml:trace contextRef="#ctx0" brushRef="#br0" timeOffset="1">1 13 18900,'15'7'840,"4"-7"-840,-7-8-16,-2-4 888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5.381"/>
    </inkml:context>
    <inkml:brush xml:id="br0">
      <inkml:brushProperty name="width" value="0.025" units="cm"/>
      <inkml:brushProperty name="height" value="0.025" units="cm"/>
    </inkml:brush>
  </inkml:definitions>
  <inkml:trace contextRef="#ctx0" brushRef="#br0">0 92 19244,'7'13'1035,"-2"-1"-1,1 1 0,5 26 1,2 2 131,-6-23-906,0 0 0,1-1 0,1 0-1,0 0 1,21 28 0,-27-42-248,1 1 0,-1-1-1,0 0 1,1 0 0,-1 0-1,1 0 1,0-1 0,0 1 0,0-1-1,0 0 1,0 0 0,9 2-1,-9-4-1,0 1-1,-1-1 1,1 0-1,0 0 1,-1-1 0,1 1-1,0-1 1,-1 0-1,1 0 1,-1 0-1,1 0 1,-1 0-1,0-1 1,1 0-1,-1 1 1,0-1-1,0-1 1,5-3-1,-1-1 26,0-1-1,0 1 0,0-1 1,-1 0-1,0-1 0,-1 0 0,0 0 1,0 0-1,-1 0 0,0-1 1,-1 0-1,0 1 0,2-13 0,-2 7 14,-1 1-1,0-1 0,-1 0 0,-1 0 0,0 0 0,-1 1 0,0-1 0,-6-22 1,12 53-75,1 0 0,1-1 0,0 0 1,12 18-1,-15-24 15,2-1-1,-1 0 1,1 0-1,1-1 0,-1 0 1,1 0-1,0-1 1,1 1-1,11 6 1,-17-12 21,0 0 0,1 0 0,-1 0 0,0 0 0,1 0 0,-1 0 0,1-1 0,0 1 0,-1-1 0,1 0 0,-1 0 0,1 0 0,-1 0 0,1 0 0,0-1 0,-1 1 1,1-1-1,-1 1 0,1-1 0,-1 0 0,0 0 0,1 0 0,-1 0 0,0-1 0,0 1 0,1-1 0,-1 1 0,0-1 0,0 0 0,-1 1 0,1-1 0,0 0 0,-1 0 0,1-1 0,1-2 0,3-5 44,0-1 0,-1 0 0,-1 1-1,1-2 1,-2 1 0,4-16 0,3-33 155,-9 56-193,-1 0 0,0 0 0,0 0 0,0 0 0,0 0 0,-1 1 1,1-1-1,-1 0 0,0 0 0,0 0 0,-1 1 0,1-1 1,-3-3-1,4 7-16,0-1 1,0 1-1,-1 0 1,1-1-1,0 1 1,0 0-1,-1 0 1,1-1-1,0 1 1,-1 0-1,1 0 1,0-1-1,-1 1 1,1 0-1,0 0 1,-1 0-1,1 0 1,0-1-1,-1 1 0,1 0 1,-1 0-1,1 0 1,0 0-1,-1 0 1,1 0-1,-1 0 1,1 0-1,0 0 1,-1 0-1,1 0 1,0 1-1,-1-1 1,1 0-1,-1 0 1,1 0-1,0 0 1,-1 1-1,1-1 1,0 0-1,-1 0 1,1 1-1,0-1 1,0 0-1,-1 0 1,1 1-1,0-1 1,0 0-1,-1 1 1,1-1-1,0 0 1,0 1-1,0-1 1,0 1-1,0-1 1,-1 1-1,-8 23-21,9-24 22,-5 19-23,1 0 0,0-1 1,2 1-1,-1 24 0,3-31-4,0 1-1,1 0 0,0-1 1,1 1-1,1-1 0,0 1 1,6 14-1,-8-25 24,-1-1-1,1 1 1,-1-1 0,1 1-1,0-1 1,0 1-1,0-1 1,0 0-1,0 0 1,0 1 0,0-1-1,0 0 1,0 0-1,1 0 1,-1 0-1,0 0 1,1 0 0,-1 0-1,1-1 1,-1 1-1,1 0 1,-1-1 0,1 1-1,1-1 1,0 0-2,-1 0 0,1 0 0,-1-1 0,1 1 0,-1-1 0,0 0 0,1 0 0,-1 0 0,0 0 0,1 0 1,-1 0-1,0 0 0,0-1 0,0 1 0,3-4 0,17-16-10,-1-1 0,-1-1-1,21-33 1,-8 13-15,-33 42-23,1 0 0,0 0 0,0 0 0,-1 0 0,1 0 0,0 0 0,-1 0 0,1 0 0,-1 0 0,0-1 0,1 1 0,-1 0 1,0 0-1,0 0 0,0-1 0,0 1 0,0 0 0,0 0 0,0-1 0,0 1 0,0 0 0,-1 0 0,1-1 0,0 1 0,-1 0 0,0-2 0,-2-1-476,0 0-1,0 0 1,0 0 0,-1 1-1,-5-6 1,-6-6-22,0-4-302,3 0-163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6.482"/>
    </inkml:context>
    <inkml:brush xml:id="br0">
      <inkml:brushProperty name="width" value="0.025" units="cm"/>
      <inkml:brushProperty name="height" value="0.025" units="cm"/>
    </inkml:brush>
  </inkml:definitions>
  <inkml:trace contextRef="#ctx0" brushRef="#br0">85 485 18412,'2'-3'226,"-1"1"1,0 0 0,0 0-1,0-1 1,0 1-1,-1-1 1,1 1-1,-1-1 1,1 1-1,-1-1 1,0 1-1,0-1 1,0 1-1,0-1 1,0 1-1,-1-1 1,1 1-1,-1-1 1,0 1-1,0-1 1,-1-3 0,1 4-60,0-1 1,0 0-1,0 1 1,0-1-1,-1 1 1,1-1-1,-1 1 1,1 0-1,-1-1 1,0 1-1,0 0 1,0 0-1,0 0 1,0 1 0,0-1-1,-1 0 1,1 1-1,-1 0 1,1-1-1,-4 0 1,6 2-153,-1 0 0,0 0-1,0 0 1,0 1 0,0-1 0,0 0 0,0 1 0,0-1 0,0 0 0,1 1 0,-1-1 0,0 1 0,0-1 0,0 1 0,1-1-1,-1 1 1,0 0 0,1-1 0,-1 1 0,1 0 0,-1 0 0,1 0 0,-1-1 0,1 1 0,-1 0 0,1 0 0,0 0-1,-1 0 1,1 0 0,0 0 0,0-1 0,0 1 0,0 0 0,0 0 0,0 2 0,-2 40-41,2-38 43,1 19-27,1 0 0,0-1 0,2 1 0,1-1 0,1 1 0,1-1 0,1-1 0,1 1 0,1-2 0,1 1 0,0-1 0,2-1 0,0 0 0,2-1 0,25 27 0,-15-21-13,-5-5-8,0 1 0,29 42 0,-44-57 39,-1 1 0,-1-1 0,1 1 0,-1 0-1,0 0 1,-1 0 0,0 1 0,0-1 0,0 1-1,-1-1 1,0 1 0,0-1 0,-1 1 0,0 0-1,-2 10 1,2-14 6,-1-1 0,0 0 1,1 0-1,-1 0 0,0 0 0,-1 1 0,1-1 0,0-1 0,-1 1 0,0 0 0,0 0 0,1-1 1,-2 1-1,1-1 0,0 1 0,0-1 0,-1 0 0,1 0 0,-1 0 0,0 0 0,0 0 1,1-1-1,-1 1 0,0-1 0,0 0 0,-1 0 0,1 0 0,0 0 0,0-1 0,0 1 1,-1-1-1,1 0 0,-4 0 0,-3 0 6,1-1 1,0 0-1,0-1 1,0 0-1,0-1 0,0 0 1,1 0-1,-1-1 1,1 0-1,-15-9 0,11 5-45,0-1 0,0-1 0,1 0 0,1 0 0,0-1 0,0 0-1,1-1 1,1 0 0,-14-24 0,19 30-47,0-1 0,0 0 1,1 1-1,0-1 0,0 0 0,0 0 0,1 0 0,0-1 1,0 1-1,1 0 0,0 0 0,1 0 0,-1-1 1,1 1-1,0 0 0,1 0 0,0 0 0,0 0 0,1 0 1,-1 1-1,1-1 0,5-6 0,11-13-565,2 1 0,1 1 0,1 0 0,1 2 0,29-22-1,0 0-436,-22 17 383,36-42 1,-59 60 842,0-1 1,-1 0-1,0 0 1,-1 0 0,0-1-1,-1 0 1,0 0-1,-1 0 1,4-14-1,-8 10 566,0 15-692,0 0-1,0-1 1,0 1-1,0 0 1,0 0-1,-1 0 1,1 0-1,0-1 1,0 1-1,0 0 1,0 0-1,0 0 1,-1 0-1,1 0 1,0-1-1,0 1 1,0 0-1,0 0 1,-1 0-1,1 0 1,0 0-1,0 0 1,0 0-1,-1 0 1,1 0-1,0 0 1,0 0-1,0 0 1,-1 0-1,1 0 1,0 0-1,0 0 1,0 0-1,-1 0 1,1 0-1,-1 1 43,-1-1 0,1 1 0,0 0 0,0 0 0,0 0 0,0 0 0,0 0 0,0 0 0,0 0 0,0 0 1,0 0-1,1 0 0,-1 1 0,0-1 0,1 0 0,-1 1 0,0 1 0,-4 14 48,1 0 1,1 1 0,0 0-1,1 0 1,1-1-1,1 1 1,0 0-1,1 0 1,6 25-1,-7-40-98,1 0-1,0 0 1,0 0 0,0 0-1,0 0 1,0 0-1,1 0 1,0 0-1,-1-1 1,1 1-1,0 0 1,0-1-1,5 5 1,-6-7-9,0 1 1,0 0-1,1-1 1,-1 1-1,0-1 1,1 1-1,-1-1 1,0 0-1,1 0 0,-1 1 1,0-1-1,1 0 1,-1 0-1,1 0 1,-1-1-1,0 1 1,1 0-1,-1 0 0,0-1 1,1 1-1,-1-1 1,0 1-1,1-1 1,-1 1-1,0-1 1,0 0-1,0 0 1,0 0-1,0 1 0,0-1 1,0 0-1,0 0 1,2-2-1,6-8 55,1-1 0,-1 0 0,-1 0-1,0-1 1,-1 0 0,9-24 0,26-86 345,-25 43-183,-11 46-29,-9 58-198,1 1 0,1-1 0,1 0 1,1 1-1,2-1 0,0 0 0,1 0 0,15 45 0,-16-61-32,0 0-1,0 0 1,1-1-1,0 0 1,1 0 0,-1 0-1,7 7 1,-9-12 0,-1 0-1,1-1 1,0 1 0,-1-1 0,1 1-1,0-1 1,0 0 0,0 1 0,0-1-1,0 0 1,0 0 0,0-1 0,1 1 0,-1 0-1,0-1 1,0 1 0,1-1 0,-1 0-1,0 0 1,1 1 0,-1-2 0,0 1-1,1 0 1,-1 0 0,0-1 0,1 1 0,-1-1-1,0 0 1,4-1 0,1-3-158,-1 1 1,1-1 0,-1-1-1,0 1 1,0-1-1,0 0 1,-1 0 0,0 0-1,0-1 1,-1 0-1,0 0 1,0 0 0,0-1-1,4-13 1,-2 2-211,0 0 0,-1 0 0,-1-1 0,-1 1 1,1-22-1,-4 2 21,-1-1 0,-3 1 0,-1 0 0,-2 0 0,-1 1 0,-25-68 1,31 100 434,1 2 13,0 1-1,0-1 0,-1 0 1,1 1-1,-1-1 0,0 1 1,0-1-1,0 1 0,-1 0 0,1 0 1,-1 0-1,-4-4 0,7 7-47,0-1 1,-1 1-1,1 0 0,0 0 0,-1 0 0,1 0 0,-1-1 0,1 1 0,0 0 0,-1 0 0,1 0 0,-1 0 1,1 0-1,0 0 0,-1 0 0,1 0 0,-1 0 0,1 0 0,-1 0 0,1 0 0,0 0 0,-1 0 0,1 0 1,-1 1-1,1-1 0,0 0 0,-1 0 0,1 0 0,0 1 0,-1-1 0,1 0 0,0 0 0,-1 1 0,1-1 1,0 0-1,-1 1 0,1-1 0,0 0 0,0 1 0,-1 0 0,-5 17 581,3 7-129,0-1 0,1 1 0,1-1 1,2 1-1,0-1 0,2 1 0,0-1 1,12 41-1,-14-63-434,0 1-1,0-1 1,0 1 0,0-1-1,0 1 1,0-1 0,1 0-1,-1 0 1,1 1 0,0-1-1,0 0 1,0-1 0,0 1-1,0 0 1,0 0 0,0-1-1,0 1 1,1-1-1,-1 0 1,1 0 0,4 2-1,-1-2-34,-1 0-1,1-1 1,0 0-1,0 0 0,-1 0 1,1 0-1,0-1 0,-1 0 1,10-3-1,2 0-84,-4 0-42,0 0 0,0 2 0,1-1 0,15 1-1,-25 2 91,1 0-1,-1 0 0,0 1 0,0 0 0,0 0 0,0 0 1,0 0-1,0 0 0,0 1 0,0 0 0,0 0 0,-1 0 1,1 0-1,-1 1 0,1-1 0,-1 1 0,6 6 0,-4-2 142,0 0 0,0 1 0,-1-1-1,0 1 1,0 0 0,0 0 0,-1 1-1,-1-1 1,0 1 0,0-1 0,0 1-1,-1 0 1,0 0 0,-1 0 0,0 0 0,0-1-1,-1 1 1,0 0 0,-1 0 0,0-1-1,-5 16 1,6-23-57,1 1 0,-1-1 0,0 0 0,1 0 0,-1 0 0,0 1 0,0-1-1,0 0 1,0 0 0,0 0 0,0 0 0,0-1 0,0 1 0,0 0 0,0 0 0,-1-1 0,1 1 0,0 0 0,0-1 0,-1 0 0,1 1-1,0-1 1,-1 0 0,-2 1 0,1-1-26,1-1-1,-1 1 0,0-1 1,1 0-1,-1 0 1,0 1-1,1-2 0,-1 1 1,1 0-1,-1 0 0,-3-4 1,-2-2-380,-1 0 0,2 0 0,-1-1 0,1 0 0,-10-14 0,-1-13-2424,17 34 2640,0-1 1,1 1-1,-1-1 1,1 0-1,-1 1 1,1-1-1,0 1 1,0-1-1,0 0 1,0 1-1,0-1 1,0 0-1,0 1 0,0-1 1,1 0-1,-1 1 1,0-1-1,1 1 1,0-1-1,0-2 1,11-5-1075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6.949"/>
    </inkml:context>
    <inkml:brush xml:id="br0">
      <inkml:brushProperty name="width" value="0.025" units="cm"/>
      <inkml:brushProperty name="height" value="0.025" units="cm"/>
    </inkml:brush>
  </inkml:definitions>
  <inkml:trace contextRef="#ctx0" brushRef="#br0">1 154 15259,'12'-7'1119,"0"0"0,-1 0-1,0-1 1,18-17 0,-26 22-850,0 0 1,-1 0 0,1 0-1,-1-1 1,0 1-1,1-1 1,-1 0-1,-1 1 1,1-1 0,-1 0-1,1 0 1,-1 0-1,0 0 1,-1 0-1,1 0 1,-1 0 0,1 0-1,-1-1 1,-1-6-1,1 10-249,0 0 0,0 1 1,0-1-1,0 1 0,0-1 0,0 0 0,0 1 0,0-1 0,0 1 0,0-1 0,-1 0 0,1 1 1,0-1-1,0 1 0,0-1 0,-1 1 0,1-1 0,0 0 0,-1 1 0,1 0 0,-1-1 1,1 1-1,0-1 0,-1 1 0,1-1 0,-1 1 0,1 0 0,-1-1 0,0 1 0,1 0 0,-1 0 1,1-1-1,-1 1 0,1 0 0,-1 0 0,0 0 0,1 0 0,-1 0 0,1 0 0,-1-1 0,0 2 1,1-1-1,-1 0 0,0 0 0,1 0 0,-1 0 0,1 0 0,-1 0 0,1 1 0,-1-1 0,0 0 1,1 0-1,-1 1 0,0 0 0,-2 1 6,1 0 1,-1 0-1,0 0 0,1 0 1,0 1-1,-1-1 0,1 1 1,-3 4-1,0 3-8,1 1 1,0-1-1,0 1 0,1-1 0,1 1 1,0 0-1,0 0 0,1 0 1,0 19-1,1-21 4,1 1 1,-1-1-1,2 1 1,-1-1-1,1 0 1,1 0-1,0 0 0,0 0 1,1 0-1,0 0 1,8 12-1,-10-17-40,1-1 0,-1 0 1,1 0-1,0 0 0,0-1 0,0 1 0,0-1 0,0 1 0,0-1 0,1 0 0,-1 0 0,1-1 0,0 1 0,-1-1 1,1 1-1,0-1 0,0 0 0,0-1 0,0 1 0,0-1 0,0 0 0,0 1 0,4-2 0,0 0-63,0-1 0,-1 0 0,1 0 0,0-1 0,-1 0 0,0 0 0,0-1 0,0 1 0,0-2 0,10-7 0,14-14-191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7.453"/>
    </inkml:context>
    <inkml:brush xml:id="br0">
      <inkml:brushProperty name="width" value="0.025" units="cm"/>
      <inkml:brushProperty name="height" value="0.025" units="cm"/>
    </inkml:brush>
  </inkml:definitions>
  <inkml:trace contextRef="#ctx0" brushRef="#br0">24 225 13611,'-5'-1'576,"-11"-5"1673,16 6-2179,-1-1 0,1 1 0,0 0 1,0 0-1,0-1 0,0 1 0,-1 0 1,1 0-1,0-1 0,0 1 0,0 0 1,0-1-1,0 1 0,0 0 0,0 0 1,0-1-1,0 1 0,0 0 0,0-1 1,0 1-1,0 0 0,0-1 1,0 1-1,0 0 0,0-1 0,0 1 1,0 0-1,0 0 0,0-1 0,0 1 1,1 0-1,-1 0 0,0-1 0,0 1 1,0 0-1,1 0 0,-1-1 0,0 1 1,0 0-1,1 0 0,-1 0 0,0-1 1,0 1-1,1 0 0,-1 0 0,0 0 1,0 0-1,1 0 0,0 0 0,11-9 815,0 2 0,1-1 0,0 2 0,18-7-1,-13 6-514,1 1-1,1 1 1,-1 1 0,1 0-1,20 0 1,-34 4-304,0 0 0,1 0 0,-1 0 0,1 1 0,-1 0 0,0 0 0,1 0 0,-1 1 0,0 0 0,10 5 0,-12-4-55,0-1 1,-1 1-1,1 0 0,-1 0 1,1 0-1,-1 0 1,0 1-1,-1-1 0,1 1 1,0 0-1,-1 0 0,0 0 1,0 0-1,0 0 1,2 8-1,0 6-47,-1 0 1,0 0-1,-1 0 1,-2 0-1,1 0 1,-4 23-1,2-21-35,0 1 1,1 0-1,1-1 0,5 25 0,-6-44 68,0 1-1,1-1 1,-1 0-1,0 0 1,1 1-1,-1-1 1,1 0-1,-1 0 1,1 0-1,0 0 1,-1 0-1,1 0 1,0 0-1,0 0 1,0 0-1,0 0 1,1 1-1,-1-2 7,-1 1 0,1-1 0,0 0-1,0 0 1,0 0 0,-1 1 0,1-1-1,0 0 1,0 0 0,0 0 0,-1 0-1,1-1 1,0 1 0,0 0 0,-1 0-1,1 0 1,0-1 0,0 1 0,-1 0-1,2-1 1,2-2 18,0 0 0,-1 1 1,1-1-1,-1-1 0,0 1 0,0 0 0,0-1 0,4-5 0,9-20 96,0 0 0,-2 0 0,-1-2-1,-1 0 1,-2 0 0,-1-1 0,-2 0-1,-1 0 1,-1-1 0,0-46 0,-5 77-117,-3-45 12,2 45-27,1 0 0,0 0 0,-1 1 0,1-1 1,-1 0-1,0 0 0,1 0 0,-1 0 0,0 1 1,0-1-1,0 0 0,-1 1 0,1-1 0,0 1 1,0 0-1,-1-1 0,1 1 0,-1 0 0,-2-2 1,3 3-9,0-1 0,1 1 0,-1 0 1,0 0-1,0 0 0,0 0 0,0 0 1,0 0-1,0 0 0,1 0 0,-1 0 0,0 0 1,0 0-1,0 0 0,0 1 0,0-1 1,1 0-1,-1 1 0,0-1 0,0 0 1,0 1-1,1-1 0,-1 1 0,0-1 1,1 1-1,-1 0 0,0-1 0,1 1 0,-1 0 1,1-1-1,-1 1 0,1 0 0,-1 1 1,-13 28-829,12-22 412,0 0 0,1 0 1,0 1-1,0-1 0,1 0 0,0 1 0,0-1 0,3 15 0,-2-17 175,0-1 1,0 1-1,1 0 0,0-1 0,0 1 0,1-1 1,0 1-1,0-1 0,0 0 0,0 0 1,1-1-1,0 1 0,4 4 0,19 10-1089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7.925"/>
    </inkml:context>
    <inkml:brush xml:id="br0">
      <inkml:brushProperty name="width" value="0.025" units="cm"/>
      <inkml:brushProperty name="height" value="0.025" units="cm"/>
    </inkml:brush>
  </inkml:definitions>
  <inkml:trace contextRef="#ctx0" brushRef="#br0">118 106 14683,'0'-4'230,"0"1"-1,0-1 1,0 1-1,-1-1 1,1 1-1,-1-1 1,0 1-1,0 0 1,0-1 0,-2-3-1,2 6-172,1 1-1,-1-1 1,1 0 0,-1 1-1,0-1 1,1 0-1,-1 1 1,0-1 0,1 0-1,-1 1 1,0-1 0,1 1-1,-1 0 1,0-1-1,0 1 1,0 0 0,0-1-1,1 1 1,-1 0 0,0 0-1,0-1 1,0 1-1,0 0 1,0 0 0,0 0-1,1 0 1,-1 1 0,0-1-1,0 0 1,0 0-1,0 0 1,0 1 0,1-1-1,-1 0 1,0 1 0,0-1-1,0 1 1,1-1-1,-1 1 1,0-1 0,1 1-1,-1-1 1,0 1 0,0 1-1,-4 2 185,1 1 0,-1 0-1,1 0 1,0 0 0,1 0-1,-1 1 1,1 0 0,0-1-1,0 1 1,-2 10 0,-2 5 284,-7 39 0,10-36-205,-2 38 0,5-55-261,1 0 1,0 1-1,1-1 0,0 0 1,0 0-1,0 0 1,1 0-1,0 0 1,6 12-1,-8-18-42,1 0 1,-1 0-1,1 0 0,0 1 0,-1-1 1,1 0-1,0-1 0,0 1 0,0 0 1,0 0-1,0 0 0,0 0 1,0-1-1,0 1 0,0 0 0,0-1 1,0 1-1,0-1 0,1 1 0,-1-1 1,0 0-1,0 0 0,1 1 1,-1-1-1,0 0 0,0 0 0,1 0 1,-1 0-1,0 0 0,0-1 0,1 1 1,-1 0-1,0 0 0,0-1 1,0 1-1,1-1 0,-1 1 0,2-2 1,3-2 48,-1 0 1,1 0 0,-1 0 0,1-1 0,7-9 0,43-54 326,-39 45-288,2 1 1,0 0-1,32-27 1,-48 47-104,1-1 1,-1 1-1,1-1 1,0 1 0,-1 0-1,1 1 1,0-1-1,0 1 1,8-2 0,-10 2-3,0 1 0,-1 0 0,1 0 0,-1 0 0,1 1 0,0-1 0,-1 0 0,1 0 0,-1 1 0,1-1 0,-1 1 0,1 0 0,-1-1 0,1 1 0,-1 0 0,0 0 0,1 0 0,-1 0 0,0 0 0,0 0 0,1 0 0,-1 0 0,0 1 0,0-1 0,-1 0 0,1 1 0,1 2 0,1 2-3,0 1 0,-1-1 0,-1 1 0,1 0 0,-1 0 0,1 8 0,-1-8 11,0 1 1,0-1 0,4 13 0,-5-20-7,0 0 1,0 0 0,1 0 0,-1 0-1,0 1 1,0-1 0,0 0 0,0 0-1,0 0 1,0 0 0,0 0 0,0 1 0,0-1-1,1 0 1,-1 0 0,0 0 0,0 0-1,0 0 1,0 0 0,0 1 0,0-1-1,1 0 1,-1 0 0,0 0 0,0 0-1,0 0 1,0 0 0,1 0 0,-1 0-1,0 0 1,0 0 0,0 0 0,1 0-1,-1 0 1,0 0 0,0 0 0,0 0-1,0 0 1,1 0 0,-1 0 0,0 0-1,0 0 1,0 0 0,1 0 0,7-9 77,3-11 16,19-54 153,-23 53-192,1 1 1,1 0-1,0 1 0,1 0 0,1 1 0,17-22 0,-27 39-56,0 0 0,-1 0 0,1 0 0,0 0-1,0 0 1,0 0 0,0 0 0,0 0 0,0 1 0,0-1-1,0 0 1,1 1 0,-1-1 0,0 0 0,0 1 0,1 0 0,-1-1-1,0 1 1,0 0 0,1-1 0,-1 1 0,0 0 0,1 0-1,-1 0 1,0 0 0,1 1 0,-1-1 0,0 0 0,2 1-1,-1 0 1,0 1 0,0-1 0,-1 1-1,1-1 1,0 1 0,-1 0-1,1 0 1,-1 0 0,0 0 0,0 0-1,0 0 1,0 0 0,0 0-1,0 1 1,0-1 0,0 3 0,7 32-18,-1 0 0,2 39 0,-3-23-1059,-6-48 843,0-12-57,-1-15-20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8.408"/>
    </inkml:context>
    <inkml:brush xml:id="br0">
      <inkml:brushProperty name="width" value="0.025" units="cm"/>
      <inkml:brushProperty name="height" value="0.025" units="cm"/>
    </inkml:brush>
  </inkml:definitions>
  <inkml:trace contextRef="#ctx0" brushRef="#br0">171 42 16155,'2'-2'349,"-1"-1"0,0 1 0,0-1-1,0 1 1,0-1 0,0 1-1,0-1 1,-1 1 0,1-1-1,-1-3 1,0 6-266,0-1 1,0 1-1,0-1 0,0 1 1,0-1-1,0 1 1,-1 0-1,1-1 0,0 1 1,0-1-1,0 1 0,-1 0 1,1-1-1,0 1 0,-1-1 1,1 1-1,0 0 0,-1-1 1,1 1-1,0 0 1,-1 0-1,1-1 0,-1 1 1,-1-1 54,1 1 1,-1 0-1,1 0 0,-1-1 1,1 1-1,-1 0 1,1 0-1,-1 0 1,1 1-1,-1-1 1,-1 1-1,-3 0 32,1 1 0,-1 1 1,0-1-1,1 1 0,0 0 0,-1 0 0,1 1 0,0-1 0,1 1 1,-1 0-1,1 1 0,0-1 0,0 1 0,0-1 0,-6 12 0,1-1-119,0 0 0,1 1-1,1 0 1,-7 23-1,8-19-4,1 0-1,1 1 0,0-1 1,2 1-1,0 0 0,2-1 1,0 1-1,1 0 0,1 0 1,9 38-1,-10-55-33,0-1-1,0 1 1,0-1 0,1 1-1,-1-1 1,1 0 0,0 0-1,0 0 1,0 0 0,0 0-1,1 0 1,-1 0 0,1-1 0,-1 1-1,1-1 1,0 0 0,0 0-1,0 0 1,0 0 0,1 0-1,-1-1 1,0 1 0,1-1-1,-1 0 1,1 0 0,-1-1-1,1 1 1,0 0 0,-1-1-1,1 0 1,-1 0 0,1 0-1,0-1 1,-1 1 0,8-3-1,5-1-273,0-2 0,-1 0 0,0-1 1,0 0-1,-1-1 0,1-1 0,-2 0 0,14-12 0,13-13-1272,42-48 0,-47 42 505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8.875"/>
    </inkml:context>
    <inkml:brush xml:id="br0">
      <inkml:brushProperty name="width" value="0.025" units="cm"/>
      <inkml:brushProperty name="height" value="0.025" units="cm"/>
    </inkml:brush>
  </inkml:definitions>
  <inkml:trace contextRef="#ctx0" brushRef="#br0">1 1 17596,'3'0'2184,"1"14"-1216,0 8-391,-1 12 2079,2 8-1216,2 8-783,1 3-225,2 0-200,-1-3-56,1-8-560,-3-11-601,0-11 881,2-5-168,-2-21-80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34.700"/>
    </inkml:context>
    <inkml:brush xml:id="br0">
      <inkml:brushProperty name="width" value="0.05" units="cm"/>
      <inkml:brushProperty name="height" value="0.05" units="cm"/>
    </inkml:brush>
  </inkml:definitions>
  <inkml:trace contextRef="#ctx0" brushRef="#br0">64 16 7210,'-3'-2'421,"0"1"0,0-1 0,-1 1 1,1 0-1,-1 0 0,1 0 0,-1 1 1,1-1-1,-1 1 0,1 0 0,-1 0 1,0 0-1,1 0 0,-1 0 0,-3 2 1,7-2-393,-1 0 1,1 1-1,0-1 1,-1 0 0,1 0-1,0 1 1,0-1-1,-1 0 1,1 1 0,0-1-1,0 0 1,0 1-1,0-1 1,-1 0 0,1 1-1,0-1 1,0 0-1,0 1 1,0-1 0,0 1-1,0-1 1,0 0-1,0 1 1,0-1 0,0 0-1,0 1 1,0-1-1,0 1 1,0-1 0,1 0-1,-1 1 1,0-1-1,0 0 1,0 1 0,0-1-1,1 0 1,-1 1-1,0-1 1,0 0 0,1 0-1,-1 1 1,0-1-1,1 0 1,-1 0 0,0 1-1,0-1 1,1 0-1,-1 0 1,1 0 0,-1 0-1,0 1 1,1-1-1,20 6 98,-14-7-90,1-1 0,-1 1 0,0-2 0,13-4 0,-12 4-8,-1 0 1,1 0-1,15-2 0,1 4 4,0 1-1,0 1 0,-1 1 0,1 1 0,30 8 0,43 5 157,-82-14-145,5-1 10,0 1 1,1 1-1,-2 1 0,1 1 0,24 9 0,-24-6-48,0-1 1,1-1-1,0-1 0,0-1 0,37 2 0,106-7 12,-120-1-17,-1 1 0,1 2-1,0 3 0,-1 1 0,69 17 1,-55-10-8,104 9 1,59-13 1,-159-4 18,-1 3 0,104 26 0,-92-17-4,91 9-1,-83-21-14,122-9 0,78-25-18,-89 7 16,132 4 25,41-5 4,-298 16-21,70-10 0,226 1 0,-293 23 25,-64-3-345,-5-3 245,0 1 0,1-1 0,-1 0 0,0 1-1,1-1 1,-1 0 0,0 1 0,1-1 0,-1 0 0,1 0 0,-1 1-1,0-1 1,1 0 0,-1 0 0,1 1 0,-1-1 0,1 0 0,-1 0 0,1 0-1,-1 0 1,1 0 0,-1 0 0,1 0 0,-1 0 0,1 0 0,-1 0-1,1 0 1,-1 0 0,1 0 0,-1-1 0,1 1 0,-1 0 0,1 0 0,-1 0-1,1-1 1,7-5-518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7.107"/>
    </inkml:context>
    <inkml:brush xml:id="br0">
      <inkml:brushProperty name="width" value="0.05" units="cm"/>
      <inkml:brushProperty name="height" value="0.05" units="cm"/>
    </inkml:brush>
  </inkml:definitions>
  <inkml:trace contextRef="#ctx0" brushRef="#br0">4 16 20716,'-3'-9'2297,"3"5"-1441,4 1 1801,-3 6-1473,1 3-1000,2 2-600,-1 4-928,-2 1 1120,7 2-233,0 3-159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9.338"/>
    </inkml:context>
    <inkml:brush xml:id="br0">
      <inkml:brushProperty name="width" value="0.025" units="cm"/>
      <inkml:brushProperty name="height" value="0.025" units="cm"/>
    </inkml:brush>
  </inkml:definitions>
  <inkml:trace contextRef="#ctx0" brushRef="#br0">0 0 18516,'9'9'1984,"-2"17"-1207,0 5-297,2 11 1360,1 5-664,4 7-648,2 1-120,3-4-199,-2-5-65,3-11-144,0-5-104,-4-13-249,-2-4-207,-7-12-520,-4-2-104,-12-11 808,-2 0-280,-13-3-113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29.809"/>
    </inkml:context>
    <inkml:brush xml:id="br0">
      <inkml:brushProperty name="width" value="0.025" units="cm"/>
      <inkml:brushProperty name="height" value="0.025" units="cm"/>
    </inkml:brush>
  </inkml:definitions>
  <inkml:trace contextRef="#ctx0" brushRef="#br0">0 540 19460,'15'0'1825,"6"0"-1217,4-2-240,13-4 848,4-3-344,4-2-752,0-4-456,-2-5 352,-4 0-104,-1-7-128</inkml:trace>
  <inkml:trace contextRef="#ctx0" brushRef="#br0" timeOffset="1">710 0 20468,'-3'1'161,"0"-1"-1,0 1 1,0 0-1,0 0 0,0 0 1,0 1-1,0-1 1,0 1-1,1-1 1,-1 1-1,1 0 0,-1 0 1,1 0-1,-3 4 1,-30 35 698,23-21-691,0 0 0,1 1 0,0 1 0,2-1 0,-11 43 0,11-30-154,2 0-1,2 1 1,-1 44-1,5-65-1,1-1 0,1 0 1,0 1-1,1-1 0,0 0 0,1 0 0,7 19 1,-9-29-18,0 0 1,0 0 0,1 0 0,0 0-1,-1 0 1,1-1 0,0 1-1,0 0 1,0-1 0,1 0 0,-1 1-1,1-1 1,-1 0 0,1 0 0,0-1-1,-1 1 1,1 0 0,0-1 0,0 0-1,0 0 1,0 1 0,1-2-1,-1 1 1,0 0 0,0-1 0,1 0-1,-1 1 1,0-1 0,0 0 0,1-1-1,-1 1 1,0-1 0,0 1 0,1-1-1,3-2 1,1 0-54,1 0 0,0-1 0,-1-1 1,0 0-1,0 0 0,-1 0 0,1-1 0,-1 0 0,0 0 0,-1-1 1,1 0-1,7-12 0,-3 4 72,-1 0-1,-1-1 1,-1 0 0,0 0 0,9-29-1,-2-20-206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30.248"/>
    </inkml:context>
    <inkml:brush xml:id="br0">
      <inkml:brushProperty name="width" value="0.025" units="cm"/>
      <inkml:brushProperty name="height" value="0.025" units="cm"/>
    </inkml:brush>
  </inkml:definitions>
  <inkml:trace contextRef="#ctx0" brushRef="#br0">9 13 18892,'0'36'1346,"-4"49"1,0 29 170,4-102-1347,2 0 1,-1 0-1,1 0 1,1-1 0,0 1-1,1 0 1,5 12 0,-8-21-152,1-1 1,-1 0-1,0 1 1,0-1-1,1 0 1,0 0-1,-1 1 1,1-1 0,0-1-1,0 1 1,0 0-1,0 0 1,0-1-1,0 1 1,1-1-1,-1 0 1,1 0-1,2 2 1,-3-3-11,0 0 0,0 0 0,1 0 0,-1 0 0,0 0 0,0 0 0,0-1 0,1 1 1,-1-1-1,0 1 0,0-1 0,0 0 0,0 0 0,0 0 0,0 0 0,0 0 0,0 0 0,0 0 0,-1-1 0,1 1 0,2-4 0,5-5-49,-1 0-1,0 0 0,-1 0 1,0-1-1,0-1 0,-2 1 0,1-1 1,-1 0-1,3-15 0,5-20-243,6-51-1,-17 84 254,10-76-582,-13 142 733,1-18 77,-1 0-41,-1-9-15,1-1-1,1 1 1,1-1 0,1 1 0,11 47 0,-12-70-182,0 1 0,0-1 0,1 1 0,-1-1 1,1 1-1,-1-1 0,1 0 0,0 1 0,0-1 1,0 0-1,0 0 0,0-1 0,0 1 1,0 0-1,1-1 0,3 3 0,11 2-187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32.244"/>
    </inkml:context>
    <inkml:brush xml:id="br0">
      <inkml:brushProperty name="width" value="0.025" units="cm"/>
      <inkml:brushProperty name="height" value="0.025" units="cm"/>
    </inkml:brush>
  </inkml:definitions>
  <inkml:trace contextRef="#ctx0" brushRef="#br0">73 276 13571,'10'0'477,"0"-2"-1,0 1 1,-1-2-1,1 1 1,0-1 0,-1 0-1,0-1 1,0 0-1,0-1 1,0 0 0,-1 0-1,1-1 1,-2 0 0,1-1-1,0 1 1,-1-1-1,9-12 1,-15 17-352,0 1 0,0-1 1,0 1-1,0 0 0,0-1 0,0 0 0,0 1 1,-1-1-1,1 1 0,-1-1 0,1 0 0,-1 0 1,0 1-1,0-1 0,1 0 0,-2-2 0,1 3-66,0 0-1,-1 0 0,1 0 1,0 1-1,-1-1 0,1 0 1,-1 1-1,0-1 0,1 0 1,-1 1-1,1-1 0,-1 1 1,0-1-1,0 1 1,1-1-1,-1 1 0,0-1 1,0 1-1,1 0 0,-1-1 1,0 1-1,0 0 0,0 0 1,0 0-1,1 0 0,-1 0 1,0 0-1,0 0 0,0 0 1,0 0-1,0 0 0,1 0 1,-1 0-1,-1 1 0,-9 1 111,1 0-1,0 1 1,0 0 0,1 1-1,-1 0 1,1 1-1,0 0 1,0 0 0,0 1-1,1 0 1,-14 13-1,11-9-163,1 0 0,0 1 0,1 0 0,0 1 0,1 0-1,0 0 1,-11 26 0,19-37-10,-11 32-140,10-32 130,1 0 1,-1 0-1,1 0 0,0 0 1,-1 0-1,1 0 0,0 1 1,0-1-1,0 0 0,0 0 1,0 0-1,0 0 1,0 0-1,1 1 0,-1-1 1,0 0-1,0 0 0,1 0 1,-1 0-1,1 0 0,-1 0 1,1 0-1,-1 0 1,1 0-1,0 0 0,0 1 1,0-2 4,0 0 1,-1 0 0,1 0 0,-1 0-1,1 0 1,0 0 0,-1 0-1,1 0 1,-1 0 0,1 0 0,0-1-1,-1 1 1,1 0 0,-1 0-1,1 0 1,-1-1 0,1 1 0,0 0-1,-1-1 1,0 1 0,1 0-1,-1-1 1,1 1 0,-1-1 0,1 0-1,12-15-158,-1-6 92,0-1 0,-1 0 0,11-38 1,-11 29 136,17-33 0,-28 64-58,0 0 0,1 0 0,-1 0 0,0 0-1,1 0 1,0 0 0,-1 0 0,1 0 0,-1 0 0,1 0 0,0 0 0,0 0 0,-1 1 0,1-1 0,0 0 0,0 1-1,0-1 1,0 0 0,0 1 0,0-1 0,0 1 0,0-1 0,0 1 0,0 0 0,0 0 0,0-1 0,1 1 0,-1 0 0,0 0-1,0 0 1,0 0 0,0 0 0,0 0 0,0 0 0,1 1 0,-1-1 0,0 0 0,0 1 0,0-1 0,0 0 0,0 1 0,0-1-1,0 1 1,0 0 0,0-1 0,-1 1 0,2 1 0,5 4-2,-1 0 0,0 1 0,-1-1 0,10 15 0,-11-14-2,24 37 26,-2 1 0,-2 1 0,-2 2 0,20 62 0,-35-89 54,-1 0-1,-1 1 1,-1 0-1,-1-1 1,1 35 0,-4-47-53,-1-1 0,0 0 0,0 0 0,-1 0 0,0 0 0,0 0 0,0 0 0,-5 7 0,5-11-21,0 0-1,-1 0 1,0 0 0,1 0 0,-1-1 0,-1 1 0,1-1-1,0 0 1,-1 0 0,0 0 0,1 0 0,-1 0 0,0-1-1,-1 0 1,-3 2 0,6-3-5,0 0-1,0-1 1,0 1 0,0 0-1,0-1 1,0 1-1,0-1 1,-1 0 0,1 0-1,0 1 1,0-1-1,0-1 1,0 1 0,0 0-1,0-1 1,0 1 0,0-1-1,0 1 1,0-1-1,0 0 1,0 0 0,0 0-1,0 0 1,0 0-1,1 0 1,-1-1 0,0 1-1,1 0 1,-1-1 0,1 0-1,-1 1 1,1-1-1,0 0 1,0 1 0,0-1-1,0 0 1,0 0 0,-1-3-1,-1-3-3,1-1 0,0 1 0,0-1 0,0 1 0,1-1-1,0 1 1,1-1 0,1-10 0,2-11-27,1 1 0,17-54 1,26-56-230,-29 91 115,8-21-74,-7 20-132,-1 0 0,17-89 1,-34 134 245,1 7 41,0 16 19,1 29 28,8 60-19,-9-97 42,1 1 0,0 0 0,0-1 0,1 1 0,0-1 1,11 19-1,-14-29 2,0 0 0,-1 1 0,1-1 0,0 0 0,0 0 0,0 0 0,0 0 0,0 0 0,0 0 0,0 0 0,0 0 0,0-1 0,0 1 0,1 0 0,-1-1 0,0 1 0,0 0 0,1-1 0,-1 0 0,0 1 0,1-1 0,-1 0 0,3 1 0,-2-2 4,0 1 1,0-1 0,0 1-1,0-1 1,-1 0-1,1 0 1,0 0-1,0 0 1,0 0 0,-1 0-1,1 0 1,0-1-1,-1 1 1,2-2-1,5-6 42,-1 0 0,0-1-1,-1 0 1,7-12 0,-13 22-51,23-49 170,-17 35-117,0 1 0,0 0 0,2 0 0,12-18 0,-19 31-55,-1-1 1,0 0-1,1 1 0,-1-1 0,1 1 0,-1-1 1,1 1-1,-1 0 0,1-1 0,-1 1 0,1-1 0,-1 1 1,1 0-1,-1-1 0,1 1 0,0 0 0,-1 0 1,1 0-1,0-1 0,-1 1 0,1 0 0,0 0 1,-1 0-1,1 0 0,0 0 0,-1 0 0,1 0 0,0 0 1,-1 0-1,1 1 0,0-1 0,-1 0 0,1 0 1,-1 1-1,1-1 0,0 0 0,-1 0 0,1 1 1,-1-1-1,1 1 0,-1-1 0,1 1 0,-1-1 1,1 1-1,-1-1 0,0 1 0,1-1 0,-1 1 0,1 0 1,2 4 3,-1 0-1,1 0 1,-1 0 0,3 9 0,24 111 78,-29-123-78,1-1 0,-1 0 0,0 0 1,1 0-1,-1 0 0,1 0 0,-1 0 0,1 0 0,-1 0 1,1 0-1,0-1 0,-1 1 0,1 0 0,1 1 0,-2-2 0,0 0 0,1 0 0,-1 0 0,0 0 0,0 0 0,1 0 0,-1 0 0,0 0 0,1 0 0,-1 0 0,0 0 0,0 0 0,1 0 0,-1 0 0,0 0 0,1-1-1,-1 1 1,0 0 0,0 0 0,1 0 0,-1 0 0,0 0 0,0-1 0,1 1 0,-1 0 0,0 0 0,0-1 0,0 1 0,1 0 0,-1 0 0,0-1 0,15-32 232,-1-12-72,-6 18-70,0 1 0,2 1 0,1 0 0,20-37 0,-29 59-95,1 0 0,-1 0 0,0 1 0,1-1 0,-1 0 0,1 1 0,0 0 0,0-1 0,0 1 0,6-3 0,-7 5-2,-1-1 1,0 1-1,0-1 0,1 1 0,-1 0 0,1 0 1,-1-1-1,0 1 0,1 0 0,-1 0 0,1 1 1,-1-1-1,0 0 0,1 0 0,-1 1 0,0-1 1,1 1-1,-1-1 0,0 1 0,0-1 0,1 1 1,-1 0-1,0 0 0,0-1 0,0 1 0,0 0 1,0 0-1,0 0 0,0 0 0,1 2 0,2 3-36,0 1 0,0 0 1,-1 0-1,1 0 0,-1 0 0,-1 0 0,3 12 0,8 54-673,-8-39-495,-9-50 953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32.792"/>
    </inkml:context>
    <inkml:brush xml:id="br0">
      <inkml:brushProperty name="width" value="0.025" units="cm"/>
      <inkml:brushProperty name="height" value="0.025" units="cm"/>
    </inkml:brush>
  </inkml:definitions>
  <inkml:trace contextRef="#ctx0" brushRef="#br0">1 452 17844,'1'0'134,"0"0"-1,0 1 1,0-1 0,0 0 0,0-1 0,0 1-1,0 0 1,0 0 0,0 0 0,0-1 0,0 1-1,0 0 1,0-1 0,0 1 0,0-1 0,0 1 0,-1-1-1,1 1 1,0-1 0,0 0 0,0 1 0,-1-1-1,1 0 1,0 0 0,-1 0 0,1 0 0,0 1-1,-1-1 1,1-1 0,20-34 1120,-18 29-844,8-14 133,-1-1-1,11-36 1,-18 48-432,-1 0 0,0 0 0,0 0 1,-1 0-1,0 0 0,-1-1 0,0 1 1,-2-17-1,2 25-91,-1 1 0,1 0 0,0 0 0,0 0 0,0 0 0,-1 0 0,1-1 0,-1 1 0,1 0 0,-1 0 0,1 0 0,-1 0 0,0 0-1,1 0 1,-1 1 0,0-1 0,0 0 0,1 0 0,-1 0 0,0 1 0,0-1 0,0 0 0,0 1 0,0-1 0,0 1 0,0-1 0,0 1 0,-3-1 0,3 1-1,-1 0 0,1 0 0,-1 1 0,1-1 0,-1 1-1,1-1 1,-1 1 0,1-1 0,-1 1 0,1 0 0,0 0 0,0 0 0,-1-1 0,1 1 0,0 1 0,0-1-1,0 0 1,0 0 0,0 0 0,-2 3 0,-2 4 16,1 1-1,-1-1 0,2 1 1,-1 0-1,1 0 1,0 0-1,1 1 0,-2 16 1,3-18-26,0 0 1,0 0-1,1 0 1,1 0-1,0 1 0,0-1 1,0 0-1,1 0 1,0 0-1,5 11 1,-7-17-3,1 0 0,0-1 1,0 1-1,0-1 0,0 1 0,0 0 1,1-1-1,-1 0 0,0 1 1,1-1-1,-1 0 0,1 0 1,-1 0-1,1 1 0,0-2 1,-1 1-1,1 0 0,0 0 1,0-1-1,-1 1 0,1 0 1,0-1-1,0 0 0,0 0 1,0 1-1,0-1 0,0 0 0,0 0 1,0-1-1,-1 1 0,1 0 1,0-1-1,0 1 0,3-2 1,6-3 40,0 1 0,-1-2 0,0 0 0,17-11 0,-10 5-3,-1 1-28,1 2 1,1 0-1,0 1 1,0 0-1,34-8 1,-44 14-28,-1 1-1,1 0 1,-1 0 0,1 1 0,-1 0-1,1 1 1,14 2 0,-17-2-3,-1 0 1,1 1 0,-1 0-1,1 0 1,-1 0-1,0 0 1,0 1 0,0-1-1,0 1 1,0 0-1,-1 0 1,1 1 0,4 5-1,4 10-5,-12-18 25,0 0 0,1-1 0,-1 1 0,0 0 0,1-1 0,-1 1 0,0 0 0,0 0 0,0-1 0,0 1 0,0 0 0,0 0 0,0-1 0,0 1 1,0 0-1,0 0 0,0-1 0,0 1 0,-1 0 0,1-1 0,0 1 0,0 0 0,-1-1 0,1 1 0,-1 0 0,1-1 0,-1 2 0,0-2 4,1 0 1,-1 0-1,1 0 0,-1 0 1,1 0-1,-1 0 1,1 0-1,-1 0 0,1 0 1,-1 0-1,1 0 0,-1 0 1,1 0-1,-1 0 0,1-1 1,-1 1-1,1 0 1,0 0-1,-1 0 0,1-1 1,-1 1-1,1 0 0,-1-1 1,1 1-1,0 0 0,-1-1 1,1 1-1,0-1 1,0 1-1,-1 0 0,1-1 1,0 1-1,0-1 0,-1 1 1,1-1-1,-12-21 237,11 20-212,-107-246 1545,107 247-1585,1 0-1,-1 0 1,1 1 0,-1-1 0,1 0 0,0 0 0,-1 0-1,1 0 1,0 0 0,0 0 0,-1 0 0,1 0 0,0 0-1,0 0 1,0 0 0,0 0 0,1 0 0,-1 0-1,0 0 1,0 0 0,1 0 0,-1-1 0,2 1-53,-1 1 0,1-1 0,-1 1 0,1 0 0,0-1 0,-1 1 0,1 0 0,-1 0 0,1 0 0,0 0 0,-1 0 0,3 1 0,-2-1 3,6 0-213,0 0 1,0 0-1,-1-1 0,1 0 0,0 0 1,0-1-1,0 0 0,-1 0 0,1-1 1,-1 0-1,0 0 0,0-1 1,11-6-1,18-18-575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33.317"/>
    </inkml:context>
    <inkml:brush xml:id="br0">
      <inkml:brushProperty name="width" value="0.025" units="cm"/>
      <inkml:brushProperty name="height" value="0.025" units="cm"/>
    </inkml:brush>
  </inkml:definitions>
  <inkml:trace contextRef="#ctx0" brushRef="#br0">1 1 18172,'15'36'2239,"-1"0"0,13 52 0,-7-22-1322,-13-41-651,1 1-24,0-1 1,2 0-1,21 40 1,-31-64-254,0-1 0,1 1-1,-1 0 1,0-1 0,1 1 0,-1 0 0,0-1 0,1 1 0,-1 0-1,1-1 1,0 1 0,-1-1 0,1 1 0,-1-1 0,1 1 0,0-1-1,-1 1 1,1-1 0,0 0 0,-1 1 0,1-1 0,0 0 0,0 1 0,0-1-1,0-1-65,-1 1-1,1-1 1,-1 1-1,1-1 0,-1 0 1,0 1-1,1-1 0,-1 1 1,0-1-1,1 0 1,-1 0-1,0 1 0,0-1 1,1 0-1,-1 1 1,0-1-1,0 0 0,0 0 1,0 0-1,-2-44-1735,-3 10 1176,-2-5-191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33.752"/>
    </inkml:context>
    <inkml:brush xml:id="br0">
      <inkml:brushProperty name="width" value="0.025" units="cm"/>
      <inkml:brushProperty name="height" value="0.025" units="cm"/>
    </inkml:brush>
  </inkml:definitions>
  <inkml:trace contextRef="#ctx0" brushRef="#br0">0 168 17748,'8'6'625,"0"0"1,0-1-1,0 1 1,1-2-1,0 1 0,0-1 1,16 4-1,-21-7-495,0 0 0,1-1-1,-1 1 1,1-1-1,-1 0 1,1 0-1,-1-1 1,1 1 0,-1-1-1,0 0 1,1 0-1,-1-1 1,0 1-1,0-1 1,0 0-1,0 0 1,0-1 0,0 1-1,3-4 1,-1 2-66,-1-1 1,0 0 0,-1 0-1,1-1 1,-1 1-1,0-1 1,-1 0-1,1 0 1,-1-1 0,0 1-1,-1 0 1,3-11-1,-4 14-47,0-1 0,0 0-1,0 1 1,-1-1-1,1 0 1,-1 0 0,0 0-1,0 1 1,-1-1 0,1 0-1,-1 0 1,1 1-1,-1-1 1,0 0 0,-1 1-1,1-1 1,-1 1-1,0-1 1,1 1 0,-1 0-1,-1 0 1,1 0-1,0 0 1,-4-3 0,5 4-11,-1 1 0,1 0-1,-1-1 1,0 1 0,1 0 0,-1 0 0,0 0 0,0 0 0,0 0 0,0 1 0,0-1 0,0 0 0,0 1 0,0-1 0,0 1-1,0 0 1,0 0 0,0 0 0,0 0 0,0 0 0,0 0 0,-3 1 0,2 0 0,1 1 0,-1-1 0,0 1 0,1-1 0,-1 1-1,1 0 1,0 0 0,-1 0 0,1 0 0,0 1 0,0-1 0,0 0 0,-2 5 0,-1 2 0,0 0 1,1 1 0,0 0-1,0-1 1,1 1 0,0 1-1,-2 18 1,4-18-7,0 0 1,1 0-1,0 1 1,1-1-1,0 0 1,1 0-1,0 0 1,1 0 0,0 0-1,1-1 1,0 1-1,0-1 1,1 0-1,7 11 1,-11-19-1,1 0 0,-1 0 0,1 0 1,-1 0-1,1-1 0,0 1 0,0 0 0,0-1 1,0 1-1,0-1 0,0 0 0,0 0 0,1 1 1,-1-1-1,0-1 0,1 1 0,-1 0 0,1-1 1,3 1-1,-3-1 3,0 0-1,0 0 1,0-1 0,0 0 0,0 1 0,0-1-1,0 0 1,0-1 0,0 1 0,0 0 0,0-1-1,0 0 1,2-2 0,6-5 14,-1-1 0,0 1-1,0-2 1,-1 0 0,12-19 0,7-16 39,-19 29-24,2 0-1,0 0 1,19-21-1,-29 37-29,0 0-1,0 0 1,-1 0-1,1 0 1,0 0-1,1 1 0,-1-1 1,0 0-1,0 0 1,0 1-1,0-1 1,1 1-1,-1-1 0,0 1 1,0-1-1,1 1 1,-1 0-1,0 0 0,1-1 1,-1 1-1,2 0 1,-2 1-2,0-1 0,0 1 1,1-1-1,-1 1 0,0-1 0,0 1 1,0 0-1,0 0 0,0 0 0,-1-1 1,1 1-1,0 0 0,0 0 0,0 0 1,-1 0-1,1 0 0,0 0 0,0 2 1,2 4 4,-1-1 0,0 1 1,0 0-1,0 0 0,-1 1 1,1 10-1,-2 45 323,-1-46-219,1 1 1,0 0 0,2 0-1,0 0 1,1 0-1,5 18 1,2-17-1154,-5-17 431,1-12 129,-1-10 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34.608"/>
    </inkml:context>
    <inkml:brush xml:id="br0">
      <inkml:brushProperty name="width" value="0.025" units="cm"/>
      <inkml:brushProperty name="height" value="0.025" units="cm"/>
    </inkml:brush>
  </inkml:definitions>
  <inkml:trace contextRef="#ctx0" brushRef="#br0">1 278 17068,'0'4'391,"0"-1"0,0 1 0,1 0 0,-1-1 0,1 1 0,0-1 0,3 8 1,-4-10-308,1-1 0,-1 1 1,1 0-1,-1 0 1,1 0-1,-1-1 1,1 1-1,-1 0 1,1-1-1,0 1 1,0 0-1,-1-1 1,1 1-1,0-1 1,0 1-1,-1-1 1,1 0-1,0 1 0,0-1 1,0 0-1,0 1 1,0-1-1,0 0 1,0 0-1,0 0 1,-1 0-1,1 0 1,0 0-1,0 0 1,0 0-1,0 0 1,0 0-1,0-1 0,0 1 1,0 0-1,-1-1 1,3 0-1,2-2 65,1-1 0,-1 1-1,0-1 1,0 0-1,0-1 1,0 1 0,-1-1-1,1 0 1,-1 0-1,-1 0 1,1-1 0,3-6-1,3-9 94,0 1 0,7-25 0,-11 30-56,-1 0-1,-1-1 0,0 1 1,-1-1-1,-1 0 0,0 0 1,-2-31-1,0 46-169,0 0-1,0 0 1,0 1 0,0-1-1,0 0 1,0 0-1,0 0 1,-1 0-1,1 1 1,0-1 0,-1 0-1,1 0 1,0 0-1,-1 1 1,1-1 0,-1 0-1,1 1 1,-1-1-1,0 0 1,0 0-1,1 1-4,-1 0 0,1 0-1,-1 0 1,1 0 0,-1 1 0,1-1-1,-1 0 1,1 0 0,-1 0-1,1 0 1,-1 1 0,1-1-1,0 0 1,-1 0 0,1 1-1,-1-1 1,1 0 0,0 1-1,-1-1 1,1 0 0,0 1 0,-1-1-1,1 0 1,0 1 0,-4 4 30,2 0 0,-1 0 0,0 0 0,-3 10 0,1 3-44,1 0 0,1 0 0,0 1 0,1-1 0,1 1 0,1 0 0,1-1 0,0 1 0,7 29 0,-7-45-2,0 1 0,0-1 0,0 0 0,0 1 0,1-1 0,0 0 0,-1 0 0,1 0 0,0-1 0,0 1 0,1 0 0,2 3 0,-3-5 3,-1-1 1,0 1-1,1 0 0,-1-1 0,1 1 0,-1-1 0,0 1 1,1-1-1,-1 0 0,1 0 0,-1 1 0,1-1 1,-1 0-1,1 0 0,-1-1 0,1 1 0,-1 0 1,1 0-1,-1-1 0,1 1 0,-1-1 0,1 1 1,-1-1-1,0 1 0,1-1 0,-1 0 0,0 0 1,0 0-1,2-2 0,12-10-7,0 0 0,-1-1 0,-1-1 1,20-30-1,-21 28-30,0 2 1,0 0 0,1 0-1,28-23 1,-40 36 26,1 1 0,0 0 0,0-1 0,0 1 1,0 0-1,0 0 0,0 0 0,0 0 0,0 1 0,0-1 0,1 0 0,-1 1 0,0 0 1,0-1-1,1 1 0,-1 0 0,3 0 0,-4 1 2,1-1-1,0 1 1,-1 0 0,1-1 0,-1 1-1,0 0 1,1 0 0,-1 0-1,0 0 1,1 0 0,-1 0 0,0 0-1,0 1 1,0-1 0,0 0-1,0 1 1,0-1 0,0 2-1,4 7-36,-2 0 0,1 0-1,-1 1 1,-1-1 0,2 18-1,-3-21 28,2 21-13,-3-21 39,1 1 0,0-1 0,0 0 0,1 1 0,0-1 0,5 13 0,-7-20-3,0 1 1,0 0 0,0-1 0,1 1 0,-1-1 0,0 1 0,1-1 0,-1 1 0,0-1 0,1 1-1,-1-1 1,1 1 0,-1-1 0,1 0 0,-1 1 0,1-1 0,-1 0 0,1 1 0,-1-1 0,1 0 0,-1 0-1,1 1 1,0-1 0,-1 0 0,1 0 0,-1 0 0,2 0 0,-1 0 2,0 0 0,0-1 0,0 1 0,0-1 1,0 1-1,0-1 0,0 0 0,0 1 0,0-1 0,0 0 0,-1 1 1,1-1-1,0 0 0,0-1 0,20-33 110,-3-7-15,-12 25-81,1 1-1,1 0 0,0 1 0,1-1 0,1 2 1,11-15-1,-20 28-22,0 0 0,0 0 0,0 0 0,0 0 0,0 0 0,0 0-1,0 1 1,0-1 0,0 0 0,1 1 0,-1-1 0,0 1 0,0-1 0,1 1 0,-1-1 0,0 1 0,1 0 0,1-1 0,-2 2 0,0-1 0,0 0 0,0 1 0,0-1 0,0 0 1,0 1-1,0-1 0,0 1 0,0 0 0,0-1 0,-1 1 1,1-1-1,0 1 0,0 0 0,-1 0 0,1 0 0,-1-1 1,2 3-1,1 2-21,-1 0 1,0 1-1,0-1 0,0 1 1,-1-1-1,2 11 1,-1-2-58,0 0 1,-1 0-1,-1 0 1,0 1 0,-1-1-1,-3 16 1,4-30 81,0 0-3,0 1 0,0-1 0,0 1 0,0-1 0,0 1 0,0-1 0,0 1 0,0-1 0,0 1 0,-1-1 0,1 1 0,0-1 1,0 1-1,0-1 0,-1 0 0,1 1 0,0-1 0,-1 1 0,1-1 0,0 0 0,-1 1 0,1-1 0,0 0 0,-1 1 0,1-1 0,0 0 0,-1 0 0,1 1 1,-1-1-1,1 0 0,-1 0 0,1 0 0,-1 0 0,1 0 0,-1 1 0,0-1 0,-5-6-131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35.137"/>
    </inkml:context>
    <inkml:brush xml:id="br0">
      <inkml:brushProperty name="width" value="0.025" units="cm"/>
      <inkml:brushProperty name="height" value="0.025" units="cm"/>
    </inkml:brush>
  </inkml:definitions>
  <inkml:trace contextRef="#ctx0" brushRef="#br0">0 9 24797,'15'3'1657,"-7"-3"-1489,2 0-432,2-1 656,-7-1-112,-9-6-296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39.512"/>
    </inkml:context>
    <inkml:brush xml:id="br0">
      <inkml:brushProperty name="width" value="0.025" units="cm"/>
      <inkml:brushProperty name="height" value="0.025" units="cm"/>
    </inkml:brush>
  </inkml:definitions>
  <inkml:trace contextRef="#ctx0" brushRef="#br0">3 1 15563,'3'16'293,"-2"0"1,0 1-1,-1-1 0,-4 28 0,1 12 35,41 496 728,-34-514-946,3 32 90,1 13 227,3 0 1,23 81 0,-33-158-412,17 47 85,-17-50-172,1-1 0,-1 1 0,0-1-1,1 1 1,-1-1 0,1 1 0,0-1 0,-1 0-1,1 0 1,0 0 0,0 0 0,1 0 0,-1-1-1,0 1 1,5 2 0,-7-4 54,1 0-1,0 0 1,-1 0 0,1 0-1,0 0 1,0 0-1,-1 0 1,1 0 0,0 0-1,-1 0 1,1 0-1,0 0 1,0-1 0,-1 1-1,1 0 1,0-1 0,-1 1-1,1 0 1,-1-1-1,1 1 1,0-1 0,-1 1-1,1-1 1,-1 1 0,1-1-1,-1 1 1,0-1-1,1 1 1,-1-1 0,1-1-1,8-12-351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7.576"/>
    </inkml:context>
    <inkml:brush xml:id="br0">
      <inkml:brushProperty name="width" value="0.05" units="cm"/>
      <inkml:brushProperty name="height" value="0.05" units="cm"/>
    </inkml:brush>
  </inkml:definitions>
  <inkml:trace contextRef="#ctx0" brushRef="#br0">112 9 20804,'0'0'57,"0"-1"0,0 1-1,0 0 1,0 0 0,0 0-1,0-1 1,0 1 0,1 0-1,-1 0 1,0 0 0,0-1-1,0 1 1,0 0 0,0 0-1,0 0 1,0-1 0,0 1-1,0 0 1,0 0 0,0-1-1,0 1 1,-1 0 0,1 0-1,0 0 1,0-1 0,0 1-1,0 0 1,0 0 0,0 0-1,0 0 1,-1-1 0,1 1-1,0 0 1,0 0 0,0 0-1,0 0 1,0 0 0,-1-1-1,1 1 1,0 0 0,0 0-1,0 0 1,-1 0 0,1 0-1,0 0 1,0 0 0,0 0-1,-1 0 1,1 0 0,0 0-1,0 0 1,-1 0 0,1 0-1,0 0 1,0 0 0,0 0-1,-1 0 1,1 0 0,0 0-1,0 0 1,0 0 0,-1 0-1,1 1 1,0-1 0,0 0-1,0 0 1,-1 0 0,-15 11 1640,7-1-1370,1 2-1,0-1 1,1 1 0,0 1-1,1-1 1,-8 23 0,7-13-310,0 1 0,2 0 0,-3 29 0,7-43 0,0 0-1,1-1 1,0 1 0,2 9-1,-2-16-12,0-1 1,1 0-1,-1 0 0,0 0 0,1 0 1,-1 1-1,0-1 0,1 0 0,0 0 1,-1 0-1,1 0 0,0 0 0,-1 0 0,1 0 1,0 0-1,0-1 0,1 2 0,-1-2 2,0 1-1,-1-1 0,1 0 0,0 0 0,0 0 0,0 0 1,0 0-1,0 0 0,0 0 0,0 0 0,0-1 0,0 1 0,0 0 1,0 0-1,0-1 0,0 1 0,0-1 0,-1 1 0,1-1 1,0 1-1,0-1 0,0 1 0,-1-1 0,1 0 0,1-1 1,24-27-22,-20 21-140,-6 8 127,0 0 1,0 0 0,0 0-1,0 0 1,0-1 0,0 1-1,0 0 1,0 0 0,0 0-1,0 0 1,0 0 0,0-1-1,0 1 1,0 0 0,0 0-1,0 0 1,0 0 0,0-1-1,0 1 1,0 0 0,0 0-1,0 0 1,0 0 0,0 0-1,-1-1 1,1 1 0,0 0-1,0 0 1,0 0 0,0 0-1,0 0 1,0 0 0,-1 0-1,1 0 1,0 0 0,0 0-1,0-1 1,0 1 0,-1 0-1,1 0 1,0 0 0,0 0-1,0 0 1,0 0 0,-1 0-1,1 0 1,0 0 0,0 0-60,-1 0 1,1 0 0,0 0 0,0 0 0,0 0 0,-1 0 0,1 0-1,0 0 1,0 0 0,-1 0 0,1 0 0,0 0 0,0 0-1,0 0 1,-1 0 0,1 0 0,0-1 0,0 1 0,0 0 0,0 0-1,-1 0 1,1 0 0,0-1 0,0 1 0,0 0 0,0 0 0,0 0-1,0-1 1,0 1 0,-1 0 0,1 0 0,0 0 0,0-1 0,0 1-1,0 0 1,0 0 0,0 0 0,0-1 0,0 1 0,0 0 0,0 0-1,0-1 1,0 1 0,0 0 0,0 0 0,1-1 0,12-17-3353,-8 12 2974,-1 0 0,1 0 0,-1-1 0,5-11 0,-4 3 48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40.421"/>
    </inkml:context>
    <inkml:brush xml:id="br0">
      <inkml:brushProperty name="width" value="0.025" units="cm"/>
      <inkml:brushProperty name="height" value="0.025" units="cm"/>
    </inkml:brush>
  </inkml:definitions>
  <inkml:trace contextRef="#ctx0" brushRef="#br0">80 1989 16099,'8'-1'373,"0"0"0,-1-1-1,1 0 1,0 0 0,-1-1-1,1 0 1,-1 0-1,0-1 1,9-6 0,6-1 229,294-130 1274,-243 116-1858,1 3 0,115-18 0,-133 31-15,237-42-33,-234 37 27,0-2 1,106-46-1,250-167 17,-157 80-10,-241 140-1,209-119-12,-161 88 59,81-66 0,-126 90 105,-1-1-1,-1-1 0,0-1 0,-1 0 0,-2-1 0,26-41 0,-41 60-128,1 0 1,-1 0-1,0 0 0,0 0 0,0 0 0,0 0 0,0 0 0,0 0 0,0 0 1,0 0-1,0 0 0,0 0 0,0 0 0,-1 0 0,1 0 0,0 0 0,-1 0 0,1 0 1,-1 0-1,1 0 0,-1 0 0,1 1 0,-1-1 0,0 0 0,1 0 0,-1 1 1,0-1-1,0 0 0,0 1 0,1-1 0,-1 1 0,-2-2 0,-11-12-106,-5-16-236,2-2 0,-18-43 1,-1-4-182,12 35 348,-2 2 0,-1 1 0,-2 1 0,-51-53 1,51 63 238,-1 1 1,-2 2 0,-1 1-1,-1 2 1,-61-33-1,86 53-85,-1 0-1,0 0 1,0 2-1,0-1 1,0 1-1,0 0 1,0 1-1,-1 1 0,1-1 1,-18 3-1,-9 3-42,-59 14-1,55-9 23,-36 9 0,-126 50-1,-67 49 29,-77 29 45,1-53 15,108-35 34,204-48-69,0 0 0,1 3 0,1 0 0,-56 35 0,68-35-161,0 1 0,1 0 0,1 1-1,0 1 1,1 1 0,1 0 0,-24 36 0,54-67-260,9-9 152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41.581"/>
    </inkml:context>
    <inkml:brush xml:id="br0">
      <inkml:brushProperty name="width" value="0.025" units="cm"/>
      <inkml:brushProperty name="height" value="0.025" units="cm"/>
    </inkml:brush>
  </inkml:definitions>
  <inkml:trace contextRef="#ctx0" brushRef="#br0">2386 459 14443,'1'-7'270,"1"0"0,-1 0 0,0 1 0,0-1 0,-1 0 0,0 0 0,0 0 0,-1 0 0,0 0 0,0 0 0,-1 0 0,1 0 0,-5-8 0,2 6-133,0 1 0,-1-1 0,0 1 0,-1 0 0,0 0 0,0 0 0,-1 1 0,-11-10 0,-3 0-126,-1 2 0,0 0 1,-1 2-1,-1 0 0,0 2 1,-28-10-1,-60-18-64,-1 5 0,-1 4 0,-125-14 0,153 34 35,-1 3 0,-1 4 0,1 4-1,-160 23 1,-323 114 294,555-134-238,1 1-1,0 0 1,0 1-1,-14 8 1,21-10-20,1 0-1,0 1 1,-1 0 0,1 0 0,1 1-1,-1 0 1,1 0 0,0 0 0,-6 10 0,-14 27-40,8-12-126,-2-1 0,-1-1-1,-1 0 1,-34 35 0,51-61 116,0 1 0,0 0 1,-1-1-1,1 0 0,-1 0 0,0 0 1,0-1-1,0 0 0,-9 3 0,-12-3-157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42.031"/>
    </inkml:context>
    <inkml:brush xml:id="br0">
      <inkml:brushProperty name="width" value="0.025" units="cm"/>
      <inkml:brushProperty name="height" value="0.025" units="cm"/>
    </inkml:brush>
  </inkml:definitions>
  <inkml:trace contextRef="#ctx0" brushRef="#br0">311 1 15531,'-19'28'1536,"-2"5"-1059,-25 99 258,14-34-586,-21 36 21,14-39 25,-48 182 0,83-256-164,0 0 1,-1 31-1,5-47-26,-1 0-1,2 0 0,-1 0 0,0 0 1,1 0-1,0 0 0,0 0 0,0 0 1,1 0-1,0-1 0,0 1 0,0-1 1,0 1-1,1-1 0,0 0 1,3 5-1,-4-7-2,1 0-1,0 0 1,0 0 0,0 0 0,0 0 0,0-1 0,0 1 0,0-1-1,0 0 1,0 0 0,1 0 0,-1 0 0,1-1 0,-1 0 0,0 1-1,5-1 1,6-1 0,0 0-1,24-6 0,-37 7-2,62-15-157,-2-3 0,0-3-1,88-42 1,-62 19 38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43.097"/>
    </inkml:context>
    <inkml:brush xml:id="br0">
      <inkml:brushProperty name="width" value="0.025" units="cm"/>
      <inkml:brushProperty name="height" value="0.025" units="cm"/>
    </inkml:brush>
  </inkml:definitions>
  <inkml:trace contextRef="#ctx0" brushRef="#br0">376 4 13683,'0'-1'118,"1"1"-1,-1 0 1,1-1 0,-1 1-1,1 0 1,-1 0 0,1 0 0,0-1-1,-1 1 1,1 0 0,-1 0-1,1 0 1,0 0 0,-1 0-1,1 0 1,-1 0 0,1 0-1,0 0 1,-1 0 0,1 0 0,-1 0-1,1 1 1,-1-1 0,1 0-1,-1 0 1,2 1 0,-10 15 2038,4-10-1982,-257 448 4132,214-371-3845,37-65-495,-2 3-596,0 1 1,1 0-1,-15 46 0,26-66-391,1-8 289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43.521"/>
    </inkml:context>
    <inkml:brush xml:id="br0">
      <inkml:brushProperty name="width" value="0.025" units="cm"/>
      <inkml:brushProperty name="height" value="0.025" units="cm"/>
    </inkml:brush>
  </inkml:definitions>
  <inkml:trace contextRef="#ctx0" brushRef="#br0">1 1 19492,'1'0'118,"0"1"0,0-1 1,0 1-1,1-1 0,-1 1 0,0 0 0,0-1 0,0 1 0,0 0 1,0 0-1,0 0 0,-1 0 0,1 0 0,0 0 0,0 0 0,-1 0 0,1 0 1,0 0-1,0 3 0,7 27 546,-5-16-201,19 75 484,30 113-34,-35-148-663,38 85 1,-50-131-278,-2-1-174,0 0 1,1-1-1,0 0 0,0 1 1,1-1-1,0-1 1,0 1-1,11 10 0,-15-17 141,-1 1-1,0-1 1,1 0-1,-1 0 1,0 1-1,1-1 1,-1 0-1,0 0 1,1 0-1,-1 1 1,1-1-1,-1 0 1,1 0-1,-1 0 1,0 0-1,1 0 1,-1 0-1,1 0 1,-1 0 0,1 0-1,-1 0 1,1 0-1,-1 0 1,0 0-1,1 0 1,-1-1-1,1 1 1,-1 0-1,1 0 1,-1 0-1,0-1 1,1 1-1,-1 0 1,1-1-1,4-13-788,-3-2-91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43.955"/>
    </inkml:context>
    <inkml:brush xml:id="br0">
      <inkml:brushProperty name="width" value="0.025" units="cm"/>
      <inkml:brushProperty name="height" value="0.025" units="cm"/>
    </inkml:brush>
  </inkml:definitions>
  <inkml:trace contextRef="#ctx0" brushRef="#br0">6 0 14491,'-1'2'136,"1"0"0,-1 0 0,0 0 0,0 0 1,1 0-1,-1 0 0,1 0 0,0 0 0,0 0 0,0 1 0,0-1 0,0 0 0,0 0 0,0 0 1,1 0-1,-1 0 0,1 0 0,-1 0 0,1 0 0,0 0 0,0 0 0,0 0 0,0 0 0,0 0 1,0-1-1,1 1 0,-1 0 0,0-1 0,1 1 0,0-1 0,-1 1 0,1-1 0,0 0 0,-1 0 1,1 0-1,0 0 0,0 0 0,4 1 0,15 7 642,1-2-1,0 0 1,46 6 0,71 1 799,-79-9-1096,224 7-1220,-259-16 524,-8-7-74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44.545"/>
    </inkml:context>
    <inkml:brush xml:id="br0">
      <inkml:brushProperty name="width" value="0.025" units="cm"/>
      <inkml:brushProperty name="height" value="0.025" units="cm"/>
    </inkml:brush>
  </inkml:definitions>
  <inkml:trace contextRef="#ctx0" brushRef="#br0">0 72 18692,'1'0'70,"-1"0"-1,1 0 1,0 0-1,-1 1 1,1-1-1,-1 0 1,1 0-1,-1 0 1,1 0 0,0 1-1,-1-1 1,1 0-1,-1 0 1,1 1-1,-1-1 1,1 0-1,-1 1 1,1-1 0,-1 1-1,0-1 1,1 0-1,-1 1 1,0-1-1,1 1 1,-1-1-1,0 1 1,1-1 0,-1 2-1,8 20 102,-6-17 14,61 236 2204,-24-85-1933,-27-108-311,16 53 138,-23-87-216,0 0 0,1 0 0,0 0 0,13 18 0,-19-31-52,1 0 0,0 1 0,0-1 1,0 0-1,-1 0 0,1 0 0,0 0 0,0 0 0,0 0 0,0 0 0,1 0 0,-1-1 0,0 1 0,0 0 0,0-1 0,1 1 0,-1-1 0,0 1 0,1-1 0,-1 0 1,0 1-1,3-1 0,-3 0 2,1-1 0,-1 1-1,0-1 1,1 1 0,-1-1 0,1 0 0,-1 1 0,0-1 0,0 0 0,1 0 0,-1 0 0,0 0 0,0 0 0,0 0 0,0 0 0,2-3 0,3-6 68,0-1 0,-1 1 1,0-1-1,4-13 0,-8 22-69,84-312 1303,-44 144-835,-38 160-458,-2 4-12,0 0 0,1 0 0,0 1 0,0-1 0,0 0 0,1 1 0,5-10 0,-7 15-15,-1 0-1,0 0 1,1 0-1,-1 0 1,0 1-1,1-1 1,-1 0-1,1 0 1,-1 0-1,0 0 1,0 1-1,1-1 1,-1 0-1,0 0 1,1 1-1,-1-1 1,0 0-1,0 0 1,1 1-1,-1-1 1,0 0-1,0 1 1,0-1-1,1 0 1,-1 1-1,0-1 1,0 0-1,0 1 1,0-1-1,0 1 1,0-1-1,0 0 1,0 1-1,0-1 1,0 0-1,0 1 1,5 20-85,9 89-388,-8-58 207,2-1 0,18 65 0,-25-111 239,1 0 0,0 0 0,0 0 0,1 0 0,-1 0 0,1-1 0,0 1 0,0-1 0,8 8 0,-10-11 23,0-1 1,0 1 0,0 0-1,0 0 1,0-1 0,0 1-1,1-1 1,-1 1-1,0-1 1,0 1 0,1-1-1,-1 0 1,0 0 0,1 1-1,-1-1 1,0 0-1,3 0 1,-2-1 7,0 0 0,0 1 0,0-1-1,-1 0 1,1 0 0,0 0 0,0 0 0,-1 0 0,1 0-1,0-1 1,-1 1 0,1-1 0,-1 1 0,0-1 0,2-1 0,9-15 89,0 0 1,-1-1 0,14-32 0,21-66 330,-39 98-353,67-211 831,-62 189-942,-12 39 16,3-11-240,-3 13 260,0 0-1,0 0 0,0 0 1,-1 0-1,1-1 0,0 1 1,0 0-1,0 0 0,0 0 0,0 0 1,-1-1-1,1 1 0,0 0 1,0 0-1,0 0 0,0 0 1,-1 0-1,1 0 0,0 0 1,0-1-1,0 1 0,-1 0 0,1 0 1,0 0-1,0 0 0,0 0 1,-1 0-1,1 0 0,0 0 1,0 0-1,-1 0 0,1 0 1,0 0-1,0 1 0,0-1 1,-1 0-1,1 0 0,0 0 0,0 0 1,0 0-1,0 0 0,-1 0 1,1 0-1,0 1 0,0-1 1,0 0-1,0 0 0,-1 0 1,1 0-1,0 1 0,0-1 0,-12 6-168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46.153"/>
    </inkml:context>
    <inkml:brush xml:id="br0">
      <inkml:brushProperty name="width" value="0.025" units="cm"/>
      <inkml:brushProperty name="height" value="0.025" units="cm"/>
    </inkml:brush>
  </inkml:definitions>
  <inkml:trace contextRef="#ctx0" brushRef="#br0">16 0 18452,'-1'1'197,"0"0"-1,0-1 1,0 1 0,0 0-1,0 0 1,0 0 0,0 0-1,0 0 1,0 0 0,0 0 0,0 0-1,1 0 1,-1 0 0,0 1-1,0 1 1,1-2-107,0 0 0,0 0 0,0 0 0,1 0 0,-1 0 1,0 0-1,0 0 0,1 0 0,-1-1 0,1 1 0,-1 0 0,1 0 0,-1 0 1,1-1-1,0 1 0,-1 0 0,1-1 0,0 1 0,-1 0 0,1-1 0,0 1 0,0-1 1,0 1-1,1 0 0,10 5 152,-1-1 1,1 0 0,0-1-1,0 0 1,0-1-1,1 0 1,-1-1 0,1 0-1,21 0 1,9-3-7,64-7 0,-76 4-253,-11 3-882,0-2-1,0 0 1,34-11 0,-46 10 272,-5-2-205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46.601"/>
    </inkml:context>
    <inkml:brush xml:id="br0">
      <inkml:brushProperty name="width" value="0.025" units="cm"/>
      <inkml:brushProperty name="height" value="0.025" units="cm"/>
    </inkml:brush>
  </inkml:definitions>
  <inkml:trace contextRef="#ctx0" brushRef="#br0">0 50 14747,'20'20'1937,"-2"-3"-1113,9-10-152,0-1 1648,12-8-1223,2-2-97,2-3-168,2-3-144,-2-3-704,0 0-544,-9-1 568,-5-4-168,-11 0-160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1.034"/>
    </inkml:context>
    <inkml:brush xml:id="br0">
      <inkml:brushProperty name="width" value="0.025" units="cm"/>
      <inkml:brushProperty name="height" value="0.025" units="cm"/>
    </inkml:brush>
  </inkml:definitions>
  <inkml:trace contextRef="#ctx0" brushRef="#br0">20 742 16812,'-3'9'1077,"-11"32"1654,14-38-2444,-1-1-1,1 1 1,-1-1 0,1 1-1,0 0 1,0-1 0,0 1-1,0 0 1,0-1 0,1 1-1,-1-1 1,1 1 0,1 2-1,-2-5-248,0 1-1,0-1 1,0 0-1,1 1 1,-1-1-1,0 0 1,0 0-1,0 1 1,1-1-1,-1 0 1,0 0-1,0 0 1,0 1-1,1-1 1,-1 0-1,0 0 1,1 0-1,-1 0 1,0 1-1,1-1 1,-1 0-1,0 0 1,0 0-1,1 0 1,-1 0-1,0 0 1,1 0-1,-1 0 1,0 0-1,1 0 1,-1 0-1,0 0 1,1 0-1,-1 0 1,0 0-1,1 0 1,-1-1-1,0 1 1,1 0-1,-1 0 1,0 0-1,0 0 1,1-1-1,-1 1 1,0 0-1,0 0 1,1 0-1,-1-1 1,0 1-1,0 0 1,0-1-1,1 1 1,11-19 682,40-89 266,45-137 0,-76 187-865,96-272 38,-114 322-157,-1 0-3,0 1 0,1 0 0,0-1 0,0 1 0,1 1 0,7-13 0,-11 19 0,1 0 1,-1 0 0,0 0-1,0 0 1,0 0 0,0-1-1,0 1 1,1 0 0,-1 0-1,0 0 1,0 0 0,0 0-1,0 0 1,1 0 0,-1 0-1,0 0 1,0 0 0,0 0-1,1 0 1,-1 0 0,0-1-1,0 1 1,0 1-1,1-1 1,-1 0 0,0 0-1,0 0 1,0 0 0,0 0-1,1 0 1,-1 0 0,0 0-1,0 0 1,0 0 0,1 0-1,-1 0 1,0 1 0,0-1-1,0 0 1,0 0 0,0 0-1,1 0 1,-1 0 0,0 1-1,0-1 1,0 0 0,0 0-1,0 0 1,0 0 0,0 1-1,0-1 1,0 0 0,0 0-1,0 0 1,0 1 0,0-1-1,0 0 1,0 0 0,0 0-1,0 1 1,0-1 0,0 0-1,2 17-2,-1-17 2,7 247-141,-3-173 109,-2 1-94,16 79 0,-16-132 49,2-1-1,1 0 0,1 0 0,0 0 1,2-1-1,0 0 0,1-1 0,16 24 1,-25-41 26,1-1 0,-1 1 1,0-1-1,1 1 0,-1-1 1,1 0-1,-1 1 0,1-1 1,-1 0-1,1 0 0,0 0 1,0 0-1,-1-1 0,1 1 0,0 0 1,0-1-1,0 1 0,0-1 1,2 1-1,-3-1 6,-1 0 0,1-1 0,-1 1 0,0 0 0,1 0 0,-1 0 0,1 0 0,-1 0 0,1 0 0,-1-1 0,0 1 0,1 0 0,-1 0 0,0-1 0,1 1 0,-1 0 0,0-1 0,1 1 0,-1 0 0,0-1 0,1 1 0,-1 0 0,0-1 0,0 1 0,0-1 0,1 1 0,-1-1 0,0 1 0,0-1 0,0-1-43,0 1 0,0-1 0,0 0 0,0 0 0,0 0 1,0 1-1,-1-1 0,1 0 0,-1 1 0,1-1 1,-1 0-1,-1-1 0,-11-22-432,-4-2-137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7.986"/>
    </inkml:context>
    <inkml:brush xml:id="br0">
      <inkml:brushProperty name="width" value="0.05" units="cm"/>
      <inkml:brushProperty name="height" value="0.05" units="cm"/>
    </inkml:brush>
  </inkml:definitions>
  <inkml:trace contextRef="#ctx0" brushRef="#br0">43 44 11779,'3'-11'1137,"-2"10"-851,0-1-1,-1 0 1,1 0-1,0 0 1,-1-1-1,1 1 1,-1 0-1,0 0 1,0 0-1,0 0 1,0 0-1,0-3 1,0 5-186,-1-1 0,1 1 0,0 0 1,0 0-1,0-1 0,-1 1 0,1 0 1,0 0-1,-1 0 0,1-1 1,0 1-1,0 0 0,-1 0 0,1 0 1,0 0-1,-1-1 0,1 1 1,0 0-1,-1 0 0,1 0 0,-1 0 1,1 0-1,0 0 0,-1 0 1,1 0-1,0 0 0,-1 0 0,1 0 1,0 0-1,-1 1 0,1-1 0,0 0 1,-1 0-1,1 0 0,0 0 1,-1 1-1,1-1 0,0 0 0,-1 0 1,-8 8-660,-10 9-977,10-8 1044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1.472"/>
    </inkml:context>
    <inkml:brush xml:id="br0">
      <inkml:brushProperty name="width" value="0.025" units="cm"/>
      <inkml:brushProperty name="height" value="0.025" units="cm"/>
    </inkml:brush>
  </inkml:definitions>
  <inkml:trace contextRef="#ctx0" brushRef="#br0">0 31 18292,'15'13'2392,"5"-2"-1463,6-5-289,4-3 1376,10-5-784,3-4-167,4-2-505,0-2-256,1 0-912,-5-2 1352,-3 7-776,-3-3-16,-10 6-40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1.935"/>
    </inkml:context>
    <inkml:brush xml:id="br0">
      <inkml:brushProperty name="width" value="0.025" units="cm"/>
      <inkml:brushProperty name="height" value="0.025" units="cm"/>
    </inkml:brush>
  </inkml:definitions>
  <inkml:trace contextRef="#ctx0" brushRef="#br0">0 25 19572,'22'2'2009,"-5"2"-1177,2-1-360,4-2 1008,1-1-288,2-3-527,-3-2-409,1-2-904,-5-1 159,4 4 313,-8 0-120,-6 1-168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2.389"/>
    </inkml:context>
    <inkml:brush xml:id="br0">
      <inkml:brushProperty name="width" value="0.025" units="cm"/>
      <inkml:brushProperty name="height" value="0.025" units="cm"/>
    </inkml:brush>
  </inkml:definitions>
  <inkml:trace contextRef="#ctx0" brushRef="#br0">102 1 20252,'-17'37'543,"1"2"-1,2-1 1,2 2 0,2 0-1,-5 41 1,7-32-497,2-1 0,3 1 0,2 53 0,3-73-23,1 0 0,1 0 0,1 0 0,1-1 0,2 0 0,17 40 0,-21-59-42,0-1-1,0 0 1,1 0-1,1 0 1,-1-1 0,1 1-1,1-1 1,-1-1-1,1 1 1,9 5-1,-14-10-9,1 0-1,0 0 0,0 0 1,0-1-1,0 1 0,0-1 1,0 0-1,1 0 0,-1 0 1,0-1-1,1 1 0,-1-1 1,0 0-1,1 0 0,-1 0 1,0 0-1,1 0 0,-1-1 1,0 0-1,1 1 0,-1-1 1,0 0-1,0-1 0,0 1 1,0-1-1,0 1 0,0-1 1,0 0-1,0 0 0,4-4 1,17-21-190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4.144"/>
    </inkml:context>
    <inkml:brush xml:id="br0">
      <inkml:brushProperty name="width" value="0.025" units="cm"/>
      <inkml:brushProperty name="height" value="0.025" units="cm"/>
    </inkml:brush>
  </inkml:definitions>
  <inkml:trace contextRef="#ctx0" brushRef="#br0">0 1 16628,'0'30'2048,"2"-1"-1320,4 11-336,-1 7 2465,4 10-2505,2 2-72,2-2-24,2-5-96,-3-9-216,1-6-152,-3-9-456,-1-7-256,-6-8 736,-3-12-168,-4 4-161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4.580"/>
    </inkml:context>
    <inkml:brush xml:id="br0">
      <inkml:brushProperty name="width" value="0.025" units="cm"/>
      <inkml:brushProperty name="height" value="0.025" units="cm"/>
    </inkml:brush>
  </inkml:definitions>
  <inkml:trace contextRef="#ctx0" brushRef="#br0">0 200 16339,'1'-7'446,"-1"-1"-1,1 1 0,1 0 1,0 0-1,0 0 0,0 0 0,1 0 1,0 0-1,0 0 0,1 1 1,-1 0-1,1 0 0,1 0 0,-1 0 1,1 0-1,0 1 0,10-8 1,-2 3-77,1 1 0,0 0 1,0 1-1,0 1 1,1 0-1,0 1 0,17-4 1,-25 8-355,0 0 0,0 0 0,0 1 0,0 0 0,1 1 0,-1 0 0,0 0 0,0 0 0,1 1 0,-1 0 0,0 0 0,0 1 0,11 4 0,-13-4-26,-1 0-1,1 0 1,-1 1 0,0-1-1,0 1 1,0 0 0,0 1-1,-1-1 1,1 1 0,-1-1 0,0 1-1,0 0 1,0 0 0,-1 0-1,1 1 1,-1-1 0,0 1-1,0-1 1,-1 1 0,1 0-1,0 4 1,0 2-6,-1 0 0,0 1 0,0-1 0,-1 0-1,-1 0 1,0 0 0,0 0 0,-3 11 0,-2-1-150,-1-1 0,0 0-1,-14 26 1,24-44-8,-1 0 0,1 1 0,0-2-1,0 1 1,0 0 0,0-1-1,1 1 1,-1-1 0,6 2 0,19 8-397,-21-7 568,0 0 0,1 1 0,-2 0 0,1 1-1,0-1 1,-1 1 0,0 0 0,-1 1 0,1-1 0,-1 1 0,-1 0 0,1 1 0,-1-1 0,0 1 0,-1 0 0,0-1-1,0 2 1,0-1 0,-1 0 0,-1 0 0,1 1 0,-1-1 0,-1 1 0,0-1 0,0 1 0,0-1 0,-1 1 0,-1-1-1,1 1 1,-1-1 0,-1 0 0,-4 12 0,3-11 154,0 0-1,0-1 1,-1 1-1,0-1 1,-1 0-1,0-1 1,0 1-1,-13 11 1,17-17-141,-1 0-1,1 0 1,-1 0 0,0 0 0,1-1-1,-1 1 1,0-1 0,0 1-1,0-1 1,-1 0 0,1 0-1,0-1 1,0 1 0,0-1 0,-1 1-1,1-1 1,0 0 0,0 0-1,-1-1 1,1 1 0,0-1-1,0 1 1,0-1 0,-1 0 0,1 0-1,0 0 1,0-1 0,1 1-1,-5-3 1,3 1-21,0 0 1,0-1-1,1 0 0,-1 1 0,1-1 0,0 0 1,0 0-1,0-1 0,0 1 0,1-1 1,-3-5-1,-5-26-174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5.033"/>
    </inkml:context>
    <inkml:brush xml:id="br0">
      <inkml:brushProperty name="width" value="0.025" units="cm"/>
      <inkml:brushProperty name="height" value="0.025" units="cm"/>
    </inkml:brush>
  </inkml:definitions>
  <inkml:trace contextRef="#ctx0" brushRef="#br0">0 0 19060,'6'18'2025,"1"2"-1409,0 11-224,2 8 936,2 10-600,4 4-104,2 3-224,2 2-96,1-6-136,1-5-128,1-10-360,-1-6-224,-5-13-504,-5-8 1488,-8-11-632,-6-9-120,-12-10-152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5.517"/>
    </inkml:context>
    <inkml:brush xml:id="br0">
      <inkml:brushProperty name="width" value="0.025" units="cm"/>
      <inkml:brushProperty name="height" value="0.025" units="cm"/>
    </inkml:brush>
  </inkml:definitions>
  <inkml:trace contextRef="#ctx0" brushRef="#br0">15 371 17356,'-15'-11'1832,"15"9"-1040,2-2-248,11 6 1153,2-1-353,10 2-432,5-3-200,7-3-328,6-3-232,7-8-808,2-3 1601,2-9-945,1-7-72,-2-9-32</inkml:trace>
  <inkml:trace contextRef="#ctx0" brushRef="#br0" timeOffset="1">677 0 16035,'-5'15'1457,"0"-1"-1,0 0 0,-2 0 1,-15 25-1,-10 22-12,21-34-1253,2 1-1,0 0 1,2 0-1,-5 41 1,10-59-189,1 0 0,0 1 0,1-1 1,1 0-1,-1 0 0,1 1 0,1-1 1,0 0-1,1 0 0,-1-1 0,2 1 1,0 0-1,0-1 0,0 0 0,12 17 1,-14-24-28,0 0 0,0 0 0,0 0 0,0 0 0,0 0 0,0-1 0,0 1 0,1-1 1,-1 1-1,1-1 0,-1 0 0,1 0 0,-1 0 0,1 0 0,0-1 0,-1 1 1,1-1-1,0 0 0,-1 1 0,1-1 0,0 0 0,0-1 0,-1 1 0,1 0 1,0-1-1,-1 0 0,1 1 0,0-1 0,-1 0 0,1 0 0,-1-1 0,1 1 0,-1 0 1,3-3-1,3-2-169,1 0 1,-1 0-1,0-1 1,0-1-1,-1 1 0,0-1 1,10-15-1,9-23-188,-3-10-129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5.994"/>
    </inkml:context>
    <inkml:brush xml:id="br0">
      <inkml:brushProperty name="width" value="0.025" units="cm"/>
      <inkml:brushProperty name="height" value="0.025" units="cm"/>
    </inkml:brush>
  </inkml:definitions>
  <inkml:trace contextRef="#ctx0" brushRef="#br0">23 5 19692,'-5'-4'2105,"-3"7"-1505,3 14-248,0 5 1472,5 6-1088,2 5-231,5 3-321,3 0-48,3-5-32,0-2-120,0-10-673,-2-5-1471,-7-18 1888,-1-5-264,-4-10-208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6.481"/>
    </inkml:context>
    <inkml:brush xml:id="br0">
      <inkml:brushProperty name="width" value="0.025" units="cm"/>
      <inkml:brushProperty name="height" value="0.025" units="cm"/>
    </inkml:brush>
  </inkml:definitions>
  <inkml:trace contextRef="#ctx0" brushRef="#br0">31 0 20028,'0'22'1913,"0"2"-1473,4 16-208,5 6 976,4 10-760,1 3-128,5 1-208,1 0-56,-2-10-104,1-5-112,-5-18-400,-4-7-168,-8-19 584,-2 4-120,-10-18-136</inkml:trace>
  <inkml:trace contextRef="#ctx0" brushRef="#br0" timeOffset="1">1 254 15979,'3'-4'2129,"10"4"-1081,2 0-424,8 1 1497,3-4-753,10-4-560,5-3-344,8-6-1088,6-2-416,-1-13 832,2 0-216,-3-6-168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6.936"/>
    </inkml:context>
    <inkml:brush xml:id="br0">
      <inkml:brushProperty name="width" value="0.025" units="cm"/>
      <inkml:brushProperty name="height" value="0.025" units="cm"/>
    </inkml:brush>
  </inkml:definitions>
  <inkml:trace contextRef="#ctx0" brushRef="#br0">151 399 17076,'-59'72'5731,"44"-51"-4623,-19 35 1,27-44-1050,1 1 0,0 1 0,1-1 0,1 1 1,0 0-1,1 0 0,0 0 0,1 0 0,0 0 1,2 25-1,0-34-72,0 0-1,1 1 1,0-1 0,0 0 0,1 0-1,-1 0 1,1 0 0,0 0-1,0 0 1,1 0 0,0 0 0,-1-1-1,2 0 1,-1 1 0,0-1 0,1 0-1,0-1 1,8 8 0,-9-9-62,0 0 1,1 0-1,0-1 1,-1 1-1,1-1 1,0 0-1,0 0 1,0 0-1,0 0 1,0-1-1,0 1 0,0-1 1,0 0-1,0 0 1,0-1-1,0 1 1,0-1-1,0 0 1,-1 0-1,1 0 1,0 0-1,0-1 1,-1 0-1,1 1 1,4-5-1,24-18-302,1-15-102</inkml:trace>
  <inkml:trace contextRef="#ctx0" brushRef="#br0" timeOffset="1">259 112 18684,'-3'6'273,"1"0"0,0 0-1,0 1 1,0-1 0,1 1 0,0-1 0,0 1 0,1 0-1,0 6 1,6 61 1060,6-16-851,-11-53-483,1 0 0,-1 0-1,1-1 1,0 1 0,1 0 0,-1-1 0,1 0 0,0 0 0,4 6 0,-6-9-10,0-1 1,-1 1 0,1-1 0,0 1 0,0-1 0,-1 1 0,1-1-1,0 1 1,0-1 0,0 0 0,-1 0 0,1 1 0,0-1-1,0 0 1,0 0 0,0 0 0,0 0 0,0 0 0,0 0 0,-1 0-1,1 0 1,0 0 0,0-1 0,0 1 0,0 0 0,0-1-1,-1 1 1,1 0 0,0-1 0,0 1 0,-1-1 0,1 1 0,0-1-1,-1 1 1,1-1 0,0 0 0,-1 1 0,1-1 0,-1 0-1,1 0 1,-1 1 0,1-1 0,-1 0 0,1-1 0,3-5-136,0 0-1,-1 0 1,5-14 0,4-25-472,10-65-1,-14 63 530,17-57-1,-22 100 508,-1 6-94,0 15 114,0 23 99,-3 17 153,0-10 12,6 56-1,0-79-735,-5-23 25,0 1 0,0-1 0,0 1 0,0-1 0,0 1 0,0-1 0,0 0 0,0 1 0,0-1 0,0 1-1,1-1 1,-1 1 0,0-1 0,0 1 0,0-1 0,1 0 0,-1 1 0,0-1 0,1 1 0,-1-1 0,0 0 0,1 1 0,-1-1-1,0 0 1,1 0 0,-1 1 0,0-1 0,1 0 0,-1 0 0,1 1 0,-1-1 0,1 0 0,-1 0 0,1 0 0,-1 0 0,1 0 0,2-5-25,-1-5-134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8.375"/>
    </inkml:context>
    <inkml:brush xml:id="br0">
      <inkml:brushProperty name="width" value="0.05" units="cm"/>
      <inkml:brushProperty name="height" value="0.05" units="cm"/>
    </inkml:brush>
  </inkml:definitions>
  <inkml:trace contextRef="#ctx0" brushRef="#br0">90 394 18876,'2'-4'624,"0"0"-205,-1 1 0,1-1 0,-1 0 0,0 1 0,0-1 0,0 0 0,1-4 0,-3 8-351,1 0 0,0 0 0,0 0 0,0 0 0,-1 0 0,1-1 0,0 1 0,0 0 0,0 0 0,-1 0 0,1 0 0,0 0 0,0 0 0,-1 0 0,1 0 0,0 0 0,0 0 0,0 0 0,-1 0 0,1 0 0,0 0 0,0 0 0,-1 0 0,1 0 0,0 0 0,0 0 0,0 1 0,-1-1 0,1 0 0,0 0 0,0 0 0,0 0 0,-1 0 0,1 0 0,0 1 0,0-1 0,0 0 0,0 0 0,0 0 0,-1 1 0,1-1 0,0 0 0,0 0 0,0 0 0,0 1 0,0-1 0,-10 9 560,0 5-503,0 0 0,1 0-1,1 1 1,0 0 0,1 0 0,1 1-1,0 0 1,1 0 0,1 0-1,0 1 1,-1 21 0,4-37-126,1 0 1,0 1-1,0-1 1,0 1-1,0-1 1,0 1-1,0-1 1,0 0-1,0 1 1,0-1 0,1 1-1,-1-1 1,0 0-1,1 1 1,0-1-1,-1 0 1,1 0-1,0 1 1,-1-1-1,1 0 1,0 0-1,0 0 1,0 0-1,0 0 1,0 0-1,0 0 1,0 0 0,0 0-1,1-1 1,-1 1-1,0 0 1,0-1-1,1 1 1,-1-1-1,0 1 1,1-1-1,-1 0 1,1 0-1,-1 1 1,0-1-1,1 0 1,-1 0-1,1 0 1,-1 0 0,0-1-1,1 1 1,-1 0-1,3-1 1,7-2-307,-1 0 1,1-1-1,-1 0 1,20-10 0,-9 1-397,-1 0 1,0-1 0,-1-1 0,0 0-1,-1-2 1,-1 0 0,-1-1 0,-1-1-1,0 0 1,17-30 0,-11 11 597,-2-1 0,-1 0 1,-2-2-1,20-82 0,-34 114 304,7-34 716,-8 41-768,-1-1 0,1 0 0,-1 0 0,0 0-1,0 1 1,-1-1 0,1 0 0,0 0 0,-1 0 0,0 1 0,-1-5 0,2 6-108,-1 1 1,1 0 0,0-1-1,0 1 1,-1-1-1,1 1 1,0 0-1,0 0 1,-1-1-1,1 1 1,0 0-1,-1 0 1,1-1-1,0 1 1,-1 0 0,1 0-1,-1 0 1,1-1-1,0 1 1,-1 0-1,1 0 1,-1 0-1,1 0 1,0 0-1,-1 0 1,1 0 0,-1 0-1,1 0 1,-1 0-1,0 0 1,-13 9 656,-8 15-18,0 8-254,2 0-1,1 2 0,1 0 0,2 1 0,1 1 0,-17 67 0,29-93-300,1 0-1,1 0 0,-1 1 0,1-1 0,2 19 1,-1-27-101,0-1 1,0 1 0,1 0 0,-1-1 0,0 1 0,1-1-1,0 1 1,-1-1 0,1 1 0,0-1 0,0 1-1,0-1 1,0 1 0,0-1 0,0 0 0,0 0 0,3 3-1,-2-4-9,0 1 1,0 0-1,0-1 0,0 1 0,0-1 0,0 1 0,0-1 0,0 0 0,0 0 0,0 0 0,0 0 0,0 0 0,0 0 0,0-1 0,0 1 0,0-1 1,0 1-1,3-3 0,12-4-20,0-1 0,0-1 0,-1-1 0,23-19 0,-23 17-53,1 1 0,-1 0 0,35-16 0,-50 27 56,0-1 0,0 1 0,0 0 0,0-1 0,0 1 0,0 0 0,0-1 0,0 1 0,0 0 0,1 0 0,-1 0 0,0 0 0,0 0 0,0 0 0,0 1 0,0-1 0,0 0 0,0 0 0,0 1 0,0-1 0,0 1 0,0-1 0,0 1 0,0-1 0,0 1 0,0-1 0,-1 1 0,1 0 0,0 0 0,0-1 0,-1 1 0,1 0 0,0 0 0,-1 0 0,1 0 0,-1 0 0,1 0 0,-1 0 0,1 0 0,-1 0 0,0 0 0,1 0 0,-1 0 0,0 2 0,1 5 21,0 0 1,0 0-1,-1 1 1,-1 11-1,1-14-1,-11 123 41,11-129-88,0 0 0,0 1 0,0-1 1,1 0-1,-1 0 0,0 0 0,0 1 0,0-1 0,1 0 0,-1 0 1,0 0-1,0 1 0,1-1 0,-1 0 0,0 0 0,0 0 0,1 0 1,-1 0-1,0 0 0,1 0 0,-1 0 0,0 0 0,1 0 0,-1 0 1,0 0-1,0 0 0,1 0 0,-1 0 0,0 0 0,1 0 0,-1 0 1,0 0-1,0 0 0,1 0 0,-1-1 0,0 1 0,0 0 0,1 0 1,-1 0-1,0 0 0,0-1 0,1 1 0,-1 0 0,0 0 0,0 0 1,0-1-1,0 1 0,1 0 0,-1-1 0,0 1 0,11-14-431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7.560"/>
    </inkml:context>
    <inkml:brush xml:id="br0">
      <inkml:brushProperty name="width" value="0.025" units="cm"/>
      <inkml:brushProperty name="height" value="0.025" units="cm"/>
    </inkml:brush>
  </inkml:definitions>
  <inkml:trace contextRef="#ctx0" brushRef="#br0">1 1 18684,'6'6'2200,"-2"4"-1407,3 8-321,0 7 1648,2 9-1184,4 6-279,1 7-329,3 1-72,-2-5-160,3-3-152,-3-9-344,-1-5-209,-4-17-479,-3-6-264,-7-13 960,-4-5-304,-9-5-168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8.027"/>
    </inkml:context>
    <inkml:brush xml:id="br0">
      <inkml:brushProperty name="width" value="0.025" units="cm"/>
      <inkml:brushProperty name="height" value="0.025" units="cm"/>
    </inkml:brush>
  </inkml:definitions>
  <inkml:trace contextRef="#ctx0" brushRef="#br0">9 522 13491,'-9'-6'2000,"9"4"-815,2 2-369,6 0 2120,5 0-1335,9 0-401,2-6-208,8-4-280,5-6-192,3-5-776,5-2-512,-5-6 648,-3 3-128,-8-1-136</inkml:trace>
  <inkml:trace contextRef="#ctx0" brushRef="#br0" timeOffset="1">412 0 15163,'14'29'2185,"2"6"-1265,-3 3-400,3 7 2425,4 2-2113,0 0-176,3-1-368,-2-7-344,1-9-656,-4-3 664,-3-13-136,-10-6-56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8.494"/>
    </inkml:context>
    <inkml:brush xml:id="br0">
      <inkml:brushProperty name="width" value="0.025" units="cm"/>
      <inkml:brushProperty name="height" value="0.025" units="cm"/>
    </inkml:brush>
  </inkml:definitions>
  <inkml:trace contextRef="#ctx0" brushRef="#br0">1 115 19980,'0'-2'158,"0"0"-1,0 0 1,0 1-1,0-1 1,1 0-1,-1 0 0,1 0 1,-1 1-1,1-1 1,-1 0-1,1 0 1,0 1-1,0-1 1,0 1-1,0-1 1,2-2-1,1 1 82,-1-1 1,1 1-1,0 0 1,0 0-1,0 1 0,6-4 1,6-1 275,1 0 0,26-7 0,-39 13-461,25-8 107,1 3-1,0 0 1,0 2 0,51-1-1,-64 5-151,0 1-1,-1 0 1,1 2 0,-1-1-1,0 2 1,1 0-1,-2 2 1,1-1 0,-1 2-1,18 9 1,-27-13-10,-1 1 0,0 0 0,1 0 1,-2 0-1,1 1 0,0-1 0,-1 1 1,0 0-1,0 0 0,-1 1 0,1-1 1,-1 1-1,0 0 0,-1 0 0,4 10 1,-4-7 9,0 0 0,-1 0 1,0 0-1,-1 0 0,0 0 0,0 0 1,-1 0-1,0 0 0,0 0 0,-4 11 1,0-5 18,0 0 1,-1 0 0,-1-1 0,0 0 0,-1 0-1,0 0 1,-1-1 0,0-1 0,-1 0-1,-1 0 1,0 0 0,-18 13 0,20-19-104,0 0 0,0-1 0,-1 0 0,0 0 0,0-1 0,0 0 0,0-1 0,0 0 0,-14 1 0,19-3-4,0 0-1,-1-1 1,1 0 0,0 0 0,-1 0 0,1-1-1,0 0 1,-1 0 0,1 0 0,0-1-1,0 1 1,0-1 0,0 0 0,0-1-1,1 1 1,-1-1 0,1 0 0,-1 0-1,1-1 1,-4-3 0,-13-21-436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0:59.180"/>
    </inkml:context>
    <inkml:brush xml:id="br0">
      <inkml:brushProperty name="width" value="0.025" units="cm"/>
      <inkml:brushProperty name="height" value="0.025" units="cm"/>
    </inkml:brush>
  </inkml:definitions>
  <inkml:trace contextRef="#ctx0" brushRef="#br0">3 22 15851,'0'-1'99,"0"1"0,-1-1-1,1 1 1,0 0-1,0-1 1,-1 1-1,1-1 1,0 1 0,0-1-1,0 1 1,0-1-1,-1 0 1,1 1-1,0-1 1,0 1-1,0-1 1,0 1 0,0-1-1,0 1 1,1-1-1,-1 1 1,0-1-1,0 1 1,0-1 0,0 1-1,1-1 1,-1 1-1,0-1 1,0 1-1,1-1 1,-1 1 0,0-1-1,1 0 1,1 1 40,-1-1 0,1 1 0,-1-1 1,0 1-1,1-1 0,-1 1 0,1 0 1,-1 0-1,1 0 0,-1 0 0,1 0 0,1 0 1,4 1 144,1 1 1,-1-1 0,0 1 0,10 4 0,0 3-123,-1 1 1,0 1-1,-1 0 1,0 1-1,-1 0 1,0 1 0,-1 1-1,-1 0 1,0 1-1,-1 0 1,0 1-1,-1 0 1,10 25-1,-4-5-17,-1 1 0,-2 0 1,-2 1-1,-2 0 0,8 57 0,-13-64-215,-2 0 1,-1 0 0,-1 0-1,-2 0 1,0 0 0,-3 0-1,0-1 1,-2 1 0,-22 57-1,13-57-96,0-15-56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0.802"/>
    </inkml:context>
    <inkml:brush xml:id="br0">
      <inkml:brushProperty name="width" value="0.025" units="cm"/>
      <inkml:brushProperty name="height" value="0.025" units="cm"/>
    </inkml:brush>
  </inkml:definitions>
  <inkml:trace contextRef="#ctx0" brushRef="#br0">0 1 21004,'15'23'4099,"8"30"-2756,-7-16-997,-1-4-287,-1 0-117,1-2 1,1 1-1,2-2 1,37 50-1,-43-71-686,-12-9 713,1 0-1,-1 0 1,0 0-1,0 0 0,0 0 1,0 0-1,0 0 0,1 0 1,-1 0-1,0 0 0,0 0 1,0 0-1,0 0 1,0 0-1,1 0 0,-1 0 1,0 0-1,0 0 0,0 0 1,0 0-1,0 0 0,0 0 1,1 0-1,-1-1 0,0 1 1,0 0-1,0 0 1,0 0-1,0 0 0,0 0 1,0 0-1,0 0 0,0-1 1,0 1-1,1 0 0,-1 0 1,0 0-1,0 0 1,0 0-1,0-1 0,0 1 1,0 0-1,0 0 0,0 0 1,0 0-1,0-3-91,-1 1 0,1 0 0,-1 0-1,1 0 1,-1 0 0,1 1 0,-1-1 0,0 0 0,0 0 0,0 0-1,-2-3 1,-12-14-574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1.249"/>
    </inkml:context>
    <inkml:brush xml:id="br0">
      <inkml:brushProperty name="width" value="0.025" units="cm"/>
      <inkml:brushProperty name="height" value="0.025" units="cm"/>
    </inkml:brush>
  </inkml:definitions>
  <inkml:trace contextRef="#ctx0" brushRef="#br0">1 146 16788,'11'5'1928,"2"0"-896,1-5-360,8-2 1081,2-5-305,6-7-280,2-3-232,-1-5-655,2-1-537,-4-3 328,-5 3-88,-6 2-209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3.031"/>
    </inkml:context>
    <inkml:brush xml:id="br0">
      <inkml:brushProperty name="width" value="0.025" units="cm"/>
      <inkml:brushProperty name="height" value="0.025" units="cm"/>
    </inkml:brush>
  </inkml:definitions>
  <inkml:trace contextRef="#ctx0" brushRef="#br0">50 5 21253,'-1'0'59,"1"-1"0,-1 1 0,0-1 0,1 1 0,-1-1 0,0 1 0,1 0 0,-1-1 0,0 1 0,1 0 0,-1 0 0,0 0 0,1-1 0,-1 1 0,0 0 0,0 0 0,1 0 1,-1 0-1,0 0 0,0 0 0,1 0 0,-1 0 0,0 1 0,0-1 0,1 0 0,-1 0 0,-1 1 0,1 0-8,0 0-1,0 0 0,0 0 1,0 1-1,0-1 1,0 0-1,0 0 0,0 1 1,0-1-1,1 1 1,-1-1-1,0 3 0,-2 7 63,0 0 0,1 0-1,-1 12 1,2-18 34,-2 27-104,1 1 1,2-1-1,1 1 1,2-1-1,1 1 1,1-1-1,16 52 1,-19-76-33,1 0 1,1-1 0,-1 1 0,1-1 0,9 12 0,-11-17 0,-1 0-1,1 0 1,-1 0-1,1 0 1,0-1 0,0 1-1,0-1 1,0 1-1,0-1 1,0 0-1,0 0 1,0 0 0,1 0-1,-1 0 1,0 0-1,1-1 1,-1 1-1,0-1 1,1 1 0,-1-1-1,1 0 1,-1 0-1,5-1 1,0-1 2,0 0 1,-1-1-1,1 0 0,-1 0 1,1-1-1,-1 1 1,0-2-1,0 1 0,-1 0 1,1-1-1,-1 0 0,0 0 1,6-9-1,2-3 113,0-2 0,-1 0 0,11-21 0,-15 23-69,0-1-1,-1 0 0,-1-1 0,4-22 0,1-19-14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3.420"/>
    </inkml:context>
    <inkml:brush xml:id="br0">
      <inkml:brushProperty name="width" value="0.025" units="cm"/>
      <inkml:brushProperty name="height" value="0.025" units="cm"/>
    </inkml:brush>
  </inkml:definitions>
  <inkml:trace contextRef="#ctx0" brushRef="#br0">11 10 18244,'-7'-10'1992,"5"10"-1240,1 6-367,4 7 1551,2 4-1008,4 5-368,2 4-160,2 5-288,3 1-56,0 2 8,-2-4-184,-1-3-680,-2-8 1736,-1-8-968,1-3 40,-4-8-56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3.869"/>
    </inkml:context>
    <inkml:brush xml:id="br0">
      <inkml:brushProperty name="width" value="0.025" units="cm"/>
      <inkml:brushProperty name="height" value="0.025" units="cm"/>
    </inkml:brush>
  </inkml:definitions>
  <inkml:trace contextRef="#ctx0" brushRef="#br0">0 0 14859,'2'1'212,"-1"-1"1,0 0-1,0 1 0,1-1 0,-1 1 1,0 0-1,0-1 0,0 1 0,0 0 0,0 0 1,0 0-1,0-1 0,0 1 0,0 0 1,0 0-1,0 1 0,0-1 0,1 2 0,15 29 1798,-10-17-1314,44 74 819,47 75-722,-83-148-1330,-10-13-289,-10-9 245,-3-3 201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4.275"/>
    </inkml:context>
    <inkml:brush xml:id="br0">
      <inkml:brushProperty name="width" value="0.025" units="cm"/>
      <inkml:brushProperty name="height" value="0.025" units="cm"/>
    </inkml:brush>
  </inkml:definitions>
  <inkml:trace contextRef="#ctx0" brushRef="#br0">0 149 18020,'3'2'2248,"6"-1"-1383,6-4-321,4-4 1368,5-3-904,5-3-184,3-4-592,-1-2-440,-1-2 1129,-4-2-873,-3 3-64,-2 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9.241"/>
    </inkml:context>
    <inkml:brush xml:id="br0">
      <inkml:brushProperty name="width" value="0.05" units="cm"/>
      <inkml:brushProperty name="height" value="0.05" units="cm"/>
    </inkml:brush>
  </inkml:definitions>
  <inkml:trace contextRef="#ctx0" brushRef="#br0">104 0 19052,'2'0'121,"-1"1"0,0-1 0,0 0-1,0 1 1,0-1 0,1 1 0,-1-1 0,0 1 0,0-1 0,0 1-1,0 0 1,0 0 0,0-1 0,0 1 0,-1 0 0,1 0 0,0 0-1,0 0 1,-1 0 0,1 0 0,0 0 0,-1 0 0,1 0 0,-1 0-1,1 1 1,-1 0 0,9 37 715,-7-31-306,21 214 2680,-18-151-2982,22 118 0,-4-120-2284,-25-73 1264,-1 1 1,0-1-1,1 1 1,-1 0-1,-6-5 1,-4-6-282,-45-49-1788,34 39 2743,1-1 0,1-1 0,-27-42-1,49 67 209,-1 0 0,0 0 0,1 0 0,-1 0 0,1 0 0,-1-1 0,1 1 0,0 0 0,-1 0 0,1 0 0,0-1-1,0 1 1,0-1 0,0 1-20,0 1-1,0-1 1,0 1-1,1-1 0,-1 1 1,0-1-1,0 1 1,1-1-1,-1 1 1,0 0-1,0-1 1,1 1-1,-1 0 0,0-1 1,1 1-1,-1 0 1,1-1-1,-1 1 1,0 0-1,1 0 1,-1-1-1,2 1 0,2-1 308,0 0 0,0 1 1,1-1-1,-1 1 0,0 0 0,6 1 0,3-1-85,39 1 864,-17 0-556,0-1 1,0-2 0,36-7-1,-18-2-243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4.741"/>
    </inkml:context>
    <inkml:brush xml:id="br0">
      <inkml:brushProperty name="width" value="0.025" units="cm"/>
      <inkml:brushProperty name="height" value="0.025" units="cm"/>
    </inkml:brush>
  </inkml:definitions>
  <inkml:trace contextRef="#ctx0" brushRef="#br0">69 1 20500,'0'1'47,"0"-1"0,0 0 0,0 0 0,0 0 0,0 0 0,0 0 0,0 0 0,-1 0 0,1 0 0,0 0 0,0 0 0,0 0-1,0 0 1,0 0 0,0 0 0,0 1 0,0-1 0,0 0 0,0 0 0,-1 0 0,1 0 0,0 0 0,0 0 0,0 0 0,0 0 0,0 0-1,0 0 1,0 0 0,0 0 0,-1 0 0,1 0 0,0-1 0,0 1 0,0 0 0,0 0 0,0 0 0,0 0 0,0 0 0,0 0 0,0 0 0,0 0-1,-1 0 1,1 0 0,0 0 0,0 0 0,0 0 0,0 0 0,0-1 0,0 1 0,0 0 0,0 0 0,0 0 0,0 0 0,-9 10 406,1 6 94,1 1 1,1 0 0,0 0 0,-5 29-1,4-9-445,-1 47 0,6-66-79,2 0 0,0-1 0,1 1 0,1 0 0,5 20 0,-6-34-24,0 0 1,1 0-1,-1 0 0,1 0 1,0 0-1,0-1 1,0 1-1,1-1 0,-1 1 1,1-1-1,5 6 0,-5-8-14,-1 1-1,1 0 1,0-1-1,-1 1 0,1-1 1,0 0-1,0 0 1,0 0-1,0 0 1,0-1-1,0 1 0,0-1 1,0 0-1,0 0 1,0 0-1,1 0 0,-1 0 1,3-1-1,2-1-99,0 0-1,0-1 1,-1 1 0,1-1-1,-1-1 1,0 0-1,0 0 1,0 0-1,-1-1 1,10-7 0,-8 4 54,0 0 1,0 0-1,-1-1 1,0 1 0,-1-2-1,11-18 1,-3-8-339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5.178"/>
    </inkml:context>
    <inkml:brush xml:id="br0">
      <inkml:brushProperty name="width" value="0.025" units="cm"/>
      <inkml:brushProperty name="height" value="0.025" units="cm"/>
    </inkml:brush>
  </inkml:definitions>
  <inkml:trace contextRef="#ctx0" brushRef="#br0">0 270 19652,'4'25'996,"2"0"0,12 39 0,-14-55-980,-1 0 0,1 0-1,1 0 1,0-1 0,0 1-1,0-1 1,1 0 0,0-1-1,13 13 1,-18-19-41,0 0 1,0-1-1,0 1 0,-1 0 0,1-1 1,0 1-1,0 0 0,0-1 1,0 1-1,0-1 0,0 0 1,0 1-1,0-1 0,1 0 1,-1 1-1,0-1 0,0 0 1,0 0-1,0 0 0,0 0 1,0 0-1,1 0 0,-1 0 0,0-1 1,0 1-1,0 0 0,0-1 1,0 1-1,2-1 0,-1-1-48,0 0 0,0 0 0,-1 0 0,1 0 0,0 0 0,-1-1 0,1 1 0,-1 0 0,0-1 0,0 1-1,2-6 1,2-7-387,-1-1-1,3-33 0,-7 49 458,9-200-812,3 307 3445,-9-92-2296,0 0-1,1 0 0,1 0 0,12 26 1,-16-40-313,-1 1 1,1-1 0,0 0 0,-1 0-1,1 1 1,0-1 0,0 0-1,0 0 1,0 0 0,0 0 0,0 0-1,0 0 1,0-1 0,0 1 0,1 0-1,-1 0 1,0-1 0,2 1-1,-2-1-40,0 0-1,-1 0 1,1 0-1,0 0 1,0 0-1,0 0 1,0 0-1,0 0 1,0-1-1,-1 1 1,1 0-1,0-1 1,0 1-1,0-1 1,-1 1-1,1-1 1,0 1-1,-1-1 1,1 1-1,1-2 1,1-2-63,-1 1 0,1-1 0,-1 0 0,0 0 0,1 0 0,-2 0 0,1 0 0,0-1 0,0-4 0,2-10-236</inkml:trace>
  <inkml:trace contextRef="#ctx0" brushRef="#br0" timeOffset="1">225 0 20388,'19'16'1681,"0"3"-1169,2 5-200,6 6 528,2 6-96,3 10-232,-4 4-160,-2 10-128,-4 3-72,-5 15-39,-6-2-57,-7 5-16,-5 3-176,-8-1-537,-8-4-87,-11-15 576,-11-8-88,-10-20-184</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5.710"/>
    </inkml:context>
    <inkml:brush xml:id="br0">
      <inkml:brushProperty name="width" value="0.025" units="cm"/>
      <inkml:brushProperty name="height" value="0.025" units="cm"/>
    </inkml:brush>
  </inkml:definitions>
  <inkml:trace contextRef="#ctx0" brushRef="#br0">23 23 16091,'1'-2'186,"-1"1"0,0 0 1,0-1-1,0 1 0,0-1 0,0 1 0,0-1 0,-1 1 0,1 0 0,0-1 0,-1 1 0,1-1 0,-2-1 0,2 3-159,0 0 1,0 0 0,-1 0-1,1 0 1,0-1 0,0 1-1,0 0 1,0 0 0,0 0-1,0 0 1,0 0-1,-1 0 1,1 0 0,0 0-1,0 0 1,0 0 0,0 0-1,0 0 1,0 0 0,-1 0-1,1 0 1,0 0 0,0 0-1,0 0 1,0 0-1,0 1 1,0-1 0,0 0-1,-1 0 1,1 0 0,0 0-1,0 0 1,0 0 0,0 0-1,0 0 1,0 0-1,0 0 1,0 1 0,0-1-1,0 0 1,0 0 0,-1 0-1,1 0 1,0 0 0,0 0-1,0 1 1,-4 14 761,-2 37-319,3 1 0,2-1 0,2 1 0,10 60 0,-5-65-265,2 0 0,2-1 0,2 0-1,2-1 1,3 0 0,24 49 0,-29-71-298,1 0 0,1-1 1,1-1-1,2 0 1,0-1-1,1-1 0,1 0 1,0-2-1,2 0 0,0-1 1,1-1-1,35 19 1,-47-29 23,1-1 0,0-1-1,0 1 1,0-2 0,0 1 0,0-2 0,1 1 0,19 0 0,21-4-324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7.798"/>
    </inkml:context>
    <inkml:brush xml:id="br0">
      <inkml:brushProperty name="width" value="0.025" units="cm"/>
      <inkml:brushProperty name="height" value="0.025" units="cm"/>
    </inkml:brush>
  </inkml:definitions>
  <inkml:trace contextRef="#ctx0" brushRef="#br0">1 168 17492,'1'6'2456,"5"0"-1400,14-6-447,0-6 2719,10-4-2423,6-3-161,6-6-232,2-1-144,2-1-256,0-2-152,-10 3-496,-2 1-472,-12 5 856,-9 2-193,-12 9-111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8.251"/>
    </inkml:context>
    <inkml:brush xml:id="br0">
      <inkml:brushProperty name="width" value="0.025" units="cm"/>
      <inkml:brushProperty name="height" value="0.025" units="cm"/>
    </inkml:brush>
  </inkml:definitions>
  <inkml:trace contextRef="#ctx0" brushRef="#br0">0 194 19300,'0'30'2105,"19"-20"-1137,2-10-336,10-12 1200,4-6-607,11-8-297,0-6-160,1 1-672,-2-2-504,-8 6-2985,-4 2 3033,-16 8-400,-4 4-344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8.735"/>
    </inkml:context>
    <inkml:brush xml:id="br0">
      <inkml:brushProperty name="width" value="0.025" units="cm"/>
      <inkml:brushProperty name="height" value="0.025" units="cm"/>
    </inkml:brush>
  </inkml:definitions>
  <inkml:trace contextRef="#ctx0" brushRef="#br0">0 185 19124,'7'3'1848,"12"-2"-1111,1-3-281,6-6 888,5-4-464,5-7-264,-1-4-264,3-3-888,0 2-8,-14-3 400,-3 1-168,-5 4-160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9.435"/>
    </inkml:context>
    <inkml:brush xml:id="br0">
      <inkml:brushProperty name="width" value="0.025" units="cm"/>
      <inkml:brushProperty name="height" value="0.025" units="cm"/>
    </inkml:brush>
  </inkml:definitions>
  <inkml:trace contextRef="#ctx0" brushRef="#br0">96 1 19012,'-3'2'126,"1"-1"-1,-1 1 0,0 0 1,1 0-1,-1 1 1,1-1-1,-1 1 1,1-1-1,0 1 1,0 0-1,0-1 1,1 1-1,-1 0 1,-1 4-1,-16 47 116,16-44 7,-8 30-124,2 1 0,2-1 0,1 1 0,2 0 0,2 1 0,2-1 0,2 0 0,1 0 0,2 0 0,13 50 1,-14-76-103,1 0 0,0-1 0,1 0 0,0 0 0,1 0 0,9 14 1,-13-24-41,1 1 0,0 0 1,-1-1-1,1 0 0,1 0 1,-1 0-1,1-1 1,-1 1-1,1-1 0,0 0 1,0-1-1,0 1 0,1-1 1,-1 0-1,1 0 1,-1-1-1,1 1 0,-1-1 1,7 0-1,0 0 124,0-2 0,0 1 0,0-1 0,0-1 0,0 0-1,0-1 1,0 0 0,-1-1 0,15-6 0,22-16 10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09.931"/>
    </inkml:context>
    <inkml:brush xml:id="br0">
      <inkml:brushProperty name="width" value="0.025" units="cm"/>
      <inkml:brushProperty name="height" value="0.025" units="cm"/>
    </inkml:brush>
  </inkml:definitions>
  <inkml:trace contextRef="#ctx0" brushRef="#br0">28 0 22045,'-13'20'1696,"6"12"-1328,0 2-144,7 12 432,1-3-200,6 3-143,-1-3-241,4-1-569,-1-5-359,-2-8 1688,-1-5-960,-1-17-40,0-7-112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10.322"/>
    </inkml:context>
    <inkml:brush xml:id="br0">
      <inkml:brushProperty name="width" value="0.025" units="cm"/>
      <inkml:brushProperty name="height" value="0.025" units="cm"/>
    </inkml:brush>
  </inkml:definitions>
  <inkml:trace contextRef="#ctx0" brushRef="#br0">0 65 19500,'2'-2'244,"-1"0"-1,1 1 1,0-1-1,0 0 1,0 0 0,0 1-1,0-1 1,0 1-1,0 0 1,0 0-1,0 0 1,1 0-1,2-1 1,36-7 1114,-22 6-86,-7 0-906,123-20 1822,-111 20-2008,0 1 1,0 1-1,41 5 0,-63-4-176,1 0 0,-1 0-1,0 1 1,0-1-1,1 1 1,-1-1 0,0 1-1,0 0 1,0 0-1,0 0 1,0 0 0,0 0-1,0 0 1,0 1-1,0-1 1,-1 0 0,1 1-1,0 0 1,-1-1-1,0 1 1,1 0 0,1 3-1,-2-2-4,-1-1 0,1 1 0,-1 0 1,0 0-1,1 0 0,-1 0 0,0-1 0,-1 1 0,1 0 0,-1 0 0,1 0 1,-1 0-1,0-1 0,0 1 0,0 0 0,0-1 0,-2 4 0,-15 25-69,13-24-35,1 0 0,0 1 1,0-1-1,1 1 0,-4 9 0,7-16 57,0 0 1,0 0-1,0 0 0,1 0 0,-1 0 0,0 0 0,0 0 0,1 0 0,-1 0 0,0 0 1,1 0-1,-1-1 0,1 1 0,-1 0 0,1 0 0,0 0 0,-1-1 0,1 1 1,1 1-1,19 16-440,-6-6 273,-4 2 177,-1 1 1,0 0-1,-1 0 1,-1 1-1,0 0 1,-2 1-1,0 0 1,0 0-1,-2 0 1,0 0-1,-1 1 1,0-1-1,-1 29 1,-2-40 70,0 0 0,0-1 0,-1 1 0,0 0 0,0 0 0,0-1 0,-1 1 0,0-1 0,0 1 0,0-1 0,-1 0-1,-3 6 1,3-7 25,0-1 0,0 0 0,0 1 0,0-1 0,-1 0 1,0-1-1,1 1 0,-1-1 0,0 1 0,0-1 0,0-1 0,0 1 0,-1 0 0,1-1 0,0 0 0,-6 1 0,2-1-118,1 0 1,-1 0 0,0 0 0,1-1-1,-1-1 1,0 1 0,1-1 0,-1-1-1,1 1 1,-1-1 0,1 0 0,0-1-1,-8-3 1,15 6 16,-1-1-1,1 1 1,-1 0-1,1 0 1,0-1-1,-1 1 1,1 0-1,-1-1 1,1 1-1,0 0 1,-1-1-1,1 1 1,0 0-1,-1-1 1,1 1-1,0-1 1,0 1-1,-1-1 1,1 1-1,0-1 1,0 1-1,0-1 1,0 1-1,-1-1 1,1 1-1,0-1 1,0 1-1,0-1 1,0 1-1,0-1 1,0 1-1,1-1 1,-1 1 0,0-1-1,0 1 1,0-1-1,0 1 1,1 0-1,-1-1 1,0 1-1,0-1 1,1 1-1,-1-1 1,0 1-1,1 0 1,-1-1-1,0 1 1,1 0-1,-1-1 1,1 1-1,-1 0 1,0-1-1,1 1 1,-1 0-1,2 0 1,14-7-764</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10.725"/>
    </inkml:context>
    <inkml:brush xml:id="br0">
      <inkml:brushProperty name="width" value="0.025" units="cm"/>
      <inkml:brushProperty name="height" value="0.025" units="cm"/>
    </inkml:brush>
  </inkml:definitions>
  <inkml:trace contextRef="#ctx0" brushRef="#br0">145 13 20028,'16'-13'2073,"-9"13"-1329,-6 6-320,-1 14 1392,-1 8-743,1 10-593,0 5-232,4 7-296,2 2-120,0-8-320,4 1-153,0-14-447,0-6-232,-3-15 896,-6-10-256,-1-17-96</inkml:trace>
  <inkml:trace contextRef="#ctx0" brushRef="#br0" timeOffset="1">0 101 18764,'9'7'2256,"8"2"-1439,6-2-321,4-2 1216,10-3-800,2-2-240,7-6-936,0-2-432,-2-5 616,-7-2-208,-1 2-192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1.328"/>
    </inkml:context>
    <inkml:brush xml:id="br0">
      <inkml:brushProperty name="width" value="0.05" units="cm"/>
      <inkml:brushProperty name="height" value="0.05" units="cm"/>
    </inkml:brush>
  </inkml:definitions>
  <inkml:trace contextRef="#ctx0" brushRef="#br0">5 0 17460,'1'10'1984,"-1"9"-1336,0 9-320,0 10 1449,-1 10-1185,-2 5-176,2 3-336,1 0-288,0-8-648,2-5-208,1-16-425,0-7 1089,-1-17-336,-1-5-296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11.195"/>
    </inkml:context>
    <inkml:brush xml:id="br0">
      <inkml:brushProperty name="width" value="0.025" units="cm"/>
      <inkml:brushProperty name="height" value="0.025" units="cm"/>
    </inkml:brush>
  </inkml:definitions>
  <inkml:trace contextRef="#ctx0" brushRef="#br0">205 69 18300,'13'7'1824,"0"14"-1176,-3 7-263,-1 9 1663,-1 4-1344,2 8-592,1 0-208,-4-5-576,1-1-312,-5-8-673,-1-7 1233,-5-15-328,-6-11-328</inkml:trace>
  <inkml:trace contextRef="#ctx0" brushRef="#br0" timeOffset="1">5 120 15635,'-1'-1'203,"0"0"-1,1 0 1,-1 0 0,1-1-1,0 1 1,-1 0-1,1 0 1,0-1-1,0 1 1,0 0 0,-1-1-1,1 1 1,1 0-1,-1-1 1,0 1-1,0 0 1,0 0-1,1-1 1,-1 1 0,1 0-1,-1 0 1,1-1-1,-1 1 1,2-1-1,0-1 129,1-1-1,-1 2 0,1-1 0,0 0 1,0 0-1,0 1 0,1 0 0,3-3 1,9-3 333,0 0 0,30-9 1,-44 17-646,20-7 112,1 1 1,0 1-1,1 1 0,23-1 0,-31 4-134,1 1-1,-1 1 1,0 0-1,0 1 1,0 1 0,27 8-1,-38-10 0,1 2 0,-1-1 1,0 1-1,0-1 0,0 2 0,0-1 0,0 0 0,-1 1 0,1 0 0,-1 0 0,0 0 0,0 1 1,0-1-1,-1 1 0,0 0 0,0 0 0,0 0 0,0 0 0,-1 1 0,0-1 0,0 1 0,-1-1 1,3 12-1,-3-3 21,0 0 0,-1 0 0,0-1 1,-1 1-1,0 0 0,-1-1 0,-1 1 1,-1-1-1,-5 17 0,4-19 4,0-1 0,0 1 0,-1-1 0,-1 0 0,0 0 0,0-1 0,0 0 0,-1 0 0,-1-1 0,0 0 0,0 0 0,-12 7 0,9-7-223,-1 0 0,1-1-1,-1-1 1,-1 0 0,1-1-1,-1 0 1,0-1 0,0-1 0,-23 3-1,32-5 63,1 0-1,-1-1 1,1 0-1,-1 0 1,0 0-1,1-1 1,-1 0-1,1 1 1,-1-2-1,1 1 1,0 0-1,-1-1 1,1 0-1,0 0 1,0 0-1,0 0 1,0-1-1,1 0 0,-1 0 1,1 0-1,-4-3 1,-6-19-842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11.660"/>
    </inkml:context>
    <inkml:brush xml:id="br0">
      <inkml:brushProperty name="width" value="0.025" units="cm"/>
      <inkml:brushProperty name="height" value="0.025" units="cm"/>
    </inkml:brush>
  </inkml:definitions>
  <inkml:trace contextRef="#ctx0" brushRef="#br0">52 1 20156,'22'18'1801,"2"7"-1193,0 1-192,8 12 640,0 5-80,-4 6-231,-2 4-153,-7 9-192,-8 2-64,-11 13-96,-9 5-64,-15 4-472,-12 0-472,-22 0 672,-10-3-72,-6-8-136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17.227"/>
    </inkml:context>
    <inkml:brush xml:id="br0">
      <inkml:brushProperty name="width" value="0.025" units="cm"/>
      <inkml:brushProperty name="height" value="0.025" units="cm"/>
    </inkml:brush>
  </inkml:definitions>
  <inkml:trace contextRef="#ctx0" brushRef="#br0">1 5703 13483,'2'-3'200,"1"1"-1,0-1 1,0 1 0,0 0 0,0 0 0,0 0-1,0 1 1,0-1 0,1 1 0,3-2-1,38-9 611,-36 10-655,13-3 43,1 0 0,0 2 0,29-1 0,-43 4-164,-1 0 0,0 1 0,0 0 0,0 0 0,-1 0 0,1 1 0,0 1 0,0-1-1,-1 1 1,1 1 0,-1-1 0,0 1 0,8 6 0,44 42 323,-47-40-295,0 0 0,0-1-1,1-1 1,1 0 0,-1-1-1,2-1 1,28 14 0,-14-13 181,1-1 0,0-2 0,1-1 0,39 2 1,128-6 987,-192-1-1202,325-31 470,-1-27-403,-326 57-93,129-26 65,195-67 0,-241 62-28,-2-4 0,-1-4 1,89-58-1,-89 42 5,140-123 0,50-96 81,-181 174-76,198-235 36,107-205 161,-331 440-162,82-169 0,27-122 2,-93 200-56,-46 106-28,-3-1 0,28-116 0,-52 156-13,-1 0 1,-3-1-1,-1 0 1,-3 0 0,-2 0-1,-7-62 1,-3 49-14,-3 0 0,-37-112 0,-70-109-4,100 240 11,-2 0 0,-1 2 0,-3 0 1,-1 2-1,-2 1 0,-1 1 0,-2 1 1,-1 2-1,-39-28 0,-50-27-249,-147-80-1,-147-47-187,315 167 445,-246-131 10,311 157 0,0-3 0,1-1 0,2-2-1,0-1 1,2-1 0,-50-65 0,67 75 1,-20-36 1,30 47-2,0 1-1,0-2 0,1 1 0,0 0 0,0-1 1,1 1-1,0-11 0,1 17 2,1 0 0,1 1 0,-1-1 0,0 0 0,1 1 0,-1-1 0,1 1 0,0-1 0,0 0 0,0 1 0,0 0 0,0-1-1,0 1 1,1 0 0,-1-1 0,1 1 0,0 0 0,0 0 0,-1 0 0,1 1 0,1-1 0,-1 0 0,0 1 0,0-1 0,0 1 0,1 0 0,-1 0 0,4-1 0,6-3 21,1 1-1,0 0 1,1 1 0,16-1 0,-19 2-12,244-13 357,-68 7-313,-148 5-628,0-3 0,65-17 0,-131 28-2908,7 3 2672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17.665"/>
    </inkml:context>
    <inkml:brush xml:id="br0">
      <inkml:brushProperty name="width" value="0.025" units="cm"/>
      <inkml:brushProperty name="height" value="0.025" units="cm"/>
    </inkml:brush>
  </inkml:definitions>
  <inkml:trace contextRef="#ctx0" brushRef="#br0">0 25 13843,'13'-3'663,"8"-3"498,0 1 0,41-5 1,-56 10-1076,0-1 0,0 1 0,0 1 0,0-1 0,0 1 0,0 0 0,0 1 0,0-1 0,-1 1 0,1 0 0,-1 1 0,1-1 0,-1 1 0,0 0-1,7 5 1,-9-5-48,0 1 0,0-1 0,-1 0-1,0 0 1,1 1 0,-1-1 0,0 1-1,-1 0 1,1 0 0,-1 0 0,0 0-1,0 0 1,0 0 0,0 0-1,-1 0 1,1 0 0,-1 0 0,0 0-1,0 0 1,-2 8 0,-1 5 95,0 0 0,-1 1 1,-9 22-1,-9 14 113,-3-1 0,-34 54 0,20-39-377,-11 19 87,38-62-29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18.891"/>
    </inkml:context>
    <inkml:brush xml:id="br0">
      <inkml:brushProperty name="width" value="0.025" units="cm"/>
      <inkml:brushProperty name="height" value="0.025" units="cm"/>
    </inkml:brush>
  </inkml:definitions>
  <inkml:trace contextRef="#ctx0" brushRef="#br0">167 308 14955,'0'-1'160,"-1"-1"-1,1 1 1,0-1 0,-1 1-1,1-1 1,0 1 0,-1-1-1,0 1 1,1-1-1,-1 1 1,0 0 0,0 0-1,0-1 1,0 1 0,0 0-1,0 0 1,0 0-1,0 0 1,0 0 0,-1 0-1,1 0 1,0 0 0,-3 0-1,3 0-30,-1 1 0,0 0 0,0 0 0,0 0 0,0 0 0,0 1 0,0-1 0,1 0 0,-1 1 0,0-1 0,0 1 0,1 0 0,-1-1 0,0 1 0,0 0 0,1 0 0,-1 0 0,1 0 0,-2 2 0,-6 4 48,1 1 0,0 0 0,0 1 0,0 0 1,1 0-1,1 1 0,0-1 0,0 2 0,1-1 0,-6 15 0,5-10-144,1 0 0,1 1 0,1-1-1,0 1 1,0 0 0,1 29 0,1-43-23,1 0 1,0 0 0,0 0-1,0 0 1,0 0 0,1 0-1,-1-1 1,0 1 0,1 0 0,-1 0-1,1 0 1,-1-1 0,1 1-1,0 0 1,0-1 0,0 1-1,0-1 1,0 1 0,0-1-1,1 1 1,-1-1 0,0 0-1,1 1 1,-1-1 0,3 1-1,-2-1 14,1-1 0,-1 0 0,0 0 0,0 0 0,1 0 0,-1-1 0,0 1-1,0 0 1,0-1 0,1 0 0,-1 0 0,0 1 0,0-1 0,0 0-1,0-1 1,0 1 0,0 0 0,-1 0 0,1-1 0,0 1 0,2-4 0,9-8 137,0-1 1,-1-1 0,0 0 0,-2-1-1,1 0 1,-2 0 0,11-27 0,42-129 1100,-32 56-477,-26 96-575,-1 0 0,0 0 1,-2-36-1,-3 41-44,1 15-163,1 0-1,0 0 0,0 0 0,0 0 1,0 0-1,0 0 0,0-1 0,0 1 0,-1 0 1,1 0-1,0 0 0,0 0 0,0 0 1,0 0-1,0 0 0,0 0 0,-1 0 0,1 0 1,0 0-1,0 0 0,0 0 0,0 0 0,0 1 1,0-1-1,0 0 0,-1 0 0,1 0 1,0 0-1,0 0 0,0 0 0,0 0 0,0 0 1,0 0-1,0 0 0,0 0 0,-1 0 1,1 1-1,0-1 0,0 0 0,0 0 0,0 0 1,0 0-1,0 0 0,0 0 0,0 0 1,0 1-1,0-1 0,0 0 0,0 0 0,-9 29 94,-1 22-213,3 1 1,2-1-1,2 1 0,7 81 0,-4-127-35,1 0 1,0 0-1,1 0 0,-1 0 0,1 0 1,0 0-1,1-1 0,-1 1 0,5 5 1,-6-9 116,0-1 0,0 0 1,0 1-1,0-1 0,0 0 1,1 0-1,-1 0 1,0 0-1,1 0 0,-1 0 1,1-1-1,-1 1 0,1 0 1,-1-1-1,1 1 0,0-1 1,-1 1-1,1-1 0,-1 0 1,1 0-1,0 0 1,-1 0-1,1 0 0,0 0 1,-1 0-1,1 0 0,0-1 1,-1 1-1,1-1 0,-1 1 1,1-1-1,0 0 0,-1 1 1,0-1-1,3-2 0,16-11-453,-1-5 60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19.339"/>
    </inkml:context>
    <inkml:brush xml:id="br0">
      <inkml:brushProperty name="width" value="0.025" units="cm"/>
      <inkml:brushProperty name="height" value="0.025" units="cm"/>
    </inkml:brush>
  </inkml:definitions>
  <inkml:trace contextRef="#ctx0" brushRef="#br0">1 247 18284,'0'0'120,"0"1"-1,0 0 1,0 0 0,1-1-1,-1 1 1,0 0 0,1-1-1,-1 1 1,0 0 0,1-1-1,-1 1 1,1 0 0,-1-1 0,1 1-1,-1-1 1,1 1 0,-1-1-1,1 1 1,0-1 0,-1 1-1,1-1 1,-1 0 0,1 1-1,0-1 1,0 0 0,0 1-1,1-2 7,0 1 0,-1 0 1,1-1-1,-1 1 0,0-1 0,1 1 0,-1-1 0,1 0 0,-1 0 0,0 1 0,0-1 0,1 0 0,1-3 0,8-6 91,-1 0 0,-1-1 0,1-1 1,-2 0-1,0 0 0,0 0 1,-1-1-1,-1 0 0,0-1 0,0 0 1,-2 1-1,5-19 0,-11 27 267,-4 11-185,-8 16 52,-1 8-231,1 1 0,1 0 0,2 1 0,-11 52 0,21-79-124,0-1 0,0 1 1,0 0-1,1-1 0,0 1 0,0 0 1,0 0-1,2 7 0,-1-10 3,-1-1 0,1 0-1,-1 1 1,1-1 0,0 0 0,0 0-1,0 1 1,-1-1 0,1 0-1,0 0 1,0 0 0,1 0 0,-1 0-1,0 0 1,0 0 0,0-1 0,1 1-1,-1 0 1,0-1 0,1 1-1,-1-1 1,0 1 0,1-1 0,-1 0-1,1 1 1,-1-1 0,1 0-1,-1 0 1,0 0 0,3 0 0,7-1-5,-1 0 1,0-1 0,1 0-1,-1 0 1,0-1 0,14-6-1,58-30 10,-65 30 12,5-2 28,-9 5 116,0 0 0,0-1 0,21-17 0,-34 24-124,1-1 1,-1 1-1,1-1 0,-1 1 0,1-1 0,-1 1 0,1-1 0,-1 0 0,0 1 0,1-1 0,-1 0 0,0 1 0,0-1 0,1 0 0,-1 1 0,0-1 0,0 0 0,0 0 0,0 1 0,0-1 0,0 0 1,0 1-1,0-1 0,0 0 0,0 0 0,-1 1 0,1-1 0,0 0 0,-1 0 0,-13-19 613,7 11-454,-3-6-34,1-2 0,0 1 0,1-1 0,1-1 0,1 1 0,-7-31 0,12 47-178,1 0 1,0 0-1,0 0 0,-1 0 0,1 0 1,0-1-1,0 1 0,0 0 1,0 0-1,1 0 0,-1 0 0,0 0 1,0 0-1,1 0 0,-1 0 1,0 0-1,1 0 0,-1 0 0,1 0 1,-1 0-1,1 0 0,0 0 1,-1 1-1,1-1 0,0 0 0,0 0 1,0 1-1,-1-1 0,1 0 1,0 1-1,0-1 0,0 1 0,0-1 1,0 1-1,0-1 0,2 1 0,5-2-402,-1 1 0,0 0 0,1 1-1,13 0 1,9-1-173,5-7 48,-1-5-155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0.198"/>
    </inkml:context>
    <inkml:brush xml:id="br0">
      <inkml:brushProperty name="width" value="0.025" units="cm"/>
      <inkml:brushProperty name="height" value="0.025" units="cm"/>
    </inkml:brush>
  </inkml:definitions>
  <inkml:trace contextRef="#ctx0" brushRef="#br0">1 257 13323,'2'8'541,"1"0"1,-1 0-1,0 0 1,-1 0-1,1 0 1,-1 11-1,2 11 1033,3 4-286,17 60 0,-20-85-1124,0 0-1,0 1 1,2-2-1,-1 1 1,1 0-1,0-1 1,0 0-1,1 0 1,1-1-1,-1 1 0,10 7 1,-15-14-92,1 1 1,0-1-1,0 0 1,0 0-1,0 0 1,0 0-1,0 0 0,0 0 1,1-1-1,-1 1 1,0-1-1,0 1 0,1-1 1,-1 0-1,0 0 1,1 0-1,3-1 1,-2 0 37,0 0 1,-1 0 0,1 0 0,-1-1 0,1 0 0,-1 0 0,1 0 0,-1 0 0,5-5 0,3-4 218,0 0 1,-1 0 0,-1-1 0,11-18 0,-5 5-65,-2 1-1,0-2 1,-2 0-1,-1 0 1,0-1-1,-3 0 1,0-1-1,-1 0 1,-2 0-1,-1 0 1,-1-39-1,-1 66-261,-1 1-1,0-1 1,0 0-1,0 1 1,0-1 0,0 0-1,0 1 1,0-1-1,0 1 1,0-1-1,-1 0 1,1 1 0,0-1-1,0 1 1,0-1-1,-1 1 1,1-1-1,0 0 1,-1 1-1,1-1 1,0 1 0,-1-1-1,1 1 1,-1 0-1,1-1 1,0 1-1,-1-1 1,1 1 0,-1 0-1,0-1 1,0 1-1,0 0-4,0 1 0,0-1 0,0 1-1,1 0 1,-1-1 0,0 1 0,0 0 0,0 0-1,1 0 1,-1-1 0,0 1 0,1 0 0,-1 0 0,1 0-1,-1 0 1,1 0 0,-1 0 0,1 0 0,0 0-1,-1 1 1,-6 24-104,1 0 0,1 0 0,2 1 0,0 0 0,2-1 0,0 1 0,5 28 0,-3-44 34,0 0 0,1-1 0,1 1-1,0-1 1,0 1 0,8 15 0,-10-24 59,0 0-1,0 0 1,0 0-1,1 0 1,-1 0-1,1 0 1,-1-1 0,1 1-1,-1-1 1,1 1-1,0-1 1,0 1-1,0-1 1,0 0-1,3 2 1,-3-3 14,0 0 0,0 0 1,0 0-1,0 0 0,0 0 1,0 0-1,-1 0 0,1-1 0,0 1 1,0-1-1,0 1 0,0-1 0,-1 0 1,1 0-1,0 0 0,-1 1 1,1-2-1,-1 1 0,1 0 0,-1 0 1,1 0-1,1-3 0,4-3 58,0-1-1,-1-1 0,0 1 1,0-1-1,-1 0 0,0 0 1,0 0-1,5-20 0,-3 8 60,-1-2 0,-1 1 0,2-23-1,-4 16-137,-1 0 0,-2 0 0,0 0-1,-2 0 1,-9-48 0,-3 38-803,13 38 802,1 0 1,-1 0-1,1 0 1,-1 0 0,0 0-1,1 0 1,-1 0-1,0 0 1,0 0-1,0 0 1,0 0 0,0 0-1,0 1 1,0-1-1,0 0 1,0 1-1,0-1 1,0 1 0,0-1-1,-1 1 1,1 0-1,0-1 1,0 1-1,-1 0 1,1 0-1,-3 0 1,3 0 3,0 1 1,0-1-1,-1 1 0,1 0 1,0-1-1,0 1 0,0 0 1,0 0-1,0 0 0,0 0 1,0 0-1,0 0 0,0 0 0,1 0 1,-1 0-1,0 0 0,1 0 1,-1 1-1,0-1 0,1 0 1,0 0-1,-1 1 0,1-1 1,0 0-1,0 1 0,-1-1 0,1 0 1,1 3-1,-2-1-8,-4 35-382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0.649"/>
    </inkml:context>
    <inkml:brush xml:id="br0">
      <inkml:brushProperty name="width" value="0.025" units="cm"/>
      <inkml:brushProperty name="height" value="0.025" units="cm"/>
    </inkml:brush>
  </inkml:definitions>
  <inkml:trace contextRef="#ctx0" brushRef="#br0">110 137 23109,'-2'-2'147,"0"1"1,0 0-1,-1 0 1,1 1-1,0-1 0,-1 0 1,1 1-1,0-1 1,-1 1-1,1 0 0,-1 0 1,1 0-1,-1 0 1,1 0-1,-1 0 0,1 1 1,0-1-1,-1 1 1,1 0-1,-4 1 0,2 0-38,1 0-1,-1 1 0,1-1 0,0 1 0,0-1 1,0 1-1,0 0 0,0 0 0,0 1 0,1-1 1,-4 7-1,3-5-85,1-1 0,0 1 0,0 0 0,0 0 0,1 0 0,-1 0 0,1 1 0,1-1 0,-1 8 0,1-10-29,0 0-1,0 0 1,0 0 0,1 0-1,-1 0 1,1 0-1,0 0 1,0-1 0,0 1-1,0 0 1,0 0-1,1-1 1,-1 1 0,1 0-1,0-1 1,2 4 0,-1-5 27,-1 1 0,0 0 0,1-1-1,-1 1 1,1-1 0,0 1 0,-1-1 0,1 0 0,0-1 0,0 1 0,-1 0 0,1-1 0,0 1 0,0-1 0,0 0 0,0 0 0,0 0 0,0 0 0,0-1 0,0 1 0,-1-1 0,1 0 0,4-1 0,1-1 66,-1 1 1,0-2-1,-1 1 0,1-1 0,-1 0 1,1 0-1,10-10 0,-10 6 25,1-1-1,-1 0 0,-1 0 1,0 0-1,0-1 1,-1 0-1,0 0 1,-1-1-1,0 1 0,-1-1 1,3-12-1,-5 17-83,0 0-1,0 0 0,-1 0 1,0 0-1,0 0 0,0-1 1,-1 1-1,0 0 0,-3-11 1,3 14-55,-1-1 0,1 1 1,-1 0-1,0 0 0,0 0 0,0-1 1,-1 2-1,1-1 0,0 0 1,-1 0-1,0 1 0,0 0 0,0-1 1,0 1-1,0 0 0,0 0 0,-4-1 1,4 2-85,0 0 0,1 0 0,-1 1 0,0-1 0,1 1 0,-1 0 0,0-1-1,0 1 1,0 0 0,0 1 0,1-1 0,-1 0 0,0 1 0,0 0 0,1-1 0,-1 1 0,0 0 0,1 1 0,-4 1 0,1-1-99,1 1 0,-1 0 0,1 1 0,0-1 0,0 1 0,0 0 0,1-1 0,-1 2 0,-2 3 0,2 7-628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1.071"/>
    </inkml:context>
    <inkml:brush xml:id="br0">
      <inkml:brushProperty name="width" value="0.025" units="cm"/>
      <inkml:brushProperty name="height" value="0.025" units="cm"/>
    </inkml:brush>
  </inkml:definitions>
  <inkml:trace contextRef="#ctx0" brushRef="#br0">45 3 19044,'0'0'54,"0"-1"0,0 1 0,0 0 0,0 0 0,0 0 0,0 0 0,-1 0 0,1-1 1,0 1-1,0 0 0,0 0 0,0 0 0,0 0 0,-1 0 0,1 0 0,0 0 0,0 0 0,0 0 0,0 0 0,-1-1 0,1 1 0,0 0 0,0 0 0,0 0 0,-1 0 0,1 0 1,0 0-1,0 0 0,0 0 0,0 1 0,-1-1 0,1 0 0,0 0 0,0 0 0,0 0 0,0 0 0,-1 0 0,1 0 0,0 0 0,-6 9 697,-3 16-102,1 8-60,2 1 0,2 0 1,1 0-1,1 0 0,2 0 0,1 0 0,8 41 0,-8-70-569,0 0 1,0-1-1,0 1 0,1-1 0,0 1 0,0-1 1,0 0-1,0 0 0,1 0 0,5 6 0,-7-9-14,0 0 0,1 1 0,-1-1 0,1 0-1,0 0 1,-1 0 0,1 0 0,0-1 0,-1 1-1,1 0 1,0-1 0,0 1 0,0-1 0,0 0 0,0 1-1,-1-1 1,1 0 0,0 0 0,0 0 0,0-1-1,0 1 1,0 0 0,0-1 0,0 1 0,-1-1-1,1 0 1,0 1 0,2-3 0,7-4 4,1 0-1,-2-1 1,1 0 0,-1-1 0,0 0 0,-1-1-1,0 0 1,-1 0 0,9-14 0,-7 10 6,0 1 0,1 0-1,0 0 1,1 2 0,18-15 0,-29 25-16,-1 0 0,1 1 0,-1-1 0,1 1 0,0-1 0,-1 1 0,1 0 0,-1-1 0,1 1 0,0 0 0,0-1-1,-1 1 1,1 0 0,0 0 0,0-1 0,-1 1 0,1 0 0,0 0 0,0 0 0,0 0 0,-1 0 0,1 0 0,0 0 0,0 0 0,-1 1-1,1-1 1,0 0 0,0 0 0,-1 1 0,1-1 0,0 0 0,-1 1 0,1-1 0,0 1 0,-1-1 0,1 1 0,-1-1 0,1 1 0,0-1-1,-1 1 1,1 0 0,-1-1 0,0 1 0,1 0 0,-1-1 0,0 1 0,1 0 0,-1-1 0,0 1 0,0 0 0,1 0 0,-1-1 0,0 2 0,1 6-8,1 1 1,-1-1 0,-1 1 0,0 8 0,0-6 1,0 6-383,0 1 1,-1-1-1,0 1 0,-7 24 1,7-39 88,1-5-110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1.481"/>
    </inkml:context>
    <inkml:brush xml:id="br0">
      <inkml:brushProperty name="width" value="0.025" units="cm"/>
      <inkml:brushProperty name="height" value="0.025" units="cm"/>
    </inkml:brush>
  </inkml:definitions>
  <inkml:trace contextRef="#ctx0" brushRef="#br0">0 4 17092,'0'0'43,"0"1"1,0-1-1,1 0 1,-1 0-1,0 0 1,0 0 0,0 0-1,0 0 1,0 0-1,0 1 1,1-1-1,-1 0 1,0 0-1,0 0 1,0 0-1,0 0 1,1 0 0,-1 0-1,0 0 1,0 0-1,0 0 1,0 0-1,0 0 1,1 0-1,-1 0 1,0 0 0,0 0-1,0 0 1,0 0-1,1 0 1,-1 0-1,0 0 1,0 0-1,0 0 1,0-1 0,0 1-1,1 0 1,-1 0-1,0 0 1,0 0-1,0 0 1,0 0-1,0 0 1,0 0-1,1-1 1,-1 1 0,0 0-1,0 0 1,0 0-1,0 0 1,0-1-1,0 1 1,0 0-1,0 0 1,0 0 0,0 0-1,0 0 1,0-1-1,0 1 1,0 0-1,0 0 1,0 0-1,0 0 1,0-1-1,0 1 1,8 16 1084,3 32 754,-2 1 0,4 57-1,-6-44-1125,-5-46-593,18 124 807,-15-118-884,0 1 0,2-1 1,18 42-1,-22-59-177,0 0 0,1 0 0,-1 0 0,8 7 0,5-1-537,-16-11 596,1 0 0,-1 0 1,1 0-1,-1 0 0,1 0 0,0 0 0,-1 0 0,1 0 0,-1 0 0,1 0 0,-1 0 0,1 0 0,-1 0 0,1-1 0,-1 1 1,1 0-1,-1 0 0,1 0 0,-1-1 0,0 1 0,1 0 0,-1-1 0,1 1 0,-1 0 0,0-1 0,1 1 0,-1-1 0,1 0 0,-1 0-9,1-1 1,-1 1-1,1-1 0,-1 0 0,0 1 0,1-1 0,-1 0 0,0 1 0,0-1 0,0 0 0,-1 1 0,1-1 0,0 0 0,0 1 0,-1-1 0,-1-2 0,-6-25-494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1.830"/>
    </inkml:context>
    <inkml:brush xml:id="br0">
      <inkml:brushProperty name="width" value="0.05" units="cm"/>
      <inkml:brushProperty name="height" value="0.05" units="cm"/>
    </inkml:brush>
  </inkml:definitions>
  <inkml:trace contextRef="#ctx0" brushRef="#br0">6 116 14563,'-1'-1'139,"1"0"-1,-1 0 1,0 0-1,1-1 1,-1 1 0,1 0-1,0 0 1,-1-1-1,1 1 1,0 0 0,0 0-1,-1-1 1,1 1-1,0 0 1,1-1 0,-1 1-1,0 0 1,0 0-1,0-1 1,1 1-1,-1 0 1,1 0 0,-1 0-1,1-1 1,-1 1-1,1 0 1,0 0 0,-1 0-1,1 0 1,0 0-1,0 0 1,0 0-1,0 0 1,0 0 0,0 1-1,0-1 1,0 0-1,2 0 1,5-4 329,0 1 1,1 0-1,0 0 1,12-3-1,-10 3-96,26-8 645,48-10 0,-68 18-868,-1 2 0,1 0 1,0 1-1,0 1 1,24 2-1,-38-1-129,1-1 0,-1 0-1,0 1 1,0 0 0,0 0 0,0 0-1,1 0 1,-2 1 0,1-1 0,0 1-1,0-1 1,0 1 0,-1 0-1,1 0 1,-1 1 0,1-1 0,-1 0-1,0 1 1,3 4 0,-3-2 1,0-1 1,0 1-1,-1-1 0,1 1 1,-1 0-1,-1-1 0,1 1 1,-1 0-1,1 0 0,-1 0 1,-1-1-1,0 10 0,-2 3 49,-1 1-1,-1-2 0,0 1 1,-1 0-1,-1-1 0,-10 17 0,5-11 87,-1-2-1,-1 1 1,-29 31-1,39-47-95,0-1 0,-1 0 0,1 0 0,-11 6 0,12-11 32,6-4-65,5-6-43,-4 8-44,0 0 1,0 0-1,0 0 0,0 0 1,0 1-1,1 0 1,-1 0-1,1 0 0,0 1 1,-1-1-1,1 1 0,0 0 1,0 1-1,0-1 1,-1 1-1,1 0 0,0 0 1,0 0-1,6 2 0,-7-1 7,-1 0-1,0 0 0,0 0 1,0 0-1,-1 0 1,1 1-1,0 0 0,0-1 1,-1 1-1,1 0 0,-1 0 1,0 0-1,1 1 0,-1-1 1,0 1-1,0-1 1,-1 1-1,1 0 0,0-1 1,-1 1-1,0 0 0,0 0 1,0 0-1,0 0 0,0 0 1,0 0-1,-1 0 1,1 1-1,-1-1 0,0 4 1,0-2 81,0 0 0,-1 0 0,1 0 1,-1 1-1,0-1 0,-1 0 0,1 0 0,-1 0 1,0-1-1,0 1 0,-1 0 0,-4 6 1,2-4 114,0 0 1,-1-1-1,0 0 1,0 0 0,0-1-1,-1 0 1,-9 6 0,4-4 83,0 0 0,0-1 0,-1-1 0,0 0 0,0-1 1,0-1-1,-1 0 0,1 0 0,-20 0 0,7-6-382,26 3 122,-1 0 1,1 0-1,-1 0 0,1-1 1,0 1-1,-1 0 1,1 0-1,0 0 1,-1 0-1,1-1 1,0 1-1,-1 0 1,1 0-1,0 0 0,-1-1 1,1 1-1,0 0 1,0-1-1,-1 1 1,1 0-1,0-1 1,0 1-1,0 0 0,0-1 1,-1 1-1,1 0 1,0-1-1,0 1 1,0 0-1,0-1 1,0 1-1,0-1 1,0 1-1,0 0 0,0-1 1,0 1-1,0-1 1,0 1-1,0 0 1,0-1-1,0 1 1,1 0-1,-1-1 0,0 1 1,0-1-1,0 1 1,0 0-1,1 0 1,-1-1-1,0 1 1,0 0-1,1-1 1,-1 1-1,0 0 0,1 0 1,-1-1-1,0 1 1,1 0-1,0 0 1,8-8-652,1 1-1,1 0 1,-1 1 0,1 1 0,23-10 0,1 2-280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3.168"/>
    </inkml:context>
    <inkml:brush xml:id="br0">
      <inkml:brushProperty name="width" value="0.025" units="cm"/>
      <inkml:brushProperty name="height" value="0.025" units="cm"/>
    </inkml:brush>
  </inkml:definitions>
  <inkml:trace contextRef="#ctx0" brushRef="#br0">114 296 16379,'0'-1'102,"0"1"-1,-1-1 0,0 0 0,1 1 0,-1-1 0,1 0 1,-1 1-1,0-1 0,1 1 0,-1-1 0,0 1 0,0-1 0,1 1 1,-1 0-1,0-1 0,0 1 0,0 0 0,1 0 0,-1 0 0,0-1 1,0 1-1,0 0 0,0 0 0,-1 0 0,1 1-6,0 0 0,0-1 0,0 1 0,0-1 0,0 1 1,1 0-1,-1 0 0,0 0 0,0-1 0,1 1 0,-1 0 0,1 0 0,-1 0 0,1 0 0,-1 0 0,0 2 0,-2 7 377,0 0-1,1 0 0,-1 14 0,3-22-401,-4 42 474,2 0-1,2-1 1,2 1-1,8 47 0,45 172 665,-46-225-1016,1-1 0,2 0 0,30 63 0,-42-99-180,1 0-1,-1 1 0,1-1 0,0 0 0,0 0 1,-1 0-1,1 1 0,0-1 0,0 0 0,0 0 0,0 0 1,0-1-1,0 1 0,1 0 0,-1 0 0,0 0 0,0-1 1,1 1-1,1 0 0,-3-1-5,0 0 0,1 0-1,-1 0 1,0-1 0,1 1 0,-1 0 0,0 0 0,0 0-1,1 0 1,-1-1 0,0 1 0,0 0 0,1 0 0,-1 0-1,0-1 1,0 1 0,1 0 0,-1 0 0,0-1 0,0 1-1,0 0 1,0-1 0,0 1 0,1 0 0,-1 0 0,0-1-1,0 0 1,0-18 102,-3 2-26,0 1 0,-2 0-1,-12-31 1,-26-44 89,38 81-150,-17-33 1,-2 1 0,-2 1 0,-47-58 0,62 88-31,12 14-67,18 18-155,-11-15-1,1 0-1,0 0 1,0 0 0,0-1 0,0-1-1,1 1 1,0-1 0,0-1-1,0 0 1,0-1 0,1 0 0,-1 0-1,1-1 1,-1 0 0,1-1-1,-1 0 1,1-1 0,14-2-1,-16 1-27,-1 0 0,0 0 0,0 0 0,1-1-1,-2 0 1,1-1 0,0 0 0,-1 0 0,0-1-1,0 0 1,0 0 0,0 0 0,-1-1 0,0 0-1,0 0 1,0-1 0,-1 1 0,0-1 0,-1 0-1,1-1 1,-1 1 0,-1-1 0,4-10 0,-6 13 244,0 0 0,0 1 0,-1-1 1,0 1-1,0-1 0,0 0 0,-1-5 1,1 9 42,0 0 0,0 0 0,-1 0 0,1 1 0,0-1 0,0 0 0,-1 0 0,1 1 0,0-1 0,-1 0 0,1 0 0,-1 1 0,1-1 0,-1 0 0,1 1 0,-1-1 0,0 1 0,0-2 0,0 2 10,0 0 0,1 0 0,-1 0 0,0 0 0,0 0 1,1 0-1,-1 0 0,0 0 0,0 1 0,1-1 1,-1 0-1,0 0 0,1 1 0,-1-1 0,0 0 0,1 1 1,-1-1-1,0 1 0,1-1 0,-1 0 0,1 1 1,-1 0-1,1-1 0,-1 1 0,0 0 0,-2 3 138,0 1 1,-1-1-1,2 1 0,-1 0 0,0 0 0,1 0 1,0 0-1,0 0 0,-1 10 0,-8 50 954,11-63-1087,-2 12 211,1 0 0,1 19 1,0-30-212,0 0 1,0 0-1,1-1 0,-1 1 1,1 0-1,0 0 1,-1-1-1,1 1 1,0 0-1,1-1 1,-1 1-1,0-1 1,1 0-1,-1 1 0,1-1 1,0 0-1,0 0 1,3 3-1,-3-4-7,0 0 1,-1-1-1,1 1 0,0-1 0,-1 1 1,1-1-1,0 0 0,0 0 0,-1 0 0,1 0 1,0 0-1,0 0 0,0 0 0,-1-1 1,1 1-1,0 0 0,-1-1 0,1 0 0,0 1 1,-1-1-1,1 0 0,-1 0 0,1 0 0,-1 0 1,1 0-1,1-2 0,4-3 104,0 0 1,-1 0-1,0-1 0,5-7 0,3-6 255,-2-1 0,-1 0 0,16-39 0,-8 16-21,-15 95-376,-4-47-12,1 7-64,0 0-1,1 0 1,4 17 0,-6-26 55,1 0-1,0 0 1,0 0 0,0 0 0,0 0 0,0 0 0,1 0 0,-1 0 0,1 0 0,2 2 0,-3-3 10,-1-1 1,1 1-1,0 0 1,0-1 0,0 1-1,0-1 1,0 0-1,0 1 1,0-1-1,0 0 1,1 0-1,-1 1 1,0-1-1,0 0 1,0 0 0,0 0-1,0 0 1,0-1-1,0 1 1,0 0-1,0 0 1,0-1-1,2 1 1,2-3-25,0 0 1,1 0-1,-1-1 1,0 1-1,-1-1 1,1 0-1,-1 0 1,1-1-1,-1 0 1,-1 1-1,1-1 1,3-6-1,5-9-88,18-40 0,-19 33 101,-1-2 0,-2 1 0,-1-1 0,0 0-1,-3-1 1,0 0 0,-2 1 0,-2-46 0,0 75 24,-6-53-89,6 50 80,-1 0-1,1 1 1,-1-1-1,0 1 1,0-1 0,0 1-1,0-1 1,-1 1-1,1-1 1,0 1 0,-1 0-1,0 0 1,1 0-1,-1 0 1,0 0-1,0 0 1,-3-1 0,4 3 4,0-1 0,0 1 0,0 0 0,0-1 0,0 1 0,0 0 0,0 0 0,0 0 0,0 0 0,0 0 1,0 0-1,0 0 0,0 1 0,0-1 0,0 0 0,0 1 0,0-1 0,0 0 0,0 1 0,0-1 0,0 1 0,0-1 1,0 1-1,0 0 0,0-1 0,1 1 0,-1 0 0,0 0 0,1 0 0,-1-1 0,0 1 0,1 0 0,-1 1 0,-18 34-87,19-35 88,-10 23 3,2 0 0,1 1 1,-7 41-1,12-50 44,0 0 0,1 1 0,1-1 0,1 1-1,0-1 1,6 29 0,-7-44-29,1 1 0,-1 0 0,1 0 0,-1-1 0,1 1 0,-1 0 0,1-1 0,0 1 0,0-1 0,0 1-1,0-1 1,0 1 0,1-1 0,-1 0 0,0 1 0,0-1 0,1 0 0,-1 0 0,1 0 0,-1 0 0,1 0 0,2 0 0,-2 0 5,1-1 0,0 1 0,0-1 1,-1 0-1,1 0 0,0 0 1,0 0-1,0-1 0,-1 1 1,1-1-1,0 0 0,-1 0 0,6-2 1,28-16 113,-28 15-111,0-1-1,0 1 1,0 0 0,0 1 0,1 0-1,11-2 1,-18 4-23,1 1 0,-1 0 1,0 0-1,0 0 0,1 1 1,-1-1-1,0 0 0,0 1 0,1 0 1,-1-1-1,0 1 0,0 0 0,0 0 1,0 0-1,0 0 0,0 1 1,0-1-1,0 0 0,-1 1 0,1 0 1,-1-1-1,1 1 0,-1 0 0,1 0 1,-1 0-1,0-1 0,0 1 1,0 1-1,2 3 0,7 20-8,-9-21 15,1 0 0,0 0 0,0 0 0,0 0 1,1 0-1,0 0 0,6 8 0,-8-12 1,0-1 0,-1 1 0,1-1 0,0 0 0,0 1 0,-1-1 1,1 0-1,0 1 0,0-1 0,0 0 0,0 0 0,-1 0 0,1 0 0,0 0 0,0 0 1,0 0-1,0 0 0,0 0 0,-1 0 0,1 0 0,0 0 0,0-1 0,0 1 0,-1 0 1,1-1-1,0 1 0,0-1 0,-1 1 0,1 0 0,0-1 0,-1 0 0,1 1 0,0-1 1,-1 1-1,1-1 0,-1 0 0,1 1 0,0-2 0,22-31 148,-21 30-135,17-29-191,-1-1 1,-2-1-1,-2 0 1,0 0 0,10-51-1,-19 63-191,-1-1 0,0 0 0,-2 0-1,-1-1 1,-1 1 0,-1 0-1,-1 0 1,-1 0 0,-11-39-1,13 58 415,0 1-1,0 0 1,0 0-1,0 1 0,-1-1 1,1 0-1,-1 0 1,0 1-1,0-1 0,0 1 1,-4-4-1,6 5-28,-1 1-1,1 0 1,0-1 0,-1 1-1,1 0 1,-1 0-1,1 0 1,-1 0 0,1-1-1,0 1 1,-1 0-1,1 0 1,-1 0 0,1 0-1,-1 0 1,1 0-1,-1 0 1,1 0 0,-1 0-1,1 0 1,0 0-1,-1 1 1,1-1 0,-1 0-1,1 0 1,-1 0-1,1 1 1,0-1 0,-1 1-1,-1 0 18,1 0 0,0 1 0,0 0 0,0-1-1,0 1 1,0 0 0,0-1 0,1 1 0,-1 0 0,1 0 0,-1 0-1,0 1 1,-3 20 174,1 0 0,1 0 0,1 0 0,1 0 0,3 27 0,4 4 155,15 57 1,3-19-41,-21-80-300,1 0 0,0-1 0,0 0 0,1 0 0,11 16 0,-5-18 28,-12-9-54,0 0 1,1 0-1,-1 0 1,0 0-1,0 0 1,1-1-1,-1 1 1,0 0 0,0 0-1,1 0 1,-1 0-1,0 0 1,0 0-1,0 0 1,1-1-1,-1 1 1,0 0 0,0 0-1,0 0 1,1-1-1,-1 1 1,0 0-1,0 0 1,0 0 0,0-1-1,0 1 1,1 0-1,-1 0 1,0-1-1,0 1 1,0-3 15,1 1 0,-1-1 0,0 1 0,1-1 0,-1 1 0,0-1 0,-1 0 0,0-3-1,-5-19 162,-2-1 0,-1 1 0,-1 0-1,-1 1 1,-1 0 0,-2 1-1,-26-36 1,36 54-549,6 8-184,10 10-484,-2-7 374,1 0 1,-1-1-1,1-1 0,0 1 0,0-2 0,1 1 0,-1-2 0,1 1 0,0-2 1,-1 0-1,19 0 0,-16-1 408,1-1 1,-1-1-1,-1 0 1,1-1 0,0 0-1,-1-1 1,1-1-1,-1 0 1,17-9-1,-25 10 566,1 0-1,-1 0 0,-1 0 0,1 0 0,6-9 1,-10 12-161,0 0 0,0 0 0,0-1 1,0 1-1,0-1 0,-1 1 1,1-1-1,0 1 0,-1-1 1,0 1-1,1-1 0,-1-2 0,0 4-47,0-1 0,0 0 0,0 0 0,0 1-1,-1-1 1,1 0 0,0 1 0,0-1 0,-1 0 0,1 0-1,-1 1 1,1-1 0,-1 1 0,1-1 0,-1 0-1,1 1 1,-1-1 0,1 1 0,-1-1 0,0 1-1,1 0 1,-1-1 0,0 1 0,1 0 0,-1-1 0,0 1-1,-1 0 1,0-1 84,-1 0 0,0 1 0,0 0 0,0 0 0,0 0 0,0 0 1,0 0-1,0 0 0,0 1 0,0 0 0,0-1 0,0 1 0,1 0 0,-1 0 0,0 1 0,1-1 0,-1 1 0,-3 2 0,0-1-83,1 1 0,0 0 0,0 1 0,0-1 1,0 1-1,1 0 0,-5 7 0,8-11-114,0 0 0,0 0 1,0 0-1,1 1 0,-1-1 0,0 0 1,1 0-1,-1 0 0,1 1 0,0-1 1,-1 0-1,1 1 0,0-1 0,0 0 1,-1 1-1,1-1 0,0 0 1,1 1-1,-1-1 0,0 1 0,0-1 1,1 0-1,-1 1 0,0-1 0,1 0 1,-1 0-1,1 1 0,0-1 0,-1 0 1,1 0-1,0 0 0,0 0 0,0 0 1,0 0-1,0 0 0,0 0 1,0 0-1,0 0 0,0 0 0,2 0 1,6 4-107,-1-2 1,1 1-1,0-1 1,19 4 0,-3-1-62,-20-4 143,0 0 0,0 0 1,0 0-1,0 1 0,0-1 1,-1 1-1,1 0 0,7 7 1,-11-9 34,0 0 1,-1 1-1,1-1 1,0 0 0,0 0-1,-1 0 1,1 1 0,0-1-1,-1 0 1,1 1-1,-1-1 1,0 0 0,0 1-1,1-1 1,-1 1-1,0-1 1,0 0 0,0 1-1,0-1 1,0 1-1,-1-1 1,1 0 0,0 1-1,-1-1 1,1 0 0,-1 1-1,1-1 1,-1 0-1,0 1 1,1-1 0,-1 0-1,0 0 1,0 0-1,0 0 1,0 0 0,0 0-1,0 0 1,-2 1 0,-2 3-36,0-1 0,-1 0 0,1 0 0,-1 0 0,0 0 0,0-1 0,0 0 0,-1 0 0,-6 1 0,8-2-43,1-1 0,-1 0 1,1 0-1,-1-1 0,1 1 0,-1-1 0,0 0 1,1-1-1,-1 1 0,1-1 0,-1 1 1,1-1-1,-1-1 0,-6-2 0,-6-6-259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3.602"/>
    </inkml:context>
    <inkml:brush xml:id="br0">
      <inkml:brushProperty name="width" value="0.025" units="cm"/>
      <inkml:brushProperty name="height" value="0.025" units="cm"/>
    </inkml:brush>
  </inkml:definitions>
  <inkml:trace contextRef="#ctx0" brushRef="#br0">1 171 19884,'8'7'2673,"7"2"-1633,10-7-480,5-5 2161,11-9-1865,2-8-480,0-6-1120,1-8 808,-7-11-328,-7-3-168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5.141"/>
    </inkml:context>
    <inkml:brush xml:id="br0">
      <inkml:brushProperty name="width" value="0.025" units="cm"/>
      <inkml:brushProperty name="height" value="0.025" units="cm"/>
    </inkml:brush>
  </inkml:definitions>
  <inkml:trace contextRef="#ctx0" brushRef="#br0">50 765 14515,'-5'4'707,"-2"3"466,0 0 0,1 0 0,-10 15-1,15-21-1027,0 0-1,0 1 0,0-1 0,1 1 0,-1 0 0,0-1 0,1 1 0,-1 0 1,1-1-1,-1 1 0,1 0 0,0-1 0,0 1 0,0 0 0,0 0 0,0-1 1,0 1-1,0 0 0,0-1 0,1 1 0,-1 0 0,1 0 0,-1-1 1,1 1-1,0-1 0,0 1 0,0-1 0,1 2 0,-2-2-88,1 0 0,0 0 1,0-1-1,0 1 0,0-1 0,0 1 0,1-1 0,-1 1 1,0-1-1,0 0 0,0 1 0,0-1 0,0 0 0,1 0 0,-1 0 1,0 0-1,0 0 0,0 0 0,0 0 0,1-1 0,-1 1 0,0 0 1,0 0-1,0-1 0,0 1 0,0-1 0,0 1 0,0-1 1,0 0-1,0 1 0,0-1 0,0 0 0,1-1 0,33-29 655,-33 29-649,17-20 119,-1 0 1,-1-2-1,-1 0 1,-1-1-1,-1 0 0,-1-1 1,-2-1-1,0 0 0,-2-1 1,7-35-1,-14 53-163,-1 0 0,0 0 0,0 0 0,-2-14 1,1 21-17,0 1 0,-1 0 0,1-1 0,-1 1 0,1 0 1,-1 0-1,0 0 0,0 0 0,0 0 0,0 0 1,-2-3-1,2 5-2,1-1 0,-1 0 0,0 0 1,0 1-1,0-1 0,0 1 0,0-1 0,0 1 0,0-1 1,0 1-1,0-1 0,0 1 0,0 0 0,0 0 1,0-1-1,0 1 0,0 0 0,0 0 0,0 0 1,0 0-1,0 0 0,0 1 0,-1-1 0,0 1 1,-2 0-4,0 1 1,1 0-1,-1 0 1,1 0 0,0 0-1,0 1 1,0 0 0,0-1-1,0 1 1,0 0 0,1 0-1,-1 1 1,1-1 0,0 0-1,0 1 1,0-1-1,-2 8 1,-3 7-19,0 0-1,-5 27 1,7-23 2,2 1-1,0-1 1,2 1 0,1 27 0,1-34 2,0 0 0,1 0 0,1 0 0,1 0 0,0-1 0,11 26 0,-14-38 12,0 0 0,1 0 0,-1 0 0,1 0-1,-1-1 1,1 1 0,0-1 0,0 1 0,1-1 0,-1 1 0,0-1-1,1 0 1,-1 0 0,1-1 0,0 1 0,-1 0 0,1-1 0,0 0-1,0 1 1,0-1 0,0 0 0,0-1 0,0 1 0,1 0 0,-1-1-1,0 0 1,0 0 0,0 0 0,1 0 0,-1 0 0,0-1 0,0 1-1,0-1 1,0 0 0,0 0 0,0 0 0,0 0 0,0 0 0,0-1 0,4-2-1,4-5-4,1 0 0,-1-1 0,-1 0 0,1-1 0,-2 0 0,0-1 0,0 0 0,-1 0 0,9-18 0,1-6 18,-2 0-1,14-47 1,-13 26 1,-2-1 0,-3-1 0,-2 0 0,-3-1-1,-1-101 1,-6 151-23,1 7 10,-1 1 0,0 0 0,0 0 1,0-1-1,0 1 0,0 0 0,0-1 1,-1 1-1,1 0 0,-1-1 0,0 1 0,0 0 1,0 0-1,0 0 0,0 0 0,0 0 0,-2-2 1,3 4 1,0-1 1,0 1 0,0 0-1,0 0 1,-1 0 0,1 0-1,0 0 1,0 0-1,0 0 1,-1 0 0,1 0-1,0 0 1,0-1 0,-1 1-1,1 0 1,0 0 0,0 0-1,0 0 1,-1 1-1,1-1 1,0 0 0,0 0-1,-1 0 1,1 0 0,0 0-1,0 0 1,0 0 0,-1 0-1,1 0 1,0 0 0,0 1-1,0-1 1,0 0-1,-1 0 1,1 0 0,0 0-1,0 0 1,0 1 0,0-1-1,0 0 1,0 0 0,-1 0-1,1 1 1,0-1-1,0 0 1,0 1 0,-5 11-18,1 0-1,0 1 1,1 0 0,0 0 0,1 0 0,-1 22 0,1-17 2,-4 59-6,3 0 0,4 0 0,3 0 1,3 0-1,4-1 0,3-1 0,31 100 0,-42-166 12,-3-6 5,1 0-1,0 0 1,0 0 0,0 0 0,0 0 0,1-1 0,-1 1 0,1 0 0,0-1 0,2 4 0,-4-6 4,0 0 1,0 0 0,0 0-1,0 0 1,1 1-1,-1-1 1,0 0 0,0 0-1,0 0 1,0 0 0,1 0-1,-1 0 1,0 0 0,0 0-1,0 0 1,1 0 0,-1 0-1,0 0 1,0 1 0,0-1-1,1 0 1,-1-1-1,0 1 1,0 0 0,0 0-1,0 0 1,1 0 0,-1 0-1,0 0 1,0 0 0,0 0-1,1 0 1,-1 0 0,0 0-1,0 0 1,0-1-1,0 1 1,0 0 0,1 0-1,-1 0 1,0 0 0,0 0-1,0-1 1,0 1 0,0 0-1,0 0 1,0 0 0,1 0-1,-1-1 1,0 1-1,0 0 1,0-1 0,3-13-37,-2 12 26,8-68-102,0-114 0,-7 118 106,-1 11-5,37-511-534,-43 638 345,2 1 0,13 139 1,12-55 157,-16-133 37,0 0-1,1-1 1,1 0-1,16 31 0,-20-48 5,-1 0 1,1-1-1,0 1 0,0-1 0,0 0 0,10 9 0,-13-13 4,0 0-1,0 0 0,0 0 1,1 0-1,-1-1 0,1 1 1,-1 0-1,0-1 1,1 1-1,-1-1 0,1 1 1,-1-1-1,1 1 0,0-1 1,-1 0-1,1 0 0,-1 0 1,1 0-1,0 0 0,-1 0 1,1 0-1,-1-1 0,1 1 1,-1-1-1,1 1 0,-1-1 1,1 1-1,-1-1 1,1 0-1,-1 0 0,0 0 1,0 0-1,3-2 0,2-4 14,1 0 0,-1 0 0,-1-1 0,1 0 0,-1 0-1,-1-1 1,0 1 0,5-15 0,21-78 140,-18 46-39,-1 0 0,-3 0 0,2-93 0,-13 120-95,3 28-20,0-1 0,0 1 0,0 0 0,0-1 0,0 1 0,0 0 0,0 0 0,0-1 0,0 1 0,0 0 0,0 0 0,0-1 0,0 1 1,0 0-1,-1 0 0,1 0 0,0-1 0,0 1 0,0 0 0,0 0 0,-1 0 0,1-1 0,0 1 0,0 0 0,0 0 0,-1 0 0,1 0 0,0-1 0,0 1 0,-1 0 0,1 0 0,0 0 0,0 0 0,-1 0 0,1 0 0,0 0 0,0 0 0,-1 0 0,1 0 0,0 0 0,-1 0 0,-7 10-12,4 4-7,0 0-1,0 1 1,1-1-1,-2 29 1,3 63-43,2-89 56,0-9 5,2 44-4,-2-48 6,1 0 0,0 0 0,0 1 0,0-1 0,1 0 0,-1 0 0,1 0 0,0 0 0,3 5 0,-4-8 2,-1-1 0,1 1-1,-1 0 1,1-1 0,0 1 0,-1 0 0,1-1-1,0 1 1,-1-1 0,1 1 0,0-1 0,0 0-1,-1 1 1,1-1 0,0 0 0,0 1 0,0-1-1,0 0 1,-1 0 0,1 0 0,0 0 0,0 0-1,0 0 1,1 0 0,0 0 3,0-1 0,0 0 0,0 1-1,-1-1 1,1 0 0,0 0 0,0 0 0,-1 0 0,1 0 0,2-3-1,2-2 16,0-1 0,-1 0-1,1 0 1,3-8-1,4-7-273,-1-1 0,-1 0 0,-1 0 0,-1-1 0,9-38 0,-13 40-1312,-2 0 0,-1 0-1,0-41 1,-3 43 200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5.675"/>
    </inkml:context>
    <inkml:brush xml:id="br0">
      <inkml:brushProperty name="width" value="0.025" units="cm"/>
      <inkml:brushProperty name="height" value="0.025" units="cm"/>
    </inkml:brush>
  </inkml:definitions>
  <inkml:trace contextRef="#ctx0" brushRef="#br0">1 282 15235,'12'84'1748,"7"34"-156,-16-103-1345,1 1 1,1-1-1,1 0 1,0 0 0,8 15-1,-13-29-203,0 1 0,0 0-1,0 0 1,0-1 0,0 1-1,1 0 1,-1-1 0,0 1-1,1-1 1,-1 0 0,1 1-1,0-1 1,-1 0 0,1 0-1,0 0 1,0 0 0,-1 0-1,1 0 1,4 0-1,-4-1-10,-1 0-1,1 0 0,0 0 0,0-1 1,-1 1-1,1-1 0,0 1 0,0-1 0,-1 0 1,1 1-1,-1-1 0,1 0 0,-1 0 0,1 0 1,-1 0-1,1 0 0,1-3 0,5-5 58,-1-1 0,0 1 0,0-2 0,-1 1 0,5-13 0,0-3 71,0 0 0,-2-1 1,-1 0-1,-2-1 1,6-44-1,-7 16 159,-5-103 0,0 147-288,-4-41 60,3 50-92,1-1 0,-1 1 0,0 0 0,0 0 0,0 0 0,0 0 0,0 0 0,0 0 0,-1 1 0,0-1 0,1 0 0,-5-4 0,6 7-2,-1 0 0,1 0 0,0 0 0,0-1 0,-1 1 0,1 0 0,0 0 0,-1 0 0,1 0 0,0 0 0,0 0 0,-1 0 0,1 0 0,0 0 0,-1 0 0,1 0 0,0 0 0,-1 0 0,1 0 0,0 0 0,0 0 0,-1 0 0,1 0 0,0 1 0,-1-1 0,1 0 0,0 0 0,0 0 0,-1 0 0,1 1 0,0-1 0,0 0 0,0 0 0,-1 1 0,1-1 0,0 0 1,0 0-1,0 1 0,0-1 0,-1 0 0,1 0 0,0 1 0,0-1 0,0 1 0,-6 15-64,1 15 85,1 0 0,2 0-1,1 0 1,1 0 0,6 45-1,-3-62 17,-1 1 0,2-1 0,0 0-1,1 0 1,0-1 0,1 1-1,1-1 1,0 0 0,11 15 0,-5-11-19,1-1 0,1 0 1,0-1-1,1 0 0,29 20 1,-44-34-12,17 9-66,-13-10-50,-8-10-52,-13-18 208,-1 1 0,-1 0-1,-2 2 1,-29-30-1,19 21 634,-23-24 1514,53 58-2169,0-1 1,0 1-1,-1 0 1,1 0-1,0 0 0,0-1 1,0 1-1,0 0 1,-1-1-1,1 1 0,0 0 1,0 0-1,0-1 1,0 1-1,0 0 0,0-1 1,0 1-1,0 0 1,0 0-1,0-1 0,0 1 1,0 0-1,0-1 1,0 1-1,0 0 0,0-1 1,0 1-1,0 0 1,0 0-1,0-1 0,0 1 1,1 0-1,-1-1 0,0 1 1,0 0-1,0 0 1,0-1-1,1 1 0,-1 0 1,0 0-1,0 0 1,1-1-1,-1 1 0,0 0 1,0 0-1,1 0 1,-1 0-1,0 0 0,1-1 1,-1 1-1,0 0 1,0 0-1,1 0 0,-1 0 1,0 0-1,1 0 1,-1 0-1,0 0 0,1 0 1,-1 0-1,0 0 1,0 0-1,1 0 0,-1 1 1,27 2 60,-23-3-91,143 13-2478,-100-12 1922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6.202"/>
    </inkml:context>
    <inkml:brush xml:id="br0">
      <inkml:brushProperty name="width" value="0.025" units="cm"/>
      <inkml:brushProperty name="height" value="0.025" units="cm"/>
    </inkml:brush>
  </inkml:definitions>
  <inkml:trace contextRef="#ctx0" brushRef="#br0">0 223 18884,'6'-6'550,"0"0"0,0 0 0,1 1 0,0 0 1,0 0-1,0 0 0,0 1 0,1 0 0,0 1 0,0 0 0,0 0 0,16-4 1,-21 7-497,1-1 1,0 1 0,0 0-1,-1 0 1,1 0 0,0 0-1,0 1 1,-1-1 0,1 1 0,0 0-1,-1 0 1,1 0 0,-1 1-1,1-1 1,-1 1 0,0 0-1,0 0 1,1 0 0,-1 0 0,-1 0-1,1 1 1,0 0 0,0-1-1,-1 1 1,0 0 0,0 0-1,1 0 1,-2 1 0,1-1 0,2 7-1,5 16-76,-8-21 15,1 0 0,0 0 0,0 0 1,0 0-1,0 0 0,4 4 0,-5-7 11,0-1-1,0 0 1,0 0-1,1 0 1,-1 1-1,0-1 1,1-1-1,-1 1 0,1 0 1,-1 0-1,1 0 1,0-1-1,-1 1 1,1-1-1,0 1 1,-1-1-1,1 0 1,0 0-1,-1 0 1,1 0-1,0 0 1,0 0-1,1 0 1,4-1 38,-1-1 0,1 0 0,-1 0 1,1 0-1,-1 0 0,0-1 0,0 0 1,0-1-1,-1 1 0,1-1 0,-1 0 1,0-1-1,7-6 0,-2 0 47,-1 0-1,0 0 1,0-1-1,-1 0 1,8-16-1,-11 17-67,-1 1 0,0-1 0,0 0 0,3-21 0,-6 27-191,0 0 0,-1 0 1,0-1-1,1 1 0,-2 0 0,1 0 1,-1 0-1,1 0 0,-1 0 0,-1 0 0,1 0 1,-1 0-1,-2-5 0,3 9 108,1 0 0,0 1 0,-1-1 0,1 0 0,0 1 0,-1-1 0,1 1 0,-1-1 0,1 0 0,-1 1 0,1-1 0,-1 1 0,1-1 0,-1 1 0,0 0 0,1-1 0,-1 1-1,0 0 1,1-1 0,-1 1 0,0 0 0,1 0 0,-1-1 0,0 1 0,0 0 0,1 0 0,-1 0 0,0 0 0,0 0 0,1 0 0,-1 0 0,0 0 0,1 0 0,-1 1 0,0-1 0,0 0 0,1 0 0,-1 1 0,0-1 0,1 0 0,-1 1 0,0 0 0,-2 8-885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6.656"/>
    </inkml:context>
    <inkml:brush xml:id="br0">
      <inkml:brushProperty name="width" value="0.025" units="cm"/>
      <inkml:brushProperty name="height" value="0.025" units="cm"/>
    </inkml:brush>
  </inkml:definitions>
  <inkml:trace contextRef="#ctx0" brushRef="#br0">18 118 16275,'7'-6'3264,"-10"14"-331,-5 7-1441,6-9-1162,0 0-181,-1 0 0,2 1 0,-1-1-1,1 1 1,0 0 0,0-1 0,0 1 0,2 10-1,-1-16-142,0-1 0,0 1 0,0 0 0,0-1 0,0 1 0,0-1 0,1 1 0,-1 0 0,0-1 0,1 1 0,-1-1 0,0 1 0,1-1 0,-1 1 0,0-1-1,1 1 1,-1-1 0,1 0 0,-1 1 0,1-1 0,-1 1 0,1-1 0,-1 0 0,1 0 0,0 1 0,-1-1 0,1 0 0,-1 0 0,1 0 0,0 1 0,-1-1 0,1 0-1,0 0 1,-1 0 0,1 0 0,0 0 0,-1 0 0,1 0 0,-1-1 0,1 1 0,0 0 0,-1 0 0,1 0 0,-1-1 0,1 1 0,-1 0 0,1-1 0,0 1-1,0-1 1,28-20 286,-28 20-280,59-55 422,-36 32-229,1 1 0,34-23 0,-56 44-201,0 0-1,0 0 0,0 0 1,1 0-1,-1 1 0,0-1 1,1 1-1,-1 0 0,1 0 1,0 1-1,-1-1 1,1 1-1,-1-1 0,1 1 1,0 0-1,-1 1 0,5 0 1,-5 0-8,0 0 0,0 0 0,-1 0 0,1 1 0,-1-1 0,1 1 0,-1 0 0,0 0 0,1 0 0,-1 0 0,0 0 0,0 0 0,0 0 0,-1 1 0,1-1 0,0 1 0,-1-1 0,0 1 0,0 0 0,0 0 0,1 3 0,6 30-40,-7-30 45,-1-1 0,1 1 0,0-1 0,1 1 0,-1-1 0,1 0 0,0 0 0,0 1 0,1-1 0,0-1 0,4 7 0,-6-10 8,0 0-1,-1-1 0,1 1 1,0-1-1,0 1 0,0-1 1,0 0-1,0 1 0,1-1 0,-1 0 1,0 0-1,0 0 0,0 0 1,0 0-1,0 0 0,0 0 1,0 0-1,0 0 0,0 0 1,0-1-1,0 1 0,0 0 0,0-1 1,0 1-1,0-1 0,0 1 1,0-1-1,0 1 0,0-1 1,0 0-1,0 1 0,-1-1 0,1 0 1,0 0-1,0-1 0,6-5 46,-1 0-1,0-1 0,5-9 1,-6 9-2,15-21 88,-5 6-8,1 1 0,22-24 0,-38 45-135,1 0 1,-1 0-1,1 0 1,0 1-1,0-1 1,0 0-1,-1 0 1,1 1-1,0-1 1,0 1 0,0-1-1,0 0 1,0 1-1,0 0 1,0-1-1,0 1 1,0 0-1,0-1 1,0 1-1,1 0 1,-1 0-1,0 0 1,0 0-1,0 0 1,0 0-1,2 1 1,-1 0-9,-1 0 1,0 0-1,0 0 0,1 0 1,-1 0-1,0 1 0,0-1 1,0 1-1,0-1 0,0 0 1,-1 1-1,1-1 0,0 1 1,-1 0-1,1-1 0,0 4 1,3 15-448,0-1 0,-2 1 0,0 0 0,-1 24 0,-1-37 128,1-6-138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7.559"/>
    </inkml:context>
    <inkml:brush xml:id="br0">
      <inkml:brushProperty name="width" value="0.025" units="cm"/>
      <inkml:brushProperty name="height" value="0.025" units="cm"/>
    </inkml:brush>
  </inkml:definitions>
  <inkml:trace contextRef="#ctx0" brushRef="#br0">1 137 16644,'1'-8'492,"1"0"0,1 0 0,-1 0 0,1 0 0,1 1 1,-1 0-1,1-1 0,0 2 0,1-1 0,0 0 0,8-9 0,-9 13-302,-1-1-1,1 1 1,0 0-1,0 0 1,0 0-1,0 0 0,1 1 1,-1-1-1,1 1 1,-1 0-1,1 1 0,0-1 1,0 1-1,0 0 1,0 0-1,0 1 0,0-1 1,0 1-1,8 1 1,-10-1-152,0 1 0,1-1 1,-1 1-1,0 0 0,0 0 0,0 0 1,0 1-1,-1-1 0,1 1 1,0 0-1,-1-1 0,1 1 1,-1 0-1,1 1 0,3 3 0,-3-1-19,0-1 0,0 1 0,-1-1 0,0 1-1,0 0 1,0-1 0,0 1 0,-1 0-1,1 6 1,0 2-10,-1 1 0,0 0 0,-1-1 0,-1 1 0,0 0 0,-4 21-1,-12 23 14,11-41-17,2 0-1,-1 0 1,-1 24-1,5-39-3,1 0 0,0 0 0,0 0 0,0-1 0,0 1 0,0 0 0,0 0 0,1 0 0,-1 0 0,1 0 0,-1-1 0,1 1 0,0 0 0,0 0 0,0-1 0,0 1 0,0 0 0,0-1 0,0 1 0,0-1 0,0 0 0,3 2 0,-2-1 3,1-1 1,-1 0-1,1 1 1,0-1-1,0-1 1,-1 1-1,1 0 0,0-1 1,0 1-1,0-1 1,0 0-1,0 0 1,3 0-1,8-2 27,1-1-1,-1 0 0,0-1 0,22-8 1,-15 3 23,-1 0 0,35-22 1,-45 24-189,0 0 0,0 0 1,-1-1-1,0 0 1,-1-1-1,14-18 0,-21 26 145,0 0 0,0 0-1,-1 0 1,1 0-1,0-1 1,-1 1 0,1 0-1,-1 0 1,1-1 0,-1 1-1,0 0 1,1 0-1,-1-1 1,0 1 0,0-1-1,0 1 1,0 0-1,0-1 1,0 1 0,-1 0-1,1-1 1,0 1 0,-1 0-1,1 0 1,-1-1-1,0-1 1,-1 1-24,0-1 0,-1 1 0,1 0 0,0 0 0,-1 0-1,1 0 1,-1 0 0,0 0 0,0 1 0,-5-3 0,-28-9-164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8.027"/>
    </inkml:context>
    <inkml:brush xml:id="br0">
      <inkml:brushProperty name="width" value="0.025" units="cm"/>
      <inkml:brushProperty name="height" value="0.025" units="cm"/>
    </inkml:brush>
  </inkml:definitions>
  <inkml:trace contextRef="#ctx0" brushRef="#br0">1 70 18468,'14'4'2272,"4"-1"-1471,7-5-313,4-3 1120,5-5-1136,6-5-696,-1-2 432,-2 3-216,-1 1-312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8.477"/>
    </inkml:context>
    <inkml:brush xml:id="br0">
      <inkml:brushProperty name="width" value="0.025" units="cm"/>
      <inkml:brushProperty name="height" value="0.025" units="cm"/>
    </inkml:brush>
  </inkml:definitions>
  <inkml:trace contextRef="#ctx0" brushRef="#br0">58 550 18580,'-10'15'501,"1"0"0,0 0 1,-11 30-1,18-40-451,0 1 0,1 0 0,-1-1 0,1 1 0,1 0 0,-1 0 0,1 0 0,0 0 0,0 0 0,0 0 1,1 0-1,0-1 0,0 1 0,1 0 0,1 5 0,-2-9-13,-1 0 0,1 0 1,0 0-1,0-1 0,-1 1 0,1 0 1,0 0-1,1-1 0,-1 1 0,0-1 1,0 1-1,1-1 0,-1 0 0,1 1 1,-1-1-1,1 0 0,0 0 1,-1 0-1,1 0 0,0 0 0,0 0 1,-1-1-1,1 1 0,0-1 0,0 1 1,0-1-1,0 0 0,0 1 0,0-1 1,0 0-1,0 0 0,0 0 0,0-1 1,0 1-1,0 0 0,0-1 0,-1 0 1,1 1-1,0-1 0,0 0 0,2-1 1,3-2 193,0 0 0,-1-1-1,1 0 1,-1 0 0,0 0 0,0-1 0,-1 0 0,0 0 0,5-7 0,-1 0 122,-2-1 0,0 0 0,0 0 0,-1-1 1,-1 0-1,-1 0 0,0 0 0,-1 0 0,0-1 0,-1 1 0,-1-1 0,-1-20 0,0 35-340,0 0 0,0 0 0,0 0 0,0-1 0,0 1 0,-1 0-1,1 0 1,0 0 0,-1 0 0,1 0 0,0 0 0,-1 0 0,1 0 0,-2-1-1,2 2-16,0-1 0,-1 1-1,1 0 1,0 0-1,-1 0 1,1 0-1,0 0 1,0-1-1,-1 1 1,1 0-1,0 0 1,-1 0-1,1 0 1,0 0-1,-1 0 1,1 0-1,0 0 1,-1 0 0,1 0-1,0 0 1,-1 0-1,1 1 1,0-1-1,-1 0 1,1 0-1,0 0 1,0 0-1,-1 0 1,1 1-1,-1-1 1,0 1-53,-1 1 0,0 0 0,1-1 0,-1 1 0,1 0 0,0 0 0,-1 0 0,1 0 0,0 0 0,0 0 0,0 0 0,0 2 0,-2 4-474,1-1 1,1 1-1,-1-1 1,1 1-1,0-1 1,1 1-1,0 0 1,1 9-1,-1-16 481,1-1 0,-1 1 0,0-1-1,1 0 1,-1 1 0,0-1 0,1 1 0,-1-1-1,0 0 1,1 1 0,-1-1 0,1 0 0,-1 1-1,0-1 1,1 0 0,-1 0 0,1 1-1,-1-1 1,1 0 0,-1 0 0,1 0 0,-1 0-1,1 0 1,-1 0 0,1 0 0,-1 0 0,1 0-1,-1 0 1,1 0 0,-1 0 0,1 0 0,-1 0-1,2-1 1,12-3-923</inkml:trace>
  <inkml:trace contextRef="#ctx0" brushRef="#br0" timeOffset="1">368 106 20620,'-3'38'1238,"-3"119"2128,7-140-3146,0 0 1,2-1-1,0 1 1,0 0-1,2-1 0,0 0 1,8 17-1,-11-28-213,1-1-1,-1 1 1,1-1 0,0 0-1,0 1 1,0-2 0,0 1-1,1 0 1,0-1 0,0 1-1,0-1 1,0 0 0,0 0-1,5 2 1,-6-4-28,-1 0 0,1 0-1,0-1 1,0 1 0,-1-1 0,1 1 0,0-1 0,0 0-1,0 0 1,0 0 0,-1 0 0,1-1 0,0 1-1,0-1 1,0 0 0,-1 1 0,1-1 0,0-1 0,-1 1-1,1 0 1,-1 0 0,1-1 0,-1 0 0,0 1 0,4-5-1,2-2-120,0-2 0,0 1 0,-1-1 0,0 0 1,0 0-1,-2-1 0,1 0 0,-1 0 0,6-20 0,0-9-365,10-60 1,-11 39 545,4-111 1,-14 226 1390,15 95 1,-10-122-1543,1 1 0,1-1 0,1 0-1,2-1 1,20 41 0,-26-60 38,1 0 1,-1-1-1,1 0 1,0 1-1,8 6 1,3 0-220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9.276"/>
    </inkml:context>
    <inkml:brush xml:id="br0">
      <inkml:brushProperty name="width" value="0.025" units="cm"/>
      <inkml:brushProperty name="height" value="0.025" units="cm"/>
    </inkml:brush>
  </inkml:definitions>
  <inkml:trace contextRef="#ctx0" brushRef="#br0">63 119 17204,'0'0'48,"0"-1"1,0 1-1,0 0 0,0 0 1,0-1-1,0 1 1,0 0-1,0-1 0,0 1 1,-1 0-1,1 0 1,0-1-1,0 1 1,0 0-1,0-1 0,0 1 1,0 0-1,0 0 1,-1-1-1,1 1 0,0 0 1,0 0-1,0 0 1,-1-1-1,1 1 1,0 0-1,0 0 0,-1 0 1,1 0-1,0-1 1,0 1-1,-1 0 0,1 0 1,0 0-1,-1 0 1,1 0-1,0 0 1,0 0-1,-1 0 0,0 0 1,-11 9 748,-8 21 303,15-18-868,1 0 1,0 0-1,1 1 1,1-1-1,0 1 1,0-1-1,1 1 1,2 23-1,-1-28-180,1-1 0,0 1-1,0 0 1,1 0-1,0 0 1,0-1 0,1 1-1,0-1 1,0 0-1,1 0 1,0 0-1,0 0 1,0-1 0,1 0-1,7 8 1,-10-12-17,0-1 0,0 1 1,0-1-1,0 1 0,0-1 1,0 0-1,1 0 0,-1 0 1,0 0-1,1 0 0,-1 0 0,0-1 1,1 1-1,-1-1 0,1 0 1,-1 1-1,1-1 0,2-1 1,-1 1 11,0-1 1,0 0-1,0-1 1,0 1 0,0-1-1,0 1 1,-1-1 0,1 0-1,0-1 1,3-2-1,4-4 89,0-2-1,0 1 0,-1-1 1,16-25-1,8-17 141,-2-1 1,38-93-1,-60 128-277,-10 19 1,0 0 0,0 0 0,0 0 0,0 0 0,0 0 0,0 0 0,0-1 0,0 1 0,0 0 0,0 0 0,0 0 0,0 0 0,0 0 0,0 0 0,0 0 0,0 0 0,0-1 0,1 1 0,-1 0 0,0 0 0,0 0 0,0 0 0,0 0 0,0 0 0,0 0 0,0 0 0,0 0 0,1 0 0,-1 0 0,0 0 0,0 0 0,0 0 0,0 0 0,0 0 0,0 0 0,0 0 0,1 0 0,-1 0 0,0 0 0,0 0 0,0 0 0,0 0 0,0 0 0,0 0 0,0 0-1,0 0 1,1 0 0,-1 0 0,0 0 0,0 0 0,0 0 0,0 1 0,0-1 0,0 0 0,0 0 0,2 28 0,-2-18 1,0 22 11,1 54-17,0-77 33,0 0 0,1 0 0,-1 0 0,2-1 0,-1 1 0,1-1 0,6 12 0,-8-19-12,-1 0 1,1 0-1,0 1 1,-1-1-1,1 0 1,0 0-1,0 0 0,0 0 1,0 0-1,0 0 1,0 0-1,0-1 1,0 1-1,0 0 1,0 0-1,1-1 1,-1 1-1,0-1 0,0 1 1,1-1-1,-1 1 1,0-1-1,1 0 1,-1 0-1,1 0 1,-1 0-1,0 0 1,1 0-1,-1 0 1,0 0-1,1 0 0,-1-1 1,0 1-1,1 0 1,-1-1-1,0 1 1,1-1-1,-1 0 1,2-1-1,4-2 71,-1-1 0,1 0-1,-1 0 1,0-1 0,8-9 0,61-84 667,-48 62-506,34-38-1,-58 71-252,1 1-1,-1 0 1,1 0-1,0 0 1,0 0-1,0 0 1,9-3-1,-12 5 2,0 1-1,0 0 1,0-1-1,0 1 1,0 0-1,0 0 1,0 0-1,0 0 1,0 0-1,0 0 1,1 0-1,-1 0 1,0 0-1,0 0 1,0 1-1,0-1 1,0 0-1,0 1 1,0-1 0,0 1-1,0-1 1,0 1-1,0 0 1,0-1-1,-1 1 1,1 0-1,0-1 1,0 1-1,-1 0 1,1 0-1,0 0 1,-1 0-1,1 0 1,-1 0-1,1 0 1,-1 0-1,1 0 1,-1 1 0,5 12-37,-1 0 0,0 1 1,-2 0-1,2 15 0,-2-12 11,1 0 0,7 24 0,-9-40 27,0 0 0,-1 0 0,1 0-1,0-1 1,0 1 0,0 0 0,0 0 0,0-1-1,1 1 1,-1 0 0,0-1 0,1 0 0,-1 1-1,1-1 1,-1 0 0,3 2 0,-3-3-14,0 0 1,0 1 0,0-1 0,0 0-1,0 0 1,1 0 0,-1 0 0,0 0-1,0 0 1,0 0 0,0 0 0,0-1-1,0 1 1,0 0 0,0-1-1,0 1 1,0-1 0,0 1 0,0-1-1,0 1 1,0-1 0,0 1 0,0-1-1,0 0 1,0 0 0,-1 0-1,1 1 1,0-1 0,-1 0 0,2-2-1,24-35-1490,-2 0 0,29-65-1,-31 59 584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2.215"/>
    </inkml:context>
    <inkml:brush xml:id="br0">
      <inkml:brushProperty name="width" value="0.05" units="cm"/>
      <inkml:brushProperty name="height" value="0.05" units="cm"/>
    </inkml:brush>
  </inkml:definitions>
  <inkml:trace contextRef="#ctx0" brushRef="#br0">21 1 20756,'7'1'2225,"0"8"-1545,-6 11-296,1 7 1417,-4 12-937,0 4-272,-3 7-392,0 2-48,-3-1-144,3-5-192,-1-10-544,3-6-313,2-13-311,1-5 1000,4-12-280,2-3-264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29.725"/>
    </inkml:context>
    <inkml:brush xml:id="br0">
      <inkml:brushProperty name="width" value="0.025" units="cm"/>
      <inkml:brushProperty name="height" value="0.025" units="cm"/>
    </inkml:brush>
  </inkml:definitions>
  <inkml:trace contextRef="#ctx0" brushRef="#br0">86 315 15723,'-3'1'251,"0"-1"0,0 1 0,0 0-1,0 0 1,0 0 0,0 0 0,1 0 0,-1 1-1,0-1 1,1 1 0,-1 0 0,1 0-1,0 0 1,-1 0 0,1 0 0,0 0 0,0 1-1,1-1 1,-1 1 0,0-1 0,1 1-1,-2 3 1,-2 4 211,0 0-1,1 1 1,0 0-1,-4 18 0,7-22-374,0 0-1,0 0 0,1 0 1,0 0-1,0 0 1,0 0-1,1 0 0,0 0 1,0 0-1,5 11 0,-6-16-68,1 0 0,0 0 0,0 0 0,1 0-1,-1 0 1,0 0 0,1 0 0,-1 0 0,1 0-1,0 0 1,-1-1 0,1 1 0,0-1 0,0 1 0,0-1-1,0 0 1,0 0 0,0 0 0,0 0 0,1 0 0,-1 0-1,0-1 1,1 1 0,-1-1 0,0 1 0,1-1-1,-1 0 1,0 0 0,1 0 0,-1 0 0,1-1 0,-1 1-1,0-1 1,5-1 0,0 0 38,1-1 1,-1 0-1,1-1 0,-1 0 0,-1 0 1,1-1-1,0 1 0,-1-1 0,0-1 1,8-9-1,3-3 130,-2-2 0,16-25 1,-9 10 0,-2-1 0,-2 0 0,-1-2 0,-2 0 0,-1-1 0,13-65 0,-26 98-172,1 0-4,-1 0 0,0 1 0,0-1 1,-1 0-1,1 0 0,-1 0 0,-1 0 1,1 0-1,-3-10 0,3 15-11,0 1 0,0-1-1,0 1 1,-1-1 0,1 1 0,0-1 0,0 1-1,0 0 1,-1-1 0,1 1 0,0-1 0,-1 1-1,1-1 1,0 1 0,-1 0 0,1-1 0,0 1 0,-1 0-1,1-1 1,-1 1 0,1 0 0,-1 0 0,1 0-1,0-1 1,-1 1 0,1 0 0,-1 0 0,1 0-1,-1 0 1,1 0 0,-1 0 0,1 0 0,-1 0-1,1 0 1,-1 0 0,1 0 0,-1 0 0,1 0 0,-1 0-1,1 0 1,-1 0 0,1 1 0,-1-1 0,1 0-1,-1 0 1,1 1 0,-1-1 0,1 0 0,0 1-1,-1-1 1,1 0 0,0 1 0,-1-1 0,1 0-1,0 1 1,-1-1 0,1 1 0,0-1 0,0 1 0,-21 31-28,13-13 29,1-1-1,0 1 1,2 0-1,0 1 1,1-1-1,1 1 1,-1 24-1,4-30-151,0 1 0,0-1-1,1 0 1,1 0-1,0 0 1,1 0 0,1 0-1,0-1 1,1 1 0,0-1-1,7 12 1,-8-19 71,0-1 0,-1 0 1,2 0-1,-1 0 0,0 0 1,1-1-1,0 0 0,10 7 0,11 4-380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0.576"/>
    </inkml:context>
    <inkml:brush xml:id="br0">
      <inkml:brushProperty name="width" value="0.025" units="cm"/>
      <inkml:brushProperty name="height" value="0.025" units="cm"/>
    </inkml:brush>
  </inkml:definitions>
  <inkml:trace contextRef="#ctx0" brushRef="#br0">266 203 19020,'-6'-3'149,"0"0"1,0 1-1,0-1 0,0 2 0,0-1 1,0 1-1,-1-1 0,1 2 1,-1-1-1,1 1 0,-1 0 0,1 0 1,0 1-1,-1 0 0,1 0 0,0 0 1,-1 1-1,1 0 0,0 0 1,0 1-1,0 0 0,1 0 0,-1 0 1,1 0-1,-1 1 0,1 0 1,0 0-1,-5 7 0,1-2-105,0 0 0,1 1 0,1 0 0,-1 0 0,2 1 0,-1 0-1,2 0 1,-1 1 0,2-1 0,-1 1 0,2 0 0,-1 1 0,-1 19 0,4-20-45,1-1-1,1 1 1,0-1 0,0 1 0,1-1 0,1 0-1,0 0 1,0 0 0,9 17 0,-10-24 23,0 1 0,1-2 0,-1 1 0,1 0 1,0 0-1,0-1 0,0 1 0,0-1 0,1 0 0,-1 0 1,8 4-1,-8-5 15,0-1-1,0 0 1,0 0 0,0 0 0,0-1 0,0 1-1,1-1 1,-1 1 0,0-1 0,0 0 0,0 0 0,1-1-1,-1 1 1,0-1 0,0 1 0,0-1 0,0 0-1,6-3 1,-1 0 67,1-1-1,-1 0 0,-1 0 0,1-1 0,-1 0 1,0-1-1,0 1 0,0-1 0,-1-1 1,8-11-1,2-5 234,-2-1 1,15-33 0,-19 35-102,-1 0 0,-1-1 1,-2 1-1,8-45 0,-12 50-171,-1 0-1,0 0 1,-1 0-1,-1 0 1,-1 0-1,-1 1 1,-5-24-1,6 36-87,1 1 0,-1-1-1,0 0 1,0 1 0,-1-1-1,1 1 1,-1 0-1,0 0 1,0 0 0,-1 0-1,1 0 1,-1 1 0,-5-5-1,8 7-28,-1 0 0,1 0-1,-1 0 1,1 1 0,-1-1 0,0 1-1,1-1 1,-1 1 0,0-1-1,0 1 1,1 0 0,-1 0 0,0 0-1,0 0 1,1 0 0,-4 1 0,2-1-50,1 1 1,0 0 0,-1 0 0,1 1 0,0-1-1,0 0 1,0 1 0,0 0 0,0-1 0,0 1-1,0 0 1,0 0 0,1 0 0,-3 3 0,-1 4-55,1 0 0,0 1-1,0-1 1,1 1 0,0-1 0,1 1 0,0 0 0,1 0 0,0 0 0,0 15 0,0 20-560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1.250"/>
    </inkml:context>
    <inkml:brush xml:id="br0">
      <inkml:brushProperty name="width" value="0.025" units="cm"/>
      <inkml:brushProperty name="height" value="0.025" units="cm"/>
    </inkml:brush>
  </inkml:definitions>
  <inkml:trace contextRef="#ctx0" brushRef="#br0">1 298 16331,'15'28'1585,"14"22"-62,-26-46-1322,-1 0 0,1-1 0,0 1 0,0-1 1,1 0-1,-1 0 0,1 0 0,-1 0 0,8 3 0,-9-5-140,0 0 1,0-1-1,0 0 1,0 1-1,0-1 1,0 0-1,0 0 1,0 0-1,0 0 1,0-1-1,0 1 0,0 0 1,0-1-1,0 1 1,0-1-1,0 0 1,0 0-1,-1 0 1,1 0-1,0 0 1,0 0-1,-1 0 1,1 0-1,-1-1 0,1 1 1,-1-1-1,3-2 1,3-4 89,0-1 1,-1 0 0,10-17-1,-2-2 56,-1-1 1,-1 0-1,-1-1 0,-2 0 1,-1 0-1,-1-1 0,-2 0 1,2-61-1,-8 79-122,-2 21-62,-2 23-38,2 69-65,4-85 91,0 0 0,1 0-1,0 0 1,8 23 0,-9-36 6,-1 1 1,1-1-1,0 1 1,0-1 0,0 0-1,1 0 1,-1 1 0,1-1-1,-1 0 1,1 0 0,0 0-1,-1-1 1,1 1 0,0 0-1,0-1 1,3 2 0,-4-2 7,1-1 0,0 1 1,-1-1-1,1 0 0,0 0 0,0 0 1,-1 0-1,1 0 0,0 0 1,-1 0-1,1 0 0,0-1 0,-1 1 1,1-1-1,0 1 0,-1-1 0,1 0 1,-1 0-1,1 1 0,-1-1 1,1 0-1,-1 0 0,0 0 0,2-2 1,7-6 104,-1 0 0,0 0 0,-1-1 0,0 0 0,-1 0 0,0-1 0,0 0 0,6-17 0,-2 3 103,-1-1 0,11-51-1,-21 55-290,-1 19-49,-2 13 11,1 7-242,1 0 1,0 0-1,1 0 1,1 0 0,1 0-1,0 0 1,1 0-1,6 19 1,1-18-1036,-9-18 1335,-1 1 0,1-1 1,-1 0-1,0 1 0,1-1 0,-1 0 0,1 1 0,-1-1 0,1 0 0,-1 1 1,1-1-1,-1 0 0,1 0 0,0 0 0,-1 0 0,1 1 0,-1-1 0,1 0 1,-1 0-1,1 0 0,0 0 0,-1 0 0,1 0 0,-1-1 0,1 1 0,-1 0 1,1 0-1,0 0 0,-1 0 0,1-1 0,-1 1 0,1 0 0,0-1 0,12-12-884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1.797"/>
    </inkml:context>
    <inkml:brush xml:id="br0">
      <inkml:brushProperty name="width" value="0.025" units="cm"/>
      <inkml:brushProperty name="height" value="0.025" units="cm"/>
    </inkml:brush>
  </inkml:definitions>
  <inkml:trace contextRef="#ctx0" brushRef="#br0">120 414 13467,'-4'3'365,"1"-1"-1,-1 1 1,1-1 0,-1 0-1,0 0 1,1 0 0,-1 0-1,0-1 1,0 0 0,-1 0-1,1 0 1,0 0 0,-8 0-1,7 0 158,0-1-1,0 1 0,0 0 0,0 1 1,0-1-1,0 1 0,0 0 0,-7 4 1,11-5-462,1-1 1,-1 1-1,1-1 1,-1 1 0,1 0-1,-1-1 1,1 1 0,0-1-1,-1 1 1,1 0-1,0-1 1,0 1 0,0 0-1,-1 0 1,1-1-1,0 1 1,0 0 0,0-1-1,0 1 1,0 0 0,0 0-1,0-1 1,0 1-1,1 0 1,-1-1 0,0 1-1,0 0 1,1 0-1,-1-1 1,0 1 0,1-1-1,-1 1 1,0 0 0,1-1-1,-1 1 1,1-1-1,0 2 1,6 15 303,-6-2-192,1-1 0,5 26 0,-5-36-143,-1 1 1,0-1-1,1 0 1,0 1-1,0-1 1,0 0-1,1 0 0,-1-1 1,1 1-1,0 0 1,0-1-1,6 6 1,-7-8-5,-1 0 1,0 0-1,1 0 1,-1 0-1,1-1 1,-1 1-1,1 0 1,-1-1-1,1 1 1,0-1-1,-1 0 1,1 0 0,0 1-1,-1-1 1,1 0-1,0 0 1,-1 0-1,1-1 1,0 1-1,2-1 1,-1 0 20,1-1 0,-1 1 0,0-1 1,0 0-1,0 0 0,0 0 0,-1 0 1,1-1-1,3-3 0,3-5 152,0 0 0,-1-1 0,12-22-1,-5 3 28,-2-1 0,-1 0 0,-1 0 0,7-39-1,-7 15-75,5-97 0,-15 139-145,0 1 0,-2-1-1,-2-22 1,2 33-5,1 1-1,-1-1 0,0 0 1,1 0-1,-1 0 1,0 1-1,-1-1 1,1 1-1,0-1 0,-1 1 1,0-1-1,1 1 1,-1 0-1,0-1 1,0 1-1,0 0 0,-1 0 1,1 1-1,0-1 1,-1 0-1,1 1 1,-1 0-1,-2-2 0,4 3-7,1 0 0,-1 0-1,1 0 1,-1 0 0,1 0-1,-1 1 1,1-1 0,-1 0-1,1 0 1,-1 0 0,1 1-1,0-1 1,-1 0 0,1 0-1,-1 1 1,1-1 0,-1 0-1,1 1 1,0-1 0,-1 0-1,1 1 1,0-1 0,-1 1-1,1-1 1,0 1 0,0-1-1,0 1 1,-1-1 0,1 0-1,0 1 1,0-1 0,0 1-1,0-1 1,0 1 0,0 0-1,0-1 1,0 1 0,0-1-1,0 2 1,-1 28-81,1-23 76,17 329-57,-15-311 73,2 0 0,1 0-1,9 30 1,-13-53 1,-1 0 1,1-1-1,-1 1 1,1-1-1,0 1 0,0-1 1,0 1-1,0-1 0,0 1 1,0-1-1,0 0 1,0 1-1,3 1 0,-3-3 1,-1 0 0,1 1 0,0-1 0,-1 0 0,1 0 0,-1 0 0,1 0 0,0 0 0,-1 0 0,1 0 0,-1 0-1,1 0 1,0 0 0,-1 0 0,1 0 0,0 0 0,-1 0 0,1 0 0,-1-1 0,1 1 0,-1 0 0,1-1 0,-1 1 0,1 0-1,0-1 1,2-2 14,-1 1 0,0-1 0,0 1 0,0-1 0,0 0 0,0 0 0,0 0-1,-1 0 1,1 0 0,-1 0 0,1-5 0,3-13 62,-2 0 1,0-1-1,-2 1 0,0-1 1,-1 1-1,-2 0 0,0-1 1,-6-25-1,10 55-103,0-1 0,0 1 0,1-1 0,0 0 0,1 0 0,-1 0 0,1 0 0,5 6 0,-7-11 19,0 0-1,-1 0 1,1 0-1,0 0 1,0 0-1,0-1 1,0 1-1,1-1 1,-1 1-1,0-1 1,1 0-1,-1 0 1,1 0-1,-1 0 1,1-1 0,-1 1-1,1-1 1,-1 1-1,1-1 1,0 0-1,-1 0 1,1 0-1,-1 0 1,1-1-1,0 1 1,-1-1-1,1 1 1,-1-1-1,1 0 1,3-2-1,9-5 6,-1-1 0,1-1 0,-1 0 0,-1-1 0,0-1-1,-1 0 1,21-26 0,-32 37 1,0 0-1,0 0 0,0 0 1,0 0-1,-1 0 1,1 0-1,0-1 1,-1 1-1,1 0 0,0 0 1,-1-1-1,0 1 1,1 0-1,-1 0 1,0-1-1,0 1 0,1-1 1,-1 1-1,0 0 1,-1-1-1,1 1 1,0 0-1,0-1 0,0 1 1,-2-2-1,2 2 0,-1 0 0,0 0 0,0 1 0,0-1 0,0 0 0,0 1 0,-1-1 0,1 1 0,0-1 0,0 1 0,0 0 0,0-1-1,0 1 1,-1 0 0,1 0 0,0 0 0,0 0 0,-1 0 0,1 0 0,0 0 0,0 0 0,0 1 0,0-1 0,-1 0 0,1 1 0,0-1 0,0 1 0,0-1 0,-2 2-1,-4 1 0,1 1 0,-1 0 0,0 0 0,1 0 0,0 1-1,0 0 1,1 0 0,-1 0 0,1 1 0,0 0-1,1 0 1,-1 0 0,1 1 0,1-1 0,-1 1 0,1 0-1,0 0 1,0 0 0,1 1 0,0-1 0,1 0-1,-1 1 1,1-1 0,1 1 0,-1 0 0,1-1 0,1 1-1,1 10 1,-1-14-30,0-1 0,1 1 0,-1-1 0,1 0 0,0 1 0,0-1 0,0 0 1,0 0-1,0 0 0,1 0 0,0-1 0,-1 1 0,1-1 0,0 1 0,0-1 0,0 0 0,0 0 0,1 0 0,-1-1 0,1 1 0,-1-1 0,1 0 0,-1 0 0,1 0 0,6 1 0,-3-1-7,-1 0 0,1-1 0,0 0 0,0 0 0,0 0 0,-1-1 0,1 1 0,0-2 0,-1 1 0,1-1 0,0 0 0,-1 0 0,11-7 0,16-18-201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2.276"/>
    </inkml:context>
    <inkml:brush xml:id="br0">
      <inkml:brushProperty name="width" value="0.025" units="cm"/>
      <inkml:brushProperty name="height" value="0.025" units="cm"/>
    </inkml:brush>
  </inkml:definitions>
  <inkml:trace contextRef="#ctx0" brushRef="#br0">0 0 22733,'2'20'1920,"-2"15"-1384,0 8-264,4 5 705,2 10-201,4-4-368,1-1-176,3-13-328,2-9-256,-3-16-504,0-10-257,-4-14-471,-5-11-672,-4-17 1495,-6-9-375,-7-13-168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2.701"/>
    </inkml:context>
    <inkml:brush xml:id="br0">
      <inkml:brushProperty name="width" value="0.025" units="cm"/>
      <inkml:brushProperty name="height" value="0.025" units="cm"/>
    </inkml:brush>
  </inkml:definitions>
  <inkml:trace contextRef="#ctx0" brushRef="#br0">14 33 15683,'-7'-17'1145,"0"1"1019,17 29 341,-6-7-2743,0 0 0,1 0 0,0 0 1,0 0-1,1-1 0,0 0 0,0 0 1,0-1-1,0 1 0,1-1 0,-1-1 1,1 1-1,0-1 0,0 0 0,1-1 1,-1 1-1,0-2 0,1 1 0,0-1 1,10 1-1,2-1-706,-1-1 0,1-1-1,25-5 1,23-6 1744,-58 10-319,-9 2-326,0 0 0,0 0 0,0-1 0,0 1 0,-1 0 0,1 0 0,0 0 0,0 0 0,0 0 0,0 0 0,0 0 0,0 0 0,0 0 0,0 1 0,0-1 0,-1 0 0,1 1 0,0-1 0,1 1 1,-2-1-76,0 1 0,1-1 1,-1 1-1,0-1 1,0 1-1,0-1 0,0 1 1,0-1-1,0 1 1,0-1-1,0 1 1,0-1-1,0 1 0,0-1 1,0 1-1,0-1 1,-1 1-1,1-1 1,0 1-1,0-1 0,-1 1 1,1-1-1,0 0 1,-1 1-1,-27 33 1779,22-29-1622,-8 10 328,5-6-231,0 1-1,1 0 0,0 0 0,-9 16 0,17-26-328,0 1-1,0-1 0,-1 1 1,1 0-1,0-1 0,0 1 1,0-1-1,0 1 0,0 0 1,1-1-1,-1 1 0,0-1 1,0 1-1,0-1 0,0 1 1,1-1-1,-1 1 0,0-1 1,0 1-1,1-1 0,-1 1 1,0-1-1,1 1 0,-1-1 1,1 1-1,-1-1 0,0 0 1,1 1-1,-1-1 0,1 0 1,-1 1-1,1-1 0,-1 0 1,1 0-1,0 1 0,-1-1 1,1 0-1,-1 0 0,1 0 1,-1 0-1,1 0 0,0 0 1,-1 0-1,1 0 0,36 5-360,-30-5 260,16 2-195,4 0-161,28 5 0,-50-6 393,1 0 0,0 1-1,-1 0 1,1 0-1,-1 0 1,1 0-1,-1 1 1,0 0-1,0 0 1,9 7 0,-13-8 77,0-1 0,1 1 1,-1-1-1,0 1 1,0-1-1,0 1 1,0 0-1,0-1 1,-1 1-1,1 0 0,0 0 1,-1-1-1,0 1 1,1 0-1,-1 0 1,0 0-1,0 0 0,0 0 1,0 2-1,-1-1 33,1 1 0,-1-1 0,0 1-1,0-1 1,-1 1 0,1-1 0,-1 0-1,0 0 1,-3 5 0,0-2 61,0 0 0,0 0 0,0 0 0,-1-1 0,0 0 0,0 0 0,-1-1 0,-12 8 0,13-9-97,0-1 1,0 0-1,0 0 1,-1 0-1,1-1 0,-10 2 1,14-3-5,0 0 1,-1 0-1,1 0 1,0-1 0,0 1-1,0 0 1,0-1-1,0 0 1,0 1-1,0-1 1,0 0 0,0 0-1,0 0 1,0 0-1,0 0 1,0 0-1,1-1 1,-1 1 0,1-1-1,-1 1 1,1-1-1,-1 0 1,-1-2-1,1 1-11,1-1-1,-1 1 1,1-1-1,0 0 1,0 1-1,0-1 1,0-3-1,-2-33-64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3.139"/>
    </inkml:context>
    <inkml:brush xml:id="br0">
      <inkml:brushProperty name="width" value="0.025" units="cm"/>
      <inkml:brushProperty name="height" value="0.025" units="cm"/>
    </inkml:brush>
  </inkml:definitions>
  <inkml:trace contextRef="#ctx0" brushRef="#br0">65 1 16275,'-3'49'1610,"1"1"-1,3-1 1,10 75-1,-8-106-1535,0-1 0,2 0 0,-1-1 0,2 1 0,0-1 0,1 0 0,1 0-1,0-1 1,1 0 0,1 0 0,0-1 0,1-1 0,18 18 0,-28-32-1837,-5-6 1013,-8-10-81,-66-59-1209,-2 0 4627,79 74-2408,-1 0 0,0 1-1,1-1 1,0 0 0,-1 0 0,1 0-1,0 0 1,0 0 0,0-1 0,0 1-1,0 0 1,1 0 0,-1-1-1,1 1 1,-1 0 0,1-1 0,0-2-1,0 3-61,1 0-1,-1 0 0,1 1 0,0-1 0,-1 0 0,1 0 1,0 1-1,0-1 0,0 1 0,0-1 0,1 1 0,-1-1 1,0 1-1,1 0 0,-1-1 0,1 1 0,-1 0 0,1 0 1,-1 0-1,1 0 0,0 1 0,-1-1 0,3 0 0,22-9-53,0 2 0,28-5 0,5-2-1092,-32 4 659,-5-7-115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4.024"/>
    </inkml:context>
    <inkml:brush xml:id="br0">
      <inkml:brushProperty name="width" value="0.025" units="cm"/>
      <inkml:brushProperty name="height" value="0.025" units="cm"/>
    </inkml:brush>
  </inkml:definitions>
  <inkml:trace contextRef="#ctx0" brushRef="#br0">3 135 19676,'-1'16'858,"0"1"0,1-1 0,0 1 0,7 32 0,-6-41-782,1 0 0,0 0-1,1 0 1,0 0 0,0 0 0,1-1-1,0 1 1,0-1 0,1 0-1,-1 0 1,11 10 0,-13-15-45,0 0 1,0 0-1,0 0 1,1 0 0,-1-1-1,1 1 1,-1-1 0,1 0-1,-1 1 1,1-1-1,0 0 1,0-1 0,-1 1-1,1 0 1,0-1-1,0 0 1,0 1 0,4-1-1,-4-1 25,1 0 0,0 0 0,0 0-1,-1 0 1,1-1 0,0 1 0,-1-1 0,0 0-1,1 0 1,-1 0 0,0-1 0,3-2 0,5-5 145,-1-1 0,-1-1 1,0 0-1,0 0 0,13-26 1,-13 22-127,-2-1 1,1 0 0,-2 0 0,0-1-1,-2 0 1,1 0 0,-2 0 0,-1 0 0,0-1-1,-1 1 1,-2-23 0,1 40-70,0 1 0,0-1 0,0 0 0,0 0 0,0 1 1,0-1-1,0 0 0,0 0 0,-1 1 0,1-1 0,0 0 0,0 0 0,-1 1 0,1-1 0,-1 0 0,1 1 1,0-1-1,-1 0 0,1 1 0,-1-1 0,1 1 0,-1-1 0,0 1 0,1-1 0,-1 1 0,0-1 0,0 1 0,0 0-9,0 0 0,1 1-1,-1-1 1,1 1 0,-1-1-1,0 1 1,1-1 0,-1 1-1,1 0 1,-1-1 0,1 1-1,-1 0 1,1-1 0,0 1-1,-1 0 1,1 0 0,0-1-1,0 1 1,0 0 0,-1 0-1,1-1 1,0 1-1,0 0 1,0 0 0,0 0-1,0 1 1,0 13-2996,4-21 2397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4.475"/>
    </inkml:context>
    <inkml:brush xml:id="br0">
      <inkml:brushProperty name="width" value="0.025" units="cm"/>
      <inkml:brushProperty name="height" value="0.025" units="cm"/>
    </inkml:brush>
  </inkml:definitions>
  <inkml:trace contextRef="#ctx0" brushRef="#br0">15 29 21749,'-5'-10'2032,"1"2"-1368,1 0-312,3 6 929,-3 2-201,3 1-592,0 2-296,0 0-448,3 0-288,-1-2-40,-1-2 384,3-4-136,-2 0-41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4.897"/>
    </inkml:context>
    <inkml:brush xml:id="br0">
      <inkml:brushProperty name="width" value="0.025" units="cm"/>
      <inkml:brushProperty name="height" value="0.025" units="cm"/>
    </inkml:brush>
  </inkml:definitions>
  <inkml:trace contextRef="#ctx0" brushRef="#br0">182 281 17284,'0'-3'222,"1"1"0,-1-1-1,0 1 1,1-1 0,-1 1 0,-1-1 0,1 1 0,0-1 0,0 1 0,-1-1 0,0 1 0,1 0 0,-1-1-1,0 1 1,0 0 0,0 0 0,0-1 0,-1 1 0,1 0 0,-1 0 0,1 0 0,-1 1 0,1-1 0,-1 0-1,0 0 1,0 1 0,0-1 0,0 1 0,0 0 0,-5-2 0,4 1-100,0 1 0,0 0-1,0 1 1,-1-1 0,1 1 0,0-1 0,0 1 0,0 0-1,-1 0 1,1 0 0,0 0 0,0 1 0,-1 0 0,1-1 0,0 1-1,0 0 1,0 0 0,0 1 0,0-1 0,0 1 0,0-1-1,1 1 1,-5 3 0,1 2-111,0 0 0,0 0 0,1 0 0,0 1-1,0-1 1,0 1 0,1 1 0,1-1 0,-1 0 0,1 1 0,1 0 0,-3 9-1,1 3-83,1 0 0,1 1 0,1-1 0,1 24 0,1-39 48,-1 1-1,1 0 1,0-1 0,1 1-1,-1-1 1,4 7-1,-5-12 21,0 0 0,1 0 0,-1 0 0,1 0 0,0 0-1,-1 0 1,1 0 0,0 0 0,-1-1 0,1 1 0,0 0 0,0 0-1,0-1 1,0 1 0,0-1 0,0 1 0,2 0 0,-2-1 2,0 0 0,0 0 0,1 0 0,-1 0 0,0 0 0,1 0 0,-1 0 0,0 0-1,0-1 1,1 1 0,-1-1 0,0 1 0,0-1 0,0 1 0,1-1 0,-1 0 0,0 0 0,0 1 0,1-2 0,5-4 14,-1-1 1,1 0-1,-1 0 0,0 0 0,-1-1 0,0 0 1,0 0-1,4-10 0,28-73 276,-33 81-248,11-35 288,15-74 0,-25 92-155,-1-1 0,-2 1 1,0-1-1,-4-31 0,3 58-165,-1 0 1,0 0-1,0 0 0,0 0 0,-1 0 1,1 0-1,0 0 0,0 0 0,0 0 1,-1 0-1,1 0 0,-1 0 0,1 0 1,-1 0-1,0-1 0,-5 12 36,-3 30-57,5 7-197,2 0 0,2 0 0,3 0-1,10 66 1,-11-105 75,0 0 1,1 0-1,5 13 0,-8-20 141,1 1-1,0-1 1,0 0 0,-1 1-1,1-1 1,0 0 0,0 0-1,0 0 1,1 0 0,-1 0-1,2 2 1,-2-3-15,-1 0 1,1 0-1,0 1 1,-1-1-1,1 0 1,-1 0-1,1 0 1,0 0-1,-1 0 1,1 0-1,0 0 1,-1 0-1,1 0 1,0-1-1,-1 1 1,1 0-1,-1 0 1,1 0-1,-1-1 1,1 1-1,0 0 1,-1-1-1,1 1 1,-1 0-1,1-1 1,-1 1-1,1-1 1,0 0-1,10-14-352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2.652"/>
    </inkml:context>
    <inkml:brush xml:id="br0">
      <inkml:brushProperty name="width" value="0.05" units="cm"/>
      <inkml:brushProperty name="height" value="0.05" units="cm"/>
    </inkml:brush>
  </inkml:definitions>
  <inkml:trace contextRef="#ctx0" brushRef="#br0">229 37 21237,'4'8'1744,"-1"11"-1248,-3 7-208,3 11 728,-5 5-256,1 5-375,-1 3-129,2 0-320,-1-4-160,0-10-401,-1-4-223,1-12-456,-1-6 864,-4-11-80,-1-5-200,-4-9 87</inkml:trace>
  <inkml:trace contextRef="#ctx0" brushRef="#br0" timeOffset="1">1 137 18492,'0'-4'223,"1"1"0,-1-1 0,1 0-1,0 1 1,1-1 0,-1 1 0,0-1 0,1 1 0,0 0 0,0-1 0,0 1 0,0 0-1,0 0 1,1 1 0,0-1 0,-1 0 0,1 1 0,0-1 0,0 1 0,0 0-1,6-3 1,5-3 475,1 1 0,0 0 0,25-7 0,-10 5 37,48-8 0,-64 15-625,0 1 1,0 0 0,0 0-1,0 2 1,25 3 0,-36-4-106,0 1-1,-1-1 1,1 1 0,0 0 0,-1 0 0,1 0-1,-1 0 1,1 0 0,-1 0 0,0 1 0,0-1 0,1 1-1,-1-1 1,0 1 0,0 0 0,0 0 0,-1 0 0,1 0-1,0 0 1,-1 1 0,1-1 0,-1 0 0,0 1 0,0-1-1,0 1 1,1 4 0,-1-3-1,-1 1 1,0-1-1,0 1 1,0-1-1,-1 1 1,0-1-1,0 0 1,0 1-1,0-1 0,0 0 1,-1 0-1,0 0 1,0 0-1,0 0 1,-6 7-1,-5 8-104,-1-1 0,-1-1-1,-1 0 1,-1-1 0,0 0-1,-1-2 1,0 0 0,-2-1-1,-35 19 1,54-32 95,-15 5 87,16-5-86,0 0 0,-1 0 0,1 0 0,0 0 0,0 0 0,-1 0 0,1 0 0,0 0 0,0 0 0,-1 0 0,1 0 0,0 0 1,-1 0-1,1 0 0,0 0 0,0 0 0,-1 0 0,1 0 0,0 0 0,0-1 0,0 1 0,-1 0 0,1 0 0,0 0 0,0 0 0,0-1 0,-1 1 0,1 0 0,0 0 0,0 0 0,0-1 0,0 1 0,0 0 0,-1 0 0,1-1 0,0 1 0,0 0 0,0 0 0,0-1 0,0 1 0,0 0 0,0 0 0,0-1 0,0 1 0,0 0 0,0 0 1,0-1-1,0 1 0,0 0 0,0-1 0,0 1 0,0 0 0,1 0 0,-1 0 0,0-1 0,0 1 0,7-14-312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5.364"/>
    </inkml:context>
    <inkml:brush xml:id="br0">
      <inkml:brushProperty name="width" value="0.025" units="cm"/>
      <inkml:brushProperty name="height" value="0.025" units="cm"/>
    </inkml:brush>
  </inkml:definitions>
  <inkml:trace contextRef="#ctx0" brushRef="#br0">1 181 14899,'0'1'87,"4"5"432,-1-1-1,1 1 0,0-1 1,1 0-1,7 7 0,-11-11-386,0 0 0,0 0 0,0 0 0,0 0 0,1-1 0,-1 1 0,0 0 0,1-1 0,-1 1 0,0-1 0,1 0 0,-1 1 0,1-1 0,-1 0 0,1 0 0,-1 0 0,0 0 0,1 0 0,-1 0 0,1 0 0,-1 0 0,1-1 0,-1 1 0,0-1 0,1 1 0,-1-1 0,0 1 0,1-1 0,-1 0 0,0 1 0,0-1 0,0 0 0,2-1 0,3-4 202,0 0 1,0-1 0,-1 0-1,0 0 1,0 0 0,-1 0 0,0-1-1,0 1 1,3-10 0,-1 0 94,0 1 0,-2-1 0,4-26 0,-7 39-354,-1 1 0,0-1 0,0 0 0,0 1 0,-1-1 0,0-4 0,1 7-64,0 1 0,0 0 0,-1-1 0,1 1 0,0-1 0,0 1 0,0 0 0,0-1-1,-1 1 1,1 0 0,0-1 0,0 1 0,-1 0 0,1-1 0,0 1 0,0 0 0,-1 0 0,1-1 0,0 1 0,-1 0 0,1 0 0,-1 0 0,0-1 0,1 1-1,-1 0 0,0 1 0,1-1 0,-1 0-1,0 0 1,1 0 0,-1 1 0,0-1 0,1 0 0,-1 1 0,1-1 0,-1 1 0,0-1-1,1 1 1,-1-1 0,1 1 0,-1-1 0,1 1 0,-1 0 0,-3 5-4,0 0 1,1 0-1,0 0 0,0 1 1,0-1-1,1 1 1,0 0-1,0 0 0,-1 10 1,0 4 1,0 40 0,3-56-5,0 1-1,0-1 1,1 1 0,0-1 0,0 0 0,0 1 0,1-1-1,0 0 1,2 5 0,-3-9-2,-1 0 0,1 0 0,-1 0 0,1 0 0,0 0 0,0 0 1,-1-1-1,1 1 0,0 0 0,0 0 0,0-1 0,0 1 0,0-1 0,0 1 0,0-1 0,0 1 0,0-1 0,0 1 0,2-1 0,-1 0 0,0 0 0,0 0 0,0 0 0,-1-1-1,1 1 1,0-1 0,0 1 0,0-1 0,0 0 0,-1 0-1,1 0 1,0 0 0,-1 0 0,1 0 0,2-2-1,9-9-7,0 0-1,-1-1 1,14-20-1,-15 19-168,1-1 0,26-23 0,-37 37 137,0 0 1,1 0-1,-1 0 0,0-1 1,1 1-1,-1 1 1,1-1-1,-1 0 1,1 0-1,-1 0 1,1 1-1,-1-1 0,1 1 1,0-1-1,-1 1 1,1 0-1,0 0 1,-1 0-1,1 0 0,0 0 1,0 0-1,-1 0 1,1 0-1,0 1 1,-1-1-1,1 1 1,0-1-1,-1 1 0,1-1 1,-1 1-1,1 0 1,-1 0-1,1 0 1,-1 0-1,0 0 0,1 0 1,-1 0-1,0 1 1,0-1-1,0 0 1,2 3-1,3 6-372,0 1 0,-1 0 0,0 0 0,7 23 0,-4-11-438,-8-22 770,1 0 1,-1 1-1,1-1 1,-1 0-1,1 0 0,-1 1 1,1-1-1,0 0 1,0 0-1,-1 0 0,1 0 1,0 0-1,0 0 1,0 0-1,0 0 0,0 0 1,0-1-1,0 1 1,2 0-1,-2-1 26,-1 0-1,1 0 1,0 0-1,-1 0 1,1 0 0,0-1-1,0 1 1,-1 0-1,1-1 1,-1 1 0,1 0-1,0-1 1,-1 1 0,1-1-1,-1 1 1,1-1-1,-1 1 1,1-1 0,-1 1-1,1-1 1,-1 1-1,0-1 1,1 0 0,-1 0-1,5-9-51,-1 0-1,0 0 1,3-15-1,-6 21 333,20-95-432,-12 41 135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5.929"/>
    </inkml:context>
    <inkml:brush xml:id="br0">
      <inkml:brushProperty name="width" value="0.025" units="cm"/>
      <inkml:brushProperty name="height" value="0.025" units="cm"/>
    </inkml:brush>
  </inkml:definitions>
  <inkml:trace contextRef="#ctx0" brushRef="#br0">14 94 13139,'1'-9'925,"-1"-4"544,-3 21-145,-2 26 249,1 0 0,2 0 0,3 57 0,0-73-1436,1 0 0,1 0 0,1 0 0,0-1 0,2 1 0,0-1 0,0 0 0,16 27 1,-18-39-90,0 1 0,0 0 0,0-1 0,1 0 0,5 6 0,-9-11-30,0 1 0,0 0-1,0-1 1,0 1 0,0-1 0,-1 1-1,1-1 1,0 1 0,0-1-1,0 1 1,1-1 0,-1 0-1,0 0 1,0 0 0,0 0 0,0 1-1,2-2 1,-2 1 2,0 0 0,0-1 0,0 1 1,-1-1-1,1 0 0,0 1 0,0-1 0,0 0 0,0 1 1,-1-1-1,1 0 0,0 0 0,-1 0 0,1 0 0,-1 0 0,1 0 1,-1 0-1,1 0 0,-1 0 0,0 0 0,1 0 0,-1-1 0,2-5 69,-1 0 0,0 0 0,0 0 0,-1 0 0,0 0-1,0 0 1,-1-1 0,1 1 0,-2 0 0,-1-7 0,-5-14 226,-12-29 1,13 37-160,6 17-130,0 1 1,0-1 0,0 0 0,0 1-1,-1-1 1,1 1 0,-1 0-1,0-1 1,1 1 0,-4-2-1,5 4-24,0-1-1,0 1 0,0 0 1,0 0-1,0 0 0,0 0 1,0 0-1,0 0 0,0 0 1,0 0-1,0 0 0,0 0 1,0 0-1,0 0 0,0 0 1,0 0-1,0 0 0,0 0 1,-1 0-1,1 0 0,0 0 1,0-1-1,0 1 0,0 0 1,0 0-1,0 0 0,0 0 1,0 0-1,0 0 0,0 0 1,0 0-1,0 0 0,-1 0 0,1 0 1,0 1-1,0-1 0,0 0 1,0 0-1,0 0 0,0 0 1,0 0-1,0 0 0,0 0 1,0 0-1,0 0 0,0 0 1,0 0-1,0 0 0,-1 0 1,1 0-1,0 0 0,0 0 1,0 0-1,0 0 0,0 0 1,0 1-1,0-1 0,0 0 1,0 0-1,0 0 0,0 0 1,0 0-1,0 0 0,0 0 1,0 0-1,0 0 0,0 0 1,2 9 35,6 7-6,-4-9-26,0-1 0,0 0 0,1 0-1,0 0 1,1 0 0,-1-1 0,1 0 0,0 0 0,0-1 0,1 1-1,8 3 1,-10-6-2,-1 0-1,1 0 1,0-1-1,0 1 0,1-1 1,-1-1-1,0 1 0,0-1 1,0 0-1,1 0 1,-1 0-1,0-1 0,0 1 1,0-1-1,0-1 1,0 1-1,8-4 0,-2 0 9,-1 0 1,0-1-1,-1-1 0,1 1 0,-1-1 1,0-1-1,-1 0 0,0 0 0,0-1 0,-1 1 1,0-2-1,-1 1 0,1-1 0,-2 0 1,0 0-1,6-15 0,-18 50 83,-4 43 0,10-63-90,0 5 16,0 1 0,1-1 1,0 1-1,0 0 0,1-1 0,1 0 0,0 1 0,0-1 0,7 17 0,-9-26-39,0 0 0,0-1 0,0 1 0,1 0-1,-1 0 1,0-1 0,1 1 0,-1 0 0,0-1 0,1 1-1,-1 0 1,1-1 0,-1 1 0,1-1 0,-1 1-1,1-1 1,0 1 0,-1-1 0,1 1 0,0-1 0,-1 0-1,1 1 1,0-1 0,0 0 0,-1 1 0,1-1-1,0 0 1,0 0 0,-1 0 0,1 0 0,0 0 0,0 0-1,0 0 1,-1 0 0,1 0 0,0 0 0,0 0-1,-1 0 1,1-1 0,0 1 0,0 0 0,-1-1 0,1 1-1,0 0 1,-1-1 0,1 1 0,0-1 0,-1 1-1,1-1 1,-1 1 0,1-1 0,-1 1 0,1-1 0,-1 0-1,1 1 1,-1-1 0,1-1 0,2-3-386,1 0 0,-1 0 0,-1-1 1,1 1-1,-1-1 0,3-9 0,0-11-776,-1 0-1,-1 0 0,-1-1 0,-2-29 1,-16-106-5271,15 155 6360,-5-25 1417,6 31-1145,0-1 0,-1 1 0,1 0 0,0 0 0,-1-1 1,1 1-1,-1 0 0,1 0 0,-1 0 0,0 0 0,0 0 0,1-1 0,-1 1 0,0 1 0,0-1 0,0 0 0,-2-2 1,2 4-123,1-1 0,-1 0 0,1 0 0,0 1 0,-1-1 0,1 0 0,-1 0 1,1 1-1,-1-1 0,1 1 0,0-1 0,-1 0 0,1 1 0,0-1 1,-1 1-1,1-1 0,0 1 0,0-1 0,-1 1 0,1-1 0,0 1 1,0-1-1,0 1 0,0-1 0,0 1 0,0-1 0,0 1 0,0-1 0,0 1 1,0 0-1,0 0 0,-2 20 1786,2-21-1698,0 6 16,0-1 0,0 0 0,0 0 0,1 0 0,0 0 0,0 0 0,3 8 0,-3-11-230,0 0-1,0 0 1,-1-1 0,1 1 0,0-1 0,1 1-1,-1-1 1,0 1 0,0-1 0,1 0-1,-1 1 1,1-1 0,-1 0 0,1 0 0,-1 0-1,1 0 1,0 0 0,-1-1 0,1 1-1,0 0 1,0-1 0,-1 0 0,1 1-1,3-1 1,16 1-540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6.378"/>
    </inkml:context>
    <inkml:brush xml:id="br0">
      <inkml:brushProperty name="width" value="0.025" units="cm"/>
      <inkml:brushProperty name="height" value="0.025" units="cm"/>
    </inkml:brush>
  </inkml:definitions>
  <inkml:trace contextRef="#ctx0" brushRef="#br0">113 6 18380,'12'-5'3403,"-18"11"-1166,-23 19-55,22-20-1793,-4 3-293,0 2-1,1-1 1,0 2 0,1-1-1,0 1 1,-11 18-1,19-28-112,1-1 0,0 0-1,0 1 1,0-1 0,0 0-1,-1 1 1,1-1-1,0 0 1,0 1 0,0-1-1,0 0 1,0 1-1,0-1 1,0 0 0,0 1-1,0-1 1,0 1 0,0-1-1,0 0 1,0 1-1,0-1 1,0 0 0,0 1-1,1-1 1,-1 0-1,0 1 1,0-1 0,0 0-1,0 1 1,1-1 0,-1 0-1,1 1 1,12 2-373,25-7-28,-32 3 354,14-2-97,35 0-1,-49 3 158,1 0 0,-1 1 0,1 0 0,-1 0-1,1 0 1,-1 1 0,1 0 0,-1 0 0,7 5 0,-12-7 19,0 0 0,0 1 0,0-1-1,-1 1 1,1-1 0,0 1 0,0 0 0,-1-1 0,1 1 0,-1 0 0,1-1 0,0 1 0,-1 0 0,0 0 0,1-1 0,-1 1 0,1 0-1,-1 0 1,0 0 0,0 0 0,1 0 0,-1 0 0,0-1 0,0 1 0,0 0 0,0 0 0,0 1 0,-1 1 18,1-1 0,-1 0 0,0 0 1,0 0-1,0 0 0,0 1 0,0-1 1,0 0-1,-1-1 0,-2 4 0,-2 2 81,0-1 0,-1 0 0,1-1 0,-15 10 0,14-11-201,0-1-1,0 0 1,0 0-1,-1 0 1,1-1-1,-13 2 0,18-3 21,1-1 0,-1 0-1,0 0 1,1 1-1,-1-1 1,0 0-1,1 0 1,-1 0-1,0-1 1,1 1 0,-1 0-1,1-1 1,-1 1-1,0-1 1,1 1-1,-1-1 1,1 0-1,-1 0 1,1 0-1,0 0 1,-1 0 0,1 0-1,0 0 1,0 0-1,-1 0 1,1 0-1,0-1 1,0 1-1,0 0 1,1-1-1,-1 1 1,0-1 0,0 1-1,1-1 1,-1 0-1,0-2 1,0-16-640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6.814"/>
    </inkml:context>
    <inkml:brush xml:id="br0">
      <inkml:brushProperty name="width" value="0.025" units="cm"/>
      <inkml:brushProperty name="height" value="0.025" units="cm"/>
    </inkml:brush>
  </inkml:definitions>
  <inkml:trace contextRef="#ctx0" brushRef="#br0">88 354 19636,'12'-15'3056,"-31"36"-1204,6-2-1357,0 0 0,2 1 0,-13 32 0,20-43-476,0 1 0,1 0 0,1 0-1,0-1 1,0 1 0,0 1 0,2-1 0,-1 0-1,1 0 1,2 14 0,-2-22-15,1 0 1,-1 1-1,1-1 0,-1 0 1,1 0-1,0 1 0,0-1 0,0 0 1,0 0-1,0 0 0,0 0 1,1-1-1,-1 1 0,1 0 1,-1 0-1,3 1 0,-2-2 1,-1 0 1,1 0-1,0 0 0,-1-1 1,1 1-1,0-1 0,0 1 0,-1-1 1,1 0-1,0 1 0,0-1 1,0 0-1,0 0 0,-1 0 0,1-1 1,2 1-1,2-2 11,0 0-1,0 0 1,0 0 0,0-1 0,-1 0-1,1 0 1,-1 0 0,0-1 0,0 0-1,6-6 1,2-3 47,-1-1 0,-1-1-1,0 0 1,-1 0 0,-1-1 0,0 0 0,8-21-1,-5 4 117,-1 1-1,13-67 1,-18 64-2,2-57-1,-7 79-143,-2 1 0,1-1-1,-1 0 1,-1 1 0,-1-1-1,1 1 1,-9-22-1,10 31-35,0 1-1,0-1 0,0 1 1,-1 0-1,1 0 0,0-1 1,-1 1-1,1 0 0,-1 0 1,0 0-1,0 1 0,0-1 1,0 0-1,0 1 0,0-1 0,0 1 1,0 0-1,-1 0 0,1-1 1,-1 2-1,1-1 0,-1 0 1,1 0-1,-1 1 0,1-1 1,-1 1-1,1 0 0,-1 0 0,0 0 1,1 0-1,-1 0 0,1 1 1,-3 0-1,-2 1-12,1 0 0,0 1 0,0 0 0,0 0 0,0 0 0,0 1 0,1 0 0,-1 0 0,1 0 0,0 1 0,-5 5 0,2-1 3,0 0 0,0 1 0,1-1 0,0 1-1,1 1 1,0-1 0,1 1 0,0 0 0,1 0 0,0 1 0,-5 22 0,9-32 14,0-1 0,-1 1 0,1 0 0,0-1 0,0 1 0,0-1 0,0 1 1,1 0-1,-1-1 0,0 1 0,1-1 0,-1 1 0,1-1 0,-1 1 0,1-1 0,0 1 1,0-1-1,-1 0 0,1 1 0,0-1 0,0 0 0,0 0 0,1 1 0,-1-1 0,2 1 1,0-1-2,0 0 1,-1 0 0,1 0 0,0 0 0,0-1 0,-1 0 0,1 1 0,0-1 0,0 0 0,0 0 0,0-1 0,-1 1 0,1 0-1,3-2 1,32-7 6,-18 3 1,0 2 0,30-4 0,-44 8-6,-1 0 0,1 0 0,-1 0 0,1 0 0,-1 1 0,1 0 0,-1 0 0,0 1 0,1-1 0,-1 1 0,0 0 0,0 1 1,0-1-1,5 5 0,-3-1 14,0 0 0,0 0 0,-1 1 0,0 0 0,0 1 0,0-1 0,-1 1-1,0 0 1,-1 1 0,0-1 0,3 11 0,-3-8-67,0 0-1,-1 0 0,-1 0 0,0 1 0,0-1 0,-2 1 1,1 0-1,-2 18 0,1-29 23,0-1 0,0 1-1,0 0 1,0 0 0,0-1 0,0 1-1,-1 0 1,1 0 0,0-1 0,0 1 0,0 0-1,-1-1 1,1 1 0,0 0 0,-1-1-1,1 1 1,-1 0 0,1-1 0,-1 1 0,0 0-1,0-1 28,1 0 0,-1 0 1,1-1-1,0 1 0,-1 0 0,1 0 0,-1-1 0,1 1 0,-1 0 0,1 0 0,0-1 0,-1 1 1,1-1-1,0 1 0,-1 0 0,1-1 0,0 1 0,0-1 0,-1 1 0,1-1 0,0 0 0,-13-33-125,6-3-166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7.277"/>
    </inkml:context>
    <inkml:brush xml:id="br0">
      <inkml:brushProperty name="width" value="0.025" units="cm"/>
      <inkml:brushProperty name="height" value="0.025" units="cm"/>
    </inkml:brush>
  </inkml:definitions>
  <inkml:trace contextRef="#ctx0" brushRef="#br0">0 1 23525,'0'27'2217,"2"15"-1433,-2-2-328,4 9 1016,-1-2-504,5 0-216,0-2-239,0-11-417,4-1-256,-5-13-729,0-4-375,-3-8 1008,-4-6-200,0-1-224</inkml:trace>
  <inkml:trace contextRef="#ctx0" brushRef="#br0" timeOffset="1">92 718 22253,'3'22'2128,"3"-9"-1416,-1-3-344,1-4 905,0-2-185,-1-2-1048,-3-2-448,1-2-912,-3-2 1096,-3-9-281,1 0-151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7.732"/>
    </inkml:context>
    <inkml:brush xml:id="br0">
      <inkml:brushProperty name="width" value="0.025" units="cm"/>
      <inkml:brushProperty name="height" value="0.025" units="cm"/>
    </inkml:brush>
  </inkml:definitions>
  <inkml:trace contextRef="#ctx0" brushRef="#br0">5 62 20900,'-2'10'2225,"1"-7"-1561,-1-6-512,2-4 1080,0-9-728,2-3-103,-2-11-361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8.151"/>
    </inkml:context>
    <inkml:brush xml:id="br0">
      <inkml:brushProperty name="width" value="0.025" units="cm"/>
      <inkml:brushProperty name="height" value="0.025" units="cm"/>
    </inkml:brush>
  </inkml:definitions>
  <inkml:trace contextRef="#ctx0" brushRef="#br0">36 1548 16099,'-32'35'3443,"29"-29"-2145,13-9 483,36-17-310,-1-2 0,54-37-1,-22 13-764,477-258 1178,-258 145-1590,441-205-552,-241 124-213,152-86 32,-625 314 289,0 2 1,40-13 0,-44 22-491,-19 1 605,1 0 0,-1 1 0,1-1 0,-1 0 0,0 0 0,1 0 0,-1 0 0,0 1 0,1-1 0,-1 0 0,0 0 0,1 1 0,-1-1 0,0 0 0,0 1 0,1-1 0,-1 0 0,0 1 0,0-1 0,1 0 0,-1 1 0,0-1 0,0 1 0,0 0 0,0 0 0,0 0 0,0 0 1,0 0-1,0-1 0,-1 1 0,1 0 0,0 0 0,0 0 0,-1-1 0,1 1 0,-1 0 1,1-1-1,-1 1 0,1 0 0,-1-1 0,1 1 0,-1 0 0,1-1 0,-1 1 0,0-1 1,1 1-1,-1-1 0,0 1 0,0-1 0,1 0 0,-2 1 0,-8-1-516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1:39.912"/>
    </inkml:context>
    <inkml:brush xml:id="br0">
      <inkml:brushProperty name="width" value="0.025" units="cm"/>
      <inkml:brushProperty name="height" value="0.025" units="cm"/>
    </inkml:brush>
  </inkml:definitions>
  <inkml:trace contextRef="#ctx0" brushRef="#br0">4341 4188 17124,'1'-16'1246,"1"1"1,0-1 0,7-21-1,1-12 389,-5 5-1067,-2 0 0,-1-1 0,-3 1 0,-2 0 0,-14-81 0,-73-217-645,46 190 259,40 137-179,-152-506 47,117 414-37,-4 2-1,-101-176 1,101 212-23,-54-96 32,86 143-55,1 0-1,1-1 1,1 0-1,1-1 1,-6-38-1,12 59-110,2 5 36,2 14-23,6-2 75,-9-14 55,0 1 1,1-1-1,-1 0 0,1 0 0,-1 0 1,1 0-1,-1 0 0,1 0 0,-1 0 0,1 0 1,-1 0-1,1 0 0,-1 0 0,0 0 0,1 0 1,-1 0-1,1 0 0,-1 0 0,1-1 0,-1 1 1,1 0-1,-1 0 0,0-1 0,1 1 1,-1 0-1,0 0 0,1-1 0,-1 1 0,0 0 1,1-1-1,-1 1 0,0-1 0,1 1 0,-1-1 1,16-20-67,-1 0 0,20-39 0,-2 4-20,9-9-67,3 2 0,74-82 0,-91 116 98,1 2 0,1 0 1,2 3-1,0 0 1,1 2-1,58-28 1,-39 26 16,76-39 14,-108 51 30,-1 0 0,0-2 0,-1 0 0,21-22 0,78-104 17,2-3-68,-83 108 44,-17 19 8,-2-2-1,30-38 0,-43 51 6,0-1 0,0 0 0,-1-1 0,0 1 0,0-1 0,-1 1 0,0-1 0,0 0 1,0 0-1,-1 0 0,0 0 0,0 0 0,-1 0 0,-1-13 0,-4-12 53,-2 1 1,-18-52-1,-4-13-19,22 63-52,4 14 7,-2 1 1,0-1-1,-9-21 0,11 35-4,0-1 1,0 1-1,0-1 1,0 1-1,-1 0 1,0 1-1,0-1 1,-1 1-1,1-1 0,-1 1 1,0 0-1,0 1 1,0 0-1,-7-4 1,0 2-5,-1 0 0,0 0 0,-1 2 0,1-1 0,-1 2 0,-24-2 0,-85 3-37,108 2 41,-193 14-124,38-1-127,-568 59-831,10 80 865,-50 71-142,50-62 210,668-149 132,2 2 0,0 3 1,1 2-1,1 3 0,1 2 0,1 3 1,1 2-1,2 2 0,1 2 0,-54 49 1,-214 164-70,308-239 30,0 0 0,1 1 0,0 0 0,0 1-1,1 0 1,0 0 0,1 1 0,0 0 0,1 0-1,0 1 1,0 0 0,-5 19 0,-1 13-63,1 0 0,-5 56 0,10-60 129,-5 36-26,3-1-1,4 2 1,2-1 0,4 0 0,4 0 0,2 0 0,29 116-1,158 383-68,-9-6 307,-12-31 8,27-103-154,-125-284-61,64 179 1,-105-224 7,38 101-4,-62-183 32,1-1 1,0 0-1,2-1 0,0-1 0,2 0 0,25 26 0,-36-42-17,-1 1-1,0-1 1,0 1 0,-1 0-1,0 0 1,1 0 0,-2 0 0,1 0-1,-1 1 1,0-1 0,1 8-1,10 26-611,-21-73-522,-5-7 790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8:28.708"/>
    </inkml:context>
    <inkml:brush xml:id="br0">
      <inkml:brushProperty name="width" value="0.025" units="cm"/>
      <inkml:brushProperty name="height" value="0.025" units="cm"/>
    </inkml:brush>
  </inkml:definitions>
  <inkml:trace contextRef="#ctx0" brushRef="#br0">2 151 13723,'-1'-10'628,"0"-1"-1,1 0 1,1 1-1,2-17 1,-3 27-597,0 0 0,0 0 0,0 0 0,0 1 0,0-1 0,0 0 0,0 0 0,0 0 0,0 0 0,0 0 0,0 0 0,0 0 0,0 0 0,0 0 0,0 0 0,0 0 0,0 0 0,0 0 0,0 0 0,0 0 0,0 0 0,0 0 0,0 0 0,0 0 0,0 0 1,0 0-1,0 1 0,0-1 0,1 0 0,-1 0 0,0 0 0,0 0 0,0 0 0,0 0 0,0 0 0,0 0 0,0 0 0,0 0 0,0 0 0,0 0 0,0 0 0,0 0 0,0 0 0,0 0 0,0 0 0,0 0 0,0 0 0,1-1 0,1 13 486,1 11-291,8 639 1838,-11-190-1873,2-431-191,0 39 27,14 92 0,-14-163-22,0-1 0,1 1 0,0-1 0,0 0 1,0 0-1,1 0 0,0-1 0,1 1 0,0-1 1,0 0-1,0 0 0,1-1 0,0 0 0,0 0 1,1 0-1,0-1 0,0 1 0,14 6 0,7 3 9,2-2-1,0-1 0,54 13 0,-73-21-15,62 16 11,2-4 0,93 10-1,-113-22 2,0-2-1,0-2 1,103-15-1,-91 3 5,87-11-9,-126 20 3,1 2-1,0 1 1,42 6-1,-31 2 11,-1 2 0,55 20 0,-54-16-10,79 17-1,-104-29-10,-1 0 0,1-1 0,0 0 0,0-2-1,0 1 1,0-2 0,-1 0 0,1-1 0,19-6 0,-3-3-13,51-28 0,-63 30 24,0 0 1,0 1 0,1 0 0,0 2 0,0 1 0,1 0-1,26-3 1,-26 7-4,1 1 6,0-2 1,31-7 0,-45 7-9,-1 1 0,1-1 1,0-1-1,-1 1 0,0-2 0,1 1 1,-2-1-1,1 0 0,12-11 0,-8 3 6,-1 0 0,0-1-1,-1 0 1,-1 0-1,0-1 1,8-20 0,-3 6-4,-8 20-8,0 1 0,1-1-1,9-10 1,-8 10-3,0 0-1,10-18 1,21-56 8,34-113 0,-40 105 3,-5 15-20,30-129 1,-53 179-14,0 0 0,-1 0 0,-2 0 0,0-1 0,-2 1 1,-1 0-1,-1 0 0,-1 0 0,-9-29 0,-1 16-50,-33-64 1,29 67 45,-26-71 0,43 103 3,-1 0-1,0 0 1,0 0-1,0 0 0,-1 0 1,1 1-1,-1-1 1,0 1-1,0 0 1,0 0-1,0 0 0,-1 0 1,1 1-1,-1-1 1,1 1-1,-1 0 1,-4-2-1,-10-4-45,1 2 0,-33-9-1,29 9 83,-70-17 64,0 3-1,-1 4 0,-135-5 1,141 18-39,0 4 0,-101 15 0,-71 24-3,-103 13 183,295-45-133,0-3-1,-1-3 1,-82-8-1,120 3-51,1-1 0,-1-2 0,1 0 0,0-2 0,1-1 0,0-2 0,1 0 0,0-2 0,0-1 0,-24-18 0,42 27-33,1-1 0,-1 1 1,0 1-1,-13-7 0,19 11-32,-1-1 0,1 0 1,-1 1-1,0-1 0,1 1 0,-1 0 0,0-1 0,1 1 0,-1 1 0,1-1 1,-1 0-1,0 1 0,1-1 0,-1 1 0,1 0 0,-1 0 0,1 0 0,-1 0 1,1 0-1,-4 3 0,-10 8-583,-1 1 0,-17 19-1,11-10 193,5-9-152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9:07.405"/>
    </inkml:context>
    <inkml:brush xml:id="br0">
      <inkml:brushProperty name="width" value="0.025" units="cm"/>
      <inkml:brushProperty name="height" value="0.025" units="cm"/>
    </inkml:brush>
  </inkml:definitions>
  <inkml:trace contextRef="#ctx0" brushRef="#br0">2278 36 11306,'-188'-15'851,"-70"-4"-441,181 17-177,-101 10 0,144-3-117,0 1 0,0 1 0,1 2 0,0 1-1,1 2 1,0 1 0,-38 22 0,28-10 104,1 2 0,1 2-1,2 1 1,-53 54 0,25-13 210,-112 155 1,-25 104-202,148-224-220,4 3 1,4 2-1,6 1 1,4 3-1,6 0 1,-27 191-1,49-231 4,4 1 0,3-1 0,3 1 0,12 86 0,-7-122 3,2 0 1,1-1-1,2 0 1,2 0-1,2-2 1,1 1-1,1-2 1,3-1-1,32 47 1,-24-47 10,1 0-1,2-2 1,1-1 0,2-2 0,46 32 0,-32-30 3,2-1 1,2-3 0,81 32-1,-47-29 13,140 32 0,94-6 7,-108-33-50,0-8 0,1-10 0,420-43 1,-408 4 1,-2-10 1,-2-9 0,344-129 0,177-152-1,-524 215-123,256-186 0,-374 230 20,104-98 0,-160 129 50,-3-1 1,-1-2-1,-2-2 0,41-68 1,-64 90 46,-1 0 1,-1-2 0,-2 1 0,-1-2-1,0 1 1,7-47 0,-14 54 24,-1 1 0,0-1 0,-2 0 0,0 0 0,-2 0 0,0 1 1,-1-1-1,-1 1 0,-1-1 0,-10-24 0,5 22 21,-1 0 0,0 0 0,-2 2 0,-1-1 0,-28-32 0,16 26 31,-1 0 1,-1 2-1,-37-26 0,-4 5 125,-2 4 1,-137-62-1,42 35 122,-203-55-1,-187-21 134,486 129-399,-889-195 349,-18 73-225,803 125-153,0 8 0,-326 30 0,410-12-85,1 4-1,1 3 1,1 5 0,1 3-1,1 4 1,2 3 0,-113 66-1,115-49-236,3 3-1,-118 107 1,109-78 11,-129 160 0,101-85-56,113-154 335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3.214"/>
    </inkml:context>
    <inkml:brush xml:id="br0">
      <inkml:brushProperty name="width" value="0.05" units="cm"/>
      <inkml:brushProperty name="height" value="0.05" units="cm"/>
    </inkml:brush>
  </inkml:definitions>
  <inkml:trace contextRef="#ctx0" brushRef="#br0">78 64 14435,'5'-12'1802,"-3"8"-1222,-1-1 1,1 1-1,1-1 1,-1 1 0,0 0-1,1 0 1,0 0 0,0 0-1,0 1 1,7-7 0,-9 10-505,-1 0 1,0 0-1,1 0 1,-1 0-1,0 0 0,1 1 1,-1-1-1,0 0 1,1 0-1,-1 0 1,0 0-1,1 1 1,-1-1-1,0 0 1,0 0-1,1 1 1,-1-1-1,0 0 1,0 1-1,0-1 1,1 0-1,-1 0 1,0 1-1,0-1 1,0 0-1,0 1 1,0-1-1,0 0 1,1 1-1,-1-1 1,0 1-1,0-1 1,0 0-1,0 1 1,0-1-1,-1 0 1,1 1-1,0-1 1,0 0-1,0 1 1,0 0-1,-1 16 836,-4 6-464,-1 0 0,-1-1-1,-14 30 1,-35 61-396,28-59-126,58-117-4795,-5 12 3786,-7 12 11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8:14.595"/>
    </inkml:context>
    <inkml:brush xml:id="br0">
      <inkml:brushProperty name="width" value="0.025" units="cm"/>
      <inkml:brushProperty name="height" value="0.025" units="cm"/>
    </inkml:brush>
  </inkml:definitions>
  <inkml:trace contextRef="#ctx0" brushRef="#br0">183 52 5649,'0'-2'92,"-1"0"0,1 0 0,0 0 0,-1 0 0,0 0 0,1 0-1,-1 0 1,0 0 0,-2-3 0,-3-13 3387,6 17-2536,-11 12 2555,-1 20-3305,0 1 0,3 0 0,0 0 0,-6 52 0,-2 134-89,28 155 17,-3-227-101,-5-85-10,-3 0 0,-3 0 0,-2 0 1,-15 67-1,-11-11 100,19-76-31,1 1 0,2 0 0,-5 57 0,14-97-78,0 0 0,0 0 0,0-1 0,0 1-1,0 0 1,0 0 0,1 0 0,-1 0 0,1 0-1,-1-1 1,1 1 0,0 0 0,0 0-1,0-1 1,0 1 0,0 0 0,0-1 0,0 1-1,0-1 1,3 2 0,0 0 2,0 0 0,1-1 0,-1 1 0,1-1 0,-1-1 0,7 3 0,14 5 6,14 9-16,2-2 1,0-2-1,1-1 0,66 10 0,-86-20-1,1-1 0,-1-1-1,0-1 1,1-1-1,-1-1 1,0 0-1,0-2 1,0-1-1,0-1 1,36-14-1,-1-8 95,-38 18-35,0 1 0,0 1 0,1 0-1,0 1 1,34-6 0,-13 9-17,0 3 0,45 3 0,-50 0-30,0-1-1,0-3 1,45-6-1,103-38 4,-127 29 26,2 3 0,98-12 0,-15 24 30,-6 1-1,-114-1-50,0-1 0,-1 0 0,1-2 0,27-9 0,-22 3-2,0 0 0,33-21 0,-47 24 26,0 0 1,-1-1-1,0 0 0,-1-1 0,0-1 1,13-14-1,-23 23-17,0 0 1,0 1-1,0-1 0,-1 0 0,1 0 1,0 0-1,-1 0 0,1 0 0,-1 0 1,0 0-1,0 0 0,1 0 1,-1-1-1,-1 1 0,1 0 0,0 0 1,0 0-1,-1 0 0,1 0 0,-1 0 1,0 0-1,0 0 0,-1-2 1,-3-7 16,-1 0 1,-15-19 0,9 13-46,-25-37 20,-2 2-1,-3 1 0,-57-54 1,62 71 8,-1 2 1,-2 1 0,-1 2-1,-80-42 1,-129-42 499,-17-8 331,212 92-613,2-2 0,-87-66-1,-148-160 252,263 234-601,-1 1-1,-1 2 1,-1 0-1,0 2 1,-1 1-1,-1 2 1,-37-14-1,55 24-149,3 2 89,0 0 0,1-1 0,0 0 0,-15-10 0,9 0-197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8:16.554"/>
    </inkml:context>
    <inkml:brush xml:id="br0">
      <inkml:brushProperty name="width" value="0.025" units="cm"/>
      <inkml:brushProperty name="height" value="0.025" units="cm"/>
    </inkml:brush>
  </inkml:definitions>
  <inkml:trace contextRef="#ctx0" brushRef="#br0">203 24 14803,'1'-3'377,"10"-14"999,-8 13-694,-5 9 20,-26 58 571,3 1 0,-24 98 0,-10 213-696,29 5-1444,30-372 827,-2 19-76,-1 0 1,-6 31-1,-1-22-146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8:17.558"/>
    </inkml:context>
    <inkml:brush xml:id="br0">
      <inkml:brushProperty name="width" value="0.025" units="cm"/>
      <inkml:brushProperty name="height" value="0.025" units="cm"/>
    </inkml:brush>
  </inkml:definitions>
  <inkml:trace contextRef="#ctx0" brushRef="#br0">2560 99 12803,'-68'17'748,"-1"-2"1,-1-4-1,-86 3 0,-216-11 940,97-4-329,111 7-1191,-157 0 83,232-8-60,-141-22-1,107 2 4,-396-50 304,511 72-541,-3-1-216,1 0-1,-20-4 0,28 5 215,-1-1 1,1 0-1,-1 0 1,1 0-1,0 0 1,0 0-1,-1 0 1,1-1-1,0 1 1,0-1-1,0 1 1,0-1-1,1 0 1,-1 0-1,0 0 1,1 0-1,-2-2 1,-4-12-320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8:18.010"/>
    </inkml:context>
    <inkml:brush xml:id="br0">
      <inkml:brushProperty name="width" value="0.025" units="cm"/>
      <inkml:brushProperty name="height" value="0.025" units="cm"/>
    </inkml:brush>
  </inkml:definitions>
  <inkml:trace contextRef="#ctx0" brushRef="#br0">286 840 14523,'0'1'76,"0"0"0,-1 0 1,1-1-1,-1 1 0,1 0 0,-1-1 0,1 1 1,-1 0-1,0-1 0,1 1 0,-1-1 0,0 1 1,1-1-1,-1 1 0,0-1 0,0 0 0,1 1 1,-1-1-1,0 0 0,0 1 0,0-1 0,0 0 0,1 0 1,-1 0-1,0 0 0,0 0 0,0 0 0,0 0 1,1 0-1,-2 0 0,0-1 32,0 0 1,0-1-1,1 1 0,-1 0 1,1 0-1,-1-1 0,1 1 0,0-1 1,0 1-1,-1-1 0,1 0 1,-1-2-1,-4-8 364,1 1 0,-8-25 1,-29-110 935,-98-299-117,132 424-1274,1 6-12,2 0-1,0-1 1,1 0-1,-5-29 1,9 43-10,0 0 1,1 0-1,-1 0 0,0 0 1,1 0-1,-1 0 1,1 0-1,0 1 0,-1-1 1,1 0-1,0 0 1,0 1-1,0-1 0,0 0 1,1 1-1,-1-1 1,0 1-1,1-1 1,-1 1-1,1 0 0,-1 0 1,1-1-1,0 1 1,-1 0-1,1 1 0,0-1 1,0 0-1,0 0 1,0 1-1,0-1 0,0 1 1,2-1-1,9-1-27,-1 0 0,1 1 0,23 0 0,-26 1 18,35 1-82,1 1 0,45 10 0,91 25-558,-52-10 324,-19-8 150,11-4-39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8:32.368"/>
    </inkml:context>
    <inkml:brush xml:id="br0">
      <inkml:brushProperty name="width" value="0.025" units="cm"/>
      <inkml:brushProperty name="height" value="0.025" units="cm"/>
    </inkml:brush>
  </inkml:definitions>
  <inkml:trace contextRef="#ctx0" brushRef="#br0">123 306 19156,'-2'-9'526,"1"-7"508,2 15-609,4 8-125,-1 0-210,-1-1 0,2 1 0,-1-1 0,1 0 0,0-1 0,11 11 0,-15-15-91,0 0 0,0-1 1,0 1-1,1 0 0,-1 0 1,0-1-1,0 1 1,1-1-1,-1 1 0,0-1 1,1 1-1,-1-1 0,0 0 1,1 0-1,-1 0 0,0 1 1,3-2-1,-3 1 14,0-1 0,1 1 0,-1-1-1,0 0 1,0 1 0,0-1 0,0 0 0,0 0 0,-1 0 0,1 0-1,0 0 1,0 0 0,0 0 0,-1 0 0,1 0 0,-1 0 0,1 0-1,-1-1 1,1 1 0,-1 0 0,0 0 0,1 0 0,-1-2-1,1-3 53,0 0-1,-1 1 1,1-1-1,-1 1 1,0-1-1,-1 0 1,0-5-1,1 10-47,0 0 0,0 0-1,0 0 1,-1-1-1,1 1 1,0 0 0,0 0-1,-1 0 1,1 0 0,-1 0-1,1 0 1,-1 0 0,1 0-1,-1 0 1,0 0 0,1 0-1,-1 0 1,0 1 0,0-1-1,0 0 1,0 0-1,1 1 1,-1-1 0,0 0-1,0 1 1,0-1 0,0 1-1,-1 0 1,1-1 0,0 1-1,0 0 1,0-1 0,0 1-1,0 0 1,0 0-1,0 0 1,-1 0 0,1 0-1,-2 1 1,1 0 0,-1 0-1,1 0 1,0 0-1,-1 1 1,1-1-1,0 1 1,0 0-1,0-1 1,0 1 0,1 0-1,-1 0 1,0 0-1,1 0 1,-1 1-1,1-1 1,-2 3 0,-15 42 73,13-33-88,1 0 1,1 1-1,1-1 0,0 1 1,1-1-1,0 1 0,2 20 1,0-29-7,0-1 1,0 1 0,0-1 0,0 0-1,1 0 1,0 0 0,0 0-1,1 0 1,-1 0 0,5 5 0,-5-7 3,0-1 0,1 1 0,-1-1 0,1 1 0,0-1 1,0 0-1,0 0 0,0 0 0,0-1 0,0 1 0,0-1 1,0 1-1,1-1 0,-1 0 0,1-1 0,6 2 0,-4-2 19,0 1 0,0-1 0,0-1 0,0 1-1,0-1 1,0 0 0,0-1 0,0 1-1,-1-1 1,1 0 0,-1-1 0,1 1 0,-1-1-1,0 0 1,0-1 0,0 1 0,0-1 0,0 0-1,-1 0 1,0 0 0,0-1 0,0 0-1,0 1 1,4-9 0,-3 5 38,0-1 1,-1 0-1,0 0 1,0 0-1,-1 0 1,0 0-1,-1-1 0,0 1 1,0-1-1,-1 0 1,-1 1-1,1-1 1,-1 0-1,-3-15 0,0 12-13,0 1 1,-1-1-1,-1 0 0,0 1 0,-1 0 0,0 0 0,-1 1 0,-1-1 0,1 2 0,-2-1 0,1 1 0,-2 0 0,1 1 0,-1 0 0,0 0 0,-1 1 1,0 1-1,-1 0 0,1 0 0,-1 1 0,0 0 0,-17-4 0,24 8-51,0 1-1,0 0 1,0 0-1,0 1 1,0 0-1,0 0 1,0 0 0,0 0-1,0 1 1,0-1-1,0 1 1,0 0 0,1 1-1,-1 0 1,0-1-1,1 1 1,-1 1 0,1-1-1,0 1 1,0-1-1,-1 1 1,2 1 0,-1-1-1,0 0 1,1 1-1,0 0 1,-1 0 0,1 0-1,1 0 1,-1 0-1,1 0 1,0 1-1,0 0 1,0-1 0,0 1-1,1 0 1,0 0-1,0-1 1,0 1 0,0 0-1,1 0 1,0 0-1,0 0 1,2 10 0,-2-13 1,0-1 0,0 1 0,1 0 0,-1 0 0,1-1 0,-1 1 0,1 0 0,0-1 0,-1 1 0,1 0 0,0-1 0,0 1 0,0-1 0,0 1 0,1-1 0,-1 0 0,0 0 0,1 1 0,-1-1 0,3 2 0,-2-3 0,0 1 1,0-1 0,0 1 0,0-1 0,0 0 0,0 0-1,0 0 1,0 0 0,0 0 0,0 0 0,-1-1-1,1 1 1,0-1 0,0 1 0,0-1 0,2-1 0,4-2-7,0 0 0,0-1 0,0 0 0,0-1 0,-1 0 0,11-11 0,-5 3 19,-1-1 0,0 0 0,14-27 0,-21 34 14,0-1 1,-1 1-1,-1-1 1,1 0-1,-1 0 1,-1 0-1,0 0 1,0 0-1,0-11 1,-2 19-19,1 0 0,-1 1 1,0-1-1,0 1 0,0-1 0,0 1 1,0-1-1,0 1 0,0-1 1,-1 1-1,1-1 0,0 0 0,0 1 1,0-1-1,-1 1 0,1-1 0,0 1 1,0-1-1,-1 1 0,1 0 1,0-1-1,-1 1 0,1-1 0,-1 1 1,-9 4 53,-8 17-5,10-5-43,0 0 1,1 1-1,1 0 1,0 1-1,2-1 1,0 1-1,1 0 1,0-1 0,2 2-1,0-1 1,3 33-1,-1-46-7,-1 0 1,1 0-1,0-1 0,0 1 0,1-1 0,-1 1 0,1-1 1,0 0-1,0 1 0,0-1 0,5 6 0,-6-9 0,1 0 0,-1 0 0,0 1-1,0-1 1,1 0 0,-1 0 0,1 0-1,-1-1 1,1 1 0,0 0 0,-1 0-1,1-1 1,0 1 0,-1-1-1,1 0 1,0 1 0,-1-1 0,1 0-1,0 0 1,0 0 0,-1 0 0,1 0-1,0-1 1,0 1 0,-1 0 0,1-1-1,0 0 1,-1 1 0,1-1 0,-1 0-1,1 0 1,-1 1 0,3-3 0,4-3 8,-1 0 1,1 0 0,-1-1-1,-1 0 1,1 0 0,-1-1-1,-1 0 1,1 0 0,-1 0-1,-1-1 1,1 1 0,-2-1 0,5-13-1,-2 5 10,-1-1-1,-1 1 0,-1-1 1,-1 1-1,0-1 1,-1-26-1,-1 36-27,-1 0 1,0 0-1,0 0 1,-3-8-1,3 14 3,1 1 0,-1-1 0,1 0 0,-1 1 0,0-1 0,1 1 0,-1-1 0,0 1 0,0-1 0,0 1 0,-1-1 0,1 1 1,0 0-1,0 0 0,-1 0 0,1 0 0,-1 0 0,1 0 0,-1 0 0,1 0 0,-1 0 0,0 1 0,-2-2 0,3 2 0,0 0 1,0 0 0,0 0 0,-1 0 0,1 0 0,0 0-1,0 0 1,0 0 0,0 1 0,0-1 0,0 0 0,0 1-1,0-1 1,-1 1 0,1-1 0,0 1 0,1-1 0,-1 1-1,0 0 1,0 0 0,0-1 0,-1 2 0,-13 22-51,13-20 43,-8 18-20,1 0 0,1 0 0,1 1 0,1 0 0,1 0 0,1 0 0,1 0 0,1 1 0,2 0 0,2 39 0,-1-56 0,0 0 1,1 0-1,0 1 1,0-1-1,0 0 0,1-1 1,0 1-1,0 0 1,1-1-1,8 12 1,-10-16-29,0 1 0,0-1 1,0 0-1,1 0 0,-1 0 1,1 0-1,-1-1 0,1 1 1,-1-1-1,1 1 0,0-1 0,0 0 1,0 0-1,0 0 0,0 0 1,0-1-1,0 1 0,0-1 1,0 0-1,0 0 0,0 0 1,0 0-1,0-1 0,0 1 1,0-1-1,0 1 0,0-1 1,3-2-1,-2 2-25,0 0-1,-1 0 1,0-1-1,1 0 1,-1 0 0,0 0-1,0 0 1,0 0-1,0-1 1,0 1 0,0-1-1,-1 0 1,1 0-1,-1 0 1,0 0 0,0 0-1,0 0 1,0 0-1,-1-1 1,1 1 0,-1-1-1,0 0 1,1-5-1,-1-26-520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8:33.898"/>
    </inkml:context>
    <inkml:brush xml:id="br0">
      <inkml:brushProperty name="width" value="0.025" units="cm"/>
      <inkml:brushProperty name="height" value="0.025" units="cm"/>
    </inkml:brush>
  </inkml:definitions>
  <inkml:trace contextRef="#ctx0" brushRef="#br0">4054 490 13643,'-61'-50'271,"-2"4"1,-2 2-1,-135-67 0,99 67-188,-1 4 0,-2 4 0,-2 5 0,-1 4 0,-1 6 0,-1 4-1,-160-5 1,155 23 133,0 5 0,0 5 0,1 5 0,-135 37 0,113-14 76,1 5 0,3 7 0,-134 71 1,144-55-162,3 6 1,3 5 0,-123 108 0,166-123-101,2 4 0,3 3 0,-110 151 0,134-156-28,2 1 1,4 1-1,3 3 1,3 0-1,-31 104 1,44-109-9,3 1-1,-12 119 1,24-133 0,2 0 0,2-1 0,3 1 1,12 59-1,-6-60 3,3 0 0,2-1 0,2-1 0,2-1 0,2 0 0,2-2 0,3 0 0,1-2 0,2-1 0,2-1 0,2-2 0,2-1 0,71 62 0,-56-60 4,3-3 0,1-2 0,101 50 1,-77-51 3,0-4 1,117 31-1,-61-32 0,1-6-1,1-6 0,200 2 0,-68-22 14,0-13-1,321-57 1,508-190 83,-772 159-48,403-186 0,-564 211-24,-5-8 0,-3-7 0,-4-6 0,164-141 0,-238 172-1,-3-4-1,-3-2 1,100-135-1,-138 159-2,-2-2 1,45-99-1,-60 111-4,-3-1-1,-1 0 1,-2-1 0,9-70 0,-17 86 9,-1-1 0,-1-1 1,-2 1-1,-1 0 0,0 0 0,-3 1 1,0-1-1,-1 1 0,-2 0 0,-1 0 1,0 1-1,-2 0 0,-1 1 0,-1 0 1,-1 1-1,-1 0 0,-33-36 1,19 29 19,-1 2 0,-1 1 0,-2 2 0,0 1 0,-2 2 0,0 1 1,-2 2-1,0 1 0,-73-24 0,21 16 34,-1 4 0,-1 4 0,-123-8-1,-118 9 42,83 23-277,-341 53 1,-245 104-92,363-46 99,460-114 139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9:44.143"/>
    </inkml:context>
    <inkml:brush xml:id="br0">
      <inkml:brushProperty name="width" value="0.025" units="cm"/>
      <inkml:brushProperty name="height" value="0.025" units="cm"/>
    </inkml:brush>
  </inkml:definitions>
  <inkml:trace contextRef="#ctx0" brushRef="#br0">2946 389 13307,'-4'-19'112,"-2"1"-1,0 0 1,-2 0 0,0 1 0,0 0 0,-2 1 0,0 0-1,-1 0 1,0 1 0,-1 0 0,-1 1 0,-1 0-1,-29-22 1,20 19-189,-1 2-1,0 0 1,-1 2-1,-1 1 1,0 0-1,0 3 1,-1 0-1,-50-10 1,17 11-130,0 2 0,0 2 0,0 3 0,-92 11-1,-237 55-62,-9 31 353,309-68-61,1 3 0,-118 62-1,125-49-20,-94 67 0,128-76-5,2 2 1,1 1-1,-45 53 0,32-24 8,3 3 0,3 1 1,-57 107-1,76-115 20,3 1 0,3 2 0,2 0 0,-24 117 0,36-120 3,3 1 0,2 0 0,4 0-1,2 1 1,12 92 0,-5-114-23,2 1 0,1-2 0,3 1 0,2-1 0,1-1 0,2-1 0,2 0 0,45 70 0,-27-60-24,2-2 1,2-1 0,2-3 0,2-1 0,2-2 0,2-3 0,1-1 0,82 45 0,-37-33-23,1-4 1,3-5-1,2-4 0,115 27 0,-99-37 28,1-5-1,0-5 1,1-5-1,1-5 1,-1-6-1,1-5 1,179-30-1,-133 4 19,-3-8-1,0-6 0,-3-8 1,-3-6-1,247-132 0,-255 108 36,250-185-1,-335 216 42,109-117-1,-134 124 8,-2-2 0,-2-1-1,41-76 1,-62 96 1,0-1 1,-2 0-1,-1-1 0,12-58 0,-18 64-3,-2 0 0,-1 0 0,-1 0-1,-1-1 1,-1 1 0,-8-47 0,0 37 26,0 0 1,-3 0-1,-1 1 0,-1 1 1,-2 0-1,-1 1 0,-1 1 0,-2 0 1,-34-39-1,5 14 67,-3 3-1,-2 1 1,-92-65-1,61 58-168,-2 4-1,-2 4 0,-3 3 1,-1 5-1,-126-39 1,58 34-315,-3 7 0,-242-28 0,82 39 93,-22 21-70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40:15.368"/>
    </inkml:context>
    <inkml:brush xml:id="br0">
      <inkml:brushProperty name="width" value="0.025" units="cm"/>
      <inkml:brushProperty name="height" value="0.025" units="cm"/>
    </inkml:brush>
  </inkml:definitions>
  <inkml:trace contextRef="#ctx0" brushRef="#br0">805 13 9954,'-15'-4'190,"1"1"0,-1 0 1,0 2-1,0 0 0,-1 0 0,1 1 0,0 1 1,0 1-1,-29 6 0,3 3 130,0 2 0,-48 23 0,63-24-239,1 1 0,1 1 0,0 1 0,1 1 0,1 2 0,1 0 0,0 1 0,1 1 0,1 1 0,1 0 0,1 2 1,1 0-1,1 1 0,1 0 0,1 1 0,-15 41 0,4 4-60,3 0-1,3 1 1,-13 109 0,22-84-25,3 0 0,10 115-1,-2-175-4,1 1 0,3-1 0,1 0-1,1 0 1,2-1 0,14 34 0,-17-54-5,0-1-1,0 0 1,2 0 0,-1-1 0,2 1-1,0-2 1,0 0 0,1 0 0,1-1-1,0 0 1,0-1 0,1 0 0,0-1-1,1-1 1,0 0 0,16 7 0,-10-8-7,0-1 0,1-1 1,-1 0-1,1-2 1,0 0-1,1-2 1,-1 0-1,0-1 0,0-1 1,1-1-1,-1-1 1,-1-1-1,27-8 0,-3-2 1,-1-2 0,-1-2 0,-1-2 0,0-1-1,41-31 1,-26 14 14,-3-3 1,-1-2-1,82-90 0,-100 95 18,-2-2 0,-2-2 0,-1-1-1,-3-1 1,33-74 0,-48 91 35,-1 0-1,-1-1 1,-2-1 0,0 1-1,-2-1 1,2-55 0,-7 70-1,0 0 1,-1-1 0,-1 1 0,0 0 0,-1 0-1,-1 0 1,0 0 0,-1 0 0,0 1-1,-1 0 1,0 0 0,-1 0 0,-1 1 0,0 0-1,-17-19 1,12 18 10,-1 0 0,0 2 0,-1-1-1,0 2 1,-1 0 0,0 1 0,-1 0 0,0 2-1,0 0 1,-33-9 0,22 10-3,1 1-1,-1 1 0,-1 2 1,1 0-1,0 2 1,-44 6-1,-58 16 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3:05.680"/>
    </inkml:context>
    <inkml:brush xml:id="br0">
      <inkml:brushProperty name="width" value="0.025" units="cm"/>
      <inkml:brushProperty name="height" value="0.025" units="cm"/>
    </inkml:brush>
  </inkml:definitions>
  <inkml:trace contextRef="#ctx0" brushRef="#br0">1 134 14331,'0'1'15,"0"-1"1,0 1-1,0-1 0,0 1 0,0 0 1,0-1-1,0 1 0,0 0 1,0-1-1,0 1 0,0-1 0,0 1 1,0 0-1,1-1 0,-1 1 0,0-1 1,0 1-1,1-1 0,-1 1 1,0-1-1,1 1 0,-1-1 0,1 1 1,-1-1-1,0 1 0,1-1 0,-1 1 1,1-1-1,-1 0 0,1 1 0,-1-1 1,1 0-1,0 0 0,-1 1 1,1-1-1,-1 0 0,2 0 0,23-7-180,-21 6 158,86-37-353,63-22 29,-112 47 204,1 2-1,62-7 1,-80 16 90,-1 1 1,1 1-1,0 1 0,0 1 1,-1 1-1,27 7 1,189 59 3,-125-33 29,183 32 1,879 60 11,-522-117-36,1-30-30,37-1 10,-359 17 57,288-4-12,-4-21 5,-432 15 1,909-46 60,-365 60-15,176-3-51,-467-9-23,345-4-27,-1 24 68,-277 33-1,130 4-1227,-514-47 972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3:22.752"/>
    </inkml:context>
    <inkml:brush xml:id="br0">
      <inkml:brushProperty name="width" value="0.025" units="cm"/>
      <inkml:brushProperty name="height" value="0.025" units="cm"/>
    </inkml:brush>
  </inkml:definitions>
  <inkml:trace contextRef="#ctx0" brushRef="#br0">0 141 13523,'2'1'180,"1"0"0,-1 0 0,1 0 0,-1 0-1,1 0 1,-1-1 0,1 1 0,-1-1 0,1 0 0,-1 0 0,1 0 0,0 0 0,3 0 0,40-9 955,-23 5-610,40-6-47,0 3 0,0 3 0,0 2-1,86 9 1,-38 6-436,0-5 0,134-7 1,-152-5-21,0 4 0,1 4 1,121 21-1,53 14 116,-198-32 26,130-6-1,79-37 264,50-4-27,110 57 281,-393-13-604,68 1 63,-1-5 1,1-4 0,161-28 0,412-52 868,-469 61-833,-49 4-130,-164 19-48,0 0 0,1 1 0,-1-1 1,0 1-1,0 1 0,0-1 1,0 1-1,0-1 0,0 2 0,8 3 1,-7-3-122,0 0 1,0 0 0,0-1 0,0 0-1,0 0 1,11 1 0,-7-3-1066,-9-2 431,-7-2 457,-3 0-167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42.457"/>
    </inkml:context>
    <inkml:brush xml:id="br0">
      <inkml:brushProperty name="width" value="0.05" units="cm"/>
      <inkml:brushProperty name="height" value="0.05" units="cm"/>
    </inkml:brush>
  </inkml:definitions>
  <inkml:trace contextRef="#ctx0" brushRef="#br0">0 87 10346,'0'-1'158,"1"0"0,-1 0 0,1 0 0,-1 0 1,1 0-1,-1-1 0,1 1 0,0 0 0,-1 0 0,1 0 0,0 1 0,0-1 0,0 0 0,0 0 0,0 0 0,0 1 0,0-1 0,0 0 0,0 1 0,0-1 0,0 1 1,0-1-1,1 1 0,-1 0 0,0-1 0,2 1 0,37-8 599,-36 8-495,76-9 902,43-7-129,-73 6-786,-17 2-54,67-6 1,-88 14-184,-1 0 1,1 0 0,-1 1-1,1 1 1,-1 0 0,0 1 0,0-1-1,0 2 1,19 9 0,46 29 45,-57-30-22,1 0 0,1-1 0,-1-1 0,2-1 0,-1-1 0,28 6 0,21-4 46,118 1 0,-113-9-53,96 15 0,270 38-19,-424-54-9,377 18-18,586-55 13,-717 9 3,25-1-2,2 21 3,332 6 38,65-32-6,-449 25-42,384 6 21,-518 7-13,0-4 0,132-17-1,63 2 35,-258 9-31,-36 4 2,1 0 0,-1 0-1,0 0 1,1 1 0,-1 0 0,1 0 0,-1 0 0,1 1-1,-1 0 1,0 0 0,1 0 0,7 3 0,-10-3 1,0 0-1,0 0 1,0 0 0,0-1 0,0 1 0,0-1 0,0 0-1,0 0 1,0 0 0,0-1 0,0 1 0,0-1-1,0 1 1,0-1 0,0 0 0,0 0 0,0 0 0,-1-1-1,1 1 1,4-3 0,-4 2-5,-1 0-1,1 1 0,0-1 1,0 1-1,0 0 1,0 0-1,1 0 1,-1 0-1,0 0 1,0 1-1,0-1 1,1 1-1,-1 0 0,0 0 1,0 0-1,1 1 1,-1-1-1,0 1 1,6 1-1,-9-2 28,0 0 0,1 1 0,-1-1 0,0 0-1,1 0 1,-1 0 0,0 0 0,1 0 0,-1 1 0,0-1 0,1 0 0,-1 0-1,0 1 1,0-1 0,0 0 0,1 0 0,-1 1 0,0-1 0,0 0 0,0 1-1,1-1 1,-1 0 0,0 1 0,0-1 0,0 0 0,0 1 0,0-1 0,0 0-1,0 1 1,0-1 0,0 0 0,0 1 0,0-1 0,0 1 0,0-1 0,0 0-1,0 1 1,0-1 0,0 0 0,-1 1 0,1-1 0,0 0 0,0 0 0,0 1-1,0-1 1,-1 0 0,1 1 0,0-1 0,0 0 0,-1 0 0,1 1-1,0-1 1,-1 0 0,1 0 0,0 0 0,0 0 0,-1 1 0,1-1 0,0 0-1,-1 0 1,1 0 0,0 0 0,-1 0 0,0 0 0,-10 1 277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3.623"/>
    </inkml:context>
    <inkml:brush xml:id="br0">
      <inkml:brushProperty name="width" value="0.05" units="cm"/>
      <inkml:brushProperty name="height" value="0.05" units="cm"/>
    </inkml:brush>
  </inkml:definitions>
  <inkml:trace contextRef="#ctx0" brushRef="#br0">123 1 15091,'-1'7'1017,"0"0"1,0 0-1,-1 0 0,0 0 0,-5 10 0,-3 11 817,6-11-1245,0 1 1,2 0 0,0 0-1,1 0 1,1 0 0,3 25-1,2-8-650,2 0 0,13 40 0,-31-102-777,-2 0-1,-23-37 0,13 22 840,17 32 58,1 3 75,1-1-1,0 0 1,0 0-1,1 0 1,0 0-1,0 0 1,-2-14-1,5 22-106,0-1-1,0 0 1,0 0-1,0 0 1,0 1-1,1-1 1,-1 0-1,0 0 1,0 1-1,1-1 1,-1 0-1,1 0 1,-1 1-1,0-1 1,1 0-1,-1 1 1,1-1-1,0 1 1,-1-1-1,1 0 1,-1 1-1,1 0 1,0-1-1,-1 1 1,1-1-1,0 1 1,0 0-1,-1-1 1,1 1-1,0 0 1,0 0-1,0-1 1,31-2-20,-22 3-342,60-9-1069,-47 4 994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01.146"/>
    </inkml:context>
    <inkml:brush xml:id="br0">
      <inkml:brushProperty name="width" value="0.025" units="cm"/>
      <inkml:brushProperty name="height" value="0.025" units="cm"/>
    </inkml:brush>
  </inkml:definitions>
  <inkml:trace contextRef="#ctx0" brushRef="#br0">0 175 20692,'270'-10'88,"837"-88"531,-884 66-367,357-2 0,-457 33-245,365 12 52,-451-8-56,-1 2 0,-1 2 1,1 2-1,-1 0 0,42 19 1,-59-21-45,86 30 116,-93-34-193,1 0 0,-1-1 0,0-1 0,1 0-1,-1 0 1,1-1 0,17-2 0,-27 1-32,0 1 0,0-1 0,1 0 0,-1 0 0,0 1 1,0-2-1,0 1 0,0 0 0,0 0 0,0-1 0,0 1 0,0-1 0,0 1 0,-1-1 0,1 0 1,-1 0-1,1 0 0,-1 0 0,0 0 0,1 0 0,-1 0 0,0 0 0,-1 0 0,1-1 1,0 1-1,-1 0 0,1-5 0,3-11-704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02.876"/>
    </inkml:context>
    <inkml:brush xml:id="br0">
      <inkml:brushProperty name="width" value="0.025" units="cm"/>
      <inkml:brushProperty name="height" value="0.025" units="cm"/>
    </inkml:brush>
  </inkml:definitions>
  <inkml:trace contextRef="#ctx0" brushRef="#br0">83 318 12739,'-29'11'1372,"20"-8"-944,-1 1 0,1 0-1,-17 9 1,27-13-326,1 1-1,-1-1 0,0 1 1,0-1-1,1 0 1,-1 1-1,0-1 1,1 0-1,-1 0 1,1 0-1,-1 0 1,2 0-1,24-5 201,0-2 0,-1 0 0,0-2 0,25-12 0,10-3-13,13-3-6,225-76 609,-235 85-764,1 2-1,116-12 1,266 26-105,-167 7-20,469-52 39,-48 1 4,-620 46-20,-1 4-1,1 3 0,125 29 1,-64-6-28,2-5 1,191 8 0,-97-31 40,0-11 0,267-44 0,-490 52-44,-10 1 3,0-1 1,0 1 0,-1-1 0,1 0 0,0 0-1,0 0 1,-1 0 0,1-1 0,0 0 0,-1 0-1,6-3 1,-10 4 39,0 1 1,1-1-1,-1 1 0,0-1 0,0 1 0,0-1 1,0 0-1,1 1 0,-1-1 0,0 1 0,0-1 1,0 1-1,0-1 0,0 1 0,-1-1 0,1 1 1,0-1-1,0 0 0,0 1 0,0-1 0,-1 1 1,1-1-1,0 1 0,0-1 0,-1 1 0,1 0 1,0-1-1,-1 1 0,1-1 0,-1 1 0,1 0 1,0-1-1,-1 1 0,1 0 0,-1-1 0,-19-12 172,18 11-148,-19-11 225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03.982"/>
    </inkml:context>
    <inkml:brush xml:id="br0">
      <inkml:brushProperty name="width" value="0.025" units="cm"/>
      <inkml:brushProperty name="height" value="0.025" units="cm"/>
    </inkml:brush>
  </inkml:definitions>
  <inkml:trace contextRef="#ctx0" brushRef="#br0">281 2 17036,'0'0'22,"0"0"1,0 0 0,0 0-1,0 0 1,0-1 0,0 1-1,0 0 1,0 0-1,0 0 1,0 0 0,0 0-1,0 0 1,-1 0 0,1 0-1,0 0 1,0 0 0,0 0-1,0 0 1,0 0 0,0 0-1,0 0 1,0 0-1,0-1 1,0 1 0,0 0-1,0 0 1,-1 0 0,1 0-1,0 0 1,0 0 0,0 0-1,0 0 1,0 0 0,0 0-1,0 0 1,0 0-1,0 0 1,0 0 0,0 0-1,-1 1 1,1-1 0,0 0-1,0 0 1,0 0 0,0 0-1,0 0 1,0 0 0,0 0-1,0 0 1,0 0-1,0 0 1,0 0 0,0 0-1,0 0 1,0 0 0,-1 0-1,1 0 1,0 1 0,0-1-1,0 0 1,-6 8 361,-6 14-192,-1 10 142,1 0 0,2 1 0,1 0-1,2 1 1,-7 65 0,8 175 305,6-247-989,1 1 1,7 35-1,-84-226-7073,19 60 5382,52 95 2053,-14-22-126,19 29 181,-1 0 1,0 0 0,0 0-1,0-1 1,0 1-1,-1 0 1,1 0-1,0 1 1,0-1-1,-1 0 1,1 0 0,0 0-1,-1 1 1,1-1-1,0 1 1,-1-1-1,-2 0 1,3 2 19,0-1-1,0 0 1,1 1-1,-1-1 1,0 1-1,0-1 1,0 0-1,1 1 1,-1 0 0,0-1-1,1 1 1,-1 0-1,0-1 1,1 1-1,-1 0 1,1-1-1,-1 1 1,1 0 0,0 0-1,-1 0 1,1 0-1,0-1 1,-1 1-1,1 0 1,0 0-1,0 0 1,0 0 0,0 0-1,0 0 1,0 0-1,0 1 1,0 31 1277,2-12-618,2 1 0,0-2 1,1 1-1,15 37 0,-13-43-443,-1-1 1,2 0-1,0 0 0,0-1 1,1 0-1,1 0 0,14 14 0,-22-25-264,0 0 0,0-1 0,1 1-1,-1 0 1,0-1 0,1 0-1,-1 1 1,1-1 0,-1 0 0,1 0-1,0 0 1,-1 0 0,1-1-1,0 1 1,0-1 0,4 0 0,-3 0 3,0-1 1,1 1 0,-1-1 0,0 0-1,0-1 1,0 1 0,0-1 0,0 1-1,7-6 1,4-3 1,-1-2-1,0 1 1,0-2 0,12-15-1,-14 16-88,28-31-157,60-83 0,-64 69 41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05.649"/>
    </inkml:context>
    <inkml:brush xml:id="br0">
      <inkml:brushProperty name="width" value="0.025" units="cm"/>
      <inkml:brushProperty name="height" value="0.025" units="cm"/>
    </inkml:brush>
  </inkml:definitions>
  <inkml:trace contextRef="#ctx0" brushRef="#br0">22 38 18788,'1'-6'476,"6"-24"1985,-7 30-2442,0 0 0,0 0 0,0 0-1,0 0 1,0 0 0,0 0 0,0 1-1,0-1 1,1 0 0,-1 0 0,0 0 0,0 0-1,0 0 1,0 0 0,0 0 0,0 0 0,0 0-1,0 0 1,0 0 0,0 0 0,0 0-1,1 0 1,-1 0 0,0 0 0,0 0 0,0 0-1,0 0 1,0 0 0,0 0 0,0 0-1,0 0 1,0 0 0,0 0 0,0 0 0,0-1-1,1 1 1,-1 0 0,0 0 0,0 0 0,0 0-1,0 0 1,0 0 0,0 0 0,0 0-1,0 0 1,0 0 0,0 0 0,0 0 0,0 0-1,0 0 1,0-1 0,0 1 0,0 0-1,0 0 1,0 0 0,0 0 0,0 0 0,0 0-1,0 0 1,0 0 0,0 0 0,0 0 0,0 0-1,0-1 1,2 19 1069,-1 12-449,-1-3-505,1 0-1,1-1 0,11 50 1,-12-73-135,0-1 1,-1 0 0,1 0 0,0 0-1,0 0 1,0 0 0,0 0 0,1 0-1,-1 0 1,0-1 0,1 1-1,-1 0 1,1-1 0,0 1 0,0-1-1,-1 0 1,1 1 0,0-1 0,0 0-1,0 0 1,0 0 0,0 0-1,4 0 1,2 1-1,0-2 0,0 1 0,0-1 0,0 0 1,12-2-1,-14 1-2,1 0 0,0 0 0,0 1 1,0 0-1,0 1 0,-1 0 0,10 1 1,-14-1-1,0 0 1,0 0 0,0 1 0,0-1 0,0 0 0,0 1-1,0-1 1,0 1 0,-1 0 0,1-1 0,0 1 0,-1 0-1,0 0 1,1 0 0,-1 0 0,0 0 0,0 0-1,0 1 1,0-1 0,0 0 0,-1 0 0,1 1 0,-1-1-1,0 0 1,1 5 0,-1-1 4,0-1 1,0 0-1,0 1 0,-1-1 0,1 0 1,-1 0-1,0 1 0,-1-1 0,1 0 1,-1 0-1,0 0 0,-1 0 0,1-1 1,-5 7-1,3-5 86,-1 0 0,0 0 0,0 0 0,0-1 0,-1 0 0,0 0 0,0 0 0,0-1 0,-13 7 0,14-9-7,0 0 0,0 1 0,-1-2 0,1 1 0,0-1 1,-1 1-1,0-2 0,1 1 0,-1-1 0,1 1 0,-1-1 0,0-1 0,-5 0 1,6 0-40,1-1 0,0 1 0,0 0 0,0-1 0,0 0 0,0 0 0,1 0 1,-1-1-1,1 1 0,-1-1 0,1 0 0,0 0 0,0 0 0,0 0 0,0-1 1,1 1-1,-1-1 0,-2-6 0,-4-14-787,8 23 700,1 1-1,0 0 1,0 0-1,0-1 0,0 1 1,0 0-1,0 0 1,0 0-1,0-1 1,0 1-1,0 0 0,0 0 1,1-1-1,-1 1 1,0 0-1,0 0 1,0-1-1,0 1 0,0 0 1,0 0-1,0 0 1,1 0-1,-1-1 1,0 1-1,0 0 1,0 0-1,0 0 0,1 0 1,-1-1-1,0 1 1,1 0-1,12 4-1912,19 14 438,-11-9 528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06.099"/>
    </inkml:context>
    <inkml:brush xml:id="br0">
      <inkml:brushProperty name="width" value="0.025" units="cm"/>
      <inkml:brushProperty name="height" value="0.025" units="cm"/>
    </inkml:brush>
  </inkml:definitions>
  <inkml:trace contextRef="#ctx0" brushRef="#br0">90 428 16379,'7'-12'2145,"-6"12"-1185,-2 3-424,-8 9 1889,1 2-1209,-2 5-432,0-1-216,3 2-384,-1 3-88,6-4-72,0-2-176,2-3-592,3-2-352,1-9 864,1-3-136,-1-6-184</inkml:trace>
  <inkml:trace contextRef="#ctx0" brushRef="#br0" timeOffset="1">15 4 21661,'-7'-3'1784,"4"3"-1328,-1 0-240,4 3 608,0 1-456,3 2-1008,1-2-528,2-1 904,2-3-224,2-3-216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06.537"/>
    </inkml:context>
    <inkml:brush xml:id="br0">
      <inkml:brushProperty name="width" value="0.025" units="cm"/>
      <inkml:brushProperty name="height" value="0.025" units="cm"/>
    </inkml:brush>
  </inkml:definitions>
  <inkml:trace contextRef="#ctx0" brushRef="#br0">37 2 18084,'0'0'30,"0"0"0,1 0-1,-1 0 1,0 0 0,0 0 0,0 0 0,0 0 0,0 0 0,0 0-1,0 0 1,0-1 0,0 1 0,0 0 0,0 0 0,1 0 0,-1 0-1,0 0 1,0 0 0,0 0 0,0 0 0,0 0 0,0 0-1,0 0 1,1 0 0,-1 0 0,0 0 0,0 0 0,0 0 0,0 0-1,0 0 1,0 0 0,0 0 0,0 0 0,1 0 0,-1 0 0,0 0-1,0 0 1,0 0 0,0 0 0,0 0 0,0 0 0,0 1 0,0-1-1,1 0 1,-1 0 0,0 0 0,0 0 0,0 0 0,0 0-1,0 0 1,0 0 0,0 0 0,0 1 0,0-1 0,0 0 0,0 0-1,0 0 1,0 0 0,0 0 0,0 0 0,0 0 0,0 0 0,0 1-1,0-1 1,0 0 0,0 0 0,0 0 0,0 0 0,0 0 0,-1 16 681,-5 20 33,6-35-720,-15 100 842,4 0 0,3 117 0,7-184-1326,2 1 0,10 63 1,-10-95 230,1 4-464,-6-8-50,-5-7 132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07.583"/>
    </inkml:context>
    <inkml:brush xml:id="br0">
      <inkml:brushProperty name="width" value="0.025" units="cm"/>
      <inkml:brushProperty name="height" value="0.025" units="cm"/>
    </inkml:brush>
  </inkml:definitions>
  <inkml:trace contextRef="#ctx0" brushRef="#br0">139 395 10386,'13'-34'2421,"-5"13"-775,0 1 1,-2-1 0,0 0 0,4-28-1,-10 47-1545,0 1 0,0 0 0,0 0 0,0-1-1,0 1 1,0 0 0,0-1 0,0 1 0,-1 0-1,1 0 1,0-1 0,-1 1 0,1 0 0,-2-2-1,2 3-59,0-1-1,-1 1 1,1 0-1,0 0 1,-1-1-1,1 1 0,-1 0 1,1 0-1,0-1 1,-1 1-1,1 0 1,-1 0-1,1 0 1,-1 0-1,1 0 1,-1 0-1,1 0 0,-1 0 1,1 0-1,0 0 1,-1 0-1,1 0 1,-1 0-1,1 0 1,-1 0-1,0 0 0,-2 2 45,0 0-1,-1-1 1,1 1-1,0 0 0,0 1 1,0-1-1,0 0 1,-2 4-1,-11 11-51,1 1 1,0 1-1,2 0 1,0 1-1,1 1 1,1 0-1,1 0 1,1 1-1,1 0 1,-9 41-1,15-55-37,1 0-1,0 0 1,0 0 0,2 13 0,-2-20 5,1 1 0,0-1 1,1 0-1,-1 0 0,0 1 1,0-1-1,0 0 0,1 0 0,-1 0 1,1 0-1,-1 0 0,1 1 1,-1-1-1,1 0 0,-1 0 1,1 0-1,0 0 0,0 0 0,0-1 1,0 1-1,-1 0 0,1 0 1,0 0-1,0-1 0,0 1 0,0-1 1,1 1-1,-1-1 0,0 1 1,0-1-1,0 1 0,0-1 1,1 0-1,-1 0 0,0 1 0,0-1 1,0 0-1,1 0 0,0-1 1,2 1 16,0-1 0,-1 0 0,1 0 0,-1-1 0,1 1 0,-1-1 0,0 0-1,0 0 1,1 0 0,-1 0 0,4-4 0,30-32 201,-31 31-173,23-29 152,-2 0 1,-2-2-1,-1-1 0,-2-1 1,-2 0-1,-2-2 1,-1 0-1,21-88 0,-32 86-66,-9 28-64,3 16-66,0-1-1,-1 1 1,1 0-1,0 0 1,0 0 0,-1 0-1,1-1 1,0 1-1,-1 0 1,1 0-1,0 0 1,-1 0 0,1 0-1,0 0 1,-1 0-1,1 0 1,0 0-1,-1 0 1,1 0 0,0 0-1,-1 0 1,1 0-1,0 0 1,-1 0-1,1 0 1,0 1 0,0-1-1,-1 0 1,1 0-1,0 0 1,-1 0-1,1 1 1,0-1 0,0 0-1,-1 0 1,1 1-1,0-1 1,0 0-1,0 0 1,-1 1 0,-5 6 1,1 0 0,0 1 0,0-1 0,0 1 1,1 0-1,0 0 0,0 1 0,1-1 1,1 1-1,-3 11 0,-3 5-5,-40 139 14,42-140-63,2 0 0,1 0 0,0 0 0,2 0 0,2 26 0,0-44-126,0 0-1,0 0 0,0 0 0,1-1 0,3 10 0,-4-13-153,0 0 0,0 0 1,0 0-1,1 0 0,-1 0 0,1 0 0,-1 0 1,1 0-1,-1 0 0,1-1 0,0 1 1,0-1-1,0 1 0,0-1 0,3 2 0,-3-3-754,-1-3-250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08.414"/>
    </inkml:context>
    <inkml:brush xml:id="br0">
      <inkml:brushProperty name="width" value="0.025" units="cm"/>
      <inkml:brushProperty name="height" value="0.025" units="cm"/>
    </inkml:brush>
  </inkml:definitions>
  <inkml:trace contextRef="#ctx0" brushRef="#br0">121 547 13347,'20'9'3393,"-18"-7"-3176,-1-1 0,1 0 0,0 0 0,0 0 0,0 0 0,0-1 0,0 1-1,0 0 1,0-1 0,0 1 0,0-1 0,0 0 0,1 0 0,-1 0 0,2 0 0,1-1 65,1 0 0,-1 0-1,0-1 1,1 0 0,-1 0 0,0 0 0,0-1-1,0 1 1,-1-1 0,1 0 0,-1-1 0,1 1-1,6-8 1,-6 5-110,1-1 0,-1 1-1,-1-1 1,1 1 0,-1-1-1,0-1 1,-1 1 0,5-14-1,-8 20-157,1 0-1,-1 0 1,0 0-1,1 0 0,-1-1 1,0 1-1,0 0 1,0 0-1,0 0 0,0-1 1,0 1-1,0 0 1,0 0-1,-1 0 0,1 0 1,0-1-1,-1 1 1,1 0-1,-1-2 0,0 3-5,0-1 0,0 0 0,1 1 0,-1-1-1,0 1 1,0-1 0,0 1 0,0-1-1,1 1 1,-1 0 0,0-1 0,0 1 0,0 0-1,0 0 1,0 0 0,0-1 0,0 1 0,-2 0-1,-2 1 7,1-1 0,-1 1-1,0 0 1,0 1 0,1-1-1,-1 1 1,0 0 0,-5 3-1,-16 9 14,2 2 0,-1 1 0,-27 26-1,41-33-23,-1 2 0,1 0 0,1 0 0,0 1 0,1 0 0,0 1 0,-11 24 0,19-35-5,0 0-1,0 0 1,0 0 0,0 0-1,0 0 1,1 0 0,-1 0-1,1 1 1,0-1 0,0 0-1,0 0 1,0 0 0,2 6 0,-2-7 0,1-1 0,0 1 0,0 0 0,0 0 0,0-1 0,0 1 0,0-1 0,0 1 0,1-1 0,-1 1 0,0-1 0,1 0 0,-1 0 1,1 0-1,0 1 0,-1-1 0,1-1 0,0 1 0,0 0 0,0 0 0,-1-1 0,1 1 0,3 0 0,5 0-10,0 0 0,0 0-1,0 0 1,0-1 0,0-1-1,1 0 1,-1 0 0,0-1-1,0-1 1,-1 1-1,1-1 1,0-1 0,-1 0-1,0 0 1,16-11 0,-8 4-75,0-1 0,0-1 0,-1-1 0,0-1 0,-2 0-1,23-29 1,12-28-148,46-92-1,-35 56 230,53-97 267,-107 188-145,-13 23 38,-17 28-1,3 3-105,2 1-1,2 1 0,1 0 1,2 2-1,2-1 1,-12 76-1,19-85-6,2 0-1,0 44 1,3-64-30,1 1 0,0-1 0,1 1 1,0-1-1,1 0 0,0 0 0,0 0 0,2 0 0,9 19 1,-12-27-22,0-1 0,0 1 1,0-1-1,0 0 1,0 1-1,1-1 1,-1 0-1,1 0 0,-1-1 1,1 1-1,4 2 1,-6-4-7,-1 0 1,1 1-1,0-1 1,0 0-1,0 0 1,0 0-1,0 0 1,0 0-1,0 0 0,0 0 1,0 0-1,0 0 1,0 0-1,0 0 1,0 0-1,0-1 1,0 1-1,0 0 1,0-1-1,0 1 1,-1-1-1,1 1 1,0-1-1,0 1 1,0-1-1,-1 0 1,1 1-1,0-1 1,-1 0-1,1 0 1,-1 1-1,1-1 0,-1 0 1,1 0-1,-1 0 1,1 0-1,-1 0 1,0 0-1,1 0 1,-1 0-1,0-1 1,2-4-110,-1 0 1,0-1-1,-1 1 1,1 0 0,-1-1-1,0 1 1,-1-1-1,0 1 1,0 0-1,0-1 1,-4-11-1,-4-6-336,-17-36 0,24 58 436,-21-41-24,-31-43 0,22 37 918,31 47-802,-1 1-1,1-1 1,1 0 0,-1 1-1,0-1 1,0 0-1,1 0 1,-1 0 0,1 1-1,-1-1 1,1-3-1,0 4-35,0 1 0,0-1-1,0 0 1,0 1 0,0-1-1,1 1 1,-1-1 0,0 0-1,0 1 1,1-1-1,-1 1 1,0-1 0,1 1-1,-1-1 1,1 1 0,-1-1-1,0 1 1,1-1-1,-1 1 1,1 0 0,-1-1-1,1 1 1,0-1 0,4 0 81,-1 0 0,1 0 0,-1 0 0,1 0 0,0 1 0,0-1 0,6 2 0,4-2-86,37-1 115,81-7-906,-110 6 603,0-2-1,0 0 1,38-14-1,-10-4-140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1.529"/>
    </inkml:context>
    <inkml:brush xml:id="br0">
      <inkml:brushProperty name="width" value="0.025" units="cm"/>
      <inkml:brushProperty name="height" value="0.025" units="cm"/>
    </inkml:brush>
  </inkml:definitions>
  <inkml:trace contextRef="#ctx0" brushRef="#br0">1 352 14619,'7'0'354,"0"-1"0,0 0 0,0-1 0,0 0 0,0 0 0,0 0 0,0-1 0,-1 0 0,1-1 0,-1 1 0,0-1 0,0 0 0,0-1 0,-1 1 0,6-7 0,1 0-101,-1-2 0,0 1 0,-1-1 1,-1-1-1,12-21 0,-15 23-138,-1 0 0,0 0 0,0 0 1,-1-1-1,3-20 0,-6 28-77,0 0 1,-1 1-1,1-1 1,-1 0-1,0 0 1,-1 0 0,1 0-1,-1 1 1,0-1-1,0 0 1,-1 1-1,1-1 1,-1 1-1,0-1 1,0 1-1,-1 0 1,1 0-1,-4-5 1,4 7-24,1 1 0,-1-1 1,1 1-1,-1 0 0,0-1 0,0 1 1,1 0-1,-1 0 0,0 0 0,0 0 0,0 1 1,0-1-1,0 1 0,0-1 0,0 1 1,0-1-1,0 1 0,0 0 0,0 0 0,-1 0 1,1 0-1,0 1 0,0-1 0,0 0 1,0 1-1,0-1 0,0 1 0,0 0 0,0 0 1,0 0-1,1 0 0,-1 0 0,0 0 1,0 0-1,1 1 0,-3 1 0,-3 3 27,1 0-1,0 0 1,0 1-1,0 0 0,0 0 1,1 1-1,-5 10 1,2-2 15,1-1 1,1 1 0,0 1-1,-3 17 1,8-26-32,-1-1 1,1 0-1,0 0 1,1 0 0,0 1-1,0-1 1,1 0-1,-1 1 1,2-1 0,-1 0-1,1 0 1,3 9-1,-3-14-13,-1 1 1,1 0-1,0-1 0,0 0 0,0 1 0,1-1 0,-1 0 0,0 0 0,1 0 0,0-1 1,-1 1-1,1 0 0,0-1 0,0 0 0,0 0 0,0 0 0,0 0 0,0 0 0,0 0 1,0-1-1,0 1 0,0-1 0,0 0 0,0 0 0,0 0 0,4-1 0,6-1 37,0 0 0,0 0 0,-1-1 0,25-9 0,-15 2 38,-1-1 0,-1-1 0,0-1-1,29-24 1,23-15 188,-72 52-274,0 0 0,1 0-1,-1 0 1,0 0-1,0-1 1,0 1 0,1 0-1,-1 0 1,0 0 0,0 0-1,0 0 1,1 0 0,-1 0-1,0 0 1,0 1-1,0-1 1,0 0 0,1 0-1,-1 0 1,0 0 0,0 0-1,0 0 1,1 0 0,-1 0-1,0 0 1,0 1 0,0-1-1,0 0 1,0 0-1,1 0 1,-1 0 0,0 0-1,0 1 1,0-1 0,0 0-1,0 0 1,0 0 0,0 0-1,0 1 1,0-1 0,0 0-1,0 0 1,0 0-1,1 1 1,-1-1 0,0 0-1,0 0 1,-1 0 0,1 1-1,0-1 1,0 0 0,0 0-1,0 0 1,0 1-1,0-1 1,0 0 0,0 0-1,0 0 1,0 0 0,0 1-1,0-1 1,-1 0 0,1 0-1,-3 18 15,2-16-7,-5 22 10,1-2-9,-6 45 0,10-62-7,1 0 0,0 0 0,0 0 0,0-1 0,0 1-1,1 0 1,0 0 0,0 0 0,0-1 0,1 1 0,0 0 0,0-1-1,0 0 1,0 1 0,3 4 0,-3-7 0,0-1-1,0 1 1,0 0 0,0-1 0,0 1 0,0-1-1,0 1 1,0-1 0,0 0 0,1 0-1,-1 0 1,1 0 0,-1-1 0,0 1 0,4 0-1,0-1 4,0 1 1,0-1-1,0 0 0,-1-1 0,1 0 0,8-2 0,4-2 29,1-1 0,32-17 0,-50 23-34,35-20 130,48-34-1,-65 41-69,-17 12-50,0-1-1,0 1 1,0-1 0,0 1 0,1 0 0,-1 0 0,0 0-1,1 0 1,2 0 0,1 5 56,-5 11-24,-2-12-38,1 1 1,-1-1 0,1 1 0,0-1 1,0 1-1,0-1 0,0 1 0,2 4 0,-2-7-3,1 0-1,-1 0 0,1 0 1,0 0-1,-1 0 0,1 0 1,0 0-1,-1-1 0,1 1 1,0 0-1,0-1 0,0 1 1,0 0-1,0-1 0,-1 1 1,1-1-1,0 1 0,0-1 1,1 1-1,-1-1 0,0 0 1,0 0-1,0 0 0,0 1 1,0-1-1,0 0 0,0 0 1,0 0-1,2-1 0,13 0 18,0-2 0,1 0 0,-1-1 0,0-1 0,-1 0 0,22-11 0,7-1 6,-17 5-16,-21 9-15,-1 0-1,1 1 0,0-1 1,0 1-1,-1 0 1,2 1-1,-1-1 1,0 1-1,12 0 0,-18 1 4,0 0 0,1 0 0,-1 0 0,0 0 0,1 0 0,-1 0 0,0 0-1,1 1 1,-1-1 0,0 0 0,1 0 0,-1 0 0,0 0 0,1 1-1,-1-1 1,0 0 0,0 0 0,1 1 0,-1-1 0,0 0 0,0 0-1,0 1 1,1-1 0,-1 0 0,0 1 0,0-1 0,0 0 0,0 1-1,0-1 1,0 0 0,0 1 0,0-1 0,0 0 0,0 1 0,-4 15-650,-15 11-1111,11-19 1392,-8-5-100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1.995"/>
    </inkml:context>
    <inkml:brush xml:id="br0">
      <inkml:brushProperty name="width" value="0.025" units="cm"/>
      <inkml:brushProperty name="height" value="0.025" units="cm"/>
    </inkml:brush>
  </inkml:definitions>
  <inkml:trace contextRef="#ctx0" brushRef="#br0">0 13 18412,'5'-1'1816,"-1"1"-1320,5 0-512,3 1 801,7-2-417,10-5-208,8 0-280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4.030"/>
    </inkml:context>
    <inkml:brush xml:id="br0">
      <inkml:brushProperty name="width" value="0.05" units="cm"/>
      <inkml:brushProperty name="height" value="0.05" units="cm"/>
    </inkml:brush>
  </inkml:definitions>
  <inkml:trace contextRef="#ctx0" brushRef="#br0">3 241 18660,'-1'1'2601,"0"5"2288,2-2-4025,2 2-496,0-2-1304,0 4 912,-2-6-224</inkml:trace>
  <inkml:trace contextRef="#ctx0" brushRef="#br0" timeOffset="1">306 0 21421,'11'7'1800,"1"9"-1328,-7 4-240,1 13 872,-1 6-480,-5 8-391,-2 2-386,-4 1-607,1 0-256,-7-8 1520,1-4-712,-4-15-144,0-7-144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2.416"/>
    </inkml:context>
    <inkml:brush xml:id="br0">
      <inkml:brushProperty name="width" value="0.025" units="cm"/>
      <inkml:brushProperty name="height" value="0.025" units="cm"/>
    </inkml:brush>
  </inkml:definitions>
  <inkml:trace contextRef="#ctx0" brushRef="#br0">54 255 16900,'1'0'179,"1"1"1,0-1-1,-1 0 1,1 0 0,0 0-1,0 0 1,-1 0-1,1 0 1,0-1-1,-1 1 1,1-1 0,0 1-1,-1-1 1,1 1-1,-1-1 1,1 0-1,-1 0 1,1 0 0,-1 0-1,1 0 1,-1 0-1,2-2 1,30-32 1239,-25 26-915,-7 8-463,64-78 1288,-59 70-1221,0-1 1,0 1-1,-1-1 0,0 0 1,-1 0-1,7-21 0,-11 30-90,1 0 0,-1-1-1,0 1 1,0 0 0,1 0 0,-1-1-1,0 1 1,0 0 0,0-1-1,0 1 1,-1 0 0,1-1-1,0 1 1,-1 0 0,1 0-1,0-1 1,-2-1 0,1 3-4,1-1-1,-1 1 1,1-1 0,-1 1-1,0-1 1,1 1 0,-1 0-1,0-1 1,1 1 0,-1 0 0,0 0-1,0-1 1,1 1 0,-1 0-1,0 0 1,0 0 0,1 0 0,-1 0-1,0 0 1,0 0 0,1 0-1,-2 1 1,-3 0 41,0 1-1,1-1 1,-1 1-1,0 0 0,1 1 1,-1-1-1,-6 6 1,-8 8-8,0 1 0,2 0-1,0 2 1,1 0 0,0 0 0,2 2 0,1-1-1,0 2 1,-13 31 0,25-50-43,-1 1 0,1 0 0,0 0-1,0-1 1,0 1 0,0 0 0,1 6 0,0-9-2,0 0-1,0 0 1,0 0-1,0 0 1,0 0-1,1 0 1,-1 0-1,0 0 1,1 0 0,-1-1-1,1 1 1,-1 0-1,1 0 1,-1 0-1,1-1 1,0 1-1,-1 0 1,1-1-1,0 1 1,0 0 0,-1-1-1,1 1 1,0-1-1,0 1 1,0-1-1,0 0 1,-1 1-1,1-1 1,0 0 0,0 1-1,0-1 1,0 0-1,0 0 1,1 0-1,11 0 8,0 0 0,0-1 0,0 0 0,0-1 0,0-1 0,-1 0-1,18-7 1,-10 4 7,38-7-1,-49 11-21,0 1 0,0 1 0,0 0 0,16 1 0,-21 0 4,-1 0-1,0 0 1,1 0 0,-1 0 0,0 0 0,0 1 0,0 0 0,0-1 0,0 1-1,0 0 1,0 0 0,-1 1 0,1-1 0,-1 1 0,4 3 0,-2 0-6,0-1 1,1 1 0,0-1-1,0 0 1,0-1-1,9 7 1,-11-9 2,0-1 0,1 0 0,-1 0 0,0 0-1,0 0 1,1 0 0,-1-1 0,1 1 0,-1-1 0,1 0 0,-1 0 0,0 0 0,1 0 0,-1-1-1,6-1 1,1-1 8,1 0 0,-1-1 0,0 0 0,0-1 0,0 0 0,0 0 0,-1-1 0,0-1 0,0 0 0,-1 0 0,0 0 0,8-10 0,-15 16 6,0 0 0,0-1 0,0 1 0,-1 0 0,1-1 0,0 1 0,-1 0 0,1-1 0,-1 1 0,1-1 0,-1 1 0,0-1 0,0 1 0,0-1 0,1 1 0,-1-1 0,-1 1 0,1-1 0,0 1 0,0-1 0,0 1 0,-1-1 0,1 1 0,-1-1 0,1 1 0,-1-1 0,0 1 0,0 0 0,1-1-1,-1 1 1,0 0 0,0 0 0,0 0 0,0 0 0,-1 0 0,1 0 0,0 0 0,0 0 0,0 0 0,-1 0 0,1 1 0,-1-1 0,1 0 0,0 1 0,-1-1 0,1 1 0,-1 0 0,-2-1 0,14-1-90,0 0-1,0 0 1,-1-1-1,1 0 1,-1-1-1,1 0 1,-1-1-1,-1 1 1,1-2-1,-1 1 1,8-8 0,7-14-71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2.883"/>
    </inkml:context>
    <inkml:brush xml:id="br0">
      <inkml:brushProperty name="width" value="0.025" units="cm"/>
      <inkml:brushProperty name="height" value="0.025" units="cm"/>
    </inkml:brush>
  </inkml:definitions>
  <inkml:trace contextRef="#ctx0" brushRef="#br0">389 31 13699,'-1'-2'196,"0"0"-1,0 0 1,-1 0 0,1 0-1,0 0 1,-1 0 0,0 1-1,0-1 1,1 0 0,-1 1 0,0 0-1,0-1 1,0 1 0,0 0-1,-1 0 1,1 0 0,0 0-1,0 1 1,-1-1 0,1 0-1,0 1 1,-1 0 0,1 0 0,0-1-1,-1 1 1,1 0 0,-1 1-1,1-1 1,0 0 0,-1 1-1,1 0 1,-3 0 0,-4 2 117,0 0 0,0 1 1,1 0-1,-1 1 0,1-1 1,-13 11-1,-3 5-234,2 1 0,0 1 1,2 1-1,0 0 0,2 2 0,0 0 0,2 1 1,1 1-1,1 0 0,1 1 0,2 1 0,-9 30 1,16-44-71,1 0 1,-2 26-1,4-38 8,1 1 0,0-1-1,0 1 1,0-1-1,0 1 1,1-1-1,0 1 1,-1-1-1,1 0 1,0 0-1,1 1 1,-1-1-1,1 0 1,-1 0-1,1 0 1,0 0-1,0 0 1,4 3-1,-3-3 30,1-1 0,0 1-1,0-1 1,0 0 0,0 0-1,1-1 1,-1 1 0,0-1-1,1 0 1,-1 0 0,1-1-1,-1 1 1,1-1 0,8 0-1,1-2 112,0 1-1,0-1 0,23-8 0,-13 2 52,0-1 1,0-1-1,-1-1 0,-1-1 1,0-2-1,0 0 0,20-18 1,-26 18-85,0 0 0,0-2 1,-1 0-1,-1 0 0,-1-2 1,-1 0-1,0 0 1,15-33-1,-22 39-148,-1 1 1,0-1-1,-1 0 0,0-1 1,2-17-1,-5 28-35,0-1 0,0 0 0,0 0-1,0 0 1,-1 1 0,1-1 0,-1 0 0,1 0 0,-1 1-1,0-1 1,0 0 0,0 1 0,-2-3 0,2 3-32,0 1 1,-1 0 0,1 0-1,0 0 1,-1 0 0,1 0 0,-1 0-1,1 0 1,-1 0 0,1 0-1,-1 1 1,0-1 0,1 1-1,-1-1 1,0 1 0,1-1-1,-1 1 1,0 0 0,0 0 0,0 0-1,1 0 1,-4 1 0,-6 0-219,0 2 0,1-1 1,-14 6-1,21-7 221,-33 11-723</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3.491"/>
    </inkml:context>
    <inkml:brush xml:id="br0">
      <inkml:brushProperty name="width" value="0.025" units="cm"/>
      <inkml:brushProperty name="height" value="0.025" units="cm"/>
    </inkml:brush>
  </inkml:definitions>
  <inkml:trace contextRef="#ctx0" brushRef="#br0">1 137 17516,'6'40'2652,"-5"-33"-2238,-1-1-1,1 0 0,0 1 0,1-1 0,0 0 0,2 6 0,-3-10-332,0 0 0,0 0 0,1 0 0,-1 0 0,1-1 0,-1 1-1,1-1 1,-1 1 0,1-1 0,0 1 0,0-1 0,0 0 0,0 0 0,0 0 0,0 0 0,0 0-1,0 0 1,0-1 0,0 1 0,1-1 0,2 1 0,8 0-48,1 0 0,-1-1 1,1-1-1,-1 0 0,1 0 0,-1-2 1,0 0-1,0 0 0,0-1 0,0-1 0,-1 0 1,0 0-1,0-1 0,0-1 0,19-15 1,-15 10-34,0-1 0,-1 0 1,-1-1-1,0-1 1,-1-1-1,0 0 1,-2 0-1,0-1 1,15-31-1,-22 37-36,-10 17 20,-9 19 5,7-8-2,1 1 0,1-1-1,0 1 1,1 0 0,1 0-1,0 1 1,0 24 0,3-42 13,1 1 1,0-1 0,0 0 0,0 1-1,1-1 1,-1 1 0,0-1 0,0 1 0,1-1-1,-1 0 1,1 1 0,-1-1 0,1 0-1,0 1 1,-1-1 0,1 0 0,0 0-1,0 1 1,0-1 0,0 0 0,0 0-1,0 0 1,0 0 0,2 0 0,-1 0 5,0 0 0,0-1 0,0 0 1,0 1-1,0-1 0,0 0 1,0 0-1,0 0 0,0 0 0,0-1 1,0 1-1,0 0 0,0-1 1,0 0-1,2 0 0,9-5 58,0 0-1,-1 0 0,21-16 1,-30 20-55,22-18 98,-1-1 0,-1-1 0,22-25 0,17-18 26,-58 62-128,-3 5-5,-5 13-9,-16 33-7,13-34 28,-2 7 2,-11 26 67,18-43-66,1 0 0,0 0-1,0 0 1,0 1 0,0-1 0,1 0-1,0 0 1,0 9 0,1-11-8,0 0 1,0 0 0,0 1 0,0-1-1,0 0 1,0 0 0,1-1-1,-1 1 1,1 0 0,-1 0 0,1-1-1,0 1 1,0-1 0,0 1 0,0-1-1,-1 0 1,2 0 0,-1 0 0,3 2-1,-1-2-9,-1 0 0,0 1 0,1-1-1,-1 0 1,1-1 0,-1 1 0,1-1-1,-1 1 1,1-1 0,-1 0 0,1 0-1,4-1 1,-7 0-73,0 1 1,0-1-1,0 0 0,0 1 0,0-1 1,0 0-1,0 0 0,0 0 0,0 0 1,0 0-1,0 0 0,-1 0 0,1 0 1,0 0-1,-1 0 0,1 0 1,-1 0-1,1 0 0,-1 0 0,1-2 1,5-29-2087,-4 20 1845,4-10-348,0-1-229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4.235"/>
    </inkml:context>
    <inkml:brush xml:id="br0">
      <inkml:brushProperty name="width" value="0.025" units="cm"/>
      <inkml:brushProperty name="height" value="0.025" units="cm"/>
    </inkml:brush>
  </inkml:definitions>
  <inkml:trace contextRef="#ctx0" brushRef="#br0">73 381 16684,'1'0'201,"0"1"0,0-1 0,0 1 0,1-1 1,-1 1-1,0-1 0,0 0 0,0 1 0,1-1 1,-1 0-1,0 0 0,0 0 0,0 0 0,1 0 1,-1 0-1,0 0 0,0 0 0,1-1 0,-1 1 1,0 0-1,0-1 0,0 1 0,0-1 0,0 1 1,0-1-1,1 0 0,0 0 0,29-22 1911,-28 21-1993,48-46 996,-47 44-1096,0 0 0,-1 0 0,0-1 1,0 1-1,0-1 0,0 0 0,-1 0 0,0 0 0,0 0 0,2-8 1,-4 13-20,1-1 1,-1 1-1,0 0 1,0-1-1,0 1 1,0 0-1,0-1 1,0 1-1,0-1 1,0 1-1,0 0 1,0-1-1,0 1 1,0 0-1,0-1 1,0 1-1,0-1 1,0 1-1,-1 0 1,1-1-1,0 1 1,0 0 0,0-1-1,-1 1 1,1 0-1,0 0 1,0-1-1,-1 1 1,1 0-1,0 0 1,0-1-1,-1 1 1,1 0-1,-1-1 1,-14 4 10,-14 14-4,10-2-18,2 0 1,0 1-1,0 1 1,2 1-1,0 0 1,1 1 0,1 1-1,1 0 1,0 0-1,-9 26 1,20-44 8,0 0-1,1 0 1,-1 0-1,1 0 1,-1 1 0,1-1-1,0 0 1,-1 0 0,1 1-1,0-1 1,1 0 0,-1 0-1,0 0 1,1 1 0,-1-1-1,2 3 1,-1-4 1,-1 0 1,1 0-1,0 0 1,0 1-1,1-1 1,-1-1-1,0 1 1,0 0-1,0 0 1,1 0-1,-1 0 1,0-1-1,1 1 0,-1-1 1,0 1-1,1-1 1,-1 0-1,1 1 1,-1-1-1,1 0 1,-1 0-1,1 0 1,-1 0-1,3 0 1,4-1-4,0 0 1,0-1 0,0 0 0,0 0 0,0 0 0,0-1 0,-1 0 0,1-1 0,10-7 0,7-5 0,29-26 0,-4-2 48,70-79-1,30-63 38,-135 167-78,-7 9 2,0 0-1,0-1 0,5-11 1,-22 40-15,-21 28 0,-6 12-5,26-40 13,-9 18-4,-21 54-1,36-80 5,1 0 0,0 1 0,0-1 0,1 1-1,0 0 1,1 0 0,1 0 0,0-1 0,0 1 0,3 16 0,-3-24 0,1 0 1,-1 0 0,1 0 0,0 0 0,0 0 0,0 0 0,1 0 0,-1-1 0,1 1 0,-1 0 0,1-1 0,0 1 0,0-1 0,0 1 0,0-1 0,1 0 0,-1 0 0,0 0 0,1 0 0,0-1 0,-1 1 0,1-1 0,0 1 0,0-1 0,0 0 0,0 0 0,0 0 0,0-1 0,0 1 0,5 0 0,-1-1 3,0-1 1,0 1-1,1-1 1,-1-1-1,0 1 1,-1-1 0,1 0-1,0-1 1,0 1-1,-1-2 1,0 1-1,10-7 1,4-5 23,-1-1 1,0 0 0,-2-2-1,0 0 1,-1-1 0,15-23-1,-3 0 63,43-90 0,-67 124-83,1-1-5,-1 1 1,0-1-1,0-1 1,-1 1-1,0-1 0,0 1 1,-1-1-1,-1 0 1,1-17-1,-2 27-4,0-1 0,0 0 0,0 1 0,0-1 0,0 1 0,0-1-1,0 1 1,0-1 0,0 0 0,0 1 0,-1-1 0,1 1 0,0-1 0,-1 1 0,1-1 0,0 1 0,-1-1 0,1 1 0,0 0 0,-1-1-1,1 1 1,-1-1 0,1 1 0,-1 0 0,1-1 0,-1 1 0,1 0 0,-1 0 0,1-1 0,-1 1 0,1 0 0,-1 0 0,1 0 0,-1 0-1,1 0 1,-1 0 0,0 0 0,1 0 0,-1 0 0,1 0 0,-1 0 0,1 0 0,-1 0 0,0 0 0,1 0 0,-1 0 0,1 1-1,-1-1 1,0 1 0,-24 15-73,12-3 54,2 0-1,0 1 0,0 1 1,1-1-1,1 2 0,1-1 1,0 1-1,1 0 0,1 1 1,0 0-1,-6 29 0,11-36-22,-1 0-1,1-1 1,0 1 0,1 0-1,0 0 1,1-1-1,0 1 1,1 0 0,0 0-1,0-1 1,1 0-1,0 1 1,5 10 0,-5-15 37,0 0 1,0-1 0,1 1-1,0 0 1,-1-1 0,1 0-1,0 0 1,1 0 0,-1 0-1,1-1 1,0 0 0,0 0-1,0 0 1,0-1 0,0 1-1,1-1 1,-1 0 0,1-1-1,-1 1 1,1-1 0,0 0-1,-1-1 1,11 1 0,27-4-144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4.958"/>
    </inkml:context>
    <inkml:brush xml:id="br0">
      <inkml:brushProperty name="width" value="0.025" units="cm"/>
      <inkml:brushProperty name="height" value="0.025" units="cm"/>
    </inkml:brush>
  </inkml:definitions>
  <inkml:trace contextRef="#ctx0" brushRef="#br0">83 39 12947,'-3'0'375,"0"1"1,-1-1 0,1 1 0,0 0-1,1 0 1,-1 0 0,0 1-1,0-1 1,0 1 0,1-1 0,-1 1-1,1 0 1,-1 0 0,1 0-1,0 0 1,-3 4 0,4-5-265,0-1 0,0 1 1,1 0-1,-1 0 0,0 0 1,1 0-1,-1 0 1,1 0-1,-1 0 0,1 0 1,-1 0-1,1 1 0,0-1 1,0 0-1,0 0 0,-1 0 1,1 0-1,0 0 0,0 1 1,0-1-1,1 0 0,-1 0 1,0 0-1,0 0 1,1 1-1,-1-1 0,0 0 1,1 0-1,-1 0 0,1 0 1,0 0-1,-1 0 0,1 0 1,0 0-1,-1-1 0,1 1 1,0 0-1,0 0 0,0 0 1,0-1-1,0 1 1,0-1-1,0 1 0,0 0 1,2 0-1,1 0-28,-1 0 0,1 0 0,0 0 0,0 0 0,0 0 1,-1-1-1,1 0 0,0 0 0,0 0 0,0 0 0,0-1 0,0 1 0,0-1 1,-1 0-1,1 0 0,0 0 0,-1-1 0,7-3 0,-3 2-20,-1-1 0,0 0 0,1 0 0,-1 0 0,-1-1 0,1 0 0,-1 0 0,10-12 0,-14 16-57,0 0 0,-1 0 0,1 0 0,0 0 0,0 0 0,-1 0 0,1 0 0,0 0 0,-1 0 0,1 0 1,-1-1-1,0 1 0,1 0 0,-1 0 0,0 0 0,0-1 0,0 1 0,1 0 0,-1-1 0,-1 1 0,1 0 0,0 0 0,0-1 0,0 1 1,-1 0-1,1 0 0,0 0 0,-1-1 0,1 1 0,-1 0 0,0 0 0,1 0 0,-1 0 0,0 0 0,0 0 0,0 0 0,1 0 1,-1 0-1,0 1 0,0-1 0,-2-1 0,1 1-2,-1 0 0,1 0 0,-1 0 0,0 0 0,1 1 0,-1-1 0,0 1 0,0-1 0,0 1 0,1 0 0,-1 0 0,0 0 0,0 1 1,1-1-1,-1 1 0,0-1 0,0 1 0,-3 2 0,-3 1-6,1 1-1,-1 0 1,1 1 0,0 0 0,0 0-1,1 1 1,-1 0 0,2 0 0,-1 1-1,-6 9 1,9-11-26,0 1 0,0-1 0,0 1 0,1 0 0,0 0 0,1 0 0,-1 0 0,1 0 0,0 1 0,1-1 1,0 0-1,0 1 0,1 14 0,0-19-77,1-1 0,-1 0 0,0 0 0,1 0 0,0 0 0,-1 0 0,1 0 0,0 0 0,0 0 0,0 0 0,0-1 0,1 1 0,-1 0 0,0-1 0,1 1 0,-1-1 0,1 1 0,-1-1 0,1 0 0,0 1 0,0-1 0,-1 0 0,1 0 0,0 0 0,0 0 0,0-1 0,0 1 0,0-1 0,0 1 0,0-1 0,1 0 0,-1 1 0,3-1 0,2 0-180,1 0 0,0-1 0,-1 0 0,1 0 0,-1-1 0,1 0 0,13-5 0,21-13-819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5.650"/>
    </inkml:context>
    <inkml:brush xml:id="br0">
      <inkml:brushProperty name="width" value="0.025" units="cm"/>
      <inkml:brushProperty name="height" value="0.025" units="cm"/>
    </inkml:brush>
  </inkml:definitions>
  <inkml:trace contextRef="#ctx0" brushRef="#br0">168 89 17348,'-25'12'976,"2"-2"-186,-38 24-1,57-31-679,-1 0-1,0 0 1,1 1-1,-1 0 1,1 0-1,0 0 1,0 1-1,1-1 1,-1 1-1,1 0 1,0 0 0,1 0-1,-4 7 1,6-11-97,-1 0 0,1 1 0,-1-1 0,1 0 0,0 1 0,0-1 0,-1 0 0,1 1 0,0-1 0,0 1 0,0-1 0,1 0 0,-1 1 0,0-1 0,0 0 0,1 1 0,-1-1 0,1 0 0,-1 1 0,1-1 0,-1 0 0,1 0 0,0 1 0,0-1 0,0 0 0,0 0 0,0 0 0,0 0 0,0 0 0,0 0 0,0-1 0,0 1 1,0 0-1,0 0 0,1-1 0,-1 1 0,0-1 0,3 1 0,0 1 3,1-2 1,-1 1-1,1 0 1,-1-1-1,1 0 1,-1 0 0,1 0-1,-1 0 1,1-1-1,-1 0 1,7-2-1,3-2 30,0-2-1,-1 0 0,0 0 1,0-1-1,-1 0 0,0-2 1,-1 1-1,11-12 0,5-6 104,44-61 0,-42 46-86,-20 28-27,-14 21 18,-14 21 61,-26 55 0,37-67-55,1 0 0,1 1 0,1 0 0,0 0 0,-2 21 0,6-35-44,1 1 1,0-1-1,0 0 1,0 1-1,0-1 1,0 0-1,1 1 1,-1-1 0,1 0-1,0 0 1,0 0-1,0 0 1,3 5-1,-3-7-8,0 1 0,0-1 0,1 1 0,-1-1 0,1 0-1,-1 0 1,1 1 0,-1-1 0,1 0 0,-1 0 0,1-1 0,0 1-1,0 0 1,0-1 0,-1 1 0,1-1 0,0 1 0,0-1 0,0 0-1,0 0 1,0 1 0,0-2 0,0 1 0,2 0 0,4-2-9,1 1 0,-1-2 0,0 1 0,1-1 0,-1 0-1,0-1 1,0 0 0,-1 0 0,1-1 0,-1 0 0,0 0 0,6-6 0,4-4-56,-1-1 0,-1-1 0,20-27 0,-30 38 19,-1 0-1,0 0 0,0 0 1,-1 0-1,4-12 0,-7 19 35,0-1 0,0 0 0,0 0 0,-1 0 0,1 0 0,0 0 0,0 0 0,0 0 0,-1 0 0,1 0 0,0 0 0,0 0 0,0 0 0,-1 0 0,1 0 0,0 0 0,0 0 0,0 0 0,-1 0 0,1 0 0,0 0 0,0 0 0,0 0 0,-1 0 0,1-1 0,0 1 0,0 0 0,0 0 0,0 0 0,-1 0 0,1 0 0,0-1 0,0 1 0,0 0 0,0 0 0,0 0 0,0 0 0,-1-1 0,1 1 0,0 0 0,0 0 0,0 0 0,0-1 0,0 1-1,0 0 1,0 0 0,0 0 0,0-1 0,0 1 0,0 0 0,0 0 0,0 0 0,0-1 0,0 1 0,0 0 0,0-1 0,-17 17-84,5-3 105,0 1-1,1 0 1,0 1 0,1 0-1,1 1 1,1 0 0,-10 26-1,17-40-13,0 0-1,1 0 0,-1 0 0,1 0 0,-1 0 1,1 0-1,0 0 0,0 0 0,0 0 0,0 1 1,0-1-1,0 0 0,1 0 0,-1 0 1,1 0-1,-1 0 0,1 0 0,0 0 0,0 0 1,0 0-1,0-1 0,0 1 0,0 0 0,0-1 1,1 1-1,-1 0 0,1-1 0,-1 1 0,1-1 1,-1 0-1,1 0 0,0 0 0,0 1 1,0-1-1,-1-1 0,1 1 0,0 0 0,0 0 1,0-1-1,4 1 0,21 4-133,-1-1-1,1-1 1,0-2 0,-1 0-1,47-6 1,-71 5 173,1 0 1,-1 0 0,0-1-1,0 1 1,0 0-1,0-1 1,0 0 0,0 1-1,0-1 1,0 0-1,0 0 1,0 0 0,0 0-1,-1 0 1,1 0-1,1-2 1,-2 1 38,0 0-1,0 0 1,-1 1-1,1-1 1,-1 0 0,0 0-1,0 0 1,1 1-1,-1-1 1,0 0-1,-1 0 1,1 0 0,0 1-1,0-1 1,-1 0-1,1 0 1,-1 0-1,-1-2 1,-4-17 362,1 0-1,0 0 1,-1-23 0,6 37-430,0 1 0,0-1 0,0 1-1,0-1 1,1 1 0,0-1 0,1 1 0,-1 0 0,1 0 0,1-1 0,-1 1 0,1 1 0,0-1 0,6-9-1,-6 12-63,0 0 0,0 0 0,0 0 0,0 1-1,1-1 1,-1 1 0,0 0 0,1 0 0,0 0-1,-1 1 1,1-1 0,0 1 0,0 0 0,0 0-1,6 0 1,7-1-444,1 1 0,23 1 1,0 1 216,-1-5-164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6.881"/>
    </inkml:context>
    <inkml:brush xml:id="br0">
      <inkml:brushProperty name="width" value="0.025" units="cm"/>
      <inkml:brushProperty name="height" value="0.025" units="cm"/>
    </inkml:brush>
  </inkml:definitions>
  <inkml:trace contextRef="#ctx0" brushRef="#br0">35 200 15307,'2'-2'377,"-1"-1"0,0 0 1,0 1-1,0-1 0,0 0 0,0 0 0,-1 0 0,1 0 0,-1 0 0,0 0 0,0 0 1,0-3-1,0 6-316,-1 0 1,1 0-1,0-1 0,0 1 1,0 0-1,-1 0 1,1 0-1,0 0 1,0 0-1,-1 0 1,1 0-1,0 0 0,0 0 1,-1 0-1,1 0 1,0 0-1,0 0 1,-1 0-1,1 0 1,0 0-1,0 0 0,0 0 1,-1 0-1,1 0 1,0 0-1,0 1 1,-1-1-1,1 0 1,0 0-1,0 0 1,0 0-1,0 0 0,-1 1 1,1-1-1,0 0 1,0 0-1,0 0 1,0 1-1,0-1 1,-1 0-1,1 1 0,-8 7 171,4 0-159,0 0-1,0 0 1,1 0 0,0 0-1,-2 11 1,4-15-60,0 0 1,0 1 0,1-1-1,-1 0 1,1 1-1,0-1 1,0 0-1,1 1 1,-1-1 0,1 1-1,0-1 1,2 4-1,-3-6-3,1-1-1,0 0 1,0 0-1,0 0 0,0 1 1,0-1-1,0 0 0,0 0 1,0 0-1,0-1 0,1 1 1,-1 0-1,0 0 1,1-1-1,-1 1 0,0 0 1,1-1-1,-1 0 0,1 1 1,-1-1-1,1 0 1,-1 0-1,1 0 0,-1 1 1,1-2-1,-1 1 0,0 0 1,1 0-1,1-1 1,3 0 21,-1 0 0,1-1 1,-1 0-1,1 0 1,-1 0-1,8-5 1,2-4 40,0 0-1,0-1 1,-1-1 0,-1-1 0,0 1 0,-1-2 0,-1 0-1,0 0 1,-1-1 0,0 0 0,-1-1 0,-1 0 0,6-21-1,-11 32-42,-2-1 0,1 1-1,-1 0 1,0 0 0,0-1-1,0 1 1,-1-8 0,0 13-27,0 1 1,0 0 0,0 0-1,0-1 1,0 1 0,0 0-1,0-1 1,0 1 0,0 0-1,0 0 1,0-1 0,0 1-1,-1 0 1,1-1 0,0 1-1,0 0 1,0 0 0,0-1-1,0 1 1,-1 0 0,1 0-1,0 0 1,0-1 0,0 1-1,-1 0 1,1 0 0,0 0-1,0 0 1,-1-1 0,1 1-1,0 0 1,0 0 0,-1 0-1,1 0 1,-1 0 0,-8 6 28,-4 15-22,4-1 8,0 0 1,2 1 0,0 0 0,2 0-1,0 0 1,1 1 0,1-1-1,1 1 1,2 0 0,1 27-1,-1-46-6,0-1-1,1 1 0,0 0 0,-1 0 0,1 0 0,0-1 0,0 1 1,0-1-1,1 1 0,-1 0 0,1-1 0,-1 0 0,1 1 0,0-1 0,0 0 1,0 0-1,0 0 0,0 0 0,3 1 0,-1-1 3,0 0 1,-1-1-1,1 1 0,0-1 0,0 0 1,0 0-1,0-1 0,0 1 1,0-1-1,0 0 0,0 0 0,4-1 1,10-1 33,0-2 1,0 0 0,-1-1-1,29-13 1,-6-2 23,-30 14-54,0 1 0,0 0 0,17-5 0,-26 10-16,-1 0 0,0 0 0,1 0 0,-1 0 0,1 0 0,-1 0 0,0 0 0,1 1 1,-1-1-1,0 0 0,1 0 0,-1 0 0,0 0 0,1 1 0,-1-1 0,0 0 0,0 0 1,1 1-1,-1-1 0,0 0 0,0 1 0,1-1 0,-1 0 0,0 1 0,0-1 0,0 0 0,0 1 1,1-1-1,-1 0 0,0 1 0,0-1 0,0 1 0,0-1 0,0 0 0,0 1 0,0-1 0,0 1 1,0 0-1,0 21 13,0-16-7,0-5-5,0 0 0,0-1-1,0 1 1,0 0 0,1-1 0,-1 1 0,0 0 0,0 0 0,0-1 0,1 1 0,-1 0 0,1-1 0,-1 1 0,0 0 0,1-1 0,-1 1 0,1-1 0,-1 1 0,1-1-1,-1 1 1,1-1 0,0 1 0,-1-1 0,1 0 0,0 1 0,-1-1 0,1 0 0,1 1 0,0-1 4,0 1-1,1-1 1,-1 0 0,0 0-1,1 0 1,-1 0 0,0 0 0,1-1-1,2 0 1,5-2 14,0 0 1,0-1-1,11-6 0,5-4 26,-19 9-39,1 0 0,-1 1 0,1 0 0,0 1 0,0 0 1,0 0-1,0 1 0,9-2 0,-17 4-5,1 0 1,-1 0-1,1 0 1,-1 0-1,1 0 1,-1 0-1,1 0 1,-1 0-1,1 0 1,-1 0-1,1 1 0,-1-1 1,1 0-1,-1 0 1,1 0-1,-1 1 1,0-1-1,1 0 1,-1 1-1,1-1 1,-1 0-1,0 1 1,1-1-1,-1 0 1,0 1-1,0-1 1,1 1-1,-1-1 1,0 1-1,0-1 1,0 1-1,1 0 1,0 20-928,2 1-1070,-2-22 1923,-1 0 0,0 1-1,1-1 1,-1 0 0,1 1 0,0-1 0,-1 0 0,1 0-1,-1 1 1,1-1 0,-1 0 0,1 0 0,0 0 0,-1 0-1,1 0 1,-1 0 0,1 0 0,0 0 0,-1 0 0,1 0-1,-1 0 1,1 0 0,0-1 0,-1 1 0,1 0 0,-1 0-1,1 0 1,-1-1 0,1 1 0,-1 0 0,1-1 0,-1 1-1,1-1 1,-1 1 0,1-1 0,13-9-783,4-5-128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7.437"/>
    </inkml:context>
    <inkml:brush xml:id="br0">
      <inkml:brushProperty name="width" value="0.025" units="cm"/>
      <inkml:brushProperty name="height" value="0.025" units="cm"/>
    </inkml:brush>
  </inkml:definitions>
  <inkml:trace contextRef="#ctx0" brushRef="#br0">185 0 19212,'-15'8'845,"0"-1"-1,-1-1 1,0-1 0,-23 6 0,17-6 195,-29 12 0,50-17-1036,1 0-1,-1 0 1,1 1-1,-1-1 1,1 0-1,-1 0 1,1 0-1,-1 0 1,1 1-1,-1-1 1,1 0 0,-1 1-1,1-1 1,0 0-1,-1 1 1,1-1-1,0 0 1,-1 1-1,1-1 1,0 1-1,-1-1 1,1 0-1,0 1 1,0-1-1,0 1 1,-1 0-1,11 5-60,27 1-162,-34-6 207,42 4-267,-19-2 88,-1 0 0,1 1-1,-1 2 1,0 1-1,33 13 1,-57-20 186,1 0-1,-1 1 1,0-1 0,0 1 0,1-1 0,-1 1-1,0 0 1,0 0 0,0-1 0,0 1 0,0 0 0,0 0-1,0 0 1,0 0 0,0 0 0,0 0 0,0 0-1,-1 1 1,1-1 0,0 0 0,-1 0 0,1 1-1,-1-1 1,1 0 0,-1 1 0,0-1 0,0 0-1,1 1 1,-1-1 0,0 0 0,0 1 0,-1-1 0,1 1-1,0-1 1,0 0 0,0 1 0,-1-1 0,1 0-1,-1 1 1,1-1 0,-1 0 0,0 0 0,1 0-1,-1 1 1,0-1 0,0 0 0,0 0 0,0 0-1,-1 1 1,-4 4 65,0 0 0,-1 0 0,1-1 0,-1 0 0,-1 0 0,-9 5 0,8-5 6,-37 16 298,43-19-332,-1-1 0,1 0-1,0 0 1,-1 0 0,1-1-1,-1 1 1,1-1 0,-1 0 0,1 0-1,-1 0 1,-5-1 0,9 1-39,0 0 0,-1 0 0,1 0 0,-1 0 0,1 0 1,0-1-1,-1 1 0,1 0 0,-1 0 0,1 0 0,0-1 0,-1 1 1,1 0-1,0 0 0,-1-1 0,1 1 0,0 0 0,0-1 1,-1 1-1,1 0 0,0-1 0,0 1 0,-1 0 0,1-1 0,0 1 1,0-1-1,0 1 0,0 0 0,0-1 0,0 1 0,0-1 1,-1 1-1,1 0 0,0-1 0,1 0 0,8-16-466,23-13-571,-30 29 954,44-34-1357,1 2 0,80-43 0,-107 70 1801,-20 6-320,1 0 1,-1 0 0,1 0 0,-1 0 0,1 0 0,-1 1 0,0-1 0,1 0 0,-1 0 0,0 0-1,1 0 1,-1 1 0,1-1 0,-1 0 0,0 0 0,1 1 0,-1-1 0,0 0 0,0 1 0,1-1-1,-1 0 1,0 1 0,0-1 0,1 0 0,-1 1 0,1 3 195,-1-1-1,0 0 1,1 0-1,-1 1 1,0-1 0,-1 0-1,1 0 1,-1 4-1,-1 6 150,1-3-16,1 1 0,0 0 0,0-1 0,1 1 0,3 12 0,-3-20-312,-1-1 1,1 1-1,0-1 1,0 1-1,0-1 1,0 1-1,1-1 1,-1 0-1,0 0 1,1 0-1,0 0 0,2 2 1,-3-3-55,0 0 1,0 0-1,1 0 0,-1-1 0,0 1 1,1-1-1,-1 1 0,1-1 1,-1 1-1,1-1 0,-1 0 0,1 0 1,-1 0-1,1 0 0,-1 0 1,1 0-1,-1 0 0,1 0 1,-1 0-1,1-1 0,-1 1 0,3-2 1,-1 1-46,0-1 1,-1 1-1,1-1 1,-1 1 0,1-1-1,-1 0 1,0 0-1,1 0 1,-1 0 0,0-1-1,0 1 1,-1-1-1,1 1 1,-1-1 0,1 0-1,-1 1 1,0-1-1,2-4 1,1-6 75,-1 0 0,4-24 0,-6 32-134,6-45-161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7.909"/>
    </inkml:context>
    <inkml:brush xml:id="br0">
      <inkml:brushProperty name="width" value="0.025" units="cm"/>
      <inkml:brushProperty name="height" value="0.025" units="cm"/>
    </inkml:brush>
  </inkml:definitions>
  <inkml:trace contextRef="#ctx0" brushRef="#br0">9 1 14515,'-7'23'1552,"5"4"-983,2-3-257,6-4 1016,5-1-1088,7-5-8,2 1-120,3-5-192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8.365"/>
    </inkml:context>
    <inkml:brush xml:id="br0">
      <inkml:brushProperty name="width" value="0.025" units="cm"/>
      <inkml:brushProperty name="height" value="0.025" units="cm"/>
    </inkml:brush>
  </inkml:definitions>
  <inkml:trace contextRef="#ctx0" brushRef="#br0">112 351 17340,'-33'17'1911,"23"-13"-1554,1 0 1,-1 1 0,1 1 0,1-1 0,-1 1-1,-10 10 1,19-16-329,0 0 0,-1 0 1,1 0-1,0 0 0,0 1 0,-1-1 0,1 0 0,0 0 0,-1 1 0,1-1 0,0 0 0,0 0 0,0 1 1,-1-1-1,1 0 0,0 1 0,0-1 0,0 0 0,0 1 0,-1-1 0,1 0 0,0 1 0,0-1 0,0 0 1,0 1-1,0-1 0,0 0 0,0 1 0,0-1 0,0 1 0,0-1 0,0 0 0,1 1 0,-1-1 0,0 0 1,0 1-1,0-1 0,0 0 0,0 1 0,1-1 0,-1 0 0,0 0 0,0 1 0,0-1 0,1 0 0,-1 0 0,0 1 1,1-1-1,-1 0 0,0 0 0,0 1 0,1-1 0,-1 0 0,1 0 0,18 2 456,-3-3-442,0-1 1,0-1 0,0-1-1,0 0 1,-1-1 0,0 0-1,0-1 1,0-1-1,-1-1 1,0 0 0,0 0-1,-1-2 1,0 1 0,0-2-1,12-13 1,0-3 23,-2 0 0,0-1 1,-2-1-1,-1-2 0,27-54 0,-40 71-23,-4 9-19,0 0 1,0-1-1,0 1 1,-1-1 0,0 1-1,0-1 1,0 0 0,-1 0-1,0 0 1,1-10 0,-3 16-23,1 0 0,0 0 0,0 0 0,0 0 0,0-1 0,0 1 0,0 0-1,0 0 1,0 0 0,0 0 0,0 0 0,0 0 0,0 0 0,0 0 0,0 0 0,0-1 0,-1 1 0,1 0 0,0 0 0,0 0 0,0 0 0,0 0 0,0 0 0,0 0 0,0 0 0,0 0 0,-1 0 0,1 0 0,0 0 0,0 0 0,0 0 0,0 0 0,0 0 0,0 0 0,0 0 0,-1 0 0,1 0 0,0 0 0,0 0 0,0 0 0,0 0-1,0 0 1,0 0 0,0 0 0,-1 0 0,1 0 0,0 0 0,0 1 0,0-1 0,0 0 0,0 0 0,0 0 0,0 0 0,0 0 0,-10 8 80,-7 12 7,-3 9-56,1 0 0,1 1 0,2 1-1,1 1 1,1 0 0,-13 47 0,26-73-58,-1 1 0,1-1 0,0 1 0,0-1 0,1 1 0,0-1 0,0 1 1,1 7-1,0-12 4,-1-1 1,1 1 0,-1-1 0,1 1 0,-1 0-1,1-1 1,0 1 0,0-1 0,0 0 0,0 1-1,0-1 1,0 0 0,0 1 0,0-1 0,0 0-1,1 0 1,-1 0 0,0 0 0,1 0 0,-1 0-1,1 0 1,-1-1 0,1 1 0,-1-1 0,1 1-1,0-1 1,-1 1 0,1-1 0,0 0 0,-1 0-1,1 0 1,0 0 0,-1 0 0,1 0 0,3-1-1,45-9-327,-40 8 345,-1 0 0,0 0 0,1 0 0,-1 1 0,0 1 0,17 0 0,-11 2 14,0-1 0,30-2 0,-39 1-6,-1-1 1,1 0-1,0 0 0,0-1 1,0 0-1,-1 0 0,1 0 0,-1-1 1,0 0-1,7-5 0,-11 8-3,0 0 0,0-1 0,0 1 0,-1-1 0,1 1 0,0-1 0,-1 0 0,1 1 0,-1-1 0,1 0-1,0 1 1,-1-1 0,0 0 0,1 0 0,-1 1 0,1-1 0,-1 0 0,0 0 0,1 0 0,-1 0 0,0 0 0,0 1 0,0-2-1,0 1 3,0 0 0,-1 1 0,1-1-1,-1 0 1,1 0 0,-1 1 0,1-1-1,-1 1 1,1-1 0,-1 1-1,1-1 1,-1 1 0,0-1 0,1 1-1,-1-1 1,0 1 0,1 0-1,-1-1 1,0 1 0,0-1 0,-4 0 12,1 0-1,0 0 1,0 0 0,-1 0 0,1 1 0,0 0 0,-1 0 0,-5 0 0,4 2-9,0 0 1,0 0 0,1 0-1,-1 1 1,0 0-1,1 0 1,-7 6 0,11-8-9,-1 0 1,1 0 0,0 0-1,-1 0 1,1 1 0,0-1-1,0 0 1,0 1 0,0-1-1,0 1 1,1-1 0,-1 1-1,-1 3 1,2-4-1,0 0 0,0 0 0,0 0 1,0 0-1,0 0 0,1 0 0,-1 0 0,0 0 0,1 0 1,-1 0-1,0 0 0,1 0 0,-1-1 0,1 1 0,-1 0 1,1 0-1,0 0 0,-1 0 0,1-1 0,0 1 0,0 0 1,-1-1-1,1 1 0,0-1 0,0 1 0,1 0 0,9 4 5,0 0 1,1-1-1,-1 0 0,1-1 0,0 0 0,0-1 0,24 1 0,8 3 6,89 20 340,-132-25-324,0-1 1,-1 0-1,1 0 0,0 0 0,-1 0 1,1 0-1,-1 0 0,1 0 0,0 0 1,-1 0-1,1 0 0,0 0 1,-1 0-1,1 0 0,0-1 0,-1 1 1,1 0-1,-1 0 0,1-1 0,0 1 1,-1 0-1,1-1 0,-1 1 0,1-1 1,-1 1-1,1 0 0,-1-1 0,1 1 1,-1-1-1,0 1 0,1-1 1,-1 0-1,0 1 0,1-1 0,-1 1 1,0-1-1,0 0 0,0 1 0,1-1 1,-1 0-1,0 1 0,0-1 0,0 0 1,0 1-1,0-1 0,0 0 0,0 1 1,0-1-1,-1 1 0,1-2 0,-2-7 135,1 1-1,-1 0 0,-5-11 0,3 5-29,0-4-266,0-1 0,1 0 0,0-32 0,3 45-119,1 0 0,-1 0 0,1 0 0,0 1-1,1-1 1,-1 0 0,4-6 0,-4 9-61,1 0 0,0 1 0,-1-1 1,1 0-1,0 1 0,0 0 0,0-1 0,0 1 0,1 0 0,-1 0 0,1 0 0,-1 0 0,1 1 1,4-3-1,47-14-2107,-24 7 1080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4.455"/>
    </inkml:context>
    <inkml:brush xml:id="br0">
      <inkml:brushProperty name="width" value="0.05" units="cm"/>
      <inkml:brushProperty name="height" value="0.05" units="cm"/>
    </inkml:brush>
  </inkml:definitions>
  <inkml:trace contextRef="#ctx0" brushRef="#br0">1 181 15043,'-1'-13'665,"1"1"0,1-1 0,0 1 0,2-14 0,-2 22-396,1-1 0,-1 1-1,1 0 1,0 0 0,0 0 0,0 0-1,0 0 1,0 0 0,1 1 0,0-1-1,0 1 1,0 0 0,0-1 0,7-4-1,1 2 41,1 0-1,-1 1 0,1 0 0,-1 0 0,1 2 0,0-1 0,1 2 0,-1-1 0,1 2 0,-1-1 0,1 2 0,-1 0 0,1 0 0,-1 1 0,1 1 1,23 6-1,-33-7-287,0 0 1,0 0 0,1 1 0,-1-1 0,0 1 0,0 0 0,0-1-1,-1 1 1,1 1 0,0-1 0,-1 0 0,1 1 0,-1-1 0,0 1-1,0 0 1,0 0 0,0 0 0,2 5 0,-3-3-1,1-1 1,-1 1-1,-1 0 0,1 0 0,-1-1 1,1 1-1,-1 0 0,-1 0 1,1 0-1,-1-1 0,0 1 1,-1 5-1,-3 4 62,0 1 0,-1-1 1,-1 0-1,0-1 1,0 0-1,-2 0 0,-13 17 1,0-8 114,27-24-380,1 0 0,-1 0 0,1 0 0,-1 1 0,1 0 0,-1 0 1,1 0-1,0 1 0,0 0 0,-1 0 0,1 0 0,0 1 0,-1 0 0,1 0 0,9 3 0,-12-3 145,0-1 0,-1 1 0,1 0 0,0 0 0,-1 1 0,1-1 0,-1 0 0,1 1 0,-1 0 0,0-1 0,1 1 0,-1 0 0,0 0 1,0 0-1,0 1 0,-1-1 0,1 0 0,-1 1 0,1-1 0,-1 1 0,0-1 0,1 1 0,-1 0 0,-1-1 0,1 1 0,0 0 0,-1 0 0,1 0 0,-1 0 0,0 0 0,0-1 0,0 1 0,0 0 0,-1 0 1,1 0-1,-1 0 0,-1 3 0,0 0 141,-1 0 0,0 0 0,0 0 0,0-1 0,-1 1 0,0-1 1,0 0-1,0 0 0,-1-1 0,0 1 0,0-1 0,0 0 0,-9 6 1,-9 4 743,-45 20 1,54-27-704,0-2-1,0 0 1,-23 5 0,37-9-155,-1-1 1,1 0 0,0 0-1,0 0 1,-1 0 0,1 1-1,0-1 1,-1 0 0,1 0-1,0 0 1,0 0 0,-1 0-1,1 0 1,0 0 0,-1 0-1,1 0 1,0 0 0,-1 0-1,1 0 1,0 0 0,-1 0-1,1 0 1,0 0 0,0-1-1,-1 1 1,1 0 0,0 0-1,0 0 1,-1 0 0,1 0-1,0-1 1,0 1 0,-1 0-1,1 0 1,0-1 0,0 1-1,0 0 1,-1 0 0,1-1-1,9-11-60,14-4-160,5-4-63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8.784"/>
    </inkml:context>
    <inkml:brush xml:id="br0">
      <inkml:brushProperty name="width" value="0.025" units="cm"/>
      <inkml:brushProperty name="height" value="0.025" units="cm"/>
    </inkml:brush>
  </inkml:definitions>
  <inkml:trace contextRef="#ctx0" brushRef="#br0">72 0 18428,'-9'13'614,"1"-1"1,0 1-1,1 1 0,0-1 1,1 1-1,1 1 1,0-1-1,1 1 0,-3 21 1,5-25-456,0-1 0,1 1 0,1-1 0,0 0 0,0 1 0,1-1 0,0 1 0,1-1 0,1 0 0,-1 0 0,1 0 1,1 0-1,0 0 0,7 13 0,-10-21-160,1 0 1,-1 0-1,0 0 1,0-1 0,1 1-1,-1 0 1,1-1-1,0 1 1,-1-1-1,1 1 1,0-1 0,0 0-1,0 0 1,0 0-1,0 0 1,0 0-1,0 0 1,0-1 0,0 1-1,0-1 1,1 1-1,-1-1 1,0 0-1,0 0 1,0 0 0,1 0-1,2 0 1,2-2-33,1-1 0,-1 0 1,0 0-1,1 0 0,-2-1 1,10-6-1,-10 6-12,-1 0 0,1 1 0,0 0 0,0 0 0,0 0 0,0 1 1,10-2-1,-16 4 41,0 0 1,1 0 0,-1 0-1,0 0 1,0 0-1,1 1 1,-1-1 0,0 0-1,0 0 1,1 0 0,-1 1-1,0-1 1,0 0-1,0 0 1,0 0 0,1 1-1,-1-1 1,0 0 0,0 0-1,0 1 1,0-1 0,0 0-1,0 1 1,0-1-1,1 0 1,-1 0 0,0 1-1,0-1 1,0 0 0,0 1-1,0-1 1,-1 0-1,1 1 1,0-1 0,0 0-1,0 0 1,0 1 0,0-1-1,0 0 1,0 0 0,-1 1-1,-3 13-22,4-14 23,-4 12-53,2-8 5,0 1 0,0-1 1,1 1-1,-1 0 1,1-1-1,0 1 1,1 0-1,-1 0 1,1 0-1,0 0 1,1 9-1,-1-14-3,0 1-1,1-1 1,-1 1-1,1-1 1,-1 1-1,0-1 1,1 0-1,-1 1 1,1-1-1,0 0 1,-1 1-1,1-1 1,-1 0-1,1 1 1,-1-1-1,1 0 1,0 0-1,-1 0 1,1 0-1,0 0 1,-1 0-1,1 0 1,-1 0-1,1 0 1,0 0-1,-1 0 1,1 0-1,-1 0 1,1 0-1,0-1 1,-1 1-1,1 0 1,-1 0-1,1-1 1,-1 1-1,1 0 1,-1-1-1,2 0 1,20-14-555,-4-4-8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9.477"/>
    </inkml:context>
    <inkml:brush xml:id="br0">
      <inkml:brushProperty name="width" value="0.025" units="cm"/>
      <inkml:brushProperty name="height" value="0.025" units="cm"/>
    </inkml:brush>
  </inkml:definitions>
  <inkml:trace contextRef="#ctx0" brushRef="#br0">1 429 14739,'0'2'143,"0"0"-1,0-1 1,0 1-1,0 0 1,1 0-1,-1 0 1,1-1 0,-1 1-1,1 0 1,-1-1-1,1 1 1,0-1-1,0 1 1,0 0 0,0-1-1,0 0 1,0 1-1,0-1 1,0 0-1,1 1 1,-1-1-1,2 1 1,0 0 75,0-1 0,1 1 1,-1-1-1,0 0 0,1 0 0,-1 0 0,1-1 1,-1 1-1,1-1 0,5 0 0,3 0 136,0-1 0,-1-1 0,1 0-1,-1 0 1,21-8 0,-24 7-254,-1 0 0,0-1 1,0 0-1,-1 0 0,1-1 1,-1 0-1,11-10 0,-15 13-78,0 0-1,0 0 1,0-1-1,-1 1 0,1 0 1,0-1-1,-1 1 1,0-1-1,0 1 1,1-1-1,-2 0 1,1 1-1,0-1 1,0 0-1,-1 0 1,0 0-1,1 0 0,-1 1 1,0-1-1,-1 0 1,1 0-1,0 0 1,-1 0-1,1 1 1,-2-4-1,1 5-10,1 0-1,-1 0 1,1-1 0,-1 1-1,1 0 1,-1 0-1,0 0 1,0 0 0,0 0-1,0 0 1,1 1-1,-1-1 1,0 0 0,0 0-1,-1 1 1,1-1-1,0 0 1,0 1 0,0-1-1,0 1 1,0-1-1,-2 1 1,0-1 7,0 1 0,1 0-1,-1 0 1,0 1 0,1-1 0,-1 0-1,1 1 1,-1 0 0,0-1 0,-2 2 0,-4 2 43,1 0 0,0 1 1,0 0-1,1 0 1,-9 7-1,10-6-1,0 0 1,0 0-1,1 0 0,0 1 0,1-1 1,-1 1-1,1 1 0,0-1 0,1 0 0,0 1 1,-3 11-1,5-17-40,0 1 1,1-1-1,-1 1 1,1 0-1,0-1 1,0 1-1,0-1 0,0 1 1,0 0-1,1-1 1,-1 1-1,1-1 1,-1 1-1,1-1 1,0 1-1,0-1 1,0 0-1,0 1 0,1-1 1,-1 0-1,1 0 1,-1 0-1,1 0 1,0 0-1,0 0 1,0 0-1,0 0 1,0-1-1,0 1 0,0-1 1,0 0-1,1 0 1,-1 0-1,1 0 1,-1 0-1,1 0 1,-1 0-1,5 0 1,3 1-12,1 0 1,0-1 0,-1 0-1,1-1 1,0 0 0,0-1-1,-1 0 1,1-1 0,-1 0 0,1-1-1,-1 0 1,0 0 0,0-1-1,0 0 1,0-1 0,-1 0-1,1-1 1,11-9 0,-5 3-78,-2-1-1,1-1 1,-2 0 0,0-1 0,0 0 0,-2-1 0,0 0-1,-1-1 1,10-20 0,-23 45 45,0 1 0,1-1 0,0 0 0,-2 14 0,4-19 35,0 1 1,0-1 0,0 0-1,0 0 1,0 0 0,1 0-1,-1 0 1,1 0 0,1 4 0,-1-5-8,0-1 0,-1 0 0,1 0 0,0 0 1,0 0-1,-1 0 0,1 0 0,0 0 0,0 0 0,0 0 1,1 0-1,-1 0 0,0 0 0,0-1 0,0 1 1,0 0-1,1-1 0,-1 1 0,0-1 0,1 0 1,-1 1-1,3-1 0,1 0 5,0 0-1,1 0 1,-1 0 0,0-1 0,1 0-1,-1 0 1,0-1 0,0 1 0,0-1-1,0 0 1,0-1 0,0 1 0,0-1-1,-1 0 1,8-6 0,3-3-38,-1 0 0,-1-1 1,15-19-1,-1-3-318,-2-1-1,-1-1 1,-2 0-1,-2-2 1,20-53-1,-35 81 197,-4 8 90,0 0 1,1 0-1,-1 0 1,0 0-1,0-1 0,-1 1 1,1 0-1,-1 0 0,1-1 1,-1 1-1,-1-4 1,1 7 54,0 0 0,0 0 0,0 0 0,0 1 0,0-1 0,0 0 0,0 0 0,0 0 0,0 0-1,0 0 1,0 0 0,0 0 0,0 0 0,0 0 0,0 1 0,0-1 0,0 0 0,0 0 0,0 0 0,-1 0 0,1 0 0,0 0 0,0 0 0,0 0 0,0 0 0,0 0 0,0 0 0,0 0 0,0 0 0,0 0 0,-1 0 0,1 0 0,0 0 0,0 0 0,0 0 0,0 0 0,0 0 0,0 0 0,0 0 0,0 0 0,-1 0 0,1 0 0,0 0 0,0 0 0,0 0 0,0 0 0,0 0 0,0 0 0,0 0 0,0 0 0,0 0 0,0 0 0,-1-1 0,1 1 0,0 0 0,0 0 0,-7 13 49,0 0-1,1 1 0,0-1 1,-3 16-1,-16 63 516,19-65-318,1 1 0,2-1-1,-1 48 1,4-60-205,1 1-1,1 0 1,0-1 0,1 0 0,1 1-1,0-1 1,1 0 0,8 15 0,3-4-269,-15-25 182,0 0 1,0 1-1,1-1 0,-1 0 0,0 0 0,0 1 1,1-1-1,-1 0 0,1 0 0,-1-1 0,1 1 0,-1 0 1,1 0-1,-1-1 0,3 1 0,-3-1 19,-1 0 0,0 0 0,1 0-1,-1 0 1,1-1 0,-1 1 0,0 0 0,1 0 0,-1-1-1,0 1 1,1 0 0,-1 0 0,0-1 0,0 1 0,1 0-1,-1-1 1,0 1 0,0-1 0,1 1 0,-1 0 0,0-1-1,0 1 1,0-1 0,0 1 0,0 0 0,1-1 0,-1 1-1,0-1 1,0 1 0,0-1 0,0 1 0,0 0-1,0-1 1,0 1 0,-1-1 0,1 1 0,0 0 0,0-1-1,0 1 1,0-1 0,-1 0 0,-5-22-912,-14-23-105,-1 2 0,-28-44 0,-64-80-4590,109 163 5524,-5-9 300,-1 2 0,0-1-1,-1 1 1,-19-17-1,23 25 925,10 10-161,10 8 493,0-3-762,1-1 0,26 15-1,-34-21-638,0-1 0,1 0-1,0 0 1,-1-1-1,1 1 1,0-2 0,1 1-1,13 0 1,-1-5-11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19.908"/>
    </inkml:context>
    <inkml:brush xml:id="br0">
      <inkml:brushProperty name="width" value="0.025" units="cm"/>
      <inkml:brushProperty name="height" value="0.025" units="cm"/>
    </inkml:brush>
  </inkml:definitions>
  <inkml:trace contextRef="#ctx0" brushRef="#br0">0 33 21421,'1'6'1720,"12"-6"-1336,2-3-664,2-9 792,0 1 64,-3-2-368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4:38.763"/>
    </inkml:context>
    <inkml:brush xml:id="br0">
      <inkml:brushProperty name="width" value="0.025" units="cm"/>
      <inkml:brushProperty name="height" value="0.025" units="cm"/>
    </inkml:brush>
  </inkml:definitions>
  <inkml:trace contextRef="#ctx0" brushRef="#br0">0 209 11058,'184'-84'746,"-130"56"-734,2 3-1,1 1 1,63-15 0,-110 36 20,1 1 1,-1 1 0,1 0 0,-1 0 0,1 1 0,0 0 0,-1 1-1,1 0 1,0 1 0,-1 0 0,0 0 0,1 1 0,18 9 0,19 8 203,1-2 0,0-2 1,1-2-1,1-3 1,0-1-1,0-3 0,71 1 1,122-7 180,277 16-67,-101 41-300,-220-27-28,968 106 532,-896-109-422,186 12 40,-280-26-129,985 33 285,-413-49-82,539 18 27,-318-4-237,-395-59 3,-1-24-3,500-107-156,-469 75 39,7 53 18,-611 50 61,325-4-4,0 23-507,-207-4 324,-66-8 66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5:18.885"/>
    </inkml:context>
    <inkml:brush xml:id="br0">
      <inkml:brushProperty name="width" value="0.025" units="cm"/>
      <inkml:brushProperty name="height" value="0.025" units="cm"/>
    </inkml:brush>
  </inkml:definitions>
  <inkml:trace contextRef="#ctx0" brushRef="#br0">1 273 13579,'8'-1'175,"0"0"1,0 1-1,1 0 0,-1 0 1,0 1-1,0 0 1,0 0-1,14 5 0,65 25 303,-69-23-298,33 11 69,1-3 0,73 14-1,111 6-212,-142-23-12,380 20 76,0-40-28,-190 0-71,258-14 4,91-1 16,254-18 44,-803 32-45,884-80 539,-602 52-483,-223 19-62,155-26 9,24-2-3,427-13-1,-502 52-17,254 25 0,258 28 46,69-29 235,-599-14-245,290 42 1,165 26-14,-313-46-9,-305-20 14,10 3 62,-69-10-167,0 0 1,1 0-1,-1-1 0,11-4 1,3-1-4,8 1 371,1 2 0,52-2 0,-20 2-149,249-50-45,-98 11-98,-150 33 21,1 3 0,0 2 0,110 6 0,-128 4 11,219 14 150,-187-17-131,110-11 0,144-35-4,-99 11-28,-92 14-19,369-30-34,-256 33 25,67 1 2,-298 15 11,-8 0 21,0 1 0,29 4 0,7 6 420,-12 5 143,-10 1-181,-20-12-422,-1-1 0,1 1 0,8 8 0,-17-13-9,4 4-200,-6-8 6,-12-12 89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6:07.338"/>
    </inkml:context>
    <inkml:brush xml:id="br0">
      <inkml:brushProperty name="width" value="0.025" units="cm"/>
      <inkml:brushProperty name="height" value="0.025" units="cm"/>
    </inkml:brush>
  </inkml:definitions>
  <inkml:trace contextRef="#ctx0" brushRef="#br0">1 59 11330,'78'3'659,"87"-9"-1,78-19-190,32-2-497,-207 23-6,1 4-1,70 9 1,323 82-46,-180-29 174,18-9 88,435 19 1,390-43-79,2 1 69,599 0-36,-1462-30-115,601-5 17,0-42-12,-104-36-14,-105 10 1,2 20-6,892-11 2,-1083 55 1,0 29 116,-396-14-324,1-3 0,71-7 0,-76-2 71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36:16.662"/>
    </inkml:context>
    <inkml:brush xml:id="br0">
      <inkml:brushProperty name="width" value="0.025" units="cm"/>
      <inkml:brushProperty name="height" value="0.025" units="cm"/>
    </inkml:brush>
  </inkml:definitions>
  <inkml:trace contextRef="#ctx0" brushRef="#br0">0 327 14683,'0'1'34,"0"0"0,0 0-1,0 0 1,0 0 0,1-1-1,-1 1 1,0 0 0,0 0-1,0 0 1,1 0 0,-1-1-1,0 1 1,1 0 0,-1 0-1,1-1 1,-1 1 0,1 0-1,-1-1 1,1 1 0,-1 0 0,1-1-1,0 1 1,-1-1 0,1 1-1,0-1 1,0 0 0,-1 1-1,1-1 1,0 1 0,0-1-1,0 0 1,-1 0 0,1 0-1,0 1 1,0-1 0,0 0 0,0 0-1,-1 0 1,1 0 0,0 0-1,0 0 1,0-1 0,0 1-1,-1 0 1,2-1 0,7-1-31,0 0 1,0-1-1,13-7 1,-10 5 11,187-84-791,13-7 69,-171 81 587,1 1 0,1 2 1,57-8-1,-49 15 107,90 1 0,52 16 284,15 1 159,148-25 142,0-21-249,77-5-168,98 27-85,0 23-51,89 0 2,-377-13-20,282 3 9,0 26-2,321 81 23,-214-23-59,-548-76 15,614 78-125,-3 32 102,-650-111 44,526 98 165,-461-93-123,0-5-1,0-5 1,139-12 0,315-80 204,-116 23 471,-256 35-354,-190 30-393,0 0-1,0 0 1,0-1 0,0 1 0,0-1-1,-1 0 1,1 0 0,0 1 0,0-1 0,-1 0-1,1 0 1,-1-1 0,1 1 0,-1 0-1,1 0 1,-1-1 0,0 1 0,0-1-1,1 1 1,1-4 0,-1-9-135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41:17.076"/>
    </inkml:context>
    <inkml:brush xml:id="br0">
      <inkml:brushProperty name="width" value="0.025" units="cm"/>
      <inkml:brushProperty name="height" value="0.025" units="cm"/>
    </inkml:brush>
  </inkml:definitions>
  <inkml:trace contextRef="#ctx0" brushRef="#br0">0 10 10922,'1'-1'59,"-1"1"-1,0-1 1,1 0-1,-1 1 0,0-1 1,1 1-1,-1-1 1,1 1-1,-1 0 0,1-1 1,-1 1-1,1-1 1,-1 1-1,1 0 1,-1-1-1,1 1 0,0 0 1,-1 0-1,1-1 1,-1 1-1,1 0 0,0 0 1,-1 0-1,1 0 1,0 0-1,-1 0 1,1 0-1,1 0 0,25 0 564,-20 0-505,88 2 292,159 24-1,443 29-320,-446-46-60,499 10 55,325 28 839,-1025-42-799,609 47 1754,-648-51-1915,21 0-42,-31-1 78,0 0 1,0 0-1,0-1 1,0 1 0,0 0-1,0 0 1,0 0-1,-1-1 1,1 1-1,0 0 1,0-1-1,0 1 1,0-1 0,-1 1-1,1-1 1,0 1-1,0-1 1,-1 0-1,1 1 1,0-1-1,-1 0 1,1 0-1,-1 1 1,1-1 0,-1 0-1,1-1 1,-1-12-43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41:23.720"/>
    </inkml:context>
    <inkml:brush xml:id="br0">
      <inkml:brushProperty name="width" value="0.025" units="cm"/>
      <inkml:brushProperty name="height" value="0.025" units="cm"/>
    </inkml:brush>
  </inkml:definitions>
  <inkml:trace contextRef="#ctx0" brushRef="#br0">102 106 12899,'-6'-16'4656,"3"10"-4328,0 1 1,0 0-1,0-1 1,-1 1-1,1 1 1,-1-1-1,0 0 1,-8-5-1,0 6 951,9 9-548,3-4-723,0 0 0,1 0-1,-1 0 1,0 0-1,1 0 1,-1 0-1,0 0 1,1 0 0,-1-1-1,1 1 1,0 0-1,-1 0 1,1 0-1,0-1 1,-1 1 0,1 0-1,0-1 1,0 1-1,1 0 1,-1-1 136,-1 6-107,0 0-1,1 0 1,0-1 0,1 1 0,-1 0-1,1-1 1,0 1 0,5 8 0,-7-14-39,0 0 1,0 0 0,0 0 0,0 0-1,0 0 1,0 0 0,0 1-1,0-1 1,0 0 0,0 0 0,0 0-1,1 0 1,-1 0 0,0 0 0,0 0-1,0 0 1,0 0 0,0 1-1,0-1 1,1 0 0,-1 0 0,0 0-1,0 0 1,0 0 0,0 0 0,0 0-1,1 0 1,-1 0 0,0 0-1,0 0 1,0 0 0,0 0 0,0 0-1,1 0 1,-1 0 0,0 0 0,0 0-1,0 0 1,0-1 0,0 1-1,0 0 1,1 0 0,-1 0 0,0 0-1,0 0 1,0 0 0,0 0 0,0 0-1,0 0 1,0-1 0,0 1-1,1 0 1,2-12-19,-2-11 21,-2 15 9,0 0 0,0 1 0,-5-15 0,5 19-3,0 1 0,0-1 0,0 1 0,0 0 0,0-1 0,-1 1 0,1 0-1,-1 0 1,1 0 0,-1 0 0,0 0 0,0 0 0,0 0 0,0 1 0,-2-2 0,3 2-6,0 1 0,0 0 1,0 0-1,0 0 0,1 0 1,-1 0-1,0 0 0,0 0 1,0 0-1,0 0 0,0 0 1,1 0-1,-1 0 0,0 1 1,0-1-1,0 0 0,1 1 1,-1-1-1,0 1 0,0-1 1,1 0-1,-1 1 0,0 0 1,1-1-1,-1 1 0,0-1 1,1 1-1,-1 0 0,1-1 1,-1 1-1,1 0 0,0 0 1,-1 0-1,1-1 0,0 1 1,-1 1-1,-10 32-29,4 20-65,6-49 75,1 1 0,0-1 1,0 0-1,0 1 0,1-1 0,0 0 0,0 0 0,2 6 1,-3-11 15,0 0 1,0-1 0,0 1 0,0 0 0,0 0 0,0 0-1,0 0 1,0 0 0,0 0 0,0 0 0,0 0-1,0-1 1,0 1 0,1 0 0,-1 0 0,0 0 0,0 0-1,0 0 1,0 0 0,0 0 0,0 0 0,0 0 0,0 0-1,0 0 1,0 0 0,0 0 0,1 0 0,-1 0-1,0 0 1,0 0 0,0 0 0,0 0 0,0 0 0,0 0-1,0 0 1,0 0 0,1 0 0,-1 0 0,0 0 0,0 0-1,0 0 1,0 0 0,0 0 0,0 0 0,0 0 0,0 0-1,0 0 1,1 0 0,-1 0 0,0 0 0,0 0-1,0 0 1,0 0 0,0 0 0,0 0 0,0 0 0,0 1-1,0-1 1,0 0 0,0 0 0,0 0 0,0 0 0,0 0-1,0 0 1,0 0 0,1 0 0,-1 0 0,0 1-1,0-1 1,4-14-10,1-17 46,-4 23-20,-1 5 9,1-1 0,-1 0 0,0 1 1,0-1-1,0 0 0,-1 1 0,1-1 1,-1 0-1,0 1 0,-2-5 0,-1 27 147,4 5-130,4-13-50,-4-11 8,0 1 0,1-1 0,-1 0 0,0 0 0,0 0 0,1 0 0,-1 0 0,0 0-1,0 0 1,1 0 0,-1 0 0,0 0 0,0 0 0,1 0 0,-1 0 0,0 0 0,0 0 0,1 0 0,-1 0-1,0 0 1,0 0 0,1 0 0,-1-1 0,0 1 0,0 0 0,1 0 0,-1 0 0,0 0 0,0-1-1,0 1 1,1 0 0,-1 0 0,0 0 0,0-1 0,0 1 0,0 0 0,1-1 0,3-5-61,-1-1 1,1 0-1,-1 0 0,-1-1 1,1 1-1,-1-1 1,0 1-1,1-14 1,2-4-1154,-4 34 555,0 14 241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41:27.899"/>
    </inkml:context>
    <inkml:brush xml:id="br0">
      <inkml:brushProperty name="width" value="0.025" units="cm"/>
      <inkml:brushProperty name="height" value="0.025" units="cm"/>
    </inkml:brush>
  </inkml:definitions>
  <inkml:trace contextRef="#ctx0" brushRef="#br0">15 194 14419,'-12'3'2121,"10"1"-636,17 2 59,34 1-795,-4-5-423,1-1 1,66-9-1,93-23-131,-99 13-134,610-63 32,234 9 8,-937 71-100,3-2-7,1 1-1,1 1 1,29 2-1,-47-1-2,1 0 1,0 0-1,-1 0 0,1 0 0,0 0 1,-1 0-1,1 0 0,0 0 0,-1 0 1,1 0-1,-1 0 0,1 0 0,0 1 1,-1-1-1,1 0 0,-1 0 0,1 1 1,-1-1-1,1 1 0,-1-1 1,1 0-1,-1 1 0,1-1 0,-1 1 1,1-1-1,-1 1 0,0-1 0,1 1 1,-1-1-1,0 1 0,1 0 0,-1-1 1,0 1-1,0-1 0,0 1 0,0 0 1,1-1-1,-1 2 0,-10 18-1609,7-17 1274,3-2-39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4.908"/>
    </inkml:context>
    <inkml:brush xml:id="br0">
      <inkml:brushProperty name="width" value="0.05" units="cm"/>
      <inkml:brushProperty name="height" value="0.05" units="cm"/>
    </inkml:brush>
  </inkml:definitions>
  <inkml:trace contextRef="#ctx0" brushRef="#br0">69 0 16804,'0'13'2520,"-7"12"-1184,0 5-559,-5 8 2807,1 4-1951,1 7-777,0-2-192,4 2-376,2-3-144,2-9-240,4-4-176,3-14-544,4-5-320,1-14 888,3-2-193,-2-15-191</inkml:trace>
  <inkml:trace contextRef="#ctx0" brushRef="#br0" timeOffset="1">248 33 20380,'-1'20'1953,"-5"13"-1257,-3 3-288,2 7 1120,0 5-591,3 2-361,2 0-288,1-4-368,1-8-184,0-9-416,1-5-273,2-9-343,-3-14 896,2 2-304,-5-12-96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41:32.096"/>
    </inkml:context>
    <inkml:brush xml:id="br0">
      <inkml:brushProperty name="width" value="0.025" units="cm"/>
      <inkml:brushProperty name="height" value="0.025" units="cm"/>
    </inkml:brush>
  </inkml:definitions>
  <inkml:trace contextRef="#ctx0" brushRef="#br0">108 193 14995,'0'-1'152,"0"-1"0,0 1 0,0 0 0,0 0 0,0 0 0,0 0 0,0 0 1,0 0-1,-1 0 0,1 0 0,0 0 0,-1 0 0,1 0 0,-1 0 0,1 0 0,-1 0 0,1 0 0,-1 0 0,0 0 0,1 1 0,-2-2 0,1 2-77,0 0 1,1 0-1,-1 0 0,0 0 0,0 0 1,1 0-1,-1 0 0,0 0 0,0 0 1,1 1-1,-1-1 0,0 0 0,0 0 1,1 1-1,-1-1 0,0 1 0,1-1 1,-1 1-1,1-1 0,-1 1 0,0-1 1,1 1-1,-1-1 0,1 1 0,0 0 1,-1-1-1,1 1 0,-1 0 0,1 0 1,-22 38 1113,21-38-1155,0 2 0,0-1 0,0 0 1,1 0-1,-1 0 0,0 0 0,1 0 0,0 1 0,0-1 0,-1 0 0,1 0 0,1 1 0,-1-1 0,0 0 0,0 0 0,2 4 0,-1-6-11,-1 0 1,1 1-1,0-1 0,-1 0 0,1 0 1,0 0-1,0 0 0,-1 0 1,1 0-1,0 0 0,-1 0 0,1-1 1,0 1-1,0 0 0,-1 0 0,1-1 1,0 1-1,-1 0 0,1-1 0,-1 1 1,1 0-1,0-1 0,0 0 0,16-10 293,-11 6-201,-1-1 1,0 0 0,-1 0 0,1-1 0,-1 1 0,-1-1-1,1 0 1,-1 0 0,0 0 0,-1 0 0,4-15-1,-5 17-64,-1 1-1,1 0 0,-1 0 1,0-1-1,0 1 1,0 0-1,0 0 0,-1-1 1,0 1-1,-1-6 0,1 8-32,0 0 0,0 0 0,-1 0 0,1 0-1,0 0 1,-1 0 0,1 0 0,-1 0 0,1 0 0,-1 1 0,0-1-1,0 1 1,0-1 0,0 1 0,0 0 0,0 0 0,0 0-1,0 0 1,-4-1 0,4 1-11,-1 0 0,0 1 0,1 0-1,-1-1 1,1 1 0,-1 0 0,0 0 0,1 0-1,-1 1 1,0-1 0,1 1 0,-1-1 0,1 1 0,-1 0-1,1 0 1,-1 0 0,1 0 0,-1 1 0,1-1-1,0 0 1,0 1 0,0 0 0,0-1 0,0 1-1,0 0 1,0 0 0,1 0 0,-1 1 0,-2 3 0,2-3-7,1 0 1,-1 0 0,1 0 0,0 0 0,0 0-1,0 0 1,0 0 0,0 1 0,1-1 0,-1 0 0,1 0-1,0 1 1,0-1 0,0 0 0,1 1 0,-1-1-1,1 0 1,-1 0 0,1 0 0,0 1 0,0-1 0,1 0-1,2 5 1,-2-6-1,0 0 0,0 0 0,1 0 0,-1-1 0,0 1 0,0-1 0,1 0 0,-1 1 0,1-1 0,-1 0 0,1 0 0,0-1 0,-1 1 0,1-1 0,0 1 0,0-1 0,-1 0 0,1 0 0,0 0 0,-1 0 0,1 0 0,0-1 0,0 1 0,4-3 0,1 2 1,0-2-1,0 1 1,-1-1-1,1-1 1,-1 1-1,0-1 1,9-6-1,-8 3 8,0-1 0,0 1 0,-1-1 0,0 0 0,9-14 0,-15 20 0,1-1-1,0 1 1,-1-1-1,1 1 1,-1-1-1,0 0 1,0 0-1,0 0 1,0 0-1,0 1 1,-1-1-1,1 0 1,-1 0-1,0 0 1,0 0-1,0 0 1,0 0-1,0 0 1,-1 0-1,1 0 1,-1 0-1,0 0 1,-2-5-1,1 5 3,-1 1-1,1-1 1,-1 1 0,0 0-1,1 0 1,-1 0-1,0 0 1,0 0-1,0 1 1,0-1 0,-1 1-1,1 0 1,0 0-1,-1 0 1,1 0-1,-1 1 1,1-1 0,0 1-1,-5 0 1,-2 0 8,0 0 0,0 1 1,0 0-1,0 0 0,-15 5 1,19-4-44,0 0 0,-1 1 0,1 0 0,1 0 0,-1 0 0,0 1 1,1-1-1,-1 2 0,1-1 0,1 0 0,-1 1 0,0 0 0,-6 10 1,10-14-7,1-1 0,0 0 0,-1 1 0,1-1 0,0 0 0,0 1 0,-1-1 0,1 0 0,0 1 1,0-1-1,0 1 0,0-1 0,0 0 0,-1 1 0,1-1 0,0 1 0,0-1 0,0 1 0,0-1 0,0 0 1,0 1-1,0-1 0,1 1 0,-1-1 0,0 1 0,0-1 0,0 0 0,0 1 0,0-1 0,1 1 1,-1-1-1,0 0 0,0 1 0,1-1 0,-1 0 0,0 1 0,1-1 0,-1 0 0,0 1 0,1-1 1,-1 0-1,0 0 0,1 0 0,-1 1 0,0-1 0,1 0 0,-1 0 0,1 0 0,-1 0 0,1 0 0,-1 1 1,2-1-21,0 0 0,-1 0 0,1 0 0,-1-1 0,1 1 0,0 0 0,-1 0 0,1-1 0,-1 1 0,1-1 0,-1 0 0,1 1 0,1-2 0,13-10-453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41:38.137"/>
    </inkml:context>
    <inkml:brush xml:id="br0">
      <inkml:brushProperty name="width" value="0.025" units="cm"/>
      <inkml:brushProperty name="height" value="0.025" units="cm"/>
    </inkml:brush>
  </inkml:definitions>
  <inkml:trace contextRef="#ctx0" brushRef="#br0">24 137 12547,'-19'-4'1895,"15"-1"-778,12-2-90,8 2-474,0-1 0,0 2 0,34-5 0,-15 2-288,13-1-64,1 2 1,74 0-1,101 15-113,-54-1-51,710 2 39,-167-61 38,-289 20 162,-337 26-270,100-1 36,-157 5-8,-23 0-55,1 1-1,0 0 0,0 0 1,14 3-1,-22-3-18,1 1 0,-1-1 0,0 0-1,1 0 1,-1 0 0,1 0 0,-1 1-1,1-1 1,-1 0 0,0 0 0,1 0-1,-1 0 1,1 0 0,-1 0 0,1 0-1,-1 0 1,1-1 0,-1 1 0,1 0-1,-1 0 1,0 0 0,1 0 0,-1 0-1,1-1 1,0 1 0,-2-1 12,1 1 0,-1-1 0,0 1 0,1 0 0,-1-1 0,0 1 0,1 0 0,-1-1 0,0 1 0,1 0 0,-1 0 0,0 0 0,1 0 0,-1 0-1,0 0 1,1 0 0,-1 0 0,0 0 0,0 0 0,-20 0-241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42:02.517"/>
    </inkml:context>
    <inkml:brush xml:id="br0">
      <inkml:brushProperty name="width" value="0.025" units="cm"/>
      <inkml:brushProperty name="height" value="0.025" units="cm"/>
    </inkml:brush>
  </inkml:definitions>
  <inkml:trace contextRef="#ctx0" brushRef="#br0">4 145 11867,'0'0'66,"-1"1"0,1 0 0,0 0 0,-1 0 0,1-1 0,0 1 0,-1 0 0,1 0 0,0 0 0,0 0 0,0 0 0,0 0 0,0-1 0,0 1 0,0 0 0,0 0 0,0 0 0,0 0 0,0 0 0,0 0 0,1 0 0,-1-1 0,0 1 0,1 0 0,-1 0 0,1 0 0,-1-1 0,1 1 0,-1 0 0,1 0 0,-1-1 0,1 1 0,0-1 0,-1 1 0,1 0 0,0-1 0,0 1 0,0-1 0,-1 0 0,1 1 0,0-1 0,0 0 0,0 1 0,0-1 0,0 0 0,-1 0 0,1 0 0,0 0 0,0 0 0,1 0 0,6 1 319,0-1 0,0 0 0,0-1-1,11-2 1,37-9 875,100-36 1,-11 1-1165,-118 40-149,19-4-179,0-2 0,49-23 0,-139 49 99,-2 9 191,-1-3 1,-55 14-1,76-27 46,0 0 0,0-2 1,0-1-1,0-1 0,-50-4 0,74 2-102,-38-4 258,36 3-181,6 1-17,21-1-38,1 1-267,0-1 0,35-6-1,-48 5 157,0-1 0,0-1 0,0 1 0,0-2 0,-1 1-1,1-2 1,12-8 0,13-14-193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42:03.760"/>
    </inkml:context>
    <inkml:brush xml:id="br0">
      <inkml:brushProperty name="width" value="0.025" units="cm"/>
      <inkml:brushProperty name="height" value="0.025" units="cm"/>
    </inkml:brush>
  </inkml:definitions>
  <inkml:trace contextRef="#ctx0" brushRef="#br0">351 286 12563,'27'-12'436,"0"0"1,-1-2 0,36-27-1,12-6-78,-22 18-127,1 2 0,101-35 1,-227 86 2058,-168 47 223,-191 9-1111,402-74-1377,25-4-28,0-1 1,-1 1-1,1-1 0,-1-1 1,1 1-1,-1-1 1,-6 0-1,35-10-77,19-6 15,535-180-2211,-540 189 1653,-25 7 87,-18 5-325,-10 2 576,0 0 1,0-1-1,-1-1 0,0-1 1,-28 4-1,-90 2-183,62-12 278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5.378"/>
    </inkml:context>
    <inkml:brush xml:id="br0">
      <inkml:brushProperty name="width" value="0.05" units="cm"/>
      <inkml:brushProperty name="height" value="0.05" units="cm"/>
    </inkml:brush>
  </inkml:definitions>
  <inkml:trace contextRef="#ctx0" brushRef="#br0">11 177 18468,'-3'-8'419,"1"0"1,0-1 0,0 1-1,1 0 1,0-1-1,1 1 1,1-15-1,-1 20-243,1-1-1,0 1 1,0-1-1,0 1 1,0-1 0,1 1-1,-1 0 1,1 0-1,0-1 1,0 1-1,0 0 1,0 1-1,1-1 1,-1 0-1,1 1 1,0-1 0,-1 1-1,1 0 1,0 0-1,6-3 1,3-1 111,1 1 1,0 1-1,-1 0 0,1 0 1,1 1-1,-1 1 0,24-1 1,-14 2-159,0 2 0,0 0 0,40 8 0,-56-8-114,-1 1 0,1 0 0,-1 0 0,1 0 0,-1 1 0,0 0 0,0 0 0,0 0 0,-1 1 0,1 0 0,6 6 0,-10-8 14,0 0 0,-1 1 0,1-1 0,0 1 0,-1-1 0,1 1 0,-1-1 0,0 1 0,0 0 0,0 0 0,-1-1 0,1 1-1,0 0 1,-1 0 0,0 0 0,0 0 0,0 0 0,0 0 0,0 0 0,-1 0 0,1 0 0,-1-1 0,1 1 0,-1 0 0,0 0 0,-1 0 0,-1 4 0,-4 5 153,0 0 1,-1 0 0,0-1-1,0 0 1,-17 16-1,18-19-90,0-2-1,-1 1 0,0-1 0,-1 0 0,1 0 1,-1-1-1,0 0 0,-13 4 0,19-8-127,1 0 0,-1 0-1,1-1 1,-1 1 0,0-1-1,1 0 1,-1 0-1,0 0 1,1 0 0,-1 0-1,0 0 1,1-1 0,-5 0-1,5 0 19,1 0 0,-1 0 0,1 0-1,-1 0 1,1 0 0,0 0 0,0 0 0,-1 0-1,1-1 1,0 1 0,0 0 0,0-1 0,0 1-1,0-1 1,0 1 0,1-1 0,-1 0 0,0 1-1,1-1 1,-1 0 0,1-2 0,-4-24-220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5.842"/>
    </inkml:context>
    <inkml:brush xml:id="br0">
      <inkml:brushProperty name="width" value="0.05" units="cm"/>
      <inkml:brushProperty name="height" value="0.05" units="cm"/>
    </inkml:brush>
  </inkml:definitions>
  <inkml:trace contextRef="#ctx0" brushRef="#br0">77 6 20068,'4'-6'2057,"2"7"-1257,-2 7-336,0 7 1096,-1 8-223,-2 6-545,-1 3-232,0 6-232,-2 2-72,-3-4-240,-2-3-168,1-6-480,-1-2-312,-3-11-505,0-5-191,-4-9 1048,-3-7-400,-3-11-129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6.276"/>
    </inkml:context>
    <inkml:brush xml:id="br0">
      <inkml:brushProperty name="width" value="0.05" units="cm"/>
      <inkml:brushProperty name="height" value="0.05" units="cm"/>
    </inkml:brush>
  </inkml:definitions>
  <inkml:trace contextRef="#ctx0" brushRef="#br0">0 155 15147,'3'-7'460,"0"-1"1,1 1-1,0 0 0,0 0 0,1 0 0,-1 0 1,1 1-1,1 0 0,0 0 0,-1 0 1,2 1-1,-1 0 0,8-5 0,0 0 281,0 2 0,1-1 0,1 2 0,-1 0 0,23-6 0,-33 11-608,0 1-1,1 0 1,0 0-1,-1 0 1,1 1 0,-1-1-1,1 1 1,0 1-1,9 1 1,-13-2-114,0 1 0,0-1 0,0 1 0,0 0 0,0 0 0,0 0 0,-1 0 1,1 0-1,0 0 0,-1 1 0,1-1 0,-1 1 0,1-1 0,-1 1 0,0-1 0,0 1 1,0 0-1,0-1 0,0 1 0,0 0 0,0 0 0,0 0 0,-1 0 0,1 0 0,-1 0 0,1 0 1,-1 0-1,0 0 0,0 0 0,0 3 0,0 1 0,-1 0 0,1 0 0,-2 0 0,1-1 0,-1 1-1,1 0 1,-2 0 0,1-1 0,-1 0 0,1 1 0,-1-1 0,-1 0 0,1 0 0,-1 0 0,-7 7 0,-5 4 162,-1-1 0,-32 22 1,83-42-533,-23 2 118,1 1 0,0 1 0,0 0-1,22 1 1,-31 0 186,-1 1 1,0-1-1,1 1 0,-1-1 0,1 1 0,-1 0 0,0 0 1,1 0-1,-1 0 0,0 0 0,0 1 0,0-1 0,2 2 1,-3-1 33,0-1 1,0 0-1,0 1 0,0-1 1,0 1-1,0 0 1,-1-1-1,1 1 1,0-1-1,-1 1 0,0 0 1,1-1-1,-1 1 1,0 0-1,0 0 1,0-1-1,0 1 1,0 0-1,0 0 0,-1-1 1,1 3-1,-3 5 112,0 0 0,0-1 1,0 1-1,-1-1 0,0 1 0,-1-1 0,0-1 0,-6 8 0,-6 7 521,-28 26-1,38-40-456,-1-1 0,-1 0 1,1-1-1,-1 1 0,0-2 0,-1 1 0,-11 4 0,19-9-217,-1 0 1,1 0-1,-1 0 1,0 0-1,0-1 0,1 1 1,-1-1-1,0 1 1,0-1-1,0 0 1,1 0-1,-1 0 1,0-1-1,0 1 1,0-1-1,1 1 0,-1-1 1,0 0-1,1 0 1,-1 0-1,0-1 1,1 1-1,0 0 1,-1-1-1,1 0 0,0 1 1,0-1-1,0 0 1,0 0-1,0 0 1,0-1-1,-1-1 1,0-1-35,1 1 0,-1-1 0,1 1 0,1-1 0,-1 0 0,0 0 0,1 1 0,0-1-1,0 0 1,1-6 0,-1-22-558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6.681"/>
    </inkml:context>
    <inkml:brush xml:id="br0">
      <inkml:brushProperty name="width" value="0.05" units="cm"/>
      <inkml:brushProperty name="height" value="0.05" units="cm"/>
    </inkml:brush>
  </inkml:definitions>
  <inkml:trace contextRef="#ctx0" brushRef="#br0">16 48 22309,'-14'21'2128,"12"-9"-1192,7-4-335,15-6 1255,5-2-392,13-7-448,0-3-207,8-2-217,2-1-88,-4-3-232,-2 2-48,-11 6-336,-5 3-312,-15 5-832,-6 2 1088,-5-4-152,-5-3-129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7.120"/>
    </inkml:context>
    <inkml:brush xml:id="br0">
      <inkml:brushProperty name="width" value="0.05" units="cm"/>
      <inkml:brushProperty name="height" value="0.05" units="cm"/>
    </inkml:brush>
  </inkml:definitions>
  <inkml:trace contextRef="#ctx0" brushRef="#br0">2 1 17620,'-1'0'2552,"2"0"-1319,0 1-513,1 9 2208,1 6-1183,0 13-721,-2 5-232,0 12-424,-1 4-144,0 6-88,-1 0-112,0-7-288,1-3-224,-2-16-696,1-6-304,1-23 1103,-5 2-319,3-20-200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7.545"/>
    </inkml:context>
    <inkml:brush xml:id="br0">
      <inkml:brushProperty name="width" value="0.05" units="cm"/>
      <inkml:brushProperty name="height" value="0.05" units="cm"/>
    </inkml:brush>
  </inkml:definitions>
  <inkml:trace contextRef="#ctx0" brushRef="#br0">12 107 18972,'-1'0'60,"1"0"-1,-1 0 1,1 0-1,-1 0 1,1 0 0,-1 0-1,1 0 1,-1-1-1,1 1 1,-1 0 0,1 0-1,-1-1 1,1 1-1,0 0 1,-1-1 0,1 1-1,-1 0 1,1-1-1,0 1 1,-1-1-1,1 1 1,0 0 0,0-1-1,-1 1 1,1-1-1,0 1 1,0-1 0,0 1-1,-1-1 1,1 1-1,0-1 1,0 1 0,0-1-1,0 1 1,0-1-1,0 1 1,0-1 0,0 0-1,0 1 1,0-1-1,1 1 1,-1-1 0,0 1-1,0-1 1,0 1-1,1 0 1,-1-1-1,0 1 1,0-1 0,1 1-1,-1-1 1,0 1-1,1 0 1,-1-1 0,1 1-1,-1 0 1,0-1-1,1 1 1,-1 0 0,2-1-1,30-16 1657,6 3-452,-1 2 1,68-13 0,-64 19-979,1 1-1,0 2 0,1 1 0,69 8 1,-96-4-247,0 1 0,0 0 0,0 1 0,-1 1 0,1 0 0,-1 1 1,0 1-1,20 13 0,-27-15-34,-1 0 0,0 0 0,-1 1 1,1 0-1,-1 1 0,0-1 0,-1 1 0,1 0 0,-1 0 1,-1 1-1,1 0 0,-1-1 0,-1 2 0,0-1 0,0 0 1,4 17-1,-5-12 28,-1 0 0,0-1 0,-1 1 0,0-1 0,-1 1 0,0 0 0,-1-1 0,-1 0 0,-6 21 0,2-15 63,0 0 0,-1-1 0,-1 0 0,-1-1 0,-22 29 1,9-19 72,0-1 0,-2-1 0,-1-1 0,-1-1 0,0-1 0,-52 28 0,60-39-118,1 0 0,-1-2 1,-1 0-1,1-2 0,-1 0 1,-1-1-1,-25 3 1,37-7-124,1-1 1,-1 0 0,0 0 0,1-1 0,-1 0 0,1-1 0,-1 0 0,-13-4 0,16 3-95,1 0-1,-1 0 1,1 0 0,0 0 0,0-1 0,0 0 0,0 0-1,0 0 1,1-1 0,0 1 0,0-1 0,0 0-1,-3-7 1,2 5-37,1-1 0,0 0-1,1 0 1,0 0-1,-4-16 1,7-6-569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57.227"/>
    </inkml:context>
    <inkml:brush xml:id="br0">
      <inkml:brushProperty name="width" value="0.05" units="cm"/>
      <inkml:brushProperty name="height" value="0.05" units="cm"/>
    </inkml:brush>
  </inkml:definitions>
  <inkml:trace contextRef="#ctx0" brushRef="#br0">1 62 12107,'1'-2'113,"1"0"1,0 0 0,0 0 0,0 0 0,1 1-1,-1-1 1,0 1 0,0-1 0,1 1-1,-1 0 1,1 0 0,0 0 0,-1 0 0,1 0-1,-1 1 1,1-1 0,0 1 0,0 0 0,-1 0-1,1 0 1,0 0 0,3 0 0,9 2 44,0 0-1,27 8 1,-23-5 4,-5-2-110,28 7 153,75 9 0,-57-11-172,-1 3 1,-1 2-1,92 34 1,-35-11 49,-65-23 80,2-2-1,76 7 1,108-6 318,-119-8-390,247 4 7,-248-12-90,129-20 0,371-63 37,-259 17-31,-29 3 0,-245 57-6,1 4 0,-1 3-1,1 4 1,0 4 0,154 28 0,14 10-6,160 33-4,176 17 18,-420-73-16,103 9-7,-193-25 254,116-8-1,-154-1 545,-39 4-299,-27 1-35,14-3-413,0-2-18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9.700"/>
    </inkml:context>
    <inkml:brush xml:id="br0">
      <inkml:brushProperty name="width" value="0.05" units="cm"/>
      <inkml:brushProperty name="height" value="0.05" units="cm"/>
    </inkml:brush>
  </inkml:definitions>
  <inkml:trace contextRef="#ctx0" brushRef="#br0">424 54 16860,'-12'-4'391,"-1"-1"0,1 2 0,-1 0 1,0 0-1,0 1 0,0 1 0,0 0 1,0 1-1,-1 0 0,1 1 0,0 1 1,0 0-1,0 0 0,-17 7 0,19-5-239,0 1-1,0 0 1,0 1-1,0 1 1,1 0-1,0 0 1,0 0-1,1 1 1,0 1-1,1 0 1,0 0-1,0 1 1,0-1-1,2 2 1,-9 14-1,5-4-33,1 0-1,1 1 1,1 0-1,1 1 1,0-1-1,2 1 1,1 0-1,0 27 1,2-24-56,2 1 0,1 0 0,1-1 0,1 1 0,2-1 0,15 46 0,-17-60-50,1 0-1,1-1 1,0 1-1,1-1 1,0 0-1,1 0 1,0-1-1,0 0 1,1-1-1,1 0 0,-1 0 1,1-1-1,12 8 1,-12-10-9,0-1 1,1 0-1,0 0 1,-1-1-1,2-1 0,-1 1 1,0-2-1,0 0 1,1 0-1,0-1 1,-1 0-1,1-1 1,-1 0-1,22-4 0,-15 0-1,0 0 0,0-1-1,-1-1 1,1-1 0,-1 0-1,-1-1 1,1-1 0,22-17-1,-20 12 11,-1-1 0,0-1 0,-1-1-1,-1-1 1,-1 0 0,18-27 0,-20 24 8,0 1 1,-2-2-1,-1 1 1,-1-2-1,0 1 1,-2-1-1,0 0 1,-2-1 0,-1 1-1,-1-1 1,0 0-1,-2 0 1,-1 0-1,-4-34 1,2 44-15,-1 1 0,0 0 0,-1 0 0,-1 0 0,0 0 0,0 1 0,-1 0 0,-1 0 0,-15-21 0,15 25-68,1 1 0,-1 0 1,0 0-1,-1 1 0,1-1 1,-1 2-1,0-1 0,-1 1 0,0 1 1,1 0-1,-1 0 0,-1 0 1,1 1-1,-14-3 0,8 4-8,1 1-1,0 0 0,-1 0 1,1 1-1,-28 5 0,-15 8-216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59.838"/>
    </inkml:context>
    <inkml:brush xml:id="br0">
      <inkml:brushProperty name="width" value="0.05" units="cm"/>
      <inkml:brushProperty name="height" value="0.05" units="cm"/>
    </inkml:brush>
  </inkml:definitions>
  <inkml:trace contextRef="#ctx0" brushRef="#br0">42 0 19548,'1'3'1689,"-1"16"-1201,-4 7-224,0 12 848,-2 5-392,-1 6-400,1 0-152,2-3-320,0-5-240,1-15-336,1-9-304,1-26 760,-1-11-176,2-20-217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0.274"/>
    </inkml:context>
    <inkml:brush xml:id="br0">
      <inkml:brushProperty name="width" value="0.05" units="cm"/>
      <inkml:brushProperty name="height" value="0.05" units="cm"/>
    </inkml:brush>
  </inkml:definitions>
  <inkml:trace contextRef="#ctx0" brushRef="#br0">2 2 15771,'-1'-1'2977,"1"2"-2425,1 2 1569,1-2-873,-1-1-512,3 2-456,5-2-1072,1 0 1264,1 1-560,5 1-72,0 0-80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0.666"/>
    </inkml:context>
    <inkml:brush xml:id="br0">
      <inkml:brushProperty name="width" value="0.05" units="cm"/>
      <inkml:brushProperty name="height" value="0.05" units="cm"/>
    </inkml:brush>
  </inkml:definitions>
  <inkml:trace contextRef="#ctx0" brushRef="#br0">25 1 12899,'5'2'703,"0"0"-1,0 1 1,-1 0 0,1 0 0,0 0-1,-1 0 1,0 1 0,0 0 0,7 7 0,-2-2-624,9 8 148,-1 1 0,-1 0 1,-1 2-1,14 20 0,-21-26-108,-1-1-1,0 1 1,-1 0-1,0 1 1,-2-1-1,1 1 1,2 24-1,-4-20 78,-2 1 1,0 0-1,-1-1 0,-1 1 1,-4 24-1,3-36-78,0 1-1,0 0 0,0 0 1,-1-1-1,-1 1 1,1-1-1,-2 0 1,1 0-1,-1 0 0,0-1 1,0 0-1,-1 0 1,-10 10-1,13-15-84,-1 1 0,0-1 0,0 1 1,0-1-1,0 0 0,0-1 0,0 1 0,-1-1 0,1 0 0,-1 0 1,1 0-1,-1 0 0,1-1 0,-1 0 0,1 0 0,-1 0 0,1-1 0,-1 1 1,1-1-1,-1 0 0,-5-2 0,6 1-149,0 1 1,1-1-1,-1 1 1,1-1-1,-1 0 1,1 0-1,-1-1 0,1 1 1,0-1-1,0 1 1,0-1-1,1 0 0,-1 0 1,1 0-1,0-1 1,-1 1-1,1 0 1,1-1-1,-1 0 0,0 1 1,1-1-1,0 0 1,0 0-1,-1-6 1,3-11-428,7-1-213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1.196"/>
    </inkml:context>
    <inkml:brush xml:id="br0">
      <inkml:brushProperty name="width" value="0.05" units="cm"/>
      <inkml:brushProperty name="height" value="0.05" units="cm"/>
    </inkml:brush>
  </inkml:definitions>
  <inkml:trace contextRef="#ctx0" brushRef="#br0">1 26 15211,'2'-2'454,"0"-1"0,0 1-1,1-1 1,-1 1-1,1 0 1,0 0 0,-1 0-1,1 0 1,0 1 0,5-3-1,-8 4-320,1 0-1,0 0 0,-1-1 1,1 1-1,0 0 1,-1 0-1,1 0 0,0 0 1,0 0-1,-1 0 1,1 0-1,0 0 0,-1 1 1,1-1-1,0 0 1,-1 0-1,1 0 0,0 1 1,-1-1-1,1 0 0,0 1 1,0 0-40,0 0 0,0 0 1,0 0-1,-1 0 0,1 1 1,0-1-1,-1 0 0,1 0 1,-1 0-1,1 1 0,-1-1 0,0 0 1,0 0-1,1 1 0,-1-1 1,0 2-1,0 13 126,-1 1 0,-1-1 0,0 0 0,-1 1 0,-1-1 1,-9 24-1,-2 11 150,12-37-274,-1-3 15,2 0 0,-1 1 0,2-1-1,-1 22 1,1-32-104,1 0 0,0 0 0,0 0 1,0 0-1,1 0 0,-1 0 0,0 0 0,0-1 0,0 1 0,1 0 0,-1 0 0,0 0 1,1 0-1,-1-1 0,1 1 0,-1 0 0,1 0 0,-1-1 0,1 1 0,0 0 0,0 0-1,-1-1 0,1 0 0,0 0 0,-1 0 0,1 0 0,0 1-1,-1-1 1,1 0 0,0 0 0,-1 0 0,1 0 0,0-1 0,-1 1 0,1 0-1,0 0 1,-1 0 0,1 0 0,0-1 0,-1 1 0,2-1 0,2-2 11,1 0 0,0 0 0,-1 0 0,0-1 0,6-5 0,17-22 27,-2-1 0,40-66-1,-26 37-71,-43 71-6,0 0 1,1 0 0,0 0 0,-2 20 0,2-14 21,0-3-2,-1 5 4,-3 34-1,7-50 14,-1 1 0,1-1-1,0 1 1,0 0 0,0-1 0,0 1 0,1 0 0,-1-1-1,1 1 1,0-1 0,0 1 0,-1-1 0,2 1 0,-1-1-1,0 0 1,0 1 0,1-1 0,-1 0 0,1 0 0,0 0-1,1 2 1,-1-3-1,-1-1 1,1 1-1,-1 0 0,1-1 1,-1 1-1,1-1 0,-1 0 0,1 0 1,0 1-1,-1-1 0,1 0 0,-1 0 1,1 0-1,0-1 0,-1 1 0,1 0 1,-1-1-1,1 1 0,-1-1 1,3 0-1,28-18 13,-29 17-12,25-19 17,27-27 0,19-13-33,-73 59 12,1 1 0,0 0 1,0-1-1,0 1 0,1 0 0,-1 0 0,0 0 1,0 0-1,1 1 0,-1-1 0,0 1 0,3-1 1,-4 1 0,0 0 1,0 1 0,0-1-1,0 0 1,-1 0 0,1 1-1,0-1 1,0 0 0,-1 1-1,1-1 1,0 1 0,0-1-1,-1 1 1,1-1 0,-1 1-1,1 0 1,0-1 0,-1 1-1,1 0 1,-1-1 0,0 1-1,1 0 1,-1 0 0,1-1-1,-1 1 1,0 0 0,0 0-1,1 0 1,-1 0 0,0-1 0,0 1-1,0 0 1,0 0 0,0 1-1,0 12 27,0 0 0,-3 25 0,1-25 15,1 0 0,1 19-1,0-33-35,0 1-1,0-1 1,0 1-1,0-1 1,0 1-1,1-1 1,-1 1-1,0-1 1,0 1-1,0-1 1,0 1-1,1-1 1,-1 1-1,0-1 1,0 1-1,1-1 1,-1 1-1,0-1 1,1 0-1,-1 1 1,1-1-1,-1 0 1,0 1-1,1-1 1,-1 0-1,1 1 0,-1-1 1,1 0-1,-1 0 1,1 0-1,-1 1 1,1-1-1,-1 0 1,1 0-1,-1 0 1,1 0-1,-1 0 1,1 0-1,-1 0 1,1 0-1,0 0 1,-1 0-1,1 0 1,-1 0-1,1-1 1,-1 1-1,1 0 1,-1 0-1,1 0 1,-1-1-1,0 1 1,1 0-1,-1-1 1,1 0-1,30-21 89,-27 18-67,33-28 57,22-18 33,-52 45-120,0 1-1,0-1 1,1 1-1,0 1 1,-1-1-1,17-4 1,-22 8 0,0-1 0,0 1 0,0 0 1,0-1-1,0 1 0,0 0 0,0 0 0,1 0 1,-1 1-1,0-1 0,0 0 0,0 1 1,0 0-1,0-1 0,0 1 0,0 0 0,0 0 1,3 2-1,-3-1 4,0 0 0,1 0 1,-1 1-1,0-1 0,0 1 1,-1-1-1,1 1 0,-1 0 1,1-1-1,-1 1 0,2 5 1,0 6 20,0 1-1,0 0 1,-1-1 0,-1 21 0,0-28-12,-1 6 29,-1-5 16,1 0 0,1 0 0,-1 0 0,4 14 0,-4-21-43,1 0 0,-1 0-1,0 0 1,0 0 0,1 0 0,-1 0-1,1-1 1,-1 1 0,1 0-1,-1 0 1,1 0 0,-1-1 0,1 1-1,0 0 1,0-1 0,-1 1 0,1-1-1,0 1 1,0 0 0,-1-1-1,1 0 1,0 1 0,0-1 0,0 0-1,0 1 1,0-1 0,0 0-1,0 0 1,0 0 0,0 1 0,0-1-1,-1 0 1,1-1 0,0 1 0,0 0-1,0 0 1,0 0 0,0 0-1,0-1 1,0 1 0,0 0 0,0-1-1,-1 1 1,1-1 0,0 1-1,0-1 1,1-1 0,11-7 61,0 0 1,0-2-1,-1 1 0,16-20 0,9-7 19,-25 26-85,29-25-9,-38 34-6,-1 0-1,0 1 1,0-1-1,1 1 1,-1-1-1,1 1 0,-1 0 1,1 0-1,0 1 1,-1-1-1,1 0 1,0 1-1,0 0 1,-1-1-1,5 1 1,-6 1 1,0-1 1,0 1-1,0 0 1,0 0-1,0-1 1,0 1-1,0 0 0,0 0 1,0 0-1,0 0 1,0 0-1,0 0 1,-1 0-1,1 0 1,0 0-1,-1 0 1,1 1-1,-1-1 1,0 0-1,1 0 1,-1 1-1,0-1 1,1 0-1,-1 1 1,0-1-1,0 0 1,0 0-1,-1 3 1,-1 37-102,2-40 108,-1 7-134,-5 29-127,5-34-19,1-1 1,-1 1-1,1-1 0,-1 1 0,0-1 1,0 0-1,0 1 0,0-1 0,-1 0 1,-2 3-1,4-5 221,-1-1 1,1 1 0,-1-1-1,0 1 1,1-1-1,-1 1 1,1-1 0,0 0-1,-1 1 1,1-1 0,0 0-1,-1 1 1,1-1-1,0 0 1,-1 1 0,1-1-1,0 0 1,0 0-1,0 1 1,0-1 0,0-1-1,0 1-25,-6-23-805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4.471"/>
    </inkml:context>
    <inkml:brush xml:id="br0">
      <inkml:brushProperty name="width" value="0.05" units="cm"/>
      <inkml:brushProperty name="height" value="0.05" units="cm"/>
    </inkml:brush>
  </inkml:definitions>
  <inkml:trace contextRef="#ctx0" brushRef="#br0">34 124 13179,'-1'3'343,"1"0"0,-1 0-1,1 1 1,0-1 0,0 0 0,0 1 0,1-1 0,-1 0-1,1 0 1,0 1 0,0-1 0,0 0 0,0 0 0,0 0 0,1 0-1,-1 0 1,1 0 0,4 4 0,-5-5-205,1-1 1,-1 1-1,1-1 1,0 0-1,-1 1 1,1-1-1,0 0 0,0 0 1,0 0-1,0 0 1,0-1-1,0 1 1,0 0-1,0-1 1,0 0-1,1 1 0,-1-1 1,0 0-1,0 0 1,0 0-1,0 0 1,0-1-1,1 1 1,-1-1-1,0 1 0,0-1 1,0 1-1,4-3 1,1-1 57,1-1 1,-1 0-1,1 0 1,-1 0-1,-1-1 1,1 0-1,-1-1 0,0 1 1,9-15-1,-11 16-141,-1 0 0,0 0 0,0-1 0,0 1 0,-1-1 0,1 1 0,-2-1 0,1 0 0,-1 0 0,1 0 0,-2 0 0,1 0-1,-1 0 1,0-12 0,0 16-46,0 1 0,-1-1-1,1 1 1,-1 0 0,1-1-1,-1 1 1,1-1-1,-1 1 1,1 0 0,-1 0-1,0-1 1,0 1 0,0 0-1,0 0 1,0 0 0,0 0-1,0 0 1,0 0 0,0 0-1,-1 0 1,1 0 0,0 1-1,-1-1 1,1 0-1,0 1 1,-1-1 0,1 1-1,-1 0 1,1-1 0,0 1-1,-1 0 1,1 0 0,-1 0-1,1 0 1,-1 0 0,1 0-1,-1 0 1,1 0-1,-1 1 1,-1 0 0,-3 0 8,0 1 1,0 0-1,0 1 1,0-1-1,1 1 1,-1 0-1,1 0 1,-7 5-1,2 2-9,-1 1-1,2 0 0,-1 0 0,2 1 1,-1 0-1,1 1 0,1-1 1,1 2-1,0-1 0,0 1 0,1-1 1,1 1-1,0 1 0,1-1 0,1 1 1,0-1-1,0 20 0,2-30-7,1 0 1,-1-1-1,0 1 0,1 0 1,0-1-1,0 1 0,0 0 0,0-1 1,4 7-1,-4-8 0,0 0 1,1-1-1,-1 1 0,0-1 1,1 1-1,-1-1 0,1 0 0,-1 0 1,1 1-1,0-1 0,-1 0 1,1-1-1,0 1 0,0 0 0,0 0 1,0-1-1,-1 1 0,1-1 1,0 1-1,0-1 0,4 0 0,1 0 2,0-1 0,1 0 0,-1 0 0,1 0-1,-1-1 1,0 0 0,0-1 0,0 0 0,10-5-1,61-41 21,-58 36-20,24-19-2,-29 20-2,0 1-1,1 0 1,0 2-1,1 0 1,18-8-1,-34 17 2,1-1 0,-1 1 0,0 0-1,0-1 1,0 1 0,1 0 0,-1 0-1,0 0 1,0 0 0,0 0 0,1 0 0,-1 0-1,0 0 1,0 1 0,0-1 0,1 0 0,-1 1-1,0-1 1,0 1 0,0-1 0,0 1 0,0-1-1,0 1 1,0 0 0,0 0 0,0-1 0,0 1-1,-1 0 1,1 0 0,0 0 0,0 0 0,-1 0-1,1 0 1,0 0 0,-1 0 0,0 1 0,1-1-1,0 2 1,1 4 10,-1 0-1,1 1 1,-1-1 0,0 15-1,-1-14 9,0 13 23,0-15-4,0 0-1,0-1 1,0 1 0,1 0 0,0-1-1,2 10 1,-3-15-29,0 0 0,0 1 1,1-1-1,-1 1 0,0-1 0,0 0 1,0 1-1,1-1 0,-1 0 0,0 1 1,1-1-1,-1 0 0,0 1 0,1-1 1,-1 0-1,0 0 0,1 1 0,-1-1 1,0 0-1,1 0 0,-1 0 0,1 1 1,-1-1-1,0 0 0,1 0 0,-1 0 1,1 0-1,-1 0 0,1 0 0,-1 0 1,0 0-1,1 0 0,-1 0 0,1 0 1,-1 0-1,0 0 0,1-1 0,-1 1 1,1 0-1,-1 0 0,0 0 0,1-1 1,-1 1-1,1 0 0,-1-1 0,16-13 139,-15 13-141,26-33 196,22-23-8,-44 52-200,-1 1-1,1-1 1,0 1-1,0 1 1,0-1-1,1 1 1,-1 0-1,12-5 1,-16 8 2,0 0 1,0-1 0,0 1 0,0 0-1,0-1 1,0 1 0,0 0 0,0 0-1,0 0 1,0 0 0,0 0-1,0 0 1,0 0 0,1 0 0,-1 1-1,0-1 1,-1 0 0,1 0 0,0 1-1,0-1 1,0 1 0,0-1-1,0 1 1,0-1 0,0 1 0,0 0-1,-1-1 1,1 1 0,0 0 0,-1 0-1,1-1 1,0 1 0,-1 0-1,1 1 1,1 3-16,0 0 0,-1 0 0,1 0 0,-1 1 0,1 8 0,-2-10 17,0-1-1,0 0 0,1 0 0,-1 1 0,1-1 1,0 0-1,0 0 0,0 0 0,0 0 1,1 0-1,2 4 0,-3-6 6,-1-1 0,1 0 0,0 1 0,0-1 0,0 0 0,0 1 0,0-1 0,0 0 0,-1 0 0,1 0 0,0 0 0,0 0 0,0 0 0,0 0 0,0 0 0,0 0 0,0 0 0,0 0 0,0-1 0,-1 1 0,1 0 0,0-1 0,0 1 0,0-1 0,0 1 0,0-1 0,21-15 21,-20 15-21,25-23-2,-11 9-41,1 1 1,1 0 0,0 2 0,24-14-1,-41 25 32,1 1 0,-1-1 0,1 0 0,0 0 1,-1 1-1,1-1 0,0 1 0,0-1 0,-1 1 0,1 0 0,0 0 0,0 0 0,0 0 0,-1 0 0,1 0 0,0 0 0,0 1 0,-1-1 0,1 1 0,0-1 0,3 2 0,-4-1 3,0 1 1,1-1-1,-1 1 0,0-1 0,1 1 0,-1-1 0,0 1 1,0 0-1,-1-1 0,1 1 0,0 0 0,0 0 0,-1 0 1,1 0-1,-1 0 0,1 3 0,0 5 9,-1 0 1,0 0-1,-1 1 0,0-1 0,0 0 1,-4 12-1,5-21 13,-2 7-63,0 1-1,-1-1 0,-6 14 0,8-21 5,0 1-1,0-1 1,0 0-1,0 1 1,0-1-1,0 0 1,0 1-1,0-1 0,-1 0 1,1 0-1,0 0 1,-2 1-1,2-2 7,0 0 1,0 1-1,0-1 0,0 0 0,0 0 0,1 0 0,-1 0 0,0 0 1,0 0-1,0 0 0,0 0 0,0 0 0,1 0 0,-1-1 0,0 1 1,0 0-1,0-1 0,1 1 0,-1 0 0,0-1 0,0 1 0,1-1 0,-1 1 1,0-1-1,0 0 0,-3-3-26,0-1 0,1 1 0,0-1 0,0 1 0,0-1 0,1 0 0,-3-7 0,-10-23-387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4.908"/>
    </inkml:context>
    <inkml:brush xml:id="br0">
      <inkml:brushProperty name="width" value="0.05" units="cm"/>
      <inkml:brushProperty name="height" value="0.05" units="cm"/>
    </inkml:brush>
  </inkml:definitions>
  <inkml:trace contextRef="#ctx0" brushRef="#br0">26 11 19764,'1'-6'2121,"-2"2"1279,-1 4-3016,-11 6-215,2-1-298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5.514"/>
    </inkml:context>
    <inkml:brush xml:id="br0">
      <inkml:brushProperty name="width" value="0.05" units="cm"/>
      <inkml:brushProperty name="height" value="0.05" units="cm"/>
    </inkml:brush>
  </inkml:definitions>
  <inkml:trace contextRef="#ctx0" brushRef="#br0">12 137 16980,'-10'11'2940,"10"-11"-2869,-1 0 0,1 0 0,0 1 0,0-1 0,0 0 0,0 0 1,0 0-1,0 0 0,0 0 0,0 1 0,0-1 0,0 0 0,0 0 0,0 0 0,0 0 0,0 0 0,0 1 0,0-1 0,0 0 0,0 0 0,0 0 1,0 0-1,0 0 0,0 1 0,0-1 0,0 0 0,1 0 0,-1 0 0,0 0 0,0 0 0,0 0 0,0 0 0,0 1 0,0-1 0,0 0 1,0 0-1,1 0 0,-1 0 0,0 0 0,0 0 0,0 0 0,0 0 0,1 0 0,1 1 159,0-1-1,0 0 1,0 0-1,1-1 1,-1 1-1,0 0 1,0-1-1,0 1 1,1-1 0,1-1-1,10-3 46,-1-1 1,0 0-1,0-2 0,0 1 1,14-13-1,-21 16-223,0-1-1,0 0 1,-1 0 0,0-1-1,0 1 1,0-1-1,-1 0 1,1-1 0,-2 1-1,1-1 1,-1 1 0,3-8-1,-6 13-49,1 1 0,-1-1 0,0 1 0,0 0 0,0-1 0,0 1 0,0-1 0,1 1 0,-1 0 0,0-1-1,0 1 1,0-1 0,0 1 0,0-1 0,0 1 0,0 0 0,-1-1 0,1 1 0,0-1 0,0 1 0,0-1 0,0 1 0,0 0-1,-1-1 1,1 1 0,0 0 0,0-1 0,-1 1 0,1 0 0,0-1 0,-1 1 0,1 0 0,0-1 0,-1 1 0,1 0-1,-1-1 1,0 1 0,0 0 0,0 0 0,1 0 0,-1 0 0,0 1 0,0-1 0,0 0 0,0 0 0,0 1 0,0-1 0,1 0 0,-1 1 0,0-1 0,0 1 0,0-1-1,1 1 1,-1-1 0,-1 2 0,-5 5 1,1 0 0,-1 0-1,1 1 1,1 0-1,-1 0 1,1 0 0,1 1-1,0 0 1,-6 15 0,0 7-13,-9 49 1,18-77 8,-4 18-9,2 1 0,-2 29 0,5-47 6,0 0-1,0 1 1,0-1-1,0 1 1,1-1 0,-1 0-1,1 1 1,0-1-1,1 0 1,-1 0 0,1 0-1,0 0 1,0 0 0,0 0-1,0 0 1,1 0-1,-1-1 1,6 6 0,-5-7 0,0-1 1,0 1 0,0-1 0,0 0 0,0 1 0,1-1-1,-1-1 1,0 1 0,1 0 0,-1-1 0,1 0 0,-1 0-1,0 0 1,1 0 0,-1 0 0,1-1 0,-1 1 0,0-1-1,1 0 1,-1 0 0,0 0 0,0-1 0,4-1 0,9-5-5,-1-1 0,0 0 1,15-12-1,-29 20 8,65-52-14,-38 29 18,49-31-1,-76 54-3,0 0 0,0 0 0,1 0-1,-1 0 1,0 1 0,0-1 0,0 1 0,1-1-1,-1 1 1,0-1 0,1 1 0,-1-1-1,0 1 1,1 0 0,-1 0 0,1 0 0,-1 0-1,0 0 1,1 0 0,-1 0 0,1 0-1,-1 1 1,0-1 0,1 1 0,-1-1 0,0 1-1,2 0 1,-1 1-3,-1 0 0,0 0 1,1 0-1,-1 0 0,0 0 0,0 0 0,0 0 0,0 1 0,-1-1 0,1 0 1,-1 1-1,1-1 0,-1 0 0,0 1 0,0 2 0,-1 42-18,0-37 20,0 1 1,1-1-1,1 0 1,2 17-1,-3-26 3,0-1 1,0 1-1,0 0 0,1-1 0,-1 1 0,0 0 0,0-1 1,1 1-1,-1 0 0,0-1 0,1 1 0,-1-1 0,1 1 1,-1-1-1,1 1 0,-1-1 0,1 1 0,-1-1 0,1 1 1,-1-1-1,1 0 0,-1 1 0,1-1 0,0 0 0,-1 0 1,1 1-1,0-1 0,-1 0 0,1 0 0,0 0 1,-1 0-1,1 0 0,0 0 0,0 0 0,-1 0 0,1 0 1,0 0-1,-1 0 0,1 0 0,0 0 0,-1-1 0,1 1 1,0 0-1,-1-1 0,1 1 0,-1 0 0,1-1 0,-1 1 1,1-1-1,0 1 0,-1-1 0,1 0 0,6-3 20,-1-1 1,0-1-1,7-7 0,-11 11-18,20-22 48,39-39 30,-54 56-88,1 0 0,0 1 0,0 0-1,1 1 1,0 0 0,9-4 0,-17 8-1,1 0 0,-1 0 0,1 1 0,0-1 1,-1 1-1,1 0 0,0-1 0,-1 1 0,1 0 0,0 0 0,-1 0 0,1 0 0,0 0 1,-1 0-1,1 1 0,0-1 0,-1 0 0,1 1 0,0 0 0,-1-1 0,1 1 0,1 1 1,-1 0-2,0 0 1,0-1 0,-1 1 0,1 0 0,-1 0 0,1 1-1,-1-1 1,0 0 0,0 0 0,0 1 0,0-1 0,0 1 0,0 2-1,2 9-24,-2-1-1,1 0 1,-2 1 0,-1 16-1,1-30 33,0 9-189,0-1 0,-1 0 0,0 0 1,0 1-1,-1-1 0,0 0 1,-4 10-1,6-18 186,0 0 0,0 0-1,0 0 1,0 0 0,0-1 0,-1 1 0,1 0-1,0 0 1,0 0 0,0 0 0,0 0 0,0 0-1,0 0 1,0 0 0,0 0 0,0 0 0,0 0-1,-1 0 1,1 0 0,0 0 0,0 0 0,0 0-1,0 0 1,0 0 0,0 0 0,0 0 0,0 0-1,-1 0 1,1 0 0,0 0 0,0 0 0,0 0-1,0 0 1,0 0 0,0 0 0,0 0 0,0 0-1,0 0 1,-1 0 0,1 0 0,0 0 0,0 0-1,0 0 1,0 0 0,0 0 0,0 0 0,0 1-1,0-1 1,0 0 0,0 0 0,0 0 0,0 0-1,0 0 1,0 0 0,0 0 0,-1 0 0,1 0-1,0 1 1,0-1 0,0 0 0,0 0 0,0 0-1,0 0 1,0 0 0,0 0 0,0 0 0,1 1 0,-5-20-282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6.721"/>
    </inkml:context>
    <inkml:brush xml:id="br0">
      <inkml:brushProperty name="width" value="0.05" units="cm"/>
      <inkml:brushProperty name="height" value="0.05" units="cm"/>
    </inkml:brush>
  </inkml:definitions>
  <inkml:trace contextRef="#ctx0" brushRef="#br0">36 0 19084,'1'2'202,"0"0"1,0 0-1,-1 0 0,1 1 1,-1-1-1,0 0 0,0 0 0,1 0 1,-2 0-1,1 0 0,0 1 1,0-1-1,-2 4 0,2 1 209,-17 140 3288,-3 70-1686,20-212-1972,2 36 166,-2-40-201,0 0-1,0 0 1,0 0 0,0 0-1,1 0 1,-1 0 0,0 0 0,1 0-1,-1 0 1,1 0 0,-1 0-1,1-1 1,-1 1 0,1 0-1,-1 0 1,1 0 0,0-1 0,0 1-1,-1 0 1,1-1 0,0 1-1,0 0 1,0-1 0,0 1-1,0-1 1,-1 0 0,1 1 0,0-1-1,0 0 1,0 1 0,0-1-1,0 0 1,2 0 0,3-2 1,-1 0 1,1 0 0,-1 0-1,0-1 1,1 0 0,-1 0 0,-1 0-1,1-1 1,0 0 0,-1 0-1,7-7 1,2-1 6,1-1-5,33-27 22,-45 38-31,1 0 0,-1 0 0,1 0 0,0 1 0,0-1 0,0 1 0,0 0 0,0 0 0,0 0-1,0 0 1,1 0 0,-1 1 0,0-1 0,5 1 0,-6 1-4,-1-1 0,1 1 1,-1-1-1,1 1 0,-1 0 0,1 0 0,-1 0 0,0 0 0,1 0 0,-1 0 1,0 0-1,0 0 0,0 1 0,0-1 0,0 0 0,0 1 0,0-1 1,0 0-1,-1 1 0,1-1 0,0 1 0,-1-1 0,1 1 0,-1 0 0,0-1 1,1 4-1,0 5-116,0 1 1,0 20-1,-1-24 19,-1 17-292,1-15 34,-1-1-1,1 0 0,1 1 1,-1-1-1,1 0 1,3 11-1,-4-18 281,1-1 0,-1 1 0,0 0 1,0-1-1,0 1 0,1 0 0,-1-1 0,0 1 0,1-1 0,-1 1 1,1-1-1,-1 1 0,1-1 0,-1 1 0,1-1 0,-1 1 0,1-1 1,-1 0-1,1 1 0,-1-1 0,1 0 0,0 1 0,-1-1 0,1 0 1,0 0-1,-1 0 0,2 1 0,-1-1-9,1-1 0,-1 1 0,1 0 0,-1-1 0,0 1 0,1-1 0,-1 1 0,0-1 0,0 0 0,1 1 0,-1-1 0,2-1 0,3-4-258,0 1-1,0-1 0,7-10 1,6-9-1536,-1-1 1,-2 0 0,17-37-1,-27 49 2076,0 0-1,5-22 0,-11 27 1611,-4 12-853,-6 13 4,10-15-777,-14 25 1104,1 0-1,2 1 1,0 1 0,2-1 0,-8 45 0,15-65-1143,2 0 0,-1 0 1,1-1-1,0 1 0,2 13 1,-2-19-125,0 0 0,0 0 0,0 0 0,0 0 0,0 0 0,1 0 0,-1 0 0,0 0 0,1 0 0,-1 0 0,1 0 0,-1-1 1,1 1-1,-1 0 0,1 0 0,0 0 0,-1-1 0,1 1 0,0 0 0,0-1 0,-1 1 0,1-1 0,0 1 0,0-1 0,0 1 0,0-1 0,0 1 0,0-1 1,0 0-1,0 1 0,0-1 0,0 0 0,0 0 0,0 0 0,0 0 0,0 0 0,0 0 0,0 0 0,0 0 0,0 0 0,0-1 0,0 1 0,-1 0 0,1-1 1,0 1-1,0 0 0,1-2 0,5-1 17,-1-1 0,0 0 1,0 0-1,0-1 0,-1 0 0,0 0 1,0 0-1,0 0 0,5-8 1,35-57 72,-3-16 8,-13 27-266,-29 59 147,-1 0-1,1 0 1,0-1 0,0 1 0,1 0-1,-1 0 1,0-1 0,0 1 0,0 0-1,0 0 1,0-1 0,0 1 0,0 0 0,0 0-1,0 0 1,0-1 0,1 1 0,-1 0-1,0 0 1,0 0 0,0-1 0,0 1 0,1 0-1,-1 0 1,0 0 0,0 0 0,1-1-1,-1 1 1,0 0 0,0 0 0,0 0-1,1 0 1,-1 0 0,0 0 0,0 0 0,1 0-1,-1 0 1,0 0 0,0 0 0,1 0-1,-1 0 1,0 0 0,0 0 0,1 0-1,-1 0 1,0 0 0,0 0 0,1 0 0,3 17-177,-2 30-34,-2-43 176,-1 10-32,3 41-87,-2-52 156,1 0 0,-1-1 0,1 1 0,-1 0 0,1 0-1,0 0 1,0-1 0,0 1 0,1 0 0,-1-1 0,1 1 0,-1-1 0,1 0 0,3 5 0,-4-7 6,1 1 0,-1 0 1,0-1-1,0 0 0,0 1 1,0-1-1,0 1 0,0-1 1,1 0-1,-1 0 0,0 0 1,0 0-1,1 0 1,-1 0-1,0 0 0,0 0 1,0 0-1,0-1 0,1 1 1,-1 0-1,0-1 0,0 1 1,0-1-1,0 1 0,0-1 1,0 0-1,0 1 1,1-2-1,28-26 97,-27 26-92,36-45 114,-2-1-1,-1-2 1,-4-1 0,-1-2-1,-3-1 1,32-82-1,-58 129-130,-5 8 0,-5 15-14,-8 34-5,2 0-1,-12 82 0,23-108 47,1 1 0,1-1 0,1 0 0,1 0 0,1 0 0,1 0 0,12 45 0,-12-60-3,0-1 1,1 1-1,-1-1 1,10 13-1,-13-20-13,1 1 0,0-1 0,0 1 0,0-1 0,0 0 0,0 0 0,1 1 0,-1-1 0,0 0 0,0 0 0,1 0-1,-1 0 1,1 0 0,-1 0 0,1-1 0,-1 1 0,1 0 0,0-1 0,-1 1 0,1-1 0,0 0 0,-1 1 0,1-1 0,0 0 0,-1 0 0,1 0 0,0 0 0,-1-1 0,1 1-1,2-1 1,-3 1-3,0-1 0,0 1-1,0-1 1,0 0 0,0 0-1,0 1 1,0-1 0,0 0-1,-1 0 1,1 0 0,0 0-1,-1 0 1,1 1 0,0-1-1,-1-1 1,1 1-1,-1 0 1,0 0 0,1 0-1,-1 0 1,0 0 0,0 0-1,1 0 1,-1 0 0,0-1-1,0 1 1,-1-1 0,-5-32-75,-2 14 44,-1-1 1,0 2-1,-2-1 1,-25-35-1,-63-64 54,39 55 215,68 65-78,6 4-206,-5-1 9,0-1 0,0 0 0,1 0 0,0-1 0,-1-1 0,1 1 0,12-1 0,27 1-45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7.449"/>
    </inkml:context>
    <inkml:brush xml:id="br0">
      <inkml:brushProperty name="width" value="0.05" units="cm"/>
      <inkml:brushProperty name="height" value="0.05" units="cm"/>
    </inkml:brush>
  </inkml:definitions>
  <inkml:trace contextRef="#ctx0" brushRef="#br0">1 1 20916,'1'0'100,"0"0"-1,0 0 1,-1 1-1,1-1 1,0 0-1,0 1 0,0-1 1,0 1-1,0-1 1,0 1-1,-1-1 1,1 1-1,0-1 1,0 1-1,-1 0 0,1 0 1,-1-1-1,1 1 1,0 0-1,-1 0 1,0 0-1,1-1 0,-1 1 1,1 0-1,-1 0 1,0 0-1,0 0 1,1 0-1,-1 0 0,0 0 1,0 0-1,0 0 1,0 0-1,0 1 1,-2 43 1205,0-34-793,0 18 17,-1-14-364,2 1 0,0 0 0,0-1 1,2 1-1,0 0 0,0-1 0,5 17 1,-6-31-161,1 0 1,-1 0 0,1 0 0,-1 0 0,1 0-1,-1 0 1,1 0 0,0 0 0,-1 0-1,1-1 1,0 1 0,0 0 0,-1 0 0,1-1-1,0 1 1,0 0 0,0-1 0,0 1 0,0-1-1,0 1 1,0-1 0,0 0 0,0 1-1,1-1 1,-1 0 0,0 0 0,0 0 0,0 0-1,0 0 1,0 0 0,0 0 0,0 0-1,1 0 1,-1 0 0,0-1 0,0 1 0,0 0-1,0-1 1,2 0 0,5-3 13,-1 1 0,1-1 0,-1-1 0,8-5 0,-13 8-16,81-65 111,-54 42-74,51-35-1,-76 58-40,0-1-1,1 0 0,-1 1 0,1 0 1,0 0-1,-1 1 0,11-3 0,-14 4 1,0 0 0,0 0-1,0 0 1,1 0 0,-1 1-1,0-1 1,0 0 0,0 0-1,0 1 1,1-1 0,-1 1-1,0-1 1,0 1-1,0-1 1,0 1 0,0 0-1,0 0 1,0-1 0,0 1-1,-1 0 1,1 0 0,0 0-1,0 0 1,-1 0 0,1 0-1,-1 0 1,1 0 0,-1 0-1,1 0 1,-1 0 0,1 1-1,-1-1 1,0 0-1,0 0 1,0 0 0,1 1-1,-1 0 1,1 17 2,0 1-1,-1-1 1,-5 37 0,0-8 55,5-47-51,0 0 1,0-1-1,0 1 1,-1 0-1,1-1 1,0 1-1,0 0 1,0 0-1,0-1 0,1 1 1,-1 0-1,0-1 1,0 1-1,0 0 1,0 0-1,1-1 1,-1 1-1,0 0 1,1-1-1,-1 1 1,0-1-1,1 1 1,-1 0-1,1-1 1,0 2-1,0-2 0,0 0 0,0-1 1,0 1-1,0 0 0,-1 0 0,1 0 0,0 0 0,0-1 1,0 1-1,-1 0 0,1-1 0,0 1 0,0-1 1,-1 1-1,1-1 0,0 1 0,-1-1 0,2 0 0,34-41 108,-30 33-91,4-2-1,8-12 9,0 1 0,2 1 0,29-24 0,-48 44-33,0 0 1,1-1-1,-1 1 0,1 0 1,-1 0-1,1 1 1,-1-1-1,1 0 0,0 0 1,-1 1-1,1-1 1,0 1-1,0-1 1,-1 1-1,1 0 0,0 0 1,0 0-1,0 0 1,2 0-1,-3 1 0,0-1 0,0 1 1,0-1-1,0 1 0,0 0 0,0 0 1,-1 0-1,1-1 0,0 1 0,0 0 1,-1 0-1,1 0 0,0 0 0,-1 0 1,1 0-1,-1 0 0,0 0 0,1 1 1,-1-1-1,0 0 0,1 2 0,0 5-7,-1 1-1,1-1 0,-2 1 0,1-1 0,-1 1 1,-3 11-1,-6 17 9,6-22-286,0 0 0,-2 21 0,6-36 262,0 0-1,0 0 0,0 0 0,0 0 1,0 0-1,0 0 0,0 0 0,0 1 1,0-1-1,0 0 0,0 0 1,-1 0-1,2 0 0,-1 0 0,0 0 1,0 0-1,0 0 0,0 0 0,0 0 1,0 1-1,0-1 0,0 0 0,0 0 1,0 0-1,0 0 0,0 0 1,0 0-1,0 0 0,0 0 0,0 0 1,0 0-1,0 0 0,0 0 0,0 1 1,0-1-1,1 0 0,-1 0 0,0 0 1,0 0-1,0 0 0,0 0 1,0 0-1,0 0 0,0 0 0,0 0 1,0 0-1,0 0 0,1 0 0,-1 0 1,0 0-1,0 0 0,0 0 0,0 0 1,0 0-1,0 0 0,0 0 1,0 0-1,0 0 0,0 0 0,1 0 1,-1 0-1,0-1 0,0 1 0,0 0 1,0 0-1,0 0 0,0 0 0,0 0 1,6-5-664,28-44-566,-6 13 360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58.780"/>
    </inkml:context>
    <inkml:brush xml:id="br0">
      <inkml:brushProperty name="width" value="0.05" units="cm"/>
      <inkml:brushProperty name="height" value="0.05" units="cm"/>
    </inkml:brush>
  </inkml:definitions>
  <inkml:trace contextRef="#ctx0" brushRef="#br0">0 1 12611,'6'0'274,"1"1"1,-1 1 0,0-1 0,1 1-1,9 4 1,6 2-120,19 3-4,0-2 1,0-2-1,54 3 1,126-11 209,144 4 512,-12 2-411,-108-33-225,-161 15-112,137-3 1,-148 21-91,-2 3 1,138 34-1,58 8-5,60-41 181,-85-5-10,-183 0-162,0 2 0,63 16 0,5 11 1,58 12-11,-149-38-15,1-2-1,0-1 0,42-2 1,17-11 106,-1-3 1,124-33-1,-194 39-148,20-6-108,1-1-1,67-31 1,-46 13 24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7.951"/>
    </inkml:context>
    <inkml:brush xml:id="br0">
      <inkml:brushProperty name="width" value="0.05" units="cm"/>
      <inkml:brushProperty name="height" value="0.05" units="cm"/>
    </inkml:brush>
  </inkml:definitions>
  <inkml:trace contextRef="#ctx0" brushRef="#br0">146 1 20700,'-27'30'1565,"9"-11"-928,1 1 0,0 1 0,2 0 0,0 1 0,-12 26 0,25-44-536,0 1 1,1-1-1,0 1 1,0 0-1,0-1 1,0 1-1,0 0 1,1 7-1,0-11-88,0 0 0,0 0 0,0 0 0,1 1 0,-1-1 0,0 0 0,0 0 0,1 0-1,-1 0 1,1 0 0,-1 0 0,1 0 0,-1 0 0,1 0 0,0 0 0,-1 0 0,1 0 0,0-1 0,0 1 0,0 0-1,0 0 1,0-1 0,-1 1 0,1-1 0,0 1 0,0-1 0,1 1 0,-1-1 0,0 1 0,0-1 0,0 0 0,0 0 0,0 0-1,0 1 1,0-1 0,0 0 0,1 0 0,-1-1 0,0 1 0,2 0 0,5-2-12,1 1 0,-1-2 0,0 1-1,0-1 1,0 0 0,-1-1 0,1 1 0,-1-2 0,0 1 0,11-9 0,6-8-84,33-36 1,5-5-143,-61 62 216,-1-1 1,1 0-1,0 0 0,0 0 1,0 1-1,0-1 0,0 1 1,0-1-1,0 1 1,0-1-1,0 1 0,0-1 1,0 1-1,0 0 0,0-1 1,0 1-1,1 0 1,0 0-1,-1 0 5,-1 1 1,1-1-1,-1 0 0,0 1 1,1-1-1,-1 0 0,1 1 1,-1-1-1,0 1 1,1-1-1,-1 0 0,0 1 1,0-1-1,1 1 0,-1-1 1,0 1-1,0-1 0,0 1 1,1-1-1,-1 1 0,0 0 1,0-1-1,0 1 1,0-1-1,0 2 0,0 5 15,-1 1-1,0-1 1,-3 14 0,4-19 3,-5 20 87,1-8 30,1 0 0,1 0 0,0 1 0,0 15 1,2-30-120,0 1 1,0-1 0,0 1-1,0-1 1,0 1 0,0-1-1,0 1 1,0 0 0,1-1-1,-1 1 1,0-1 0,0 1 0,0-1-1,1 0 1,-1 1 0,0-1-1,0 1 1,1-1 0,-1 1-1,0-1 1,1 0 0,-1 1-1,0-1 1,1 0 0,-1 1 0,1-1-1,-1 0 1,2 1 0,-1-1 5,0 0 1,0 0 0,0 0 0,0 0 0,0 0 0,0 0-1,0-1 1,0 1 0,0 0 0,0 0 0,0-1 0,0 1-1,1-2 1,30-21 234,-30 22-245,23-21 76,-12 10-130,0 0-1,1 1 1,1 0 0,0 1-1,0 1 1,33-15 0,-46 23 33,-1 1 1,1-1 0,0 0 0,0 1 0,-1-1-1,1 1 1,0 0 0,0-1 0,0 1-1,0 0 1,0 0 0,-1 0 0,1 1 0,0-1-1,0 0 1,0 1 0,0-1 0,-1 1-1,1-1 1,0 1 0,-1 0 0,1 0-1,0 0 1,-1 0 0,1 0 0,-1 0 0,1 0-1,-1 1 1,0-1 0,2 3 0,0 2-4,0-1 0,-1 1 1,1 1-1,-2-1 0,1 0 0,-1 0 1,1 8-1,4 14 161,-6-27-136,0 0 0,1-1 0,-1 1 0,0 0 0,1 0 0,-1-1 0,0 1 1,1 0-1,-1-1 0,1 1 0,-1-1 0,1 1 0,0 0 0,-1-1 0,1 1 1,-1-1-1,1 0 0,0 1 0,-1-1 0,1 1 0,0-1 0,0 0 0,-1 0 0,1 1 1,0-1-1,0 0 0,0 0 0,-1 0 0,1 0 0,0 0 0,0 0 0,-1 0 1,1 0-1,0 0 0,0 0 0,0-1 0,-1 1 0,1 0 0,0 0 0,0-1 0,-1 1 1,1-1-1,0 1 0,-1 0 0,1-1 0,0 0 0,7-3 39,-1-1-1,1 0 0,7-8 1,-10 8-16,11-9-11,21-16-109,-34 28 57,-1 0 1,1 1-1,0-1 1,0 1-1,-1-1 1,1 1 0,0 0-1,0 0 1,0 0-1,1 1 1,3-1-1,-6 1 11,0 0 0,0 0 0,0 0 0,0 0 0,0 1 0,0-1 0,0 1 0,-1-1 0,1 0 0,0 1 0,0 0 0,0-1 0,0 1 0,-1-1 0,1 1 0,0 0 0,0 0 0,-1-1 0,1 1 0,-1 0 0,1 0 0,-1 0 0,1 0 0,-1 0 0,1 0 0,-1 0 0,0 0 0,0-1 0,1 1 0,-1 0 0,0 0 0,0 1 0,0-1 0,0 0 0,0 1 0,-3 37-1148,1-31 1033,1 0 0,-2 0 1,1-1-1,-4 10 0,-4-10-152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9.133"/>
    </inkml:context>
    <inkml:brush xml:id="br0">
      <inkml:brushProperty name="width" value="0.05" units="cm"/>
      <inkml:brushProperty name="height" value="0.05" units="cm"/>
    </inkml:brush>
  </inkml:definitions>
  <inkml:trace contextRef="#ctx0" brushRef="#br0">102 222 15891,'3'1'233,"0"0"-1,0 0 0,1-1 1,-1 0-1,0 1 0,0-1 0,0-1 1,1 1-1,-1 0 0,0-1 1,0 1-1,0-1 0,0 0 1,0 0-1,0 0 0,0-1 0,0 1 1,0-1-1,0 1 0,2-3 1,8-5 642,-1 0 0,20-20 1,-24 21-566,0-1-1,-1 0 1,0 0 0,-1 0 0,11-20 0,-15 25-253,-1 1-1,0-1 1,0 1 0,0-1 0,0 1-1,0-1 1,-1 0 0,1 1 0,-1-7 0,0 8-38,-1 0 1,1 0 0,-1 0 0,1 0 0,-1 0-1,0 1 1,1-1 0,-1 0 0,0 1 0,0-1 0,0 0-1,0 1 1,-1-1 0,1 1 0,0 0 0,-1-1-1,1 1 1,-1 0 0,-2-2 0,1 1-3,0 0 1,-1 1-1,1-1 1,-1 1-1,1 0 1,-1 0-1,1 0 1,-1 0-1,1 1 1,-1-1-1,0 1 1,0 0-1,1 0 1,-1 0-1,-4 2 1,1-1 2,1 1 1,-1 0-1,1 0 1,-1 1-1,1 0 1,0 0-1,-10 8 1,3-2-7,1 1 0,1 1 0,-1 0 0,2 1 0,0 0 1,-13 20-1,15-21-20,2 0 0,0 1 1,0 0-1,1 0 0,0 0 1,1 1-1,1 0 0,0-1 1,1 1-1,0 0 0,1 0 1,0 1-1,1-1 0,0 0 1,4 17-1,-4-26 3,1 0 0,0-1-1,0 1 1,1-1 0,-1 1 0,1-1-1,-1 0 1,1 1 0,0-1-1,1 0 1,-1 0 0,0 0 0,1-1-1,0 1 1,-1-1 0,1 1 0,0-1-1,0 0 1,0 0 0,1 0 0,5 2-1,-3-2 2,0 0-1,0-1 0,1 0 0,-1 0 0,0 0 1,0-1-1,1 0 0,-1-1 0,0 1 0,1-1 1,-1 0-1,8-3 0,6-2 4,0-2-1,0 0 1,-1-1-1,0-1 1,30-22-1,-10 3 30,47-46 0,-61 48-11,-20 21-19,-1 0-1,1 1 1,0 0-1,1 0 1,-1 1 0,1-1-1,11-5 1,-17 10-1,1-1 0,-1 1-1,1 0 1,-1 0 0,1 0 0,0 0 0,-1 0 0,1 0 0,-1 0 0,1 0 0,0 0 0,-1 0 0,1 0 0,-1 0 0,1 0 0,0 0-1,-1 0 1,1 1 0,-1-1 0,1 0 0,-1 0 0,1 1 0,-1-1 0,1 0 0,-1 1 0,1-1 0,-1 0 0,0 1 0,1-1 0,-1 1-1,1-1 1,-1 1 0,0-1 0,1 1 0,-1-1 0,0 1 0,0-1 0,0 1 0,1-1 0,-1 1 0,0 0 0,0 0 0,5 30-17,-4-24 16,-1-5-4,1 4 9,-1-1-1,1 1 1,1-1 0,-1 1 0,1-1 0,3 9-1,-5-13 7,1 0 0,0 0 0,-1 0 0,1-1-1,0 1 1,0 0 0,0 0 0,0 0 0,0-1-1,0 1 1,0 0 0,0-1 0,0 1-1,0-1 1,0 1 0,0-1 0,0 0 0,0 1-1,1-1 1,-1 0 0,0 0 0,0 0 0,0 0-1,0 0 1,1 0 0,-1 0 0,0 0 0,0 0-1,0 0 1,0-1 0,1 1 0,-1-1 0,0 1-1,0-1 1,0 1 0,0-1 0,0 1 0,1-2-1,18-10 134,-1-1-1,0-1 0,22-20 0,-27 21-56,1 0-1,1 1 1,0 1 0,0 0-1,30-13 1,-44 23-83,1 0 1,0 0 0,0 0 0,0 0 0,0 0-1,0 1 1,1-1 0,-1 1 0,0 0 0,0 0-1,0 0 1,0 0 0,0 1 0,0-1-1,5 2 1,-6-1-4,0 1 0,0-1 0,1 0-1,-1 1 1,0-1 0,0 1 0,0 0 0,0 0 0,-1 0-1,1-1 1,0 2 0,-1-1 0,0 0 0,3 5-1,1 5-9,-1 0-1,-1 1 1,0 0-1,0 0 1,0 24-1,-2-34 12,1 30-14,-1-18 15,1 1 0,6 29 0,-8-44 2,0 0-1,0 0 1,0 0-1,0-1 1,0 1-1,1 0 1,-1 0-1,0-1 1,0 1-1,1 0 1,-1-1-1,0 1 1,1 0-1,-1-1 1,1 1-1,-1 0 1,1-1-1,-1 1 1,1-1-1,0 1 1,-1-1-1,1 1 1,-1-1-1,1 1 1,0-1-1,0 0 1,-1 1-1,1-1 1,0 0-1,-1 0 1,1 0-1,0 1 1,0-1-1,0 0 1,-1 0-1,1 0 1,0 0-1,0 0 1,-1 0-1,1 0 1,0-1-1,0 1 1,-1 0-1,1 0 1,0-1-1,0 1 1,-1 0-1,1-1 1,0 0-1,4-1 8,-1-1 0,-1-1 0,1 1 0,0-1 0,-1 1 0,6-8 0,13-20-641,21-39 1,-33 52-873,-2-1 1,0 0 0,11-37-1,-16 42 120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9.598"/>
    </inkml:context>
    <inkml:brush xml:id="br0">
      <inkml:brushProperty name="width" value="0.05" units="cm"/>
      <inkml:brushProperty name="height" value="0.05" units="cm"/>
    </inkml:brush>
  </inkml:definitions>
  <inkml:trace contextRef="#ctx0" brushRef="#br0">2 70 19956,'-2'-25'2353,"2"3"-1577,4 8-376,-1 5 1600,3 9-1151,-2 4-849,-2 8 128,-2-2-160,4 0-128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0.066"/>
    </inkml:context>
    <inkml:brush xml:id="br0">
      <inkml:brushProperty name="width" value="0.05" units="cm"/>
      <inkml:brushProperty name="height" value="0.05" units="cm"/>
    </inkml:brush>
  </inkml:definitions>
  <inkml:trace contextRef="#ctx0" brushRef="#br0">19 11 16219,'11'-10'1833,"-4"11"-1009,-2 11-280,-4 16 1097,-1 7-313,0 12-376,-1 5-216,-2 5-352,-1 0-80,1-4-496,0-5-344,-2-17 1520,1-5-1008,-4-12-16,-4-4-8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0.477"/>
    </inkml:context>
    <inkml:brush xml:id="br0">
      <inkml:brushProperty name="width" value="0.05" units="cm"/>
      <inkml:brushProperty name="height" value="0.05" units="cm"/>
    </inkml:brush>
  </inkml:definitions>
  <inkml:trace contextRef="#ctx0" brushRef="#br0">1 124 15491,'5'-9'354,"1"0"-1,0 1 1,1-1-1,0 1 1,0 1-1,1-1 0,0 1 1,0 0-1,1 1 1,-1 0-1,1 1 1,1 0-1,-1 0 1,1 0-1,0 2 0,0-1 1,0 1-1,0 1 1,21-3-1,-22 4-227,0 0 0,0 1 0,1 0 0,-1 1 0,0 0 0,0 0 0,0 1 0,0 0 0,0 0 0,11 6 0,-13-5-109,-1 0 0,0 1 1,0-1-1,-1 1 0,1 1 1,-1-1-1,0 1 0,0 0 0,0 0 1,0 1-1,-1-1 0,0 1 1,0 0-1,4 10 0,-5-8 28,0 1 0,0 0-1,-1 1 1,0-1 0,0 0 0,-1 1-1,0-1 1,-1 0 0,0 1 0,-1-1-1,0 1 1,0-1 0,-1 0 0,0 1-1,-1-1 1,0 0 0,0-1 0,-1 1-1,-5 9 1,-1 0 163,-1 0-1,0-1 0,-2-1 1,0 0-1,0 0 0,-2-1 1,-29 23-1,34-30-63,0-2 0,-1 1 1,1-1-1,-2-1 0,1 0 0,-23 6 0,29-9-129,-1-1 0,1-1 0,0 1 0,0-1 0,0 1 0,0-2-1,-1 1 1,-7-2 0,10 2-60,0-1 0,1 0 0,-1 0 0,1 0 0,-1 0 0,1-1 0,0 1 0,-1-1 0,1 1 0,0-1 0,0 0-1,0 0 1,0 0 0,0 0 0,1 0 0,-1 0 0,-1-3 0,2 4-35,1 0 0,-1 1 0,0-1 0,1 0 0,-1 0-1,1 0 1,0 1 0,-1-1 0,1 0 0,0 0 0,-1 0 0,1 0 0,0 0-1,0 0 1,0 0 0,0 0 0,0 1 0,0-1 0,0 0 0,0 0 0,0 0-1,0 0 1,1 0 0,-1 0 0,0 0 0,0 0 0,1 1 0,-1-1 0,1 0 0,-1 0-1,1 0 1,-1 1 0,1-1 0,-1 0 0,1 1 0,0-1 0,0 0 0,-1 1-1,1-1 1,0 1 0,0-1 0,-1 1 0,1-1 0,0 1 0,0 0 0,0-1-1,0 1 1,1 0 0,4-2-284,1 1-1,-1 0 0,0 1 0,1 0 1,-1 0-1,7 0 0,14 4-603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1.010"/>
    </inkml:context>
    <inkml:brush xml:id="br0">
      <inkml:brushProperty name="width" value="0.05" units="cm"/>
      <inkml:brushProperty name="height" value="0.05" units="cm"/>
    </inkml:brush>
  </inkml:definitions>
  <inkml:trace contextRef="#ctx0" brushRef="#br0">20 1 20036,'-1'25'1869,"-6"36"-1,-2 13-794,8-53-967,0-9-48,1 0 0,0 0 1,0 1-1,3 14 1,-3-26-56,1 0 1,-1 0-1,0 0 0,0-1 1,0 1-1,1 0 1,-1 0-1,1 0 0,-1 0 1,1 0-1,-1-1 1,1 1-1,-1 0 0,1 0 1,-1-1-1,1 1 1,0 0-1,-1-1 0,1 1 1,0-1-1,0 1 1,0-1-1,-1 1 0,1-1 1,2 1-1,-2-1 2,1 0 0,0 0 1,-1 0-1,1 0 0,-1-1 0,1 1 0,0 0 0,-1-1 1,1 1-1,-1-1 0,1 0 0,-1 1 0,3-3 0,5-3 22,-1-1 0,1 0 0,10-12 0,-15 16-16,12-13 22,58-55 120,-64 63-140,1 0-1,0 0 1,0 1 0,0 0 0,20-7 0,-29 13-15,0-1 1,1 1-1,-1 1 1,0-1 0,1 0-1,-1 1 1,1-1 0,-1 1-1,1 0 1,0 0 0,-1 0-1,1 0 1,-1 0 0,1 0-1,-1 1 1,1-1 0,-1 1-1,1 0 1,-1 0-1,1-1 1,-1 2 0,0-1-1,0 0 1,1 0 0,-1 1-1,0-1 1,0 1 0,2 2-1,-1 1 1,0 0 0,0-1 0,-1 1 0,0 0 0,0 0 0,0 0 0,0 1 0,-1-1 0,0 0 0,0 1 0,0-1 0,-1 8 0,1 5 21,-1-11 21,0 0 0,1 0 0,-1 0 1,3 7-1,-3-13-35,0-1 0,1 0-1,-1 0 1,0 1 0,0-1 0,0 0 0,1 1-1,-1-1 1,0 0 0,0 0 0,0 1 0,1-1 0,-1 0-1,0 0 1,1 0 0,-1 0 0,0 1 0,0-1 0,1 0-1,-1 0 1,0 0 0,1 0 0,-1 0 0,0 0-1,1 0 1,-1 0 0,0 0 0,1 0 0,-1 0 0,0 0-1,1 0 1,-1 0 0,1 0 0,-1 0 0,0 0-1,0 0 1,1 0 0,-1 0 0,0-1 0,1 1 0,-1 0-1,0 0 1,1 0 0,-1-1 0,0 1 0,1 0 0,16-14 164,-16 13-151,24-21 176,44-37 21,-62 54-240,1 0 1,0 0 0,0 1 0,0 0-1,0 0 1,1 1 0,14-4 0,-20 7 9,-1-1 0,0 1 0,1 0 0,-1 0 0,1 0 0,-1 0 0,1 0 0,-1 1 0,1-1 0,-1 1 0,0-1 0,1 1 0,-1 0 0,0 0 0,1 0 0,-1 0 0,0 1 0,0-1 0,0 0 0,0 1 0,0 0 0,0-1 0,-1 1 0,1 0 0,0 0 0,-1 0 0,0 0 0,1 0 0,-1 0 0,0 0 0,1 4 0,2 4 10,-1-1 1,0 1-1,-1-1 1,0 1-1,0 0 1,0 14-1,-3-23 13,1-1 0,0 1 0,0 0 0,0-1 0,0 1 0,0-1-1,0 1 1,1 0 0,-1-1 0,0 1 0,0-1 0,0 1 0,0-1 0,1 1 0,-1-1-1,0 1 1,1-1 0,-1 1 0,0-1 0,1 1 0,0 0 0,8-6 148,11-26 27,-16 24-150,9-12 51,24-30 0,-32 43-107,1 1 0,-1-1 1,1 1-1,0 0 0,1 0 0,-1 1 0,1 0 0,12-6 0,-18 9 11,0 1 0,0-1 0,1 1 0,-1-1 0,0 1-1,1-1 1,-1 1 0,1 0 0,-1 0 0,0 0-1,1 0 1,-1 0 0,1 0 0,-1 0 0,1 0 0,-1 0-1,0 1 1,1-1 0,-1 0 0,0 1 0,1-1-1,-1 1 1,0 0 0,1-1 0,-1 1 0,0 0 0,0 0-1,0 0 1,0 0 0,0 0 0,0 0 0,0 0 0,0 0-1,0 0 1,-1 1 0,1-1 0,0 0 0,-1 0-1,1 1 1,-1-1 0,1 0 0,-1 1 0,0-1 0,1 1-1,-1-1 1,0 3 0,1 3-16,-1 0 0,0 0 1,0 0-1,0 0 0,-1 0 0,0 0 0,0 0 0,-3 8 1,1-6-152,0-1 0,-1 0 0,0 0 1,-7 11-1,10-18 135,1 1 1,-1-1-1,0 0 1,0 0-1,0 1 0,0-1 1,0 0-1,0 0 1,0 0-1,0 0 1,0 0-1,-1-1 0,1 1 1,0 0-1,-1-1 1,1 1-1,0 0 0,-1-1 1,1 0-1,-1 1 1,1-1-1,-1 0 1,1 0-1,-1 1 0,1-1 1,-1 0-1,1-1 1,-1 1-1,1 0 1,-1 0-1,1-1 0,0 1 1,-1-1-1,1 1 1,-2-2-1,-11-10-382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1.449"/>
    </inkml:context>
    <inkml:brush xml:id="br0">
      <inkml:brushProperty name="width" value="0.05" units="cm"/>
      <inkml:brushProperty name="height" value="0.05" units="cm"/>
    </inkml:brush>
  </inkml:definitions>
  <inkml:trace contextRef="#ctx0" brushRef="#br0">0 0 18220,'4'12'1288,"1"2"-1664,1 2 2072,4 2-1247,2 0-97,7-3-24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1.868"/>
    </inkml:context>
    <inkml:brush xml:id="br0">
      <inkml:brushProperty name="width" value="0.05" units="cm"/>
      <inkml:brushProperty name="height" value="0.05" units="cm"/>
    </inkml:brush>
  </inkml:definitions>
  <inkml:trace contextRef="#ctx0" brushRef="#br0">162 118 18364,'1'1'79,"-1"-1"0,0 0 0,1 0 0,-1 0 0,0 1 0,1-1 0,-1 0 0,0 0 0,1 0 0,-1 0 0,1 0 0,-1 1 0,1-1 0,-1 0 0,0 0 0,1 0 0,-1 0 0,1 0 0,-1 0 1,0 0-1,1-1 0,-1 1 0,1 0 0,-1 0 0,0 0 0,1 0 0,-1 0 0,1-1 0,-1 1 0,0 0 0,1 0 0,-1-1 0,0 1 0,1 0 0,-1-1 0,6-17 1648,-6 12-1373,1 1 0,-1-1 0,-1 0 0,-1-11 1,1 14-339,0 0 0,0 0 1,0 0-1,0 0 0,0 0 1,-1 0-1,1 1 0,-1-1 1,0 0-1,0 1 1,0-1-1,0 1 0,-1 0 1,1-1-1,-1 1 0,1 0 1,-1 1-1,0-1 0,1 0 1,-1 1-1,0-1 0,0 1 1,0 0-1,0 0 1,0 0-1,-1 1 0,1-1 1,0 1-1,0-1 0,0 1 1,-1 0-1,1 0 0,0 1 1,0-1-1,0 1 0,-1 0 1,1-1-1,0 1 1,0 0-1,0 1 0,0-1 1,0 1-1,1-1 0,-1 1 1,0 0-1,1 0 0,-1 0 1,-3 4-1,1-1-12,-1 1 0,1 0 1,1 0-1,-1 0 0,1 1 0,0 0 0,-4 10 0,6-13 0,0 0 0,0 1 1,1-1-1,0 1 0,0-1 0,0 1 0,1 0 0,-1-1 0,1 1 0,0 0 0,0-1 1,1 1-1,1 8 0,-1-11-2,-1-1 0,1 1 1,0 0-1,0-1 0,0 1 1,0 0-1,1-1 0,-1 1 1,0-1-1,1 0 0,-1 1 1,0-1-1,1 0 0,0 0 1,-1 0-1,1 0 0,0 0 1,-1 0-1,1-1 0,0 1 1,0 0-1,0-1 0,0 1 0,0-1 1,0 0-1,-1 0 0,1 0 1,0 0-1,0 0 0,0 0 1,0 0-1,3-2 0,6 0 13,0 0-1,0-1 0,-1 0 1,15-8-1,38-21 36,-47 22-37,1 1 0,1 0 0,-1 2 0,33-10 0,-48 16-9,1 1 0,-1 0 1,0-1-1,0 1 1,1 0-1,-1 0 0,0 0 1,1 0-1,-1 0 1,0 1-1,1-1 0,-1 1 1,0 0-1,3 1 1,-3-1 7,-1 0 1,0 0-1,1 0 1,-1 0-1,0 1 1,0-1-1,0 0 1,0 1-1,0-1 1,0 1-1,0-1 1,0 1-1,-1-1 1,1 1-1,-1-1 1,1 1-1,-1 0 1,1 0-1,-1 2 1,1 25 244,-1-23-107,0 1-1,1-1 0,-1 0 1,3 11-1,-3-17-135,1 1 0,-1-1-1,0 0 1,0 1 0,1-1 0,-1 0 0,0 1 0,0-1 0,1 0-1,-1 0 1,0 0 0,1 1 0,-1-1 0,0 0 0,1 0-1,-1 0 1,0 0 0,1 0 0,-1 1 0,0-1 0,1 0 0,-1 0-1,1 0 1,-1 0 0,0 0 0,1 0 0,-1 0 0,0 0 0,1-1-1,-1 1 1,0 0 0,1 0 0,-1 0 0,1 0 0,-1 0 0,0 0-1,0-1 1,1 1 0,-1 0 0,0 0 0,1-1 0,-1 1 0,0 0-1,0 0 1,1-1 0,-1 1 0,0-1 0,16-13 223,-16 14-235,27-30 270,-11 10-290,1 2 0,1 0-1,0 1 1,1 1 0,28-18 0,-45 33 3,-1 0 0,0 0 0,1 0 0,-1 0 0,0 1 0,1-1 0,-1 0 0,1 1 0,0-1 1,-1 1-1,1 0 0,-1 0 0,1-1 0,-1 1 0,1 0 0,0 0 0,-1 1 0,1-1 0,0 0 0,1 1 0,-2-1 3,0 1-1,-1 0 0,1 0 0,0 0 0,-1-1 0,1 1 0,0 0 0,-1 0 0,1 0 1,-1 0-1,1 0 0,-1 0 0,0 0 0,0 0 0,1 0 0,-1 0 0,0 0 0,0 0 1,0 0-1,0 0 0,0 3 0,-1 6-36,0-1 0,-1 1 0,0 0 0,-6 16 0,-2 0-7,-5 17-819,15-43 863,0 1-1,0-1 1,-1 0-1,1 1 0,0-1 1,0 0-1,0 0 1,0 1-1,0-1 1,0 0-1,0 1 0,0-1 1,0 0-1,0 0 1,0 1-1,0-1 1,0 0-1,0 1 0,0-1 1,0 0-1,0 1 1,0-1-1,0 0 1,0 0-1,1 1 0,-1-1 1,0 0-1,0 0 1,0 1-1,0-1 0,1 0 1,-1 0-1,0 1 1,1-1-1,8-5-38,10-15-87,-1-2-176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2.259"/>
    </inkml:context>
    <inkml:brush xml:id="br0">
      <inkml:brushProperty name="width" value="0.05" units="cm"/>
      <inkml:brushProperty name="height" value="0.05" units="cm"/>
    </inkml:brush>
  </inkml:definitions>
  <inkml:trace contextRef="#ctx0" brushRef="#br0">95 1 19908,'-2'5'328,"0"0"-1,0 1 0,-1-1 1,0 0-1,0-1 0,0 1 1,-1 0-1,-4 4 0,-12 17 747,13-14-750,-1 1 0,1 0 1,1 0-1,0 1 0,-3 14 1,8-27-326,1-1 0,0 1 0,0-1 0,0 1 0,0-1 0,0 1 0,0-1 0,0 1 0,0-1 0,0 1 0,0-1 0,0 1 0,0-1 0,1 0 0,-1 1 0,0-1 0,0 1 0,0-1 0,1 1 0,-1-1 0,0 0 0,1 1 0,-1-1 0,0 0 0,1 1 0,-1-1 0,0 0 0,1 1 0,0-1 0,18 4-195,28-9-384,-37 3 419,12-1-85,48-4-411,-64 7 635,1 0 0,-1 1 1,1-1-1,-1 1 0,0 1 0,1-1 0,-1 1 1,9 4-1,-14-6 45,-1 0 0,1 0 0,0 1 0,-1-1 0,1 0 1,0 1-1,-1-1 0,1 1 0,0-1 0,-1 1 0,1-1 0,-1 1 0,1-1 1,-1 1-1,1 0 0,-1-1 0,1 1 0,-1 0 0,0-1 0,1 1 0,-1 0 1,0 0-1,0-1 0,0 1 0,1 0 0,-1 0 0,0 1 0,0-1 27,-1 1 0,1-1-1,-1 1 1,1-1 0,-1 0-1,0 1 1,0-1 0,1 1-1,-1-1 1,0 0 0,0 0-1,-3 2 1,-3 4 197,-1 0 0,0-1-1,-11 6 1,1-1 67,-2 0-1,-21 8 1,32-16-799,0 0-1,0 0 1,0-1 0,-13 1 0,12-3 62,9 0 411,1 0 0,0 0 1,0 0-1,0 1 1,0-1-1,0 0 0,0 0 1,0 0-1,-1 0 0,1 0 1,0 0-1,0 0 1,0 0-1,0 0 0,0 0 1,0 0-1,-1 0 0,1 0 1,0 0-1,0 0 1,0 0-1,0 0 0,0-1 1,0 1-1,-1 0 0,1 0 1,0 0-1,0 0 1,0 0-1,0 0 0,0 0 1,0 0-1,0 0 0,0 0 1,-1 0-1,1-1 1,0 1-1,0 0 0,0 0 1,0 0-1,0 0 0,0 0 1,0 0-1,0-1 1,0 1-1,0 0 0,0 0 1,0 0-1,0 0 0,0 0 1,0 0-1,0-1 1,0 1-1,0 0 0,0 0 1,0 0-1,0 0 0,0 0 1,0 0-1,0-1 0,0 1 1,0 0-1,1 0 1,8-7-764</inkml:trace>
  <inkml:trace contextRef="#ctx0" brushRef="#br0" timeOffset="1">442 16 18924,'7'10'2024,"-7"10"-1255,-5 5-305,-7 9 1352,2 2-704,-1 1-552,2-1-247,5-6-602,1-5-279,6-13-600,3-7-144,2-17 936,1-6-304,-1-17-281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2.715"/>
    </inkml:context>
    <inkml:brush xml:id="br0">
      <inkml:brushProperty name="width" value="0.05" units="cm"/>
      <inkml:brushProperty name="height" value="0.05" units="cm"/>
    </inkml:brush>
  </inkml:definitions>
  <inkml:trace contextRef="#ctx0" brushRef="#br0">44 1 15459,'-8'1'1865,"0"8"-1169,-2 8-696,3 6 1800,1 1-1440,2 2-160,4-4-328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2:02.605"/>
    </inkml:context>
    <inkml:brush xml:id="br0">
      <inkml:brushProperty name="width" value="0.05" units="cm"/>
      <inkml:brushProperty name="height" value="0.05" units="cm"/>
    </inkml:brush>
  </inkml:definitions>
  <inkml:trace contextRef="#ctx0" brushRef="#br0">1 19 10730,'0'0'27,"0"0"0,0 1 1,0-1-1,0 0 0,0 0 0,0 0 0,0 0 0,0 0 0,0 0 0,0 0 0,0 0 0,0 1 0,0-1 1,0 0-1,-1 0 0,1 0 0,0 0 0,0 0 0,0 0 0,0 0 0,0 1 0,0-1 0,1 0 0,-1 0 1,0 0-1,0 0 0,0 0 0,0 0 0,0 1 0,0-1 0,0 0 0,0 0 0,0 0 0,0 0 0,0 0 1,0 0-1,0 0 0,0 0 0,1 0 0,-1 0 0,0 1 0,0-1 0,0 0 0,0 0 0,0 0 0,0 0 1,0 0-1,0 0 0,1 0 0,-1 0 0,0 0 0,0 0 0,0 0 0,0 0 0,0 0 0,0 0 0,1 0 1,13 2 628,14-2-302,168 4 1193,-80 1-919,-91-6-444,0-1 0,-1-2-1,29-6 1,-21 3 75,32-2 1,-53 8-218,0 1 1,0 0 0,-1 0 0,1 1 0,0 1 0,-1 0 0,12 4 0,64 27 148,-65-23-155,2-1 1,-1-1-1,1 0 0,0-2 1,31 4-1,8-8 153,0-3 1,99-13-1,-43 2 23,481-11-82,-266 35-82,-120-4-16,265 15 566,-449-20-534,37 1 53,-60-4-69,1 0 1,-1 0-1,1-1 1,-1 0-1,0 0 1,1-1-1,8-3 1,-8 1 209,0 1-62,-13 12-760,6-8 526,-1-1 22,1 1 0,-1 0 0,1-1 0,-1 1 0,1-1 0,-1 1 1,0-1-1,1 1 0,-1-1 0,0 1 0,1-1 0,-1 1 0,0-1 0,0 0 1,1 1-1,-1-1 0,0 0 0,-1 0 0,-7 1-268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3.069"/>
    </inkml:context>
    <inkml:brush xml:id="br0">
      <inkml:brushProperty name="width" value="0.05" units="cm"/>
      <inkml:brushProperty name="height" value="0.05" units="cm"/>
    </inkml:brush>
  </inkml:definitions>
  <inkml:trace contextRef="#ctx0" brushRef="#br0">142 86 19692,'-24'20'2128,"3"-3"-231,-27 28 0,42-39-1746,1 1 0,0 0 0,0 0 0,0 0 0,1 0 0,0 1 0,1-1 0,-5 16-1,7-22-133,0 0 0,1 1-1,-1-1 1,1 1 0,0-1-1,0 0 1,-1 1 0,1-1-1,0 1 1,0-1 0,0 1-1,0-1 1,1 0 0,-1 1-1,0-1 1,1 1 0,-1-1-1,0 0 1,1 1 0,0-1-1,-1 0 1,2 2 0,-1-3-7,0 1 1,0 0 0,0-1-1,0 1 1,1-1 0,-1 1-1,0-1 1,0 1 0,1-1 0,-1 0-1,0 0 1,0 0 0,1 0-1,-1 0 1,0 0 0,1 0-1,-1 0 1,0 0 0,2-1-1,7-2 1,0 0-1,-1 0 1,1-1-1,14-8 1,25-18-61,-32 19 22,-1 1 1,1 0 0,1 2-1,19-8 1,-36 15 21,1 1-1,-1-1 1,1 1-1,-1 0 1,1-1 0,-1 1-1,1 0 1,-1 0-1,1 0 1,-1 0-1,1 0 1,-1 0-1,1 1 1,-1-1 0,0 0-1,3 2 1,-3-1 5,0-1 0,0 1 0,0 0 0,-1 0 0,1 0 0,0 0 0,-1 0 0,1 0 1,-1 0-1,1 0 0,-1 0 0,1 0 0,-1 0 0,0 0 0,1 0 0,-1 1 0,0-1 0,0 0 1,0 0-1,0 0 0,0 2 0,-2 16 21,1-16-13,0 0 0,1 0 0,-1 0 0,1 1 0,0-1 0,0 0 0,1 0-1,-1 1 1,2 5 0,-2-9-4,0 1 0,1-1-1,-1 0 1,1 1 0,-1-1-1,0 0 1,1 0 0,-1 1 0,1-1-1,-1 0 1,0 0 0,1 0-1,-1 1 1,1-1 0,-1 0-1,1 0 1,-1 0 0,1 0 0,-1 0-1,1 0 1,-1 0 0,1 0-1,-1 0 1,1 0 0,-1 0-1,1-1 1,-1 1 0,1 0 0,-1 0-1,0 0 1,1-1 0,-1 1-1,1 0 1,18-11-5,-17 10-6,20-14-136,40-25-419,-56 37 477,-1 1 0,1-1 1,-1 1-1,1 0 0,0 1 0,0-1 1,0 1-1,0 0 0,9 0 0,-13 1 61,-1 0-1,1 0 1,0 0 0,-1 0-1,1 1 1,0-1 0,-1 1-1,1-1 1,0 1-1,-1-1 1,1 1 0,-1 0-1,1 0 1,-1 0 0,0 0-1,1 0 1,-1 0-1,0 0 1,0 0 0,1 0-1,-1 1 1,0-1 0,1 2-1,0 1 7,-1 1-1,1-1 0,-1 0 1,0 1-1,0 0 1,1 6-1,-1-2 50,-1-8-46,0-1 0,0 0 0,0 0 0,0 1 0,0-1 1,0 0-1,0 0 0,0 0 0,0 1 0,0-1 0,0 0 0,0 0 0,1 0 0,-1 0 0,0 1 0,0-1 0,0 0 0,0 0 1,0 0-1,0 0 0,1 1 0,-1-1 0,0 0 0,0 0 0,0 0 0,0 0 0,1 0 0,-1 0 0,0 0 0,0 0 0,0 1 1,1-1-1,-1 0 0,0 0 0,0 0 0,1 0 0,-1 0 0,0 0 0,0 0 0,11-6 111,9-13 232,-19 18-387,22-26-10,3-5-16</inkml:trace>
  <inkml:trace contextRef="#ctx0" brushRef="#br0" timeOffset="1">825 0 16468,'-3'13'1014,"1"0"0,-2-1 0,-8 22 0,-2 6 2120,13-39-3100,1-1-1,0 1 0,0-1 1,-1 1-1,1-1 0,0 0 0,0 1 1,0-1-1,0 1 0,-1-1 1,1 1-1,0-1 0,0 1 0,0-1 1,0 1-1,0-1 0,0 1 1,0-1-1,0 1 0,1-1 0,-1 1 1,0-1-1,0 1 0,0-1 1,1 1-1,-1-1 0,0 1 0,0-1 1,1 1-1,-1-1 0,0 0 1,1 1-1,-1-1 0,0 0 0,1 1 1,-1-1-1,1 0 0,-1 1 1,0-1-1,1 0 0,-1 0 0,1 1 1,-1-1-1,1 0 0,-1 0 1,1 0-1,0 0 0,30-6-807,-5 1-4,-24 5 762,0 0 1,0 0 0,0 0 0,0 0-1,0 0 1,0 1 0,0-1 0,0 1-1,0-1 1,0 1 0,0 0 0,0 0-1,-1 0 1,1 0 0,0 0 0,-1 0-1,1 0 1,0 0 0,-1 1 0,0-1-1,1 1 1,-1-1 0,0 1 0,0 0-1,1-1 1,-2 1 0,1 0 0,0 0-1,1 3 1,-1-3 116,-1 1 0,0 0 0,0-1 0,0 1 0,0-1 0,0 1 0,0-1 0,-1 1 0,1-1 0,-1 1 0,0-1 0,1 1 1,-1-1-1,0 0 0,-1 1 0,1-1 0,0 0 0,-1 0 0,1 0 0,-1 0 0,0 0 0,1 0 0,-4 2 0,-2 1-17,1-1-1,-1 0 1,0 0 0,-1 0 0,1-1-1,-1 0 1,1-1 0,-1 0 0,0 0-1,0-1 1,0 1 0,0-2 0,0 1-1,-10-2 1,-16-1-29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3.996"/>
    </inkml:context>
    <inkml:brush xml:id="br0">
      <inkml:brushProperty name="width" value="0.05" units="cm"/>
      <inkml:brushProperty name="height" value="0.05" units="cm"/>
    </inkml:brush>
  </inkml:definitions>
  <inkml:trace contextRef="#ctx0" brushRef="#br0">100 57 16331,'7'-16'1772,"-4"13"-1293,-1-1 0,-1 1 0,1-1 1,0 0-1,-1 0 0,0 0 0,0 0 0,1-7 0,-1 36 261,-2-1 0,-1 1-1,-1-1 1,-6 25-1,0 5-506,-11 106-148,5-35-91,-34 138 0,41-245-8,8-18 14,0 0-1,-1 0 1,1 0 0,0 0-1,0 0 1,-1-1 0,1 1-1,0 0 1,0 0-1,-1 0 1,1 0 0,0-1-1,0 1 1,0 0 0,-1 0-1,1-1 1,0 1 0,0 0-1,0 0 1,0-1-1,0 1 1,-1 0 0,1 0-1,0-1 1,0 1 0,0 0-1,0-1 1,0 1-1,0 0 1,0-1 0,0 1-1,0 0 1,0-1 0,-2-41-19,7-5-6,2-1 1,2 1-1,2 1 1,3 0-1,1 1 1,2 0-1,2 1 1,45-76 0,-54 104 16,1 0 0,0 1 0,1 0 1,0 1-1,1 0 0,1 1 1,0 1-1,30-21 0,-42 32 3,0 0-1,0 0 1,1 0-1,-1 0 1,0 0 0,0 0-1,0 1 1,1-1-1,-1 1 1,0-1-1,1 1 1,-1 0 0,0 0-1,1 0 1,-1 0-1,0 1 1,4 0-1,-5-1 2,0 1 0,0-1 0,-1 1-1,1-1 1,0 1 0,-1-1 0,1 1 0,0-1-1,-1 1 1,1-1 0,-1 1 0,1 0-1,-1-1 1,1 1 0,-1 0 0,1 0 0,-1-1-1,0 1 1,1 1 0,-1 0 0,0 0 1,1 0-1,-1 0 0,0 0 0,0 0 1,-1 0-1,1 0 0,0 0 1,-1 0-1,1 0 0,-2 3 1,-2 5 25,-1 0 0,0 0 0,-1-1 0,0 1 0,0-1 0,-1-1 0,0 1 1,0-1-1,-10 7 0,-80 61 430,86-67-396,4-5-43,1 1-23,-1 0 0,1-1 0,-1 1 0,0-1 1,-1-1-1,-14 6 0,30-18-2105,11-5 899,44-24-219,-24 12 466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4.369"/>
    </inkml:context>
    <inkml:brush xml:id="br0">
      <inkml:brushProperty name="width" value="0.05" units="cm"/>
      <inkml:brushProperty name="height" value="0.05" units="cm"/>
    </inkml:brush>
  </inkml:definitions>
  <inkml:trace contextRef="#ctx0" brushRef="#br0">43 1 16347,'1'5'325,"0"0"-1,0 0 0,0 0 0,-1 0 1,0 0-1,0 0 0,0 0 0,0 0 1,-1 0-1,0 0 0,0 0 0,-3 9 0,-1 4 713,-7 38 569,6-30-1055,0 0-1,2 1 0,0 0 0,1 43 0,3-69-533,0 0 1,0 0-1,0 0 0,0-1 1,0 1-1,0 0 0,0 0 1,1 0-1,-1 0 0,0 0 0,0-1 1,1 1-1,-1 0 0,0 0 1,1-1-1,-1 1 0,1 0 0,-1 0 1,1-1-1,-1 1 0,1-1 1,1 2-1,-2-2-6,1 0 0,0 0-1,-1 0 1,1 0 0,0 0 0,-1 0 0,1-1 0,0 1 0,-1 0 0,1 0 0,-1-1 0,1 1 0,0 0-1,-1-1 1,1 1 0,-1 0 0,1-1 0,-1 1 0,1-1 0,-1 1 0,1-1 0,3-4 26,0 1 0,-1-1 0,0 1 0,0-1 0,3-6 0,1-8 15,-2 1-1,1-1 0,-2 0 1,-1 0-1,0 0 0,-2-1 1,0 1-1,-1-1 0,-4-30 1,0 36-8,2 19-59,1 23-304,2-25 196,-1 0-1,1 0 0,-1 0 0,1 0 0,0 0 1,0 0-1,0 0 0,1 0 0,-1 0 0,1-1 1,-1 1-1,1-1 0,0 1 0,0-1 0,0 1 0,0-1 1,1 0-1,-1 0 0,1 0 0,-1-1 0,1 1 1,-1 0-1,1-1 0,0 0 0,0 1 0,0-1 1,0 0-1,0-1 0,0 1 0,6 0 0,21 0-625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4.823"/>
    </inkml:context>
    <inkml:brush xml:id="br0">
      <inkml:brushProperty name="width" value="0.05" units="cm"/>
      <inkml:brushProperty name="height" value="0.05" units="cm"/>
    </inkml:brush>
  </inkml:definitions>
  <inkml:trace contextRef="#ctx0" brushRef="#br0">178 119 19084,'-9'1'420,"0"1"1,0 0-1,0 1 0,0 0 0,0 0 1,1 1-1,0 0 0,-1 0 1,1 1-1,1 0 0,-10 8 0,11-8-267,0 0-1,1 0 0,0 0 1,0 1-1,0 0 0,1 0 1,-1 0-1,1 0 0,1 1 1,-1 0-1,1 0 0,1 0 1,-1 0-1,-1 10 0,3-15-135,1 0 0,-1 0 1,1 0-1,0 1 0,0-1 0,0 0 0,0 1 0,0-1 0,0 0 0,1 0 0,-1 0 0,1 1 0,-1-1 0,1 0 0,0 0 0,0 0 1,0 0-1,0 0 0,0 0 0,1 0 0,-1 0 0,0-1 0,1 1 0,-1 0 0,1-1 0,0 1 0,0-1 0,-1 0 0,1 1 1,0-1-1,0 0 0,0 0 0,0 0 0,1 0 0,-1-1 0,0 1 0,0-1 0,0 1 0,1-1 0,-1 0 0,3 0 0,2 1 13,0-1 0,0-1 0,1 1 0,-1-1 0,0 0 0,0-1 0,0 0 0,0 0 0,0 0 0,0-1 0,-1 0 0,8-5 0,-5 2-65,-1-1-1,-1 0 0,1 0 1,-1 0-1,0-1 1,0 0-1,-1-1 1,-1 0-1,1 1 0,-1-2 1,-1 1-1,1-1 1,-2 1-1,1-1 1,-2 0-1,1 0 0,-1-1 1,-1 1-1,1 0 1,-2-1-1,0 1 0,0-1 1,-1 1-1,0 0 1,0-1-1,-2 1 1,-2-10-1,4 17-163,1 1 1,-1 0-1,0-1 1,0 1-1,0-1 0,0 1 1,0 0-1,-1 0 1,1 0-1,-1 0 1,1 0-1,-1 0 0,0 0 1,0 0-1,0 1 1,0-1-1,0 1 0,0 0 1,0-1-1,-1 1 1,-2-1-1,4 3-798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5.247"/>
    </inkml:context>
    <inkml:brush xml:id="br0">
      <inkml:brushProperty name="width" value="0.05" units="cm"/>
      <inkml:brushProperty name="height" value="0.05" units="cm"/>
    </inkml:brush>
  </inkml:definitions>
  <inkml:trace contextRef="#ctx0" brushRef="#br0">21 157 14115,'13'-13'2125,"-13"13"-2084,0 0-1,0 0 1,0 0-1,0 0 1,1 0 0,-1 0-1,0 0 1,0 0-1,0 0 1,0 0 0,0 0-1,0 0 1,1 0-1,-1 0 1,0 0 0,0 0-1,0 0 1,0 0-1,0 0 1,1 0-1,-1 0 1,0 0 0,0 0-1,0 0 1,0 0-1,0 0 1,0 0 0,0 1-1,1-1 1,-1 0-1,0 0 1,0 0-1,0 0 1,0 0 0,0 0-1,0 0 1,0 0-1,0 1 1,0-1 0,0 0-1,0 0 1,0 0-1,1 0 1,-1 0 0,0 0-1,0 1 1,0-1-1,0 0 1,0 0-1,0 0 1,-4 31 2735,3-23-2605,-5 23 871,-4 26 254,2 0 0,-2 77 0,10-129-1200,0 0 0,1 1 0,0-1 0,-1 0-1,2 0 1,2 8 0,-4-12-84,1 0 0,-1 0 0,1 0-1,-1 0 1,1 0 0,-1 0 0,1 0-1,0 0 1,-1-1 0,1 1 0,0 0-1,0-1 1,0 1 0,-1 0 0,1-1-1,0 1 1,0-1 0,0 1 0,0-1-1,0 0 1,0 1 0,0-1 0,0 0-1,0 0 1,0 1 0,0-1 0,0 0-1,1 0 1,-1 0 0,0-1 0,0 1-1,0 0 1,0 0 0,0 0 0,0-1-1,0 1 1,0-1 0,1 0 0,7-3-94,-1-1 0,0 0 1,-1-1-1,1 0 1,7-7-1,30-23-597,-43 35 603,1-1-1,0 0 1,0 1-1,0 0 1,0 0-1,0 0 1,0 0-1,1 0 1,-1 0-1,0 1 1,0 0-1,1-1 1,4 2-1,-7-1 73,-1 0 0,1 0-1,0 0 1,-1 0 0,1 1-1,0-1 1,-1 0 0,1 1 0,0-1-1,-1 1 1,1-1 0,-1 0-1,1 1 1,-1-1 0,1 1-1,-1-1 1,1 1 0,-1 0-1,0-1 1,1 1 0,-1-1-1,0 1 1,1 0 0,-1-1 0,0 1-1,0 0 1,0-1 0,1 1-1,-1 0 1,0 0 0,0-1-1,0 1 1,0 0 0,0-1-1,0 1 1,-1 0 0,1-1-1,0 2 1,-1 2 73,0 0 0,0 0 0,0 0 0,-1 0 0,-3 6 0,1-2 97,-2-1 0,1 0 1,-1 1-1,0-2 0,-1 1 1,0-1-1,-8 6 0,10-8-73,-1 0-1,0 0 1,0 0 0,0-1-1,0 0 1,0 0-1,-1-1 1,0 0 0,-13 3-1,19-5-141,-1 0 0,0 1 0,1-1 0,-1 0 0,0 0 0,1-1 0,-1 1 0,0 0 0,1-1 0,-1 1 0,1-1 0,-1 1 0,0-1 0,1 0 0,-1 1 0,1-1 0,0 0 0,-1 0 0,1 0 0,0 0 0,-1 0 0,1 0 0,0-1 0,0 1 0,0 0 0,0-1 0,0 1 0,0-1 0,1 1 0,-1-1 0,0 1 0,1-1 0,-1 1 0,1-1 0,-1-1 0,0-4-147,0 0-1,1 0 1,0 0-1,0 0 1,0 0 0,1 0-1,1-7 1,5-15-386,15-40 0,-2 13-269</inkml:trace>
  <inkml:trace contextRef="#ctx0" brushRef="#br0" timeOffset="1">418 1 18476,'19'11'2056,"-19"18"-1119,-4 10-321,-13 15 1032,-2 6-224,-3 8-367,1-1-233,4-4-328,2-3-144,10-12-352,0-11-136,7-21-352,2-8-352,5-18-417,-1-9 913,-2-19-240,-4-7-216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5.853"/>
    </inkml:context>
    <inkml:brush xml:id="br0">
      <inkml:brushProperty name="width" value="0.05" units="cm"/>
      <inkml:brushProperty name="height" value="0.05" units="cm"/>
    </inkml:brush>
  </inkml:definitions>
  <inkml:trace contextRef="#ctx0" brushRef="#br0">1 126 14707,'4'5'279,"1"0"0,0-1 0,0 1 0,0-1 0,0-1-1,0 1 1,1-1 0,0 0 0,0 0 0,7 2 0,-8-4-73,-1 0-1,1 0 1,0 0 0,-1-1 0,1 0 0,0 0 0,-1 0 0,1-1-1,0 0 1,-1 1 0,1-2 0,-1 1 0,1 0 0,-1-1 0,5-2 0,-1 0 161,1-1 0,-1 0 0,0 0 0,-1-1 1,1 0-1,-1 0 0,8-9 0,-11 10-167,0 0 0,0 0 0,-1 0 0,0 0-1,1-1 1,-2 0 0,1 1 0,-1-1 0,0 0 0,0 0-1,2-11 1,-4 16-169,0 0 0,1-1 0,-1 1-1,0 0 1,0 0 0,0 0 0,0 0-1,0 0 1,0 0 0,0-1 0,0 1-1,-1 0 1,1 0 0,0 0 0,-1 0-1,1 0 1,-1 0 0,1 0 0,-1 0-1,1 0 1,-1 0 0,0 0 0,1 0-1,-1 0 1,0 1 0,0-1 0,0 0 0,0 0-1,0 1 1,0-1 0,-1 0 0,0 0-7,0 1 0,0 0 0,0 0 0,0 0 0,0 0 0,0 0 0,0 1 0,0-1 0,0 1 0,0-1 0,0 1 0,0-1 0,1 1 0,-1 0 0,0 0 0,0 0 0,1 0 0,-3 2 0,-7 6 18,0 1 0,0 0 0,1 0 0,1 1 0,-1 1 0,2 0 0,0 0 1,-9 17-1,7-8-29,0-1 1,2 1 0,0 1 0,-8 37 0,15-51-4,-1 0 0,1 1 1,1-1-1,-1 0 0,3 16 0,-2-23-7,0 1 0,0 0-1,1-1 1,-1 1-1,0-1 1,1 1 0,0 0-1,-1-1 1,1 0 0,0 1-1,0-1 1,-1 1-1,1-1 1,0 0 0,1 1-1,-1-1 1,0 0 0,0 0-1,0 0 1,1 0-1,-1 0 1,0 0 0,1-1-1,-1 1 1,1 0 0,-1-1-1,1 1 1,-1-1-1,1 1 1,0-1 0,-1 0-1,1 1 1,0-1 0,-1 0-1,3 0 1,4-1-7,0-1 1,0 0-1,0 0 0,0 0 1,0-1-1,-1 0 1,1 0-1,9-6 1,56-41-104,-55 36 82,31-24-60,-35 25 36,1 1-1,0 1 1,1 1-1,0 0 1,24-11-1,-39 20 50,0 1 0,0-1 0,1 1 0,-1-1 0,0 1 0,1 0 0,-1-1 0,0 1 0,1 0 0,-1 0 0,1 0 0,-1 0 0,0 0 0,1 0 0,-1 0 0,1 1 0,-1-1 0,0 0 0,1 1 0,-1-1 0,3 2 0,-3-1 4,-1 0 1,1 0-1,0 0 1,0 1-1,-1-1 0,1 0 1,-1 0-1,1 1 1,-1-1-1,1 0 0,-1 1 1,0-1-1,1 0 1,-1 1-1,0-1 1,0 0-1,0 1 0,0 1 1,-2 9 68,0 1 0,-1-1 0,-8 24 0,7-22 10,0-3-9,3-6-30,-1-1 1,0 0-1,1 1 0,0-1 1,0 1-1,1 0 0,-1-1 1,1 1-1,0-1 0,1 8 1,-1-11-38,0-1 0,1 1 0,-1-1 1,0 1-1,1-1 0,-1 1 0,0-1 1,1 0-1,-1 1 0,1-1 1,-1 0-1,0 1 0,1-1 0,-1 0 1,1 0-1,-1 1 0,1-1 0,-1 0 1,1 0-1,-1 0 0,1 0 1,-1 1-1,1-1 0,-1 0 0,1 0 1,-1 0-1,1 0 0,-1 0 1,1 0-1,-1-1 0,1 1 0,-1 0 1,1 0-1,-1 0 0,1 0 0,-1-1 1,1 1-1,-1 0 0,1-1 1,21-11 90,-19 10-86,56-42 3,-45 32-125,1 0 1,0 1 0,1 1-1,0 1 1,1 0-1,20-8 1,-36 16 97,0 1 1,1-1-1,-1 1 0,0-1 0,1 1 1,-1 0-1,0-1 0,1 1 0,-1 0 0,0 0 1,1 0-1,-1 0 0,1 0 0,-1 0 1,0 0-1,1 1 0,-1-1 0,0 1 1,1-1-1,-1 1 0,0-1 0,1 1 1,-1-1-1,0 1 0,0 0 0,0 0 1,0 0-1,0 0 0,0 0 0,0 0 1,0 0-1,0 0 0,0 0 0,0 0 0,-1 0 1,1 1-1,0-1 0,-1 0 0,1 0 1,-1 1-1,1-1 0,-1 0 0,0 1 1,1 1-1,0 7 35,-1 1 0,1 0 0,-2-1 1,-2 21-1,1-12 113,2-17-117,0 0 1,-1 0 0,2 0 0,-1 0 0,0 0-1,0 1 1,1-1 0,-1 0 0,2 2-1,-2-3-11,0-1 0,0 1-1,1-1 1,-1 1 0,0-1 0,0 0-1,1 1 1,-1-1 0,1 1-1,-1-1 1,0 0 0,1 1 0,-1-1-1,1 0 1,-1 0 0,1 1-1,-1-1 1,0 0 0,1 0 0,-1 0-1,1 0 1,-1 1 0,1-1-1,0 0 1,2-1 0,0 1 0,-1-1 0,1 0 0,-1 0 0,1 0 0,-1 0 0,1 0 0,-1-1-1,0 1 1,1-1 0,-1 1 0,2-3 0,32-27-181,-24 20-2,0 0 0,1 1-1,0 1 1,22-12 0,-34 20 150,0 1 1,0-1 0,0 0 0,0 1 0,0 0-1,0-1 1,0 1 0,0 0 0,0-1 0,0 1-1,0 0 1,1 0 0,-1 0 0,0 0 0,0 0 0,0 0-1,0 0 1,0 0 0,1 1 0,-1-1 0,0 0-1,0 1 1,0-1 0,0 1 0,1 0 0,-1 0 11,0 1 0,0-1 0,0 0 1,0 1-1,0-1 0,-1 1 1,1-1-1,0 1 0,-1-1 0,0 1 1,1-1-1,-1 1 0,0 0 0,0-1 1,0 3-1,0 7 68,-1 0 0,0 0 0,-6 21 0,-6 8 188,-2 10 500,17-45-474,4-13-142,4-26-39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37.434"/>
    </inkml:context>
    <inkml:brush xml:id="br0">
      <inkml:brushProperty name="width" value="0.05" units="cm"/>
      <inkml:brushProperty name="height" value="0.05" units="cm"/>
    </inkml:brush>
  </inkml:definitions>
  <inkml:trace contextRef="#ctx0" brushRef="#br0">0 6 18012,'5'13'3587,"-3"3"-2342,0 1 0,-2 30 0,0-4-899,1-16-242,-1-5-78,1 1 0,8 41 0,-8-65-35,-1 1 0,0 0 0,0-1 1,0 1-1,0 0 0,0 0 0,1 0 1,-1-1-1,0 1 0,0 0 0,0 0 1,1-1-1,-1 1 0,0 0 1,0 0-1,1 0 0,-1 0 0,0 0 1,0-1-1,1 1 0,-1 0 0,0 0 1,0 0-1,1 0 0,-1 0 0,0 0 1,1 0-1,-1 0 0,0 0 1,1 0-1,-1 0 0,0 0 0,0 0 1,1 0-1,-1 0 0,0 0 0,1 0 1,-1 1-1,0-1 0,0 0 0,1 0 1,-1 0-1,0 0 0,0 1 0,1-1 1,-1 0-1,0 0 0,0 0 1,0 1-1,0-1 0,1 0 0,-1 0 1,0 1-1,0-1 0,0 0 0,0 0 1,0 1-1,0-1 0,1 0 0,-1 1 1,0-1-1,0 0 0,0 0 1,0 1-1,0-1 0,0 0 0,0 1 1,0-1-1,-1 1 0,13-24-703,-11 21 614,28-66-1904,-19 41 1540,0 1 0,2 1 0,1 0 0,1 0 0,21-25 0,-35 49 535,0 0 1,1 1-1,-1-1 1,1 0-1,-1 1 1,1-1-1,-1 0 1,1 1 0,-1-1-1,1 1 1,0-1-1,-1 1 1,1 0-1,0-1 1,-1 1-1,1-1 1,0 1-1,0 0 1,-1 0 0,1-1-1,0 1 1,0 0-1,0 0 1,-1 0-1,1 0 1,1 0-1,-1 1 22,-1-1-1,1 1 0,0 0 1,-1 0-1,1-1 0,-1 1 1,1 0-1,-1 0 0,1 0 1,-1 0-1,0-1 0,1 1 1,-1 0-1,0 0 0,0 0 1,1 0-1,-1 0 0,0 1 1,1 11 647,-1 0-1,-2 17 1,2-24-615,-2 17 356,1 1-132,0 0 0,3 33 1,-1-56-417,-1 0 1,0 0-1,0 0 1,0 0-1,1 0 1,-1 0-1,1 0 1,-1 0-1,1 0 1,-1 0-1,1 0 1,-1 0-1,1 0 1,1 1-1,3-3-1165,-3-9 147,-1 6 904,-1-1 0,0 1 1,0-1-1,-1 1 0,1-1 1,-4-8-1,-7-13-721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37.824"/>
    </inkml:context>
    <inkml:brush xml:id="br0">
      <inkml:brushProperty name="width" value="0.05" units="cm"/>
      <inkml:brushProperty name="height" value="0.05" units="cm"/>
    </inkml:brush>
  </inkml:definitions>
  <inkml:trace contextRef="#ctx0" brushRef="#br0">8 27 20044,'-7'3'8402,"10"-1"-8426,2-4-504,0-4 1048,2 2-592,-1-6-96,1 0-48</inkml:trace>
  <inkml:trace contextRef="#ctx0" brushRef="#br0" timeOffset="1">197 32 18484,'7'10'2577,"0"-3"-1521,-4-2-400,0 1 4033,-3-7-4537,-1-8-688,-6 2 400,-2-2-176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38.166"/>
    </inkml:context>
    <inkml:brush xml:id="br0">
      <inkml:brushProperty name="width" value="0.05" units="cm"/>
      <inkml:brushProperty name="height" value="0.05" units="cm"/>
    </inkml:brush>
  </inkml:definitions>
  <inkml:trace contextRef="#ctx0" brushRef="#br0">106 0 17940,'7'19'1696,"0"5"-1088,0 1-232,3 6 705,0 5-169,-1 3-288,-1 1-144,-2 2-168,-2-1-112,-4-1-56,-5 2-24,-7 1-264,-4-3-280,-9-1-584,-6-5 864,-7-7-152,-8-7-96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38.556"/>
    </inkml:context>
    <inkml:brush xml:id="br0">
      <inkml:brushProperty name="width" value="0.05" units="cm"/>
      <inkml:brushProperty name="height" value="0.05" units="cm"/>
    </inkml:brush>
  </inkml:definitions>
  <inkml:trace contextRef="#ctx0" brushRef="#br0">18 6 14395,'4'-5'2081,"0"9"-1017,-4 10-408,-3 15 2072,-1 7-1263,-2 13-473,2 4-240,-2 13-360,3 5-72,3 7-104,5-4-56,5-5-120,4-3-72,8-10-376,1-10-232,2-18 520,8-13-88,-1-25-80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259"/>
    </inkml:context>
    <inkml:brush xml:id="br0">
      <inkml:brushProperty name="width" value="0.05" units="cm"/>
      <inkml:brushProperty name="height" value="0.05" units="cm"/>
    </inkml:brush>
  </inkml:definitions>
  <inkml:trace contextRef="#ctx0" brushRef="#br0">1 0 15971,'4'13'1217,"-3"7"-1121,5 10-48,4 7 216,13 19-200,1 0-32,5 9-112,7 6-136,5 1-248,1-2-113,5-5-823,-2-8 1128,-8-18-240,2-5-176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2:29.615"/>
    </inkml:context>
    <inkml:brush xml:id="br0">
      <inkml:brushProperty name="width" value="0.05" units="cm"/>
      <inkml:brushProperty name="height" value="0.05" units="cm"/>
    </inkml:brush>
  </inkml:definitions>
  <inkml:trace contextRef="#ctx0" brushRef="#br0">0 61 11827,'0'1'64,"0"0"0,0 0 1,0 0-1,1 0 1,-1 0-1,0 0 0,1 0 1,-1 0-1,0 0 1,1 0-1,-1 0 0,1 0 1,-1 0-1,1-1 1,0 1-1,-1 0 0,1 0 1,0 0-1,0-1 1,0 1-1,-1-1 0,1 1 1,0 0-1,0-1 1,0 1-1,0-1 0,0 0 1,0 1-1,0-1 1,0 0-1,2 1 0,39 9 643,-36-9-510,26 4 653,64 0-1,-61-5-505,49 8-1,-6 5-105,1 2 52,1-4 1,87 1 0,504-37-30,-597 18-231,613-75 117,-541 59-121,2 6 0,277 6 0,119 29-25,-466-12-57,0 4-1,119 31 1,-169-34-100,-27-7 113,0 1 0,0-1 0,0 0 1,0 0-1,0 1 0,0-1 0,0 0 1,0 0-1,0 0 0,0 0 0,0 0 1,-1 0-1,1 0 0,0-1 0,0 1 1,0 0-1,0 0 0,0-1 0,0 1 1,0-1-1,0 1 0,0-1 0,-1 1 1,1-1-1,0 1 0,0-1 0,-1 0 0,1 1 1,0-1-1,-1 0 0,1 0 0,0 1 1,0-3-1,-1-10-290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0.460"/>
    </inkml:context>
    <inkml:brush xml:id="br0">
      <inkml:brushProperty name="width" value="0.05" units="cm"/>
      <inkml:brushProperty name="height" value="0.05" units="cm"/>
    </inkml:brush>
  </inkml:definitions>
  <inkml:trace contextRef="#ctx0" brushRef="#br0">30 5 17828,'6'-5'1872,"-4"10"-1120,-1 7-296,-1 13 993,0 4-281,0 8-424,0 1-248,-1 7-256,-2-2-72,1-6-216,1-4-192,-1-8-520,0-5-216,-4-10 744,-1-5-152,-8-8-184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0.850"/>
    </inkml:context>
    <inkml:brush xml:id="br0">
      <inkml:brushProperty name="width" value="0.05" units="cm"/>
      <inkml:brushProperty name="height" value="0.05" units="cm"/>
    </inkml:brush>
  </inkml:definitions>
  <inkml:trace contextRef="#ctx0" brushRef="#br0">1 47 15451,'2'-3'292,"1"0"0,0 0 0,0 1 0,0-1 0,0 1 0,0 0-1,1 0 1,-1 0 0,1 0 0,-1 0 0,1 1 0,-1 0 0,9-2 0,5-1 821,31-1 1,-32 3-665,-14 2-394,19-2 257,-1 0 0,1 1 0,0 2 0,27 3 0,-43-3-299,0-1-1,0 2 1,0-1 0,0 0 0,-1 1 0,1 0 0,-1 0 0,1 1-1,-1-1 1,0 1 0,0 0 0,0 0 0,0 0 0,-1 0 0,1 1-1,-1 0 1,0-1 0,0 1 0,0 0 0,0 1 0,-1-1-1,0 0 1,4 10 0,-3-2 70,0 0 0,0 0 1,-1 0-1,-1 0 0,0 1 0,-1-1 0,0 0 0,-1 1 0,0-1 0,-1 0 1,-1 0-1,0 0 0,-5 15 0,5-21-17,1 1 0,-1 0 1,-1-1-1,1 0 0,-1 0 0,0 0 1,0 0-1,-1-1 0,0 1 0,0-1 1,0 0-1,0-1 0,-1 1 1,0-1-1,0 0 0,0 0 0,0-1 1,-1 0-1,1 0 0,-1-1 0,0 1 1,0-1-1,-13 1 0,19-2-114,0-1-1,0 0 1,0 1-1,0-1 1,0 0-1,0 0 1,0 0-1,0 0 1,0 0-1,0 0 1,0 0-1,0 0 1,0-1-1,0 1 1,1 0-1,-1 0 1,0-1-1,0 1 1,0-1-1,0 1 1,0-1 0,1 1-1,-1-1 1,0 1-1,0-1 1,1 0-1,-1 1 1,0-1-1,1 0 1,-1 0-1,1 1 1,-1-3-1,1 2-90,0 0-1,0-1 1,0 1-1,0 0 1,1-1 0,-1 1-1,0 0 1,1 0-1,-1 0 1,1-1-1,0 1 1,-1 0 0,1 0-1,0 0 1,0 0-1,0 0 1,0 0-1,-1 0 1,1 0-1,1 0 1,-1 1 0,0-1-1,1 0 1,13-9-1000,0 2 1,27-11 0,-29 13 656,25-10-698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1.225"/>
    </inkml:context>
    <inkml:brush xml:id="br0">
      <inkml:brushProperty name="width" value="0.05" units="cm"/>
      <inkml:brushProperty name="height" value="0.05" units="cm"/>
    </inkml:brush>
  </inkml:definitions>
  <inkml:trace contextRef="#ctx0" brushRef="#br0">33 28 16059,'23'-27'6617,"-28"32"-6018,1 1 1,0 0 0,0 0 0,0 0 0,1 1 0,0-1 0,-4 12 0,-11 51-144,16-61-438,1 0 0,0 0 1,1 0-1,0 10 0,0-17-16,0 0 0,1 0-1,-1 0 1,0 0 0,0 0 0,1 0 0,-1 0 0,0 1 0,1-2 0,-1 1 0,1 0 0,-1 0 0,1 0 0,0 0 0,-1 0 0,1 0 0,1 1 0,-1-2 0,0 0 0,0 1 1,0-1-1,0 0 1,0 0-1,0 0 0,0 0 1,0 0-1,0 0 1,0 0-1,0 0 0,0 0 1,-1-1-1,1 1 1,0 0-1,0 0 0,0-1 1,0 1-1,0-1 1,0 1-1,-1-1 0,1 1 1,0-1-1,1-1 1,6-4-15,0-1 1,0 0-1,0-1 1,-1 1-1,0-2 1,6-8-1,34-60-123,-20 32-33,-22 40 23,-3 6 57,-3 17 36,-7 26 87,8-43-39,-19 124 238,18-123-233,1 0 0,0-1 0,0 1 0,0-1 0,0 1 0,0-1 0,0 1 0,0 0 0,1-1 0,-1 1 0,0-1 0,2 3 0,-2-4-24,0 0 0,0 0 0,1 0 1,-1 1-1,0-1 0,0 0 1,1 0-1,-1 0 0,0 1 0,0-1 1,1 0-1,-1 0 0,0 0 0,1 0 1,-1 0-1,0 0 0,1 0 1,-1 0-1,0 0 0,0 0 0,1 0 1,-1 0-1,0 0 0,1 0 0,-1 0 1,0 0-1,1 0 0,-1 0 0,0 0 1,0 0-1,1-1 0,-1 1 1,0 0-1,1-1 0,2-1-202,0-1 0,1 1 0,-2-1 0,1 0 0,0 0 1,0-1-1,2-4 0,52-86-331,-34 57-6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1.569"/>
    </inkml:context>
    <inkml:brush xml:id="br0">
      <inkml:brushProperty name="width" value="0.05" units="cm"/>
      <inkml:brushProperty name="height" value="0.05" units="cm"/>
    </inkml:brush>
  </inkml:definitions>
  <inkml:trace contextRef="#ctx0" brushRef="#br0">57 0 16876,'-35'89'4937,"15"-44"-1797,19-44-3118,1-1-1,0 0 1,0 0-1,0 0 1,0 0-1,0 0 1,0 1-1,0-1 0,0 0 1,0 0-1,-1 0 1,1 1-1,0-1 1,0 0-1,0 0 1,0 0-1,0 1 1,0-1-1,0 0 1,0 0-1,0 0 1,0 0-1,0 1 0,1-1 1,-1 0-1,0 0 1,0 0-1,0 1 1,0-1-1,0 0 1,0 0-1,0 0 1,0 0-1,1 0 1,-1 1-1,0-1 0,0 0 1,0 0-1,0 0 1,0 0-1,1 0 1,-1 1-1,11-3 192,23-13-786,-20 8 349,-3 3-45,0 0 0,0 1 0,0 0 1,12-1-1,-20 4 201,0-1 1,1 1 0,-1 0-1,0 0 1,1 0-1,-1 0 1,0 1 0,0-1-1,1 1 1,-1 0 0,0 0-1,0 0 1,0 1-1,0-1 1,0 0 0,0 1-1,0 0 1,3 3 0,-4-3 97,-1-1 0,0 1 0,0 0 0,0 0 1,0-1-1,0 1 0,0 0 0,-1 0 0,1 0 1,-1 0-1,1 0 0,-1 0 0,0 0 0,0 0 1,0 1-1,0-1 0,0 0 0,0 0 0,-1 0 1,1 0-1,0 0 0,-1 0 0,0 0 1,0 0-1,1 0 0,-2 1 0,-2 5 169,0-1 0,0 0 0,-1 0-1,1 0 1,-8 7 0,8-9-146,0-1 0,-1 1-1,1-1 1,-1 0 0,0 0 0,0-1 0,0 1 0,-1-1-1,1 0 1,-1-1 0,1 1 0,-1-1 0,0 0-1,0-1 1,0 1 0,0-1 0,0 0 0,-1-1 0,1 0-1,0 0 1,0 0 0,-7-1 0,-17-8-82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2.292"/>
    </inkml:context>
    <inkml:brush xml:id="br0">
      <inkml:brushProperty name="width" value="0.05" units="cm"/>
      <inkml:brushProperty name="height" value="0.05" units="cm"/>
    </inkml:brush>
  </inkml:definitions>
  <inkml:trace contextRef="#ctx0" brushRef="#br0">0 19 19444,'0'-1'73,"1"1"0,-1-1 0,0 1 0,0 0 0,0-1 0,1 1 0,-1 0 0,0-1 0,1 1 0,-1 0 0,0 0 1,1-1-1,-1 1 0,0 0 0,1 0 0,-1 0 0,0-1 0,1 1 0,-1 0 0,1 0 0,-1 0 0,0 0 0,1 0 0,-1 0 0,1 0 0,-1 0 0,0 0 0,1 0 0,-1 0 0,1 0 0,-1 0 0,0 0 0,1 0 0,-1 0 0,1 0 0,-1 1 0,1 0 52,0 0 1,0 0-1,0 0 0,-1 0 0,1 0 1,0 1-1,-1-1 0,1 0 0,-1 0 1,0 1-1,1 1 0,5 49 1256,-5-43-1004,18 311 1270,-19-315-1698,0-1 0,1 0 0,0 0 0,0 1 0,0-1 0,1 0 0,1 4 1,-2-7 26,-1-1 1,0 0-1,0 1 0,0-1 1,0 0-1,1 1 1,-1-1-1,0 0 1,0 1-1,1-1 1,-1 0-1,0 0 1,0 0-1,1 1 1,-1-1-1,0 0 1,1 0-1,-1 0 1,0 0-1,1 1 1,-1-1-1,0 0 1,1 0-1,-1 0 1,1 0-1,-1 0 1,0 0-1,1 0 1,-1 0-1,0 0 1,1 0-1,0-1-44,0 0 0,0 0 0,1 0 0,-2 0-1,1 0 1,0 0 0,0 0 0,0 0 0,0 0 0,-1 0 0,1 0-1,0 0 1,-1-1 0,1 0 0,16-43-2181,-3-1-1,15-79 1,-18 74 1002,0-10-66,-8 40 1105,1-1 1,1 1 0,8-24 0,-13 45 228,0 0 0,0 0-1,0 0 1,0 1 0,0-1-1,1 0 1,-1 0 0,0 0 0,0 0-1,0 0 1,0 0 0,0 0 0,0 0-1,0 0 1,0 0 0,1 0-1,-1 0 1,0 0 0,0 0 0,0 0-1,0 0 1,0 0 0,0 0-1,0 0 1,0 0 0,1 0 0,-1 0-1,0 0 1,0 0 0,0 0-1,0 0 1,0 0 0,0 0 0,0 0-1,1 0 1,-1 0 0,0 0 0,0 0-1,0 0 1,0 0 0,0-1-1,0 1 1,0 0 0,0 0 0,0 0-1,0 0 1,0 0 0,0 0-1,0 0 1,1 0 0,-1 0 0,0-1-1,0 1 1,0 0 0,1 12 649,-6 197 4123,1 10-2421,4-210-2327,0-5-45,-1 0 1,1 0-1,1 0 1,-1 0-1,1 0 1,-1 0-1,1 0 1,0-1-1,0 1 1,1 0-1,-1 0 1,4 5-1,-4-11-204,-1 0-1,1 0 1,-1 1 0,1-1-1,-1 0 1,0 0 0,0 0-1,0 1 1,0-1 0,0 0-1,0 0 1,-1-3 0,-1-2-40,0 0 0,-1 0 0,0 1 0,-5-9 1,-6-7-535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2.715"/>
    </inkml:context>
    <inkml:brush xml:id="br0">
      <inkml:brushProperty name="width" value="0.05" units="cm"/>
      <inkml:brushProperty name="height" value="0.05" units="cm"/>
    </inkml:brush>
  </inkml:definitions>
  <inkml:trace contextRef="#ctx0" brushRef="#br0">1 111 15419,'6'0'1721,"2"0"-865,5 0-288,4-3 872,6-3-127,4-7-697,5-1-488,5-7 128,-1-4-64,1-3-232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3.106"/>
    </inkml:context>
    <inkml:brush xml:id="br0">
      <inkml:brushProperty name="width" value="0.05" units="cm"/>
      <inkml:brushProperty name="height" value="0.05" units="cm"/>
    </inkml:brush>
  </inkml:definitions>
  <inkml:trace contextRef="#ctx0" brushRef="#br0">6 130 18892,'-3'52'1607,"0"-12"-141,4 52 0,0-80-1252,0 0-1,1 0 0,0 0 0,1-1 0,1 1 0,0 0 0,0-1 0,10 17 0,-12-24-182,0 0 0,1-1 0,-1 1-1,1-1 1,0 0 0,0 0-1,0 0 1,0 0 0,0-1-1,0 1 1,1-1 0,-1 0-1,1 0 1,0 0 0,0 0 0,0-1-1,0 0 1,7 2 0,-7-3 3,-1 0 0,1 0 0,-1 0 0,1 0 0,-1-1 0,1 1 0,0-1 0,-1 0 0,0 0 0,1-1 0,-1 1 0,0-1 0,1 1 0,-1-1 0,0 0 0,0 0 0,-1-1 0,1 1 0,0 0 0,-1-1 0,1 0 0,1-3 0,7-8 137,-1-1-1,-1 0 1,-1 0 0,7-18 0,24-71 477,-20 50-423,45-115-1963,-64 168 1691,1-1-38,0 0-1,0-1 0,-1 1 0,1 0 0,-1-1 0,0 1 0,0-1 0,0-2 0,-1-2-457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3.507"/>
    </inkml:context>
    <inkml:brush xml:id="br0">
      <inkml:brushProperty name="width" value="0.05" units="cm"/>
      <inkml:brushProperty name="height" value="0.05" units="cm"/>
    </inkml:brush>
  </inkml:definitions>
  <inkml:trace contextRef="#ctx0" brushRef="#br0">2 76 17068,'-1'-10'959,"1"6"-691,-1 1 1,1-1-1,0 0 0,0 1 0,1-1 1,-1 1-1,1-1 0,-1 0 0,1 1 1,2-6-1,-2 10-139,0-1 0,-1 1 1,1-1-1,-1 0 0,1 1 1,0-1-1,-1 1 0,1-1 1,-1 1-1,1 0 0,-1-1 0,1 1 1,-1 0-1,0-1 0,1 1 1,-1 0-1,0-1 0,0 1 1,1 0-1,-1-1 0,0 1 0,0 1 1,13 48 374,-3 0-1,-2 1 1,2 67 0,1 1-329,-11-112-150,1-1 0,0 1 1,1-1-1,-1 1 0,5 9 1,-5-15-18,-1 0 0,1 0 0,-1-1 0,1 1 0,-1 0 0,1-1 0,-1 1 0,1 0 0,-1-1 0,1 1 0,0-1 0,0 1 0,-1-1 0,1 1 0,0-1 0,0 1 0,-1-1 0,1 0 0,2 1 0,-2-1 4,1 0 1,-1 0-1,0-1 1,1 1-1,-1 0 1,1-1-1,-1 1 1,0 0-1,1-1 0,-1 0 1,0 1-1,1-1 1,-1 0-1,0 0 1,0 0-1,2-1 1,8-8 66,1-1-1,-1-1 1,-1 1 0,14-20 0,33-60 165,-48 76-203,-7 11-38,69-120 288,-56 96-392,-3 0-1,16-48 1,-27 75-20,-1 0-1,1-1 1,-1 1-1,1 0 1,-1 0 0,0 0-1,0 0 1,1 0-1,-1-1 1,0 1 0,0 0-1,0 0 1,0 0-1,-1 0 1,1-1-1,0 1 1,0 0 0,-1 0-1,1 0 1,0 0-1,-1 0 1,0 0-1,1 0 1,-2-2 0,1 2 3,-1 1 1,1-1-1,-1 1 1,0 0 0,1-1-1,-1 1 1,1 0-1,-1 0 1,0 0-1,1 0 1,-1 0 0,1 0-1,-1 1 1,0-1-1,1 0 1,-3 2-1,-21 6-860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3.943"/>
    </inkml:context>
    <inkml:brush xml:id="br0">
      <inkml:brushProperty name="width" value="0.05" units="cm"/>
      <inkml:brushProperty name="height" value="0.05" units="cm"/>
    </inkml:brush>
  </inkml:definitions>
  <inkml:trace contextRef="#ctx0" brushRef="#br0">1 1 16884,'20'17'2376,"-5"0"-1416,-2-7-432,5-1 1529,-1-3-953,0-2-472,2-1-1288,1-3 912,0-6-376,3 0-136,1-1-112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4.377"/>
    </inkml:context>
    <inkml:brush xml:id="br0">
      <inkml:brushProperty name="width" value="0.05" units="cm"/>
      <inkml:brushProperty name="height" value="0.05" units="cm"/>
    </inkml:brush>
  </inkml:definitions>
  <inkml:trace contextRef="#ctx0" brushRef="#br0">54 6 19892,'-3'6'347,"-5"9"200,1 0 0,0 1 0,1 0 0,1 0 0,0 1 0,1-1 0,1 1-1,-2 20 1,5-36-526,0 0-1,0 0 1,0 0-1,0 0 0,0 0 1,0 0-1,0 0 1,0 0-1,0 0 1,1 0-1,-1 0 0,0 0 1,1 0-1,-1 0 1,1 0-1,-1 0 0,1-1 1,-1 1-1,1 0 1,0 0-1,-1 0 1,1-1-1,0 1 0,0 0 1,-1-1-1,1 1 1,0 0-1,2 0 0,-2-1-4,1 0-1,0 0 1,0 0-1,-1 0 1,1 0-1,0 0 1,-1-1-1,1 1 1,0-1-1,-1 1 1,1-1-1,0 0 1,-1 1-1,1-1 1,-1 0-1,1 0 1,1-2-1,63-51 156,-42 33-118,30-21 0,-46 36-51,0 2 1,0-1-1,0 1 0,0 0 1,1 1-1,-1 0 0,1 1 0,15-3 1,-21 4-4,1 1 0,0 0 0,0 0 0,0 0 0,0 0-1,0 1 1,0-1 0,0 1 0,-1 0 0,1 0 0,0 1 0,0-1 0,-1 1 0,1-1 0,-1 1 0,0 1 0,1-1 0,-1 0 0,0 1 0,0-1 0,0 1 0,-1 0 0,1 0 0,-1 0 0,4 6 0,1 3 67,-1 0 0,0 1 0,-1 0 0,-1 1 0,6 22 0,-10-34-42,0-1 0,0 1 1,1-1-1,-1 0 0,1 1 0,-1-1 0,1 0 0,0 1 1,-1-1-1,1 0 0,0 0 0,0 1 0,0-1 0,0 0 1,0 0-1,0 0 0,0 0 0,3 1 0,-3-2-3,0 1 0,0-1 0,0 0 0,0 0 0,0 0 0,0-1 0,0 1 0,0 0 0,0 0 0,0 0 0,0-1 0,0 1 0,0-1 0,0 1 0,0 0 0,0-1 0,0 0 0,-1 1 0,1-1 0,0 0 0,0 1 0,0-1 0,-1 0 0,1 0 0,0 1 0,-1-1 0,2-2 0,48-67 498,-36 48-619,2 0 1,0 1-1,28-27 0,-43 47 76,1 0-1,-1 0 1,0-1 0,0 1-1,0 1 1,1-1-1,-1 0 1,0 0 0,1 0-1,-1 1 1,1-1 0,-1 1-1,0-1 1,1 1 0,0 0-1,-1-1 1,1 1-1,-1 0 1,1 0 0,-1 0-1,1 0 1,-1 0 0,1 1-1,1-1 1,-1 1-6,0 0 1,-1 0-1,1 1 0,-1-1 1,1 0-1,-1 0 1,0 1-1,0-1 0,1 1 1,-1-1-1,0 1 0,0 0 1,0-1-1,-1 1 0,1 0 1,0 0-1,-1 0 1,1-1-1,0 4 0,2 14-122,-1 0 0,1 37 0,-1-4-295,-2-52 399,0 0-1,0 1 0,0-1 0,0 1 1,0-1-1,0 1 0,0-1 0,0 0 1,0 1-1,0-1 0,0 1 0,0-1 0,0 1 1,1-1-1,-1 0 0,0 1 0,0-1 1,0 0-1,1 1 0,-1-1 0,0 0 0,0 1 1,1-1-1,-1 0 0,0 1 0,1-1 1,6-7-508,5-19 99,-1-3-50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2:45.769"/>
    </inkml:context>
    <inkml:brush xml:id="br0">
      <inkml:brushProperty name="width" value="0.05" units="cm"/>
      <inkml:brushProperty name="height" value="0.05" units="cm"/>
    </inkml:brush>
  </inkml:definitions>
  <inkml:trace contextRef="#ctx0" brushRef="#br0">0 314 11811,'1'-1'49,"-1"1"1,1-1 0,-1 0 0,1 1 0,-1-1 0,1 1 0,0-1 0,-1 1 0,1-1 0,0 1 0,0-1 0,-1 1 0,1-1 0,0 1 0,0 0 0,0 0 0,-1-1 0,1 1 0,0 0 0,0 0-1,1 0 1,26-5 52,-23 5 14,126-12 288,-112 12-340,0 1 1,1 1 0,-1 1-1,35 9 1,-25-4 13,150 41 297,-132-39-240,90 8-1,22-15 16,193-22-1,-171 5-79,502-73 144,-1 0-114,74 84-13,586-3-32,-978-36 38,-279 24 43,0-3 1,95-37-1,-147 44-21,-22 9-19,1 0 1,0 1-1,25-6 1,-37 10-99,-1 0 1,1 0 0,0 0 0,0 0 0,0 0 0,0 0 0,0 0 0,0 0 0,0 0 0,0 0 0,0 0 0,-1 0-1,1 1 1,0-1 0,0 0 0,0 0 0,0 0 0,0 0 0,0 0 0,0 0 0,0 0 0,0 1 0,0-1 0,0 0-1,0 0 1,0 0 0,0 0 0,0 0 0,0 0 0,0 0 0,0 1 0,0-1 0,0 0 0,0 0 0,0 0 0,0 0 0,0 0-1,0 0 1,0 0 0,0 1 0,1-1 0,-1 0 0,0 0 0,0 0 0,0 0 0,0 0 0,0 0 0,0 0 0,0 0-1,0 0 1,0 0 0,0 0 0,1 0 0,-1 1 0,0-1 0,-14 6-35,-9-6 18,-7-5-12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4.896"/>
    </inkml:context>
    <inkml:brush xml:id="br0">
      <inkml:brushProperty name="width" value="0.05" units="cm"/>
      <inkml:brushProperty name="height" value="0.05" units="cm"/>
    </inkml:brush>
  </inkml:definitions>
  <inkml:trace contextRef="#ctx0" brushRef="#br0">29 330 20372,'-1'15'766,"0"-1"-1,-2 1 0,-6 25 0,5-28-198,1 0-1,0 1 0,1-1 1,1 1-1,0 16 0,1-28-551,0-1 0,0 0-1,0 0 1,0 1 0,0-1 0,0 0 0,0 0-1,0 0 1,0 1 0,0-1 0,0 0 0,0 0-1,0 0 1,0 1 0,0-1 0,0 0 0,0 0-1,0 0 1,0 0 0,1 1 0,-1-1 0,0 0-1,0 0 1,0 0 0,0 0 0,0 1 0,1-1-1,-1 0 1,0 0 0,0 0 0,0 0-1,1 0 1,-1 0 0,0 0 0,0 0 0,0 0-1,1 0 1,-1 1 0,10-7 219,10-16-240,-16 18 9,15-19-156,-6 7-78,22-21-1,-32 34 173,1 0 1,-1 0-1,1 1 0,0-1 0,0 1 0,0-1 0,0 1 0,0 0 0,1 1 0,-1-1 0,1 1 1,4-1-1,-7 2 37,0 0 0,-1 0 0,1 0 0,0 0 0,-1 0 0,1 0 1,0 0-1,-1 1 0,1-1 0,0 1 0,-1-1 0,1 1 0,0 0 1,-1-1-1,1 1 0,-1 0 0,0 0 0,1 0 0,-1 0 1,0 0-1,1 1 0,-1-1 0,2 2 0,0 3-10,0-1 0,0 0 0,-1 1 0,0 0 0,2 6 0,0-2-28,-4-10 48,0 1 0,0-1-1,0 1 1,0-1-1,0 1 1,0-1-1,1 0 1,-1 1 0,0-1-1,0 1 1,1-1-1,-1 0 1,0 1 0,1-1-1,-1 0 1,0 1-1,1-1 1,-1 0-1,0 1 1,1-1 0,-1 0-1,0 0 1,1 1-1,-1-1 1,1 0-1,-1 0 1,1 0 0,-1 0-1,1 0 1,-1 0-1,0 0 1,1 0-1,0 0 1,0 0-25,0 0 0,1-1 0,-1 0 0,0 1 0,0-1-1,0 0 1,0 1 0,0-1 0,0 0 0,0 0 0,2-2 0,22-32-907,12-36-407,-3-2-1,28-87 1,-27 65 1773,-32 90 488,-2 5-269,-1 14 60,-4 21-14,1-21-431,-24 175 2127,25-159-2109,0 1 1,2 0-1,2 0 1,5 33-1,-6-60-237,0 1-1,0-1 1,1 1-1,0-1 1,-1 0-1,1 0 0,1 0 1,-1 0-1,0 0 1,5 4-1,-7-7-30,1-1-1,0 1 0,-1 0 1,1-1-1,0 1 1,-1-1-1,1 1 1,0-1-1,0 1 1,0-1-1,-1 0 0,1 1 1,0-1-1,0 0 1,0 0-1,0 0 1,0 0-1,0 1 1,0-1-1,-1 0 0,2-1 1,0 1-7,-1-1-1,0 1 1,1-1-1,-1 0 1,0 0 0,0 1-1,0-1 1,0 0 0,0 0-1,0 0 1,0 0 0,0-1-1,0 1 1,0 0 0,0 0-1,-1 0 1,2-3 0,3-9-26,-1 0 0,0-1 1,0 1-1,-2-1 0,0 1 1,0-1-1,-1 0 0,-1 0 0,0 0 1,-1 0-1,-5-23 0,6 36 17,0-1-1,0 1 0,-1-1 0,1 1 0,0 0 0,-1-1 1,1 1-1,-1 0 0,0 0 0,1-1 0,-1 1 1,0 0-1,0 0 0,-1-1 0,-3 4-91,2 12 58,3-8 39,0 1-1,1-1 1,-1 1-1,1 0 1,1-1-1,-1 0 1,1 1-1,0-1 1,6 12-1,-7-16 16,0 0-1,0-1 0,0 1 0,0 0 0,0-1 0,1 1 0,-1-1 0,1 1 0,0-1 1,-1 0-1,1 0 0,0 0 0,-1 0 0,1 0 0,0 0 0,0 0 0,0 0 1,0-1-1,0 1 0,0-1 0,0 1 0,0-1 0,0 0 0,0 0 0,0 0 1,0 0-1,0 0 0,1 0 0,-1-1 0,0 1 0,0-1 0,0 1 0,-1-1 1,1 0-1,4-2 0,3-2 27,-1-1 0,0 0 0,0-1 0,0 0 1,-1 0-1,0 0 0,0-1 0,-1 0 0,0 0 0,-1-1 1,1 0-1,-2 0 0,1 0 0,-1-1 0,-1 1 0,4-15 1,-6 23-35,-1 0 1,0 0-1,0 0 1,1 0-1,-1 0 1,0 0-1,0 0 1,0 0-1,0 0 1,0 0-1,0 0 1,-1 0-1,1 0 1,0 0-1,0 0 1,-1 0-1,1 0 1,-1 1-1,1-1 1,0 0-1,-1 0 1,-1-1-1,1 1-1,1 1-1,-1 0 1,0 0 0,0 0-1,0 0 1,1 0-1,-1 0 1,0 0-1,0 0 1,0 0-1,1 0 1,-1 0-1,0 1 1,0-1-1,1 0 1,-1 0 0,0 1-1,0-1 1,1 1-1,-1-1 1,0 1-1,-5 3 1,1 0 1,-1 0-1,1 1 0,0 0 1,-4 5-1,0 2-9,1 1 1,0-1-1,-10 23 1,16-29 12,-1 1 0,1-1 0,0 0 0,0 1 1,1-1-1,0 1 0,0-1 0,1 1 0,-1 0 0,2 8 1,-1-13-4,0-1 0,0 1 1,1 0-1,-1-1 1,1 1-1,-1-1 1,1 1-1,0-1 0,-1 1 1,1-1-1,0 1 1,0-1-1,0 0 1,0 0-1,0 1 0,0-1 1,0 0-1,1 0 1,-1 0-1,0 0 1,1 0-1,-1 0 0,0-1 1,1 1-1,-1 0 1,1-1-1,-1 1 1,1-1-1,0 0 0,-1 1 1,1-1-1,-1 0 1,1 0-1,0 0 1,-1 0-1,1 0 0,0 0 1,-1 0-1,1-1 1,2 0-1,2-1-91,-1 1 0,1-1 0,-1 0 0,0-1 0,1 1 0,-1-1 0,-1 0 0,1 0 0,0-1-1,5-5 1,-8 7 60,1 0 0,-1-1-1,0 0 1,0 0 0,0 1-1,0-1 1,-1 0 0,1-1-1,-1 1 1,0 0 0,0 0-1,0 0 1,0-1 0,0-6-1,-4-26-252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5.330"/>
    </inkml:context>
    <inkml:brush xml:id="br0">
      <inkml:brushProperty name="width" value="0.05" units="cm"/>
      <inkml:brushProperty name="height" value="0.05" units="cm"/>
    </inkml:brush>
  </inkml:definitions>
  <inkml:trace contextRef="#ctx0" brushRef="#br0">4 12 18108,'-3'-6'2016,"7"2"-1616,6 3-680,3 1 2737,1 0-1929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5.786"/>
    </inkml:context>
    <inkml:brush xml:id="br0">
      <inkml:brushProperty name="width" value="0.05" units="cm"/>
      <inkml:brushProperty name="height" value="0.05" units="cm"/>
    </inkml:brush>
  </inkml:definitions>
  <inkml:trace contextRef="#ctx0" brushRef="#br0">1 0 22293,'1'2'180,"0"0"1,1 0 0,-1 1-1,0-1 1,-1 0 0,1 0-1,0 1 1,0-1 0,-1 0-1,0 1 1,1-1 0,-1 5-1,-3 35 265,1-20 272,1 9-135,-1 55 132,3-76-650,-1 0 1,1-1-1,1 1 0,0-1 0,0 0 0,6 13 1,-8-21-54,0 0 1,1 0 0,-1 0 0,0-1 0,1 1-1,-1 0 1,1 0 0,-1-1 0,1 1-1,-1 0 1,1-1 0,0 1 0,-1 0 0,1-1-1,0 1 1,-1-1 0,1 1 0,0-1 0,0 0-1,-1 1 1,1-1 0,0 0 0,0 1 0,0-1-1,1 0 1,0 0 2,-1 0 1,1-1-1,-1 1 0,1-1 1,-1 1-1,1-1 0,-1 1 0,1-1 1,-1 0-1,0 0 0,1 0 1,-1 0-1,2-1 0,3-5 44,1 0 0,-1 0-1,9-13 1,31-61 145,-36 61-171,1-1 1,1 2-1,1 0 1,15-18-1,-27 35-32,0 1-1,1 0 1,-1-1-1,0 1 1,1 0-1,-1 0 0,0 0 1,1 0-1,0 0 1,-1 1-1,1-1 1,1 0-1,-2 1 0,0 0 1,-1 0-1,1 0 0,0 0 0,-1 0 1,1 1-1,0-1 0,0 0 1,-1 1-1,1-1 0,-1 0 1,1 1-1,0-1 0,-1 1 0,1-1 1,-1 1-1,1-1 0,-1 1 1,1-1-1,-1 1 0,1 0 1,-1-1-1,0 1 0,1-1 0,-1 1 1,0 0-1,0 0 0,1-1 1,-1 1-1,0 0 0,0-1 0,0 2 1,5 17-12,-2 0 1,0 0-1,-2 0 1,0 35 0,1 17 13,-2-69-5,0-1 0,0 0 0,0 1 0,1-1 0,-1 0 0,0 1 0,0-1 0,1 0 0,-1 0-1,1 1 1,-1-1 0,1 0 0,-1 0 0,2 2 0,-2-3-16,1 0-1,-1-1 1,1 1-1,-1 0 1,0 0-1,1 0 1,-1 0-1,0 0 0,1 0 1,-1 0-1,0 0 1,1-1-1,-1 1 1,0 0-1,0 0 1,1 0-1,-1-1 1,0 1-1,0 0 1,1 0-1,-1-1 1,0 1-1,0 0 1,1-1-1,-1 1 1,0 0-1,0-1 1,0 1-1,0 0 0,0-1 1,15-37-1716,10-74-921,-19 72 1705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6.178"/>
    </inkml:context>
    <inkml:brush xml:id="br0">
      <inkml:brushProperty name="width" value="0.05" units="cm"/>
      <inkml:brushProperty name="height" value="0.05" units="cm"/>
    </inkml:brush>
  </inkml:definitions>
  <inkml:trace contextRef="#ctx0" brushRef="#br0">100 107 9506,'94'-55'3291,"-7"4"5509,-115 57-3787,7 3-4477,0 0 1,1 1 0,1 1 0,0 1 0,-35 28 0,45-32-485,0 0 0,0 1 1,1 0-1,0 1 1,0 0-1,1 0 0,1 1 1,0-1-1,0 1 1,1 1-1,0-1 0,-4 18 1,8-25-40,0 1 0,0-1 0,1 0 1,-1 1-1,1-1 0,0 1 0,1-1 0,-1 0 0,1 1 0,0-1 1,0 0-1,0 0 0,0 1 0,1-1 0,3 6 0,-4-8-33,1 1 0,0-1 0,1 1 0,-1-1-1,0 0 1,1 0 0,-1 0 0,1 0-1,0 0 1,0 0 0,-1-1 0,1 1-1,0-1 1,0 0 0,0 0 0,1 0 0,-1 0-1,0-1 1,0 1 0,0-1 0,1 0-1,3 0 1,4-1-286,0 0 1,0-1-1,0 0 0,-1 0 0,1-1 0,-1-1 1,0 0-1,0 0 0,0-1 0,0 0 0,10-8 1,0-2-520,0 0 0,-2-1 0,33-35 0,-19 11-354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6.551"/>
    </inkml:context>
    <inkml:brush xml:id="br0">
      <inkml:brushProperty name="width" value="0.05" units="cm"/>
      <inkml:brushProperty name="height" value="0.05" units="cm"/>
    </inkml:brush>
  </inkml:definitions>
  <inkml:trace contextRef="#ctx0" brushRef="#br0">53 1 15915,'-2'4'608,"-1"0"0,0 1-1,1-1 1,0 1 0,0-1-1,-1 7 1,2-6-478,0 1 1,1-1-1,0 1 1,0-1-1,0 1 1,1-1-1,0 1 1,3 9-1,12 45 521,43 98 0,8 24 426,-65-176-915,0 0-1,-1 0 0,0 1 0,0-1 1,-1 0-1,1 0 0,-2 7 0,1-12-112,0 0 1,0 1-1,-1-1 0,1 0 0,-1 0 0,1 1 0,-1-1 0,1 0 1,-1 0-1,1 0 0,-1 0 0,0 0 0,0 0 0,0 0 1,1 0-1,-1 0 0,0 0 0,0-1 0,0 1 0,0 0 0,-1 0 1,1-1-1,0 1 0,0-1 0,0 1 0,0-1 0,-1 0 0,1 1 1,0-1-1,0 0 0,-1 0 0,1 0 0,0 0 0,-1 0 0,1 0 1,0 0-1,0 0 0,-1 0 0,1-1 0,0 1 0,-1-1 0,-6-1-1,0 0-1,0-1 1,1 1-1,-1-1 1,1-1-1,0 0 1,0 0-1,0 0 0,1-1 1,-1 0-1,1 0 1,0 0-1,1-1 1,-1 0-1,1 0 1,0-1-1,-4-8 0,5 9-294,0 0-1,1 0 1,0 0-1,1-1 1,0 1-1,0-1 1,0 0-1,1 0 1,-1 0-1,2 0 1,-1 0-1,1 0 1,0 0-1,1 0 1,-1 0-1,1 1 1,1-1-1,-1 0 1,1 0-1,3-7 1,3-1-353,0 0 0,18-24 1,3 1-419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6.938"/>
    </inkml:context>
    <inkml:brush xml:id="br0">
      <inkml:brushProperty name="width" value="0.05" units="cm"/>
      <inkml:brushProperty name="height" value="0.05" units="cm"/>
    </inkml:brush>
  </inkml:definitions>
  <inkml:trace contextRef="#ctx0" brushRef="#br0">155 20 19556,'-5'1'323,"0"1"0,0-1 0,0 1 0,1 0 0,-1 0 0,1 1 0,-1-1-1,1 1 1,0 0 0,0 0 0,0 0 0,-6 7 0,0 2 315,0 0 0,-15 24 0,19-27-519,0 0 0,1 1 0,0 0 0,1 0 0,0 0 0,0 1 0,1-1 0,1 1 0,-1 0 0,2 0 0,0 0 0,0 21 0,1-31-109,0 1 0,0-1 1,0 1-1,0-1 0,0 0 0,1 1 0,-1-1 0,1 1 0,-1-1 1,1 1-1,-1-1 0,1 0 0,0 1 0,-1-1 0,1 0 1,0 0-1,0 0 0,0 1 0,0-1 0,0 0 0,0 0 0,1 0 1,-1-1-1,0 1 0,0 0 0,1 0 0,-1-1 0,0 1 0,1-1 1,-1 1-1,1-1 0,-1 1 0,1-1 0,-1 0 0,0 0 0,1 0 1,-1 0-1,1 0 0,-1 0 0,1 0 0,-1 0 0,1-1 1,-1 1-1,1 0 0,2-2 0,5-2 6,-1-1 0,1 1 1,-1-2-1,0 1 0,0-1 0,0 0 1,-1-1-1,0 0 0,9-11 0,53-76 79,-59 79-77,70-111 23,-80 126-42,0 0 1,0 0-1,0-1 1,1 1-1,-1 0 1,0 0-1,0 0 1,0 0-1,0 0 1,0 0-1,0 0 1,0 0-1,0 0 1,0 0-1,1 0 1,-1 0-1,0 0 1,0 0-1,0-1 1,0 1-1,0 0 1,0 0-1,1 0 1,-1 0-1,0 0 1,0 0-1,0 0 1,0 0-1,0 0 1,0 1-1,0-1 1,1 0-1,-1 0 1,0 0-1,0 0 0,0 0 1,0 0-1,0 0 1,0 0-1,0 0 1,1 0-1,-1 0 1,0 0-1,0 0 1,0 1-1,0-1 1,0 0-1,0 0 1,0 0-1,0 0 1,0 0-1,0 0 1,0 0-1,0 1 1,0-1-1,0 0 1,0 0-1,0 0 1,0 0-1,0 0 1,0 0-1,0 0 1,0 1-1,0-1 1,0 0-1,0 0 1,0 0-1,3 18-24,-3 22 16,-5 15 14,3-29-102,0 0 1,1 0 0,6 50 0,-5-73 76,0-1 0,1 0 0,0 0 0,0 1 0,-1-1 0,1 0 0,0 0 0,3 4 0,-1-20-111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7.975"/>
    </inkml:context>
    <inkml:brush xml:id="br0">
      <inkml:brushProperty name="width" value="0.05" units="cm"/>
      <inkml:brushProperty name="height" value="0.05" units="cm"/>
    </inkml:brush>
  </inkml:definitions>
  <inkml:trace contextRef="#ctx0" brushRef="#br0">25 0 15835,'-3'25'1599,"0"1"0,2-1 0,3 36 0,0-2 239,-2 7-602,9 288 2198,-9-350-3408,1 5 63,0-1 0,0 1 0,0 0 1,1-1-1,3 10 0,-5-18-86,0 1 0,1-1 0,-1 0 1,0 0-1,0 0 0,0 0 0,0 1 1,0-1-1,0 0 0,0 0 1,0 0-1,1 0 0,-1 0 0,0 0 1,0 1-1,0-1 0,0 0 0,1 0 1,-1 0-1,0 0 0,0 0 0,0 0 1,0 0-1,1 0 0,-1 0 0,0 0 1,0 0-1,0 0 0,0 0 1,1 0-1,-1 0 0,0 0 0,0 0 1,0 0-1,1 0 0,-1 0 0,0 0 1,0 0-1,0 0 0,0 0 0,1 0 1,-1 0-1,0 0 0,0-1 1,0 1-1,0 0 0,1 0 0,-1 0 1,0 0-1,0 0 0,0 0 0,0-1 1,0 1-1,0 0 0,0 0 0,0 0 1,1 0-1,-1-1 0,0 1 1,0 0-1,0 0 0,0 0 0,0-1 1,0 1-1,0 0 0,5-15 84,-2-4-13,0-1 0,-2 0 0,0 1 0,-2-24 0,-13-81 137,14 122-209,-1-9-3,0-1 0,-1 0 0,0 1 0,-1 0 0,-1-1 0,0 1 0,-10-19 0,15 30 0,-1 1 0,0-1 0,0 0 0,0 1 0,-1-1-1,1 0 1,0 1 0,0-1 0,0 0 0,0 1 0,0-1 0,0 0 0,0 0 0,0 1-1,-1-1 1,1 0 0,0 1 0,0-1 0,0 0 0,-1 0 0,1 0 0,0 1 0,0-1-1,-1 0 1,1 0 0,0 0 0,0 1 0,-1-1 0,1 0 0,0 0 0,-1 0 0,1 0-1,0 0 1,-1 0 0,1 0 0,0 0 0,-1 0 0,1 0 0,0 0 0,-1 0 0,1 0-1,0 0 1,-1 0 0,1 0 0,0 0 0,0 0 0,-1 0 0,1 0 0,0 0 0,-1-1-1,1 1 1,0 0 0,0 0 0,-1 0 0,1-1 0,0 1 0,0 0 0,-1 0 0,1-1-1,0 1 1,0 0 0,0 0 0,-1-1 0,1 1 0,0 0 0,0 0 0,0-1 0,-3 26-29,5 76-101,-1-88 126,0 0 1,2-1-1,-1 1 0,2-1 0,8 22 0,-11-32 6,-1 0 1,1 1 0,0-1 0,0 0-1,0-1 1,0 1 0,1 0-1,-1 0 1,0 0 0,1-1 0,0 1-1,-1-1 1,1 1 0,0-1 0,-1 1-1,1-1 1,0 0 0,0 0-1,0 0 1,0 0 0,0 0 0,1-1-1,-1 1 1,0-1 0,0 1-1,0-1 1,1 0 0,-1 0 0,0 0-1,0 0 1,0 0 0,1 0-1,-1-1 1,0 1 0,0-1 0,0 1-1,0-1 1,0 0 0,1 0-1,2-2 1,6-4 20,-1 0 0,1 0 0,-1-1-1,-1 0 1,16-19 0,-6 8 13,-2-1 1,-1-1-1,0-1 0,-2 0 0,0-1 1,16-39-1,-41 90-40,2 1 0,0 0 0,3 1 0,0-1 0,2 1 0,-1 43 0,5-69 11,0 0 1,0 0-1,1-1 0,0 1 0,0 0 1,1 4-1,-1-7-4,-1 0 1,0 0-1,1-1 0,-1 1 1,1 0-1,-1-1 1,1 1-1,-1 0 0,1-1 1,-1 1-1,1-1 1,0 1-1,-1-1 1,1 1-1,0-1 0,-1 1 1,1-1-1,0 0 1,0 1-1,-1-1 0,1 0 1,0 0-1,0 0 1,0 0-1,-1 1 0,1-1 1,0 0-1,0 0 1,0 0-1,0-1 0,-1 1 1,1 0-1,0 0 1,0 0-1,-1-1 0,1 1 1,0 0-1,0-1 1,9-4 9,-1-1 1,-1 1 0,1-2 0,-1 1 0,0-1-1,-1 0 1,11-14 0,1 0-27,11-9-34,-9 7-87,2 0 0,0 2-1,39-27 1,-59 45 95,1 1-1,1 0 0,-1 0 1,0 0-1,0 0 1,9-2-1,-12 4 26,1 0 1,-1 0-1,0 0 1,1 0-1,-1 0 1,1 0-1,-1 0 1,1 0-1,-1 0 1,0 1-1,1-1 1,-1 1-1,1-1 1,-1 1-1,0-1 1,1 1-1,-1 0 1,0 0-1,0-1 1,0 1-1,0 0 1,0 0-1,0 0 1,0 0-1,0 0 1,1 2-1,1 3-9,0-1 0,0 1 0,-1 0-1,1 0 1,-1 0 0,-1 0 0,1 1 0,0 10-1,1 57 135,-3-39 37,1-21-80,-2-8-7,1 0 1,1 0 0,-1-1 0,1 1-1,0-1 1,0 1 0,0 0 0,3 6-1,-3-12-47,-1 0-1,0 1 0,0-1 0,0 0 0,0 1 0,1-1 0,-1 0 0,0 0 1,0 1-1,0-1 0,1 0 0,-1 0 0,0 1 0,0-1 0,1 0 0,-1 0 0,0 0 1,1 0-1,-1 0 0,0 1 0,1-1 0,-1 0 0,0 0 0,1 0 0,-1 0 1,0 0-1,0 0 0,1 0 0,-1 0 0,0 0 0,1 0 0,-1 0 0,1 0 1,9-9 202,4-15-9,-14 23-199,9-18 69,0-1 0,-2 0 0,0 0 1,-2-1-1,0 0 0,2-30 1,-6 42-71,-1 0 0,0 0 1,-1 0-1,0 1 0,0-1 1,-1 0-1,0 0 0,-3-8 1,3 12-4,-1 0 0,1 0 1,-1 0-1,0 1 0,0-1 1,-1 1-1,1-1 0,-1 1 1,0 0-1,0 0 0,0 1 0,-1-1 1,-8-4-1,4 1-17,9 3-9,15 1-120,-2 2-80,-6-1-370,-1 1-1,1-1 1,-1 0-1,12-7 1,-16 8 368,1 0 0,-1-1 1,0 1-1,1-1 1,-1 0-1,0 0 1,0 0-1,-1 0 1,1 0-1,0 0 0,-1-1 1,1 1-1,-1 0 1,2-5-1,1-8-991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8.420"/>
    </inkml:context>
    <inkml:brush xml:id="br0">
      <inkml:brushProperty name="width" value="0.05" units="cm"/>
      <inkml:brushProperty name="height" value="0.05" units="cm"/>
    </inkml:brush>
  </inkml:definitions>
  <inkml:trace contextRef="#ctx0" brushRef="#br0">27 32 19092,'-21'6'1744,"17"-6"-1431,2 0-474,14-7 1330,0-7-585,9-2-368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1.688"/>
    </inkml:context>
    <inkml:brush xml:id="br0">
      <inkml:brushProperty name="width" value="0.05" units="cm"/>
      <inkml:brushProperty name="height" value="0.05" units="cm"/>
    </inkml:brush>
  </inkml:definitions>
  <inkml:trace contextRef="#ctx0" brushRef="#br0">0 1 18268,'6'11'1560,"-5"12"-1112,-1 6-192,-1 11 721,1 4-329,0 7-288,1-1-96,2-3-128,1-3-24,-1-9-32,3-8-48,-3-11-160,-3-13-128,0 1-472,0-11-265,-3-15 785,0-3-200,-4-11-160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2.062"/>
    </inkml:context>
    <inkml:brush xml:id="br0">
      <inkml:brushProperty name="width" value="0.05" units="cm"/>
      <inkml:brushProperty name="height" value="0.05" units="cm"/>
    </inkml:brush>
  </inkml:definitions>
  <inkml:trace contextRef="#ctx0" brushRef="#br0">1 113 15963,'0'-2'253,"1"0"0,-1 0 0,1 0 0,0 0 0,-1 0 0,1 0-1,0 0 1,1 0 0,-1 0 0,0 0 0,0 1 0,1-1 0,-1 1 0,1-1-1,-1 1 1,1-1 0,0 1 0,0 0 0,0 0 0,-1 0 0,5-2 0,2 0 685,1 1 0,0-1 1,18-1-1,-1-1-475,79-25 852,-23 5-1689,-66 23-791,-16 2 1121,0 0-1,1 0 1,-1 0-1,0 0 1,0 0 0,0 0-1,0 0 1,0 0 0,1 0-1,-1 0 1,0 0-1,0 0 1,0 0 0,0 0-1,0 0 1,0 0 0,0 1-1,0-1 1,1 0-1,-1 0 1,0 0 0,0 0-1,0 0 1,0 0-1,0 0 1,0 1 0,0-1-1,0 0 1,0 0 0,0 0-1,0 0 1,0 0-1,0 0 1,0 1 0,0-1-1,0 0 1,0 0-1,0 0 1,0 0 0,0 0-1,0 0 1,0 1 0,0-1-1,0 0 1,0 0-1,0 0 1,-1 2-133,0-1 0,-1 1 1,1-1-1,0 1 0,-1-1 0,1 0 0,-1 0 1,1 0-1,-1 0 0,0 0 0,-2 2 0,-16 6-826</inkml:trace>
  <inkml:trace contextRef="#ctx0" brushRef="#br0" timeOffset="1">75 197 16283,'-6'19'1897,"6"-3"-929,3-5-320,9-4 1049,3-2-121,8-4-416,0-1-168,6-6-351,-2-1-89,0-3-336,-2-1-240,-7 2-776,-2 6-425,-9 2 1009,-5 1-256,-4 6-160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2:49.935"/>
    </inkml:context>
    <inkml:brush xml:id="br0">
      <inkml:brushProperty name="width" value="0.05" units="cm"/>
      <inkml:brushProperty name="height" value="0.05" units="cm"/>
    </inkml:brush>
  </inkml:definitions>
  <inkml:trace contextRef="#ctx0" brushRef="#br0">2 130 13307,'-1'7'1169,"8"-9"-592,18-15-329,-17 11-146,-1 1-75,1 1 0,0-1 0,-1 2 0,2-1 0,-1 1 0,0 0 0,1 1 0,-1 0 0,1 1 0,0-1 0,0 2 0,13-1 0,2 3 24,1 1 0,-1 1 1,26 9-1,13 1-11,-38-10 24,0-1-1,0-1 0,1-1 0,-1-2 0,40-5 0,124-34 471,-106 20-326,-51 14-150,1 1 0,0 2 1,36 0-1,99 11 163,48-1 123,-186-10-135,-1-2-1,51-14 0,-54 12-35,1 0 0,0 2 0,44-3 0,-24 10-106,1 2 1,72 16-1,-68-10-11,88 5-1,-115-16-50,1-1 0,0-2 0,33-8 0,37-4 18,-61 13-36,68-10-621,-110 13-2509,0 0 2968,-11 0-576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2.486"/>
    </inkml:context>
    <inkml:brush xml:id="br0">
      <inkml:brushProperty name="width" value="0.05" units="cm"/>
      <inkml:brushProperty name="height" value="0.05" units="cm"/>
    </inkml:brush>
  </inkml:definitions>
  <inkml:trace contextRef="#ctx0" brushRef="#br0">2 632 15867,'-2'22'1945,"8"-5"-985,5-5-344,8-9 1273,7-3-457,4-8-416,3-3-192,0-5-824,-2-3-408,-2-6 32,-3-3 312,-6-2-200,-2-5-144</inkml:trace>
  <inkml:trace contextRef="#ctx0" brushRef="#br0" timeOffset="1">429 0 17836,'0'20'2056,"-3"15"-1160,0 5-335,2 7 1303,1 5-632,4 2-424,4-1-215,2-5-297,-1-7-104,4-5-320,-3-7-232,0-11-577,3-2-359,-7-13 1000,-2-3-216,-3-9-224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2.890"/>
    </inkml:context>
    <inkml:brush xml:id="br0">
      <inkml:brushProperty name="width" value="0.05" units="cm"/>
      <inkml:brushProperty name="height" value="0.05" units="cm"/>
    </inkml:brush>
  </inkml:definitions>
  <inkml:trace contextRef="#ctx0" brushRef="#br0">36 32 20868,'-5'16'829,"-3"8"212,0 0-1,-4 29 1,11-47-941,0 1 1,1 0-1,0 0 0,0 0 1,0 0-1,1-1 0,0 1 0,0 0 1,0 0-1,1-1 0,0 1 1,5 11-1,-6-17-87,-1 0 0,1 0 0,0 0 0,-1 0 0,1 0 0,0 0 0,-1 0 0,1 0 0,0 0 0,0 0 0,0 0 0,0 0 0,0-1 0,0 1 0,0 0-1,0-1 1,0 1 0,0 0 0,0-1 0,1 0 0,-1 1 0,0-1 0,0 0 0,0 1 0,1-1 0,-1 0 0,0 0 0,0 0 0,1 0 0,-1 0 0,0 0 0,0-1 0,1 1 0,-1 0 0,0-1 0,0 1 0,0-1 0,0 1 0,1-1 0,-1 1 0,0-1 0,0 0 0,0 1 0,0-1 0,1-1 0,3-3 25,0 0 0,1 0 1,-1-1-1,-1 1 1,1-1-1,5-10 0,-1-1 19,-1 0 0,0 0 0,-1-1 0,-1 0-1,-1 0 1,0 0 0,-2-1 0,0 0 0,0-23 0,-5 36-25,-1 8-23,-1 8-3,0 0 0,1 0 1,0 1-1,1-1 0,0 1 0,-1 19 1,1-8 4,2-22-11,-3 20 39,1 0 1,0 1-1,2-1 0,3 37 1,-3-56-52,0 1 0,0-1 0,1 0-1,-1 0 1,0 1 0,1-1 0,-1 0 0,1 0 0,-1 1 0,1-1-1,0 0 1,0 0 0,-1 0 0,1 0 0,0 0 0,0 0 0,0 0 0,2 1-1,-3-2-44,1 0 0,0 1 0,0-1 0,0 0 0,0 0 0,0 0-1,-1 0 1,1 0 0,0 0 0,0 0 0,0 0 0,0 0 0,0 0-1,0 0 1,-1-1 0,1 1 0,0 0 0,0-1 0,0 1-1,0-1 1,3-2-116,0 0 0,0 0 0,0 0 0,-1 0 1,0 0-1,1-1 0,-1 0 0,2-4 0,13-21-339,0-6-194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3.329"/>
    </inkml:context>
    <inkml:brush xml:id="br0">
      <inkml:brushProperty name="width" value="0.05" units="cm"/>
      <inkml:brushProperty name="height" value="0.05" units="cm"/>
    </inkml:brush>
  </inkml:definitions>
  <inkml:trace contextRef="#ctx0" brushRef="#br0">54 0 17468,'-1'6'507,"1"-1"1,-1 0 0,-1 1 0,1-1-1,-1 0 1,0 0 0,0 0 0,0 0-1,-5 6 1,5-6-219,-1-1 0,1 1 0,-1 0 1,1 0-1,1 0 0,-1 0 0,1 0 0,0 0 0,-1 8 0,2-13-300,0 1-1,0 0 1,1-1-1,-1 1 1,0-1-1,0 1 0,0 0 1,1-1-1,-1 1 1,0-1-1,1 1 1,-1 0-1,1-1 1,-1 1-1,0-1 1,1 1-1,-1-1 1,1 0-1,-1 1 1,1-1-1,-1 1 1,1-1-1,0 0 1,-1 0-1,1 1 1,-1-1-1,1 0 1,0 0-1,-1 0 0,1 1 1,0-1-1,-1 0 1,1 0-1,0 0 1,-1 0-1,1 0 1,0 0-1,-1-1 1,1 1-1,0 0 1,-1 0-1,2-1 1,35-9-920,-30 7 667,5-1-53,0 1 0,1 0-1,-1 1 1,1 0-1,16 0 1,-26 2 285,1 0 0,-1 1 0,1-1-1,-1 1 1,0-1 0,1 1 0,-1 0 0,0 1 0,1-1-1,4 3 1,-6-3 64,-1 1 0,1-1 0,-1 0 0,1 1 0,-1-1 0,0 0 0,0 1 0,0 0 0,0-1 0,0 1 0,0 0 0,0-1 0,0 1 0,-1 0 0,1 0 0,-1 0 0,1 0 0,-1 0-1,0 0 1,0 3 0,0 0 95,-1 0 0,0 0 0,0 0 0,0 0 0,-1 0 0,0 0 0,0 0 0,0 0 0,0-1 0,-1 1 0,0-1 0,0 0 0,-6 7 0,2-2 99,-1-1 1,0 0-1,0-1 1,-1 1-1,-12 7 1,13-11-276,0 0-1,0 0 0,0 0 1,0-1-1,-9 2 1,13-4 20,1 0 0,0-1 1,-1 1-1,1-1 0,0 0 0,-1 0 1,1 0-1,-1 0 0,1-1 1,0 1-1,-1-1 0,1 0 0,0 0 1,0 0-1,-1 0 0,-2-3 1,-16-14-246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4.044"/>
    </inkml:context>
    <inkml:brush xml:id="br0">
      <inkml:brushProperty name="width" value="0.05" units="cm"/>
      <inkml:brushProperty name="height" value="0.05" units="cm"/>
    </inkml:brush>
  </inkml:definitions>
  <inkml:trace contextRef="#ctx0" brushRef="#br0">21 2 18564,'0'0'61,"0"-1"0,0 1 0,0 0 0,0 0 0,0 0 0,-1 0 0,1 0 0,0 0 0,0 0 0,0 0 0,0-1 0,0 1 0,-1 0 0,1 0 0,0 0 0,0 0 0,0 0 0,0 0 0,0 0 0,-1 0 0,1 0 0,0 0 0,0 0 0,0 0 0,0 0 0,-1 0 0,1 0 0,0 0 0,0 0 0,0 0 0,0 0 0,-1 0 0,1 1 0,0-1 0,0 0 0,0 0 0,0 0 0,0 0 0,-1 0 0,1 0 0,0 1 0,-5 8 876,1 14 195,4-23-1043,-3 30 840,1 1 1,3 48 0,14 63-431,-10-106-297,1 19 60,21 80 1,-20-119-192,-7-16-69,0 0 0,0 0 0,0 0 0,0 0 0,0 0 1,0 0-1,0 0 0,1 0 0,-1 0 0,0 0 0,0 0 1,0 0-1,0 0 0,0 0 0,0 0 0,0 0 0,1 0 0,-1 0 1,0 0-1,0 0 0,0 0 0,0 0 0,0 0 0,0 0 1,1 0-1,-1 0 0,0 0 0,0 0 0,0 0 0,0 0 0,0 0 1,0 0-1,0 0 0,1 0 0,-1-1 0,0 1 0,0 0 1,0 0-1,0 0 0,0 0 0,0 0 0,0 0 0,0 0 0,0-1 1,0 1-1,0 0 0,0 0 0,0 0 0,0 0 0,0 0 1,0 0-1,0-1 0,1-2 19,0-1 1,0 1-1,-1-1 1,1 0-1,-1 1 0,0-5 1,-3-28 70,-2 1 0,-1 0 1,-2 1-1,-19-55 0,18 71-93,3 12-13,4 11-12,2 5 9,1 0 1,1 0-1,0 0 1,0 0-1,1-1 1,4 10-1,-6-14 9,1 0 1,0 0-1,0-1 0,1 1 0,0-1 1,-1 0-1,1 0 0,1 0 1,-1 0-1,0 0 0,1-1 0,0 1 1,8 4-1,-10-7 11,0 0 0,-1 0 0,1-1 0,0 1 0,0-1 0,0 0 0,0 1 0,0-1 0,0 0 0,0 0 0,0 0 0,0 0 0,0-1 0,0 1 0,0 0 0,0-1 0,2-1 0,1 1 13,-1-1 0,-1-1 0,1 1 0,0 0 0,0-1 0,-1 0 0,5-5 0,2-3 54,0-1 1,-1 0-1,11-20 0,-5 7 212,-2-2 0,18-52 1,-26 67-101,-4 24-1,-1-7-171,1 64 108,1 49-15,0-99-64,1 1 0,0 0 0,11 33 0,-14-50-44,1-1 0,-1 0 0,1 1 0,0-1 0,0 0 0,0 0 0,0 0 0,0 0 0,1 0-1,-1 0 1,1 0 0,-1 0 0,1-1 0,0 1 0,-1 0 0,1-1 0,0 1 0,0-1 0,0 0 0,0 0 0,1 0-1,-1 0 1,0 0 0,0 0 0,1-1 0,-1 1 0,0-1 0,1 1 0,-1-1 0,0 0 0,1 0 0,-1 0-1,0 0 1,1 0 0,-1-1 0,1 1 0,2-2 0,3 0-222,0-1 0,0 0-1,-1-1 1,1 0 0,-1 0 0,0 0 0,0-1-1,0 0 1,-1-1 0,12-11 0,0-7-293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4.449"/>
    </inkml:context>
    <inkml:brush xml:id="br0">
      <inkml:brushProperty name="width" value="0.05" units="cm"/>
      <inkml:brushProperty name="height" value="0.05" units="cm"/>
    </inkml:brush>
  </inkml:definitions>
  <inkml:trace contextRef="#ctx0" brushRef="#br0">1 9 19316,'0'-8'1736,"4"8"-1199,2 0-329,5 4 544,-2-1-1688,0 6 920,-5-1-344,0 2-177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4.840"/>
    </inkml:context>
    <inkml:brush xml:id="br0">
      <inkml:brushProperty name="width" value="0.05" units="cm"/>
      <inkml:brushProperty name="height" value="0.05" units="cm"/>
    </inkml:brush>
  </inkml:definitions>
  <inkml:trace contextRef="#ctx0" brushRef="#br0">1 1 17204,'4'0'1195,"0"0"0,1 0 1,-1 0-1,0 1 1,6 1-1,-5 0-1048,0 0 0,0 1 0,0 0 0,0 0-1,-1 0 1,1 1 0,-1 0 0,0 0 0,0 0 0,-1 0 0,1 0 0,-1 1 0,5 8 0,-3-4-79,-2-1 0,1 1 0,-1 0 0,-1 0 1,0 0-1,0 1 0,1 14 0,-3 0-47,0 0 0,-1 0 0,-2 0 0,-1 0 0,-10 38 0,8-41 72,0-1-1,-1-1 0,-1 1 1,-19 32-1,36-63 45,0 2 0,1-1 1,14-10-1,-10 7-66,21-17-100,55-47-237,-29 30-2896,-61 47 3142,0 0 0,0 0-1,0 0 1,0 0 0,1 0 0,-1 0-1,0 0 1,0 0 0,0 0 0,0 0-1,1 0 1,-1 0 0,0-1 0,0 1-1,0 0 1,0 0 0,0 0-1,1 0 1,-1 0 0,0 0 0,0-1-1,0 1 1,0 0 0,0 0 0,0 0-1,0 0 1,0 0 0,1-1-1,-1 1 1,0 0 0,0 0 0,0 0-1,0 0 1,0-1 0,0 1 0,0 0-1,0 0 1,0 0 0,0-1 0,0 1-1,0 0 1,0 0 0,0 0-1,0 0 1,-1-1 0,1 1 0,0 0-1,0 0 1,0 0 0,0 0 0,0 0-1,0-1 1,0 1 0,0 0 0,-1 0-1,1 0 1,0 0 0,0 0-1,0 0 1,0 0 0,0-1 0,-1 1-1,1 0 1,0 0 0,0 0 0,-1 0-1,-10-1-636,-10 2-220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5.245"/>
    </inkml:context>
    <inkml:brush xml:id="br0">
      <inkml:brushProperty name="width" value="0.05" units="cm"/>
      <inkml:brushProperty name="height" value="0.05" units="cm"/>
    </inkml:brush>
  </inkml:definitions>
  <inkml:trace contextRef="#ctx0" brushRef="#br0">35 115 13915,'-22'-1'2208,"12"-6"-1055,7 1-473,12-1 2256,8-3-1479,12 0-521,2-3-240,5 0-448,3 0-328,-5 4 128,-4-2-24,-8-3-56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36.072"/>
    </inkml:context>
    <inkml:brush xml:id="br0">
      <inkml:brushProperty name="width" value="0.05" units="cm"/>
      <inkml:brushProperty name="height" value="0.05" units="cm"/>
    </inkml:brush>
  </inkml:definitions>
  <inkml:trace contextRef="#ctx0" brushRef="#br0">1 114 13723,'0'0'86,"0"0"-1,0 0 1,0 0-1,0 0 1,0 0 0,1 0-1,-1 0 1,0 0-1,0 0 1,0 0 0,0 0-1,1 0 1,-1 0-1,0 0 1,0 0 0,0 0-1,0 0 1,0 0-1,1 1 1,-1-1 0,0 0-1,0 0 1,0 0-1,0 0 1,0 0 0,0 0-1,0 0 1,0 1-1,1-1 1,-1 0 0,0 0-1,0 0 1,0 0-1,0 0 1,0 1 0,0-1-1,0 0 1,0 0-1,0 0 1,0 0 0,0 1-1,0-1 1,0 0 0,0 0-1,0 0 1,0 0-1,0 0 1,0 1 0,0-1-1,0 0 1,0 0-1,-1 0 1,1 0 0,0 0-1,0 1 1,0-1-1,14-3 1613,89-39 1058,21-7-1694,-105 43-1126,1 1 1,0 0-1,0 1 0,27-1 1,-27 8-1263,-17 1 130,-10 3 582,-8-1-8,-8 4-184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36.533"/>
    </inkml:context>
    <inkml:brush xml:id="br0">
      <inkml:brushProperty name="width" value="0.05" units="cm"/>
      <inkml:brushProperty name="height" value="0.05" units="cm"/>
    </inkml:brush>
  </inkml:definitions>
  <inkml:trace contextRef="#ctx0" brushRef="#br0">1 88 15347,'6'6'1609,"1"-2"-825,3-1-248,4-3 808,3-2-160,5-3-199,4-3-105,2-3-280,2-1-112,2 0-296,-2-1-184,-1 3-464,-1 1-280,-2 2-432,-3 1 880,-9 2-225,-1 2-207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36.955"/>
    </inkml:context>
    <inkml:brush xml:id="br0">
      <inkml:brushProperty name="width" value="0.05" units="cm"/>
      <inkml:brushProperty name="height" value="0.05" units="cm"/>
    </inkml:brush>
  </inkml:definitions>
  <inkml:trace contextRef="#ctx0" brushRef="#br0">1 0 15883,'6'0'1072,"1"1"0,0 0 0,-1 0 0,13 4-1,27 14 616,-30-9-1540,1 0 0,-2 1 0,16 13 0,-24-17-109,0-1 1,-1 1-1,0 0 0,0 1 0,0-1 1,-1 1-1,0 0 0,-1 0 0,0 1 1,0-1-1,-1 1 0,0 0 0,0 0 1,-1 0-1,0 1 0,-1-1 1,0 0-1,0 1 0,-1-1 0,0 0 1,-3 13-1,0-2 16,-2 0 1,0 0-1,-1 0 0,-1-1 1,-1 0-1,-1 0 0,0-1 1,-21 29-1,-41 62-952,65-101 352,3-4-13,7-8 116,8-8-50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3:17.714"/>
    </inkml:context>
    <inkml:brush xml:id="br0">
      <inkml:brushProperty name="width" value="0.05" units="cm"/>
      <inkml:brushProperty name="height" value="0.05" units="cm"/>
    </inkml:brush>
  </inkml:definitions>
  <inkml:trace contextRef="#ctx0" brushRef="#br0">0 47 9242,'2'1'197,"0"0"1,0 0-1,1 0 1,-1-1-1,0 1 1,0-1-1,0 0 1,0 1-1,1-1 1,-1 0-1,0-1 1,0 1-1,1 0 1,-1 0-1,3-2 1,37-13 1117,-17 6-800,1 2-309,1 1 0,-1 1 0,1 1 0,0 2 0,-1 1 0,1 1 0,0 1 0,0 1 0,0 1 0,-1 2 0,49 15 0,-15-3-68,1-3 1,0-2 0,1-3-1,79 2 1,142 2-73,246-2 25,92-22-79,-408 10-9,124-12 0,-153 3 1,224 16 0,-292 5-1,573 23 58,-504-43-55,100-1-14,159-11 43,-111-5 28,-326 27-52,-1 0 0,1 0 0,-1 0 0,1 1 0,-1 0 0,9 5 0,23 5-7,-8-6-403,0-2-1,0 0 1,1-3-1,-1 0 1,0-2-1,60-10 1,-28-3 65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6.432"/>
    </inkml:context>
    <inkml:brush xml:id="br0">
      <inkml:brushProperty name="width" value="0.05" units="cm"/>
      <inkml:brushProperty name="height" value="0.05" units="cm"/>
    </inkml:brush>
  </inkml:definitions>
  <inkml:trace contextRef="#ctx0" brushRef="#br0">171 1 19916,'0'0'44,"0"0"0,0 0 0,1 0 0,-1 0 0,0 0 0,0 0 0,0 0 0,0 0 0,0 0 0,1 0 0,-1 0 0,0 0 0,0 0 0,0 0 0,0 0-1,0 0 1,1 0 0,-1 0 0,0 0 0,0 0 0,0 0 0,0 0 0,1 0 0,-1 0 0,0 0 0,0 0 0,0 1 0,0-1 0,0 0 0,0 0 0,0 0 0,1 0 0,-1 0 0,0 0 0,0 0-1,0 1 1,0-1 0,0 0 0,0 0 0,0 0 0,0 0 0,0 0 0,0 1 0,0-1 0,0 0 0,4 13 618,-2 17 128,35 410 1245,-38-424-2472,1-16 404,0 0 1,0 0 0,0 0 0,0 0 0,0 0 0,0 1 0,0-1 0,0 0 0,0 0-1,0 0 1,-1 0 0,1 0 0,0 0 0,0 0 0,0 0 0,0 0 0,0 1-1,0-1 1,0 0 0,0 0 0,-1 0 0,1 0 0,0 0 0,0 0 0,0 0-1,0 0 1,0 0 0,0 0 0,-1 0 0,1 0 0,0 0 0,0 0 0,0 0 0,0 0-1,0 0 1,0 0 0,-1 0 0,1 0 0,0 0 0,0 0 0,0 0 0,0 0-1,0 0 1,0 0 0,0-1 0,-1 1 0,-16-19-2947,13 13 2832,-114-133-7460,70 83 8460,46 54-883,-2-2 540,1 1-1,0-1 1,0 0 0,1 0 0,-1 0-1,-2-6 1,5 9-366,0 0 1,0 1-1,-1-1 1,1 0-1,0 0 1,0 0-1,0 0 0,0 0 1,0 0-1,0 0 1,1 1-1,-1-1 1,0 0-1,0 0 0,1 0 1,-1 0-1,0 0 1,1 1-1,-1-1 0,1 0 1,-1 0-1,1 1 1,-1-1-1,1 0 1,-1 1-1,1-1 0,0 0 1,-1 1-1,1-1 1,0 1-1,0-1 1,0 1-1,-1 0 0,1-1 1,0 1-1,0 0 1,0-1-1,0 1 0,1 0 1,32-10 1289,0 1 1,49-5-1,30-7-1542,-108 20 172,3-1 3,0 0 1,0-1 0,-1 1 0,1-2 0,10-5 0,-7 2-81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8.306"/>
    </inkml:context>
    <inkml:brush xml:id="br0">
      <inkml:brushProperty name="width" value="0.05" units="cm"/>
      <inkml:brushProperty name="height" value="0.05" units="cm"/>
    </inkml:brush>
  </inkml:definitions>
  <inkml:trace contextRef="#ctx0" brushRef="#br0">1 1 17116,'1'0'145,"-1"1"0,1-1-1,-1 0 1,1 1 0,-1-1 0,1 1 0,-1-1 0,1 1 0,-1 0 0,1-1 0,-1 1 0,0-1 0,1 1 0,-1 0 0,0-1 0,0 1 0,1 0 0,-1-1-1,0 1 1,0 0 0,0-1 0,0 1 0,0 0 0,0 0 0,0-1 0,0 2 0,2 32 1086,-2-22-586,1 2-377,31 292 1072,-55-376-3418,9 26 1616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8.743"/>
    </inkml:context>
    <inkml:brush xml:id="br0">
      <inkml:brushProperty name="width" value="0.05" units="cm"/>
      <inkml:brushProperty name="height" value="0.05" units="cm"/>
    </inkml:brush>
  </inkml:definitions>
  <inkml:trace contextRef="#ctx0" brushRef="#br0">1 1 17540,'4'0'2040,"0"4"-1336,1 3-272,1-1 1233,2 1-833,1 0-184,1-4-584,0 0-408,1-3 88,-2-4 192,-2 0-152,0-2-104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9.569"/>
    </inkml:context>
    <inkml:brush xml:id="br0">
      <inkml:brushProperty name="width" value="0.05" units="cm"/>
      <inkml:brushProperty name="height" value="0.05" units="cm"/>
    </inkml:brush>
  </inkml:definitions>
  <inkml:trace contextRef="#ctx0" brushRef="#br0">0 41 16388,'3'4'465,"0"1"0,-1-1 1,1 0-1,-1 1 0,0-1 1,0 1-1,-1 0 1,3 9-1,0 2 678,70 215 2371,20 119-2905,-90-321-602,-6-20-90,-8-19-158,-23-47-298,2-1-1,-30-82 0,44 94 655,17 46-110,0 0 1,0 0-1,0 0 1,0 0-1,0-1 0,0 1 1,0 0-1,0 0 0,0 0 1,0 0-1,0-1 0,0 1 1,0 0-1,0 0 0,0 0 1,0 0-1,0-1 1,0 1-1,0 0 0,0 0 1,0 0-1,0 0 0,0 0 1,0-1-1,0 1 0,0 0 1,1 0-1,-1 0 0,0 0 1,0 0-1,0 0 1,0-1-1,0 1 0,0 0 1,1 0-1,-1 0 0,0 0 1,0 0-1,0 0 0,0 0 1,0 0-1,1 0 0,9 2 110,18 12-258,-16-8-190,-1-1-341,1-2-1,-1 1 0,1-2 0,0 0 1,0 0-1,0-1 0,0 0 1,0-1-1,0-1 0,0 0 0,13-2 1,-5-1-533,-1-1-1,0-1 1,0 0 0,-1-1 0,35-19 0,-38 16 1418,-14 10-92,-1-1 0,1 1 0,-1 0 0,0 0 0,1-1 0,-1 1 0,1-1 0,-1 1 0,0 0 0,1-1 0,-1 1 0,0-1 0,1 1 0,-1-1 0,0 1 0,0-1 0,1 1 0,-1-1 0,0 1 0,0-1 0,0 1-1,0-1 1,0 1 0,0-1 0,0 1 0,0-1 0,0 0 0,0 1 29,0-1-1,-1 1 0,1 0 1,-1 0-1,1 0 1,0-1-1,-1 1 1,1 0-1,-1 0 0,1 0 1,-1 0-1,1 0 1,-1 0-1,1 0 0,0 0 1,-1 0-1,1 0 1,-1 0-1,1 0 0,-1 0 1,1 0-1,-1 0 1,1 0-1,0 1 0,-1-1 1,1 0-1,-1 0 1,1 1-1,0-1 0,-1 0 1,1 0-1,0 1 1,-1-1-1,1 0 0,-1 1 1,-14 13 1761,5-2-1276,1-1 0,0 2-1,1-1 1,0 1-1,-10 24 1,13-24-518,-1 1 1,2 0-1,0 0 1,1 0-1,0 1 1,1-1 0,0 1-1,2 0 1,0-1-1,1 16 1,-1-28-105,1 0 0,-1-1 0,0 1 0,1 0 1,-1-1-1,1 1 0,0 0 0,-1-1 0,1 1 0,0-1 0,0 1 1,0-1-1,0 1 0,0-1 0,0 1 0,2 0 0,-2-1-2,0-1-1,1 1 0,-1-1 1,0 1-1,0-1 0,0 0 1,0 1-1,1-1 0,-1 0 1,0 0-1,0 0 0,0 0 1,1 0-1,-1 0 1,0 0-1,0-1 0,0 1 1,1 0-1,-1-1 0,0 1 1,0-1-1,0 1 0,0-1 1,0 1-1,0-1 0,1-1 1,6-3 35,-1-2 0,0 1 0,0-1 1,0 0-1,-1-1 0,0 1 0,0-1 0,-1 0 1,0-1-1,-1 1 0,4-10 0,2-5 111,-1-1 0,-2 0-1,6-28 1,-8-10 241,-5 81-405,0-1-1,1 0 0,1 1 0,0-1 0,2 0 1,0 0-1,1 0 0,14 31 0,-18-46 12,1 1-1,0-1 0,0 0 0,0 0 1,0 0-1,0 0 0,1 0 0,-1-1 1,1 1-1,0-1 0,0 1 0,0-1 1,0 0-1,0 0 0,4 1 0,-4-2 2,0 0 0,0-1 0,-1 1 0,1-1 0,0 1-1,0-1 1,-1 0 0,1 0 0,0-1 0,0 1 0,0 0 0,-1-1-1,1 0 1,0 0 0,-1 1 0,1-2 0,-1 1 0,1 0-1,-1 0 1,1-1 0,1-1 0,6-5 27,0 0-1,-1-1 1,-1 0 0,0-1 0,0 1 0,0-2-1,8-15 1,0-4 141,20-50 0,-22 40 12,-2-1-1,-2 0 1,-1 0-1,-3-1 1,-1 0-1,-2 0 1,-3-57-1,-4 68-35,0 24-88,-1 16-13,1 18-38,1 1-1,2-1 0,2 42 0,-1-32 2,1 18 12,9 56 0,-7-89-10,2 0 0,0 0-1,1 0 1,1 0 0,13 26-1,2-13 18,-22-34-28,1 0-1,0 1 1,0-1 0,0 0 0,0 0-1,0 0 1,0 0 0,1 1 0,-1-2-1,0 1 1,0 0 0,1 0 0,-1 0-1,1-1 1,-1 1 0,0 0-1,1-1 1,-1 0 0,1 1 0,0-1-1,-1 0 1,3 1 0,-4-2 0,1 1-1,-1 0 1,0-1 0,1 1 0,-1-1 0,1 1-1,-1-1 1,0 1 0,0-1 0,1 1 0,-1-1-1,0 1 1,0-1 0,0 1 0,1-1 0,-1 1-1,0-1 1,0 1 0,0-1 0,0 1 0,0-1-1,0 1 1,0-1 0,0 0 0,0 1 0,0-1-1,0 1 1,-1-1 0,1 1 0,0-1 0,0 1-1,0-1 1,-1 1 0,1-1 0,-9-21-1,9 22 1,-12-23-11,-1 1 0,-1 0 0,-1 1 0,-22-23 0,4 8 4,-51-41-1,83 77 7,0-1 0,1 0 0,-1 1 0,0-1 0,0 0 0,1 1 0,-1-1 0,0 0 0,1 0 0,-1 0 0,1 0 0,-1 0 0,1 0 0,-1-1 0,1 2 1,0 0-1,0-1 0,0 1 1,0 0-1,0 0 1,1-1-1,-1 1 1,0 0-1,0 0 1,0-1-1,0 1 0,1 0 1,-1 0-1,0 0 1,0-1-1,0 1 1,1 0-1,-1 0 1,0 0-1,0 0 0,1-1 1,-1 1-1,0 0 1,0 0-1,1 0 1,-1 0-1,0 0 1,0 0-1,1 0 0,-1 0 1,0 0-1,1 0 1,35 2-112,-22-1-9,5 0-167,-11 0-205,0 0 0,0-1 0,0 0 0,0-1 0,0 0-1,14-3 1,-21 4 441,-1 0 0,1 0 0,-1 0 0,0 0 0,1-1 0,-1 1 0,1 0 0,-1 0 0,1 0 0,-1-1 0,0 1 0,1 0 0,-1-1 0,0 1 0,1 0 0,-1-1 0,0 1 0,1 0 0,-1-1 0,0 1 0,0-1 0,1 1 0,-1 0 0,0-1 0,0 1 0,0-1 0,0 1 0,1-1 0,-1-4-916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50.006"/>
    </inkml:context>
    <inkml:brush xml:id="br0">
      <inkml:brushProperty name="width" value="0.05" units="cm"/>
      <inkml:brushProperty name="height" value="0.05" units="cm"/>
    </inkml:brush>
  </inkml:definitions>
  <inkml:trace contextRef="#ctx0" brushRef="#br0">0 77 20316,'10'4'1753,"6"-4"-1297,3-3-168,3-4 408,3-3-632,-1-6 176,-5 5-96,-9-2-280</inkml:trace>
  <inkml:trace contextRef="#ctx0" brushRef="#br0" timeOffset="1">212 53 19820,'7'2'2457,"1"4"-1609,-7-9-376,6-5 1737,-1-5-1465,3-2-816,-4 3 168,1 3-168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07.647"/>
    </inkml:context>
    <inkml:brush xml:id="br0">
      <inkml:brushProperty name="width" value="0.05" units="cm"/>
      <inkml:brushProperty name="height" value="0.05" units="cm"/>
    </inkml:brush>
  </inkml:definitions>
  <inkml:trace contextRef="#ctx0" brushRef="#br0">11 47 18700,'-4'-8'2040,"2"1"-1279,-2-1 2391,4 10-2576,1 1-240,2 0-480,-1-3-184,0 1-240,1-4-128,2-1-208,-2-2-168,-2-1-289,0 1-423,-1-1 1168,3 11-1000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08.051"/>
    </inkml:context>
    <inkml:brush xml:id="br0">
      <inkml:brushProperty name="width" value="0.05" units="cm"/>
      <inkml:brushProperty name="height" value="0.05" units="cm"/>
    </inkml:brush>
  </inkml:definitions>
  <inkml:trace contextRef="#ctx0" brushRef="#br0">2 0 15939,'-2'18'2545,"2"-1"-1345,0-3-480,2 3 2537,-1-2-2009,0-2-231,1-3-473,-1-5-280,2-7-1385,-3-10 985,0-5-144,6-5-72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08.473"/>
    </inkml:context>
    <inkml:brush xml:id="br0">
      <inkml:brushProperty name="width" value="0.05" units="cm"/>
      <inkml:brushProperty name="height" value="0.05" units="cm"/>
    </inkml:brush>
  </inkml:definitions>
  <inkml:trace contextRef="#ctx0" brushRef="#br0">6 2 20740,'16'0'2201,"1"3"-1561,6 1-288,6-1 1272,5 0-879,3-2-193,5 1-336,-3-2-216,-4 0-416,-5-2-344,-5-2-673,-9 0-1351,-8-2 2192,-6 4-497,-12 2-295</inkml:trace>
  <inkml:trace contextRef="#ctx0" brushRef="#br0" timeOffset="1">0 213 15771,'6'20'2153,"10"-7"-961,7-6-432,10-7 1537,7-3-609,7-6-448,2-1-223,0-1-369,-4-1-280,-6 2-624,-4 5-640,-11-4 800,-5 3-161,-9 0-135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09.688"/>
    </inkml:context>
    <inkml:brush xml:id="br0">
      <inkml:brushProperty name="width" value="0.05" units="cm"/>
      <inkml:brushProperty name="height" value="0.05" units="cm"/>
    </inkml:brush>
  </inkml:definitions>
  <inkml:trace contextRef="#ctx0" brushRef="#br0">0 46 18900,'0'-10'4822,"1"27"-2731,1 51-1000,4-18-861,20 89 1,-26-137-222,1 0 0,-1-1 0,0 1 1,1 0-1,0-1 0,-1 1 0,1-1 1,0 1-1,0-1 0,0 1 0,0-1 1,2 3-1,-3-4-2,0 0-1,1 0 1,-1 0-1,0 0 1,0 0 0,1 0-1,-1 0 1,0 0 0,1 0-1,-1 0 1,0 0-1,1 0 1,-1-1 0,0 1-1,0 0 1,1 0 0,-1 0-1,0 0 1,1 0 0,-1 0-1,0-1 1,0 1-1,1 0 1,-1 0 0,0-1-1,0 1 1,0 0 0,1 0-1,-1-1 1,0 1-1,0 0 1,0 0 0,0-1-1,0 1 1,0 0 0,1 0-1,-1-1 1,1-4 49,1 1 0,-1-1 0,1 0 0,-1 0 1,-1 0-1,1-8 0,-5-87 479,2 88-486,0-1 0,0 1-1,-1 0 1,-1 0 0,-8-21 0,22 67-63,-8-31 11,-1 0 1,1-1 0,0 1-1,0 0 1,0-1 0,0 0-1,1 1 1,-1-1 0,0 0-1,1 0 1,0 0 0,0-1 0,-1 1-1,1 0 1,0-1 0,0 0-1,0 0 1,7 2 0,-6-3 2,1 0 0,-1 0 0,1 0 0,-1 0 0,1 0 0,-1-1 0,1 0 0,-1 0 0,1 0 0,-1-1 0,0 0 0,0 1 0,5-4 0,3-2 4,0 0 1,-1-1 0,0 0 0,-1 0 0,0-1 0,0-1 0,-1 0 0,0 0 0,-1-1-1,0 0 1,10-19 0,-14 12 21,-7 14-12,-4 10-23,1 3 1,0 1 0,0-1 0,1 1 0,0 1 0,1-1 0,0 1 0,-4 17 1,3-1-6,0-1 0,0 29 1,4-49 13,1 0 0,0 0 1,0 0-1,0 0 0,1 0 1,0 1-1,2 6 1,-2-11-2,0 0 1,-1-1 0,1 1 0,0-1 0,0 1-1,0-1 1,0 1 0,1-1 0,-1 0-1,0 1 1,0-1 0,1 0 0,-1 0 0,1 0-1,-1 0 1,1 0 0,-1 0 0,1 0 0,0-1-1,-1 1 1,1-1 0,0 1 0,-1-1-1,1 1 1,0-1 0,0 0 0,0 0 0,-1 0-1,4 0 1,6-2-104,0 0 0,0 0 0,0-1 0,-1 0-1,1-1 1,-1-1 0,0 1 0,0-1 0,0-1 0,-1 0-1,0 0 1,0-1 0,13-13 0,-21 19 32,0 0 1,0 0-1,0 0 1,-1 0-1,1-1 1,0 1-1,-1 0 1,1 0-1,-1-1 0,1 1 1,-1 0-1,0 0 1,1-1-1,-1 1 1,0 0-1,0-1 1,0 1-1,0 0 1,0-1-1,0 1 1,-1 0-1,1-1 0,0 1 1,-1 0-1,1-1 1,-1 1-1,0-2 1,-7-7-612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0.139"/>
    </inkml:context>
    <inkml:brush xml:id="br0">
      <inkml:brushProperty name="width" value="0.05" units="cm"/>
      <inkml:brushProperty name="height" value="0.05" units="cm"/>
    </inkml:brush>
  </inkml:definitions>
  <inkml:trace contextRef="#ctx0" brushRef="#br0">0 1 18580,'2'3'370,"0"-1"1,-1 1-1,1 0 0,-1 0 1,0 0-1,0 0 0,0 0 1,0 0-1,0 1 0,0 4 1,1 4 599,20 89 1362,43 169-1010,-65-270-1325,2 9-93,1-1 0,0 0 0,0 1 0,0-1 0,1 0 0,0-1 0,0 1 0,1-1 0,7 9 0,-12-16 44,1 0 0,-1 1 0,0-1 0,0 0 0,1 1 0,-1-1 0,0 0 0,1 0-1,-1 1 1,0-1 0,1 0 0,-1 0 0,0 0 0,1 1 0,-1-1 0,1 0 0,-1 0 0,0 0 0,1 0 0,-1 0 0,1 0 0,-1 0 0,1 0 0,-1 0 0,0 0 0,1 0 0,-1 0-1,1 0 1,-1 0 0,0 0 0,1 0 0,-1-1 0,1 1 0,-1 0 0,0 0 0,1 0 0,-1-1 0,1 0-12,-1 0 1,1 1-1,-1-1 0,1 0 1,-1 0-1,0 1 1,1-1-1,-1 0 0,0 0 1,0 0-1,0 0 0,0 0 1,0 1-1,0-1 1,0 0-1,0 0 0,0-1 1,-3-9-676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3:48.285"/>
    </inkml:context>
    <inkml:brush xml:id="br0">
      <inkml:brushProperty name="width" value="0.05" units="cm"/>
      <inkml:brushProperty name="height" value="0.05" units="cm"/>
    </inkml:brush>
  </inkml:definitions>
  <inkml:trace contextRef="#ctx0" brushRef="#br0">1 14 9338,'3'18'352,"2"1"0,0-1-1,1-1 1,1 1 0,17 30 0,-20-40-299,1-1 1,1 0-1,-1 0 1,1 0 0,0-1-1,1 0 1,0 0 0,0-1-1,0 0 1,0 0 0,1-1-1,0 1 1,0-2 0,14 6-1,-4-4 4,0-1 0,0 0 0,0-2 0,0 0 0,0-1 0,1-1 0,-1 0 0,20-4 1,17-5 268,70-22 0,-77 18-116,0 2 0,67-8-1,-58 17-52,110 9 0,56 24 71,9 1-66,219-12-41,-62-5-81,-368-13-39,788 40 164,174-57 46,-335-30-166,-273 18-21,194-25 27,-101 7 8,-1 22-35,-161 24 61,318-14 528,-569 8-660,-1-3-1,0-1 0,0-4 0,70-25 1,-62 11-15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0.605"/>
    </inkml:context>
    <inkml:brush xml:id="br0">
      <inkml:brushProperty name="width" value="0.05" units="cm"/>
      <inkml:brushProperty name="height" value="0.05" units="cm"/>
    </inkml:brush>
  </inkml:definitions>
  <inkml:trace contextRef="#ctx0" brushRef="#br0">89 127 14051,'-1'-4'647,"1"-1"0,0 1 0,-1-1 0,0 1 0,0-1 0,-2-4 0,3 8-551,0 0 0,0 1 0,-1-1 0,1 0 0,0 1 0,-1-1 0,1 0 0,0 1 1,-1-1-1,1 1 0,-1-1 0,1 1 0,-1-1 0,1 1 0,-1-1 0,0 1 0,1-1 1,-1 1-1,1 0 0,-1-1 0,0 1 0,1 0 0,-1-1 0,0 1 0,1 0 0,-1 0 0,0 0 1,0 0-1,1 0 0,-1 0 0,0 0 0,0 0 0,1 0 0,-1 0 0,0 0 0,1 0 1,-1 1-1,0-1 0,1 0 0,-1 0 0,0 1 0,1-1 0,-1 0 0,0 1 0,1-1 0,-1 1 1,1-1-1,-1 1 0,1-1 0,-1 2 0,-4 2 92,1 1 0,0-1 1,0 1-1,0 1 0,1-1 0,0 0 0,0 1 0,0 0 0,0 0 1,1-1-1,0 1 0,-1 10 0,0-2-105,0 1-1,1 0 1,1 0 0,1 17-1,0-27-62,0 1-1,1-1 0,0 0 0,0 0 1,0 1-1,0-1 0,1 0 0,3 5 1,-5-8-14,1-1 0,0 1 0,0-1 0,0 0 0,0 0 0,0 0 0,0 0 0,0 1 0,1-1 1,-1-1-1,0 1 0,0 0 0,1 0 0,-1 0 0,1-1 0,-1 1 0,1 0 0,-1-1 0,1 0 0,-1 1 0,1-1 1,-1 0-1,1 0 0,-1 0 0,1 0 0,-1 0 0,1 0 0,0 0 0,-1 0 0,1-1 0,2 0 0,2-2 19,1 1 0,-1-2 0,0 1 0,0-1 0,-1 1 0,1-2 0,-1 1 0,0 0 0,0-1 0,0 0 0,0 0 0,-1-1 0,6-10 0,3-4 147,-2-1 0,16-37 0,-20 39 47,0-1 0,-1 0 1,-1 0-1,5-34 0,-16 107 199,2-22-487,2-1 0,2 53 0,0-82 42,0 1 1,0 0-1,1 0 1,-1 0-1,0-1 0,1 1 1,0 0-1,-1-1 1,1 1-1,0 0 0,0-1 1,0 1-1,0-1 1,0 1-1,0-1 1,3 3-1,-3-4-9,0 1 0,0-1 0,-1 0 0,1 1 0,0-1 0,0 0 0,0 0 0,0 0 0,0 1-1,0-1 1,0 0 0,0-1 0,0 1 0,0 0 0,0 0 0,0 0 0,0 0 0,0-1 0,0 1 0,0 0 0,0-1 0,-1 1 0,1-1 0,0 1 0,0-1 0,0 0-1,-1 1 1,1-1 0,0 0 0,-1 1 0,1-1 0,0-1 0,5-4-320,-1-1-1,1 0 1,-2 0 0,1-1-1,-1 0 1,0 1 0,-1-1-1,1 0 1,2-13-1,0-5-495,5-48 0,-6 19-42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1.496"/>
    </inkml:context>
    <inkml:brush xml:id="br0">
      <inkml:brushProperty name="width" value="0.05" units="cm"/>
      <inkml:brushProperty name="height" value="0.05" units="cm"/>
    </inkml:brush>
  </inkml:definitions>
  <inkml:trace contextRef="#ctx0" brushRef="#br0">19 0 14371,'0'26'1396,"-1"18"1171,3 0-1,12 82 1,-12-115-2428,0 1-1,1-1 1,1 0 0,0 0 0,0-1-1,1 1 1,1-1 0,0 0 0,0 0-1,1-1 1,0 0 0,0 0 0,1-1-1,0 0 1,1 0 0,10 7 0,-27-36 437,8 20-565,-27-45 546,-45-60 0,71 105-539,0-1 0,0 1 0,-1-1-1,1 1 1,0 0 0,-1-1 0,1 1 0,-1 0 0,0 0-1,1 0 1,-1 0 0,0 1 0,-2-2 0,4 2-12,0 0 0,-1 0 0,1 0 0,0 0 1,-1 0-1,1 0 0,0 0 0,-1 0 0,1 0 1,0 0-1,-1 1 0,1-1 0,0 0 0,-1 0 1,1 0-1,0 0 0,0 0 0,-1 1 0,1-1 1,0 0-1,0 0 0,-1 1 0,1-1 0,0 0 0,0 0 1,-1 1-1,-1 15 109,2-10-105,1 1 0,0 0 0,1 0 0,-1-1 0,1 1 0,0-1 0,1 1 0,0-1 0,0 0 0,0 0 0,1 0 0,0-1 0,0 1 0,0-1 0,1 0 0,-1 0 0,1 0 0,1-1 0,-1 1 0,12 6 0,-12-8-10,-1-1 0,1 0 1,0 0-1,0 0 0,0 0 1,0-1-1,0 0 0,1 0 1,-1 0-1,0 0 0,1-1 1,-1 0-1,0 0 0,1-1 1,-1 1-1,0-1 0,0 0 1,1-1-1,-1 1 0,0-1 1,0 0-1,-1 0 0,1-1 1,0 1-1,-1-1 0,1 0 1,4-5-1,-4 3 6,0-1 0,0 0 0,-1 0 1,1 0-1,-1-1 0,-1 1 0,1-1 0,-1 0 0,-1 0 1,1 0-1,-1-1 0,0 1 0,-1-1 0,0 1 0,0-1 0,0 1 1,-1-11-1,0 18-6,0-1 1,0 0-1,0 0 1,0 0-1,-1 0 0,1 0 1,0 1-1,0-1 1,0 0-1,-1 0 1,1 0-1,0 1 1,-1-1-1,1 0 0,-1 0 1,0 0-1,1 1 1,0-1-1,-1 1 0,1 0 0,0 0 0,-1 0 1,1 0-1,0 0 0,-1 0 0,1 0 1,0 0-1,0 0 0,-1 0 0,1 0 1,0 0-1,-1 0 0,1 0 0,0 0 1,-1 0-1,1 0 0,0 1 0,0-1 1,-1 0-1,1 0 0,0 0 0,-1 0 0,1 1 1,0-1-1,-1 0 0,-1 2 1,0 0-1,1 0 1,-1 0-1,0 1 1,1-1-1,-1 0 0,1 1 1,-3 4-1,-1 7 18,0 0 0,1 1 0,1-1 0,0 1 0,1-1 0,0 1 0,1 0 0,1 0 0,2 22 0,-2-35-10,1 0-1,-1 0 1,0 0-1,1-1 1,-1 1-1,1 0 1,0-1-1,0 1 1,-1 0-1,1-1 1,0 1-1,0-1 1,0 1-1,1-1 1,-1 0-1,0 0 1,0 1-1,1-1 1,-1 0-1,1 0 1,2 1-1,-2-1 3,0-1-1,0 1 1,1-1-1,-1 0 1,0 0-1,0 0 1,0 0-1,1 0 1,-1 0-1,0-1 1,0 1-1,0-1 1,0 0-1,0 1 1,3-2-1,5-4 17,1 0 0,-1 0-1,-1-1 1,1 0 0,10-11-1,31-38 36,-38 40-52,0 1 0,2 0-1,16-13 1,-30 27-9,-1 1-1,0 0 0,1-1 1,-1 1-1,0 0 0,1-1 1,-1 1-1,0 0 0,1-1 0,-1 1 1,1 0-1,-1 0 0,1 0 1,-1-1-1,1 1 0,-1 0 1,1 0-1,-1 0 0,1 0 1,-1 0-1,1 0 0,-1 0 1,1 0-1,-1 0 0,1 0 1,-1 0-1,0 0 0,1 1 1,-1-1-1,1 0 0,-1 0 1,1 0-1,-1 1 0,1-1 1,-1 0-1,0 0 0,1 1 1,-1-1-1,0 0 0,1 1 1,-1-1-1,0 1 0,1-1 1,-1 0-1,0 1 0,0-1 0,1 1 1,-1-1-1,0 1 0,0-1 1,0 1-1,1 0 0,2 27-28,-3-25 26,0 32-23,2 23 16,-2-57 12,0 0 1,0-1-1,0 1 0,0 0 0,0-1 0,0 1 0,1-1 0,-1 1 1,0 0-1,0-1 0,0 1 0,1 0 0,-1-1 0,0 1 1,1-1-1,-1 1 0,1-1 0,-1 1 0,0-1 0,1 1 0,-1-1 1,1 1-1,0-1 0,-1 0 0,1 1 0,-1-1 0,2 1 1,-1-1 0,0 0 0,0 0 0,0 0 1,0-1-1,0 1 0,0 0 0,0 0 1,0-1-1,0 1 0,0-1 1,0 1-1,0-1 0,0 1 0,0-1 1,1 0-1,5-5 16,-1-1 0,1 1 1,6-9-1,-10 12-10,48-56 43,-51 59-52,0 0-1,0-1 1,0 1 0,0 0 0,0 0-1,1 0 1,-1 0 0,0 0-1,0 0 1,0-1 0,0 1 0,0 0-1,0 0 1,1 0 0,-1 0-1,0 0 1,0 0 0,0 0 0,0 0-1,0 0 1,1 0 0,-1 0-1,0 0 1,0 0 0,0 0 0,0 0-1,1 0 1,-1 0 0,0 0 0,0 0-1,0 0 1,0 0 0,1 0-1,-1 0 1,0 0 0,0 0 0,0 0-1,0 0 1,0 0 0,1 0-1,-1 0 1,0 0 0,0 1 0,0-1-1,0 0 1,0 0 0,0 0 0,1 0-1,-1 0 1,1 13-11,-6 20 3,4-28 9,1-5 1,0 1-1,0-1 1,0 0-1,-1 1 1,1-1 0,0 0-1,0 1 1,0-1 0,0 0-1,0 1 1,0-1 0,0 1-1,0-1 1,0 0 0,0 1-1,0-1 1,0 1-1,0-1 1,0 0 0,0 1-1,0-1 1,0 0 0,1 1-1,-1-1 1,0 0 0,0 1-1,0-1 1,1 0-1,-1 1 1,0-1 0,0 0-1,1 1 1,-1-1 0,0 0-1,1 0 1,-1 1 0,0-1-1,1 0 1,13-9 91,14-24 62,-20 23-117,0-1-1,-1-1 1,-1 1-1,0-1 1,7-18-1,-12 27-36,0 1 0,0-1 0,-1 0 0,0 1 0,1-1 0,-1 0 0,0 0 0,0 1 0,0-1 0,0 0 0,-1 1 0,1-1 0,-1 0 0,-1-3 0,1 4-5,0 0 1,-1 0 0,1 1-1,0-1 1,-1 0 0,0 1-1,1-1 1,-1 1 0,0-1-1,0 1 1,0 0 0,0 0-1,0 0 1,0 0-1,0 0 1,0 0 0,0 1-1,0-1 1,0 1 0,-4-1-1,4 1-16,0-1 0,0 1 0,0 0-1,0 0 1,0 0 0,0 1-1,0-1 1,0 0 0,0 1 0,0 0-1,0-1 1,0 1 0,0 0-1,0 0 1,0 0 0,1 0 0,-1 0-1,0 0 1,1 0 0,-1 1-1,-1 1 1,2-2-258,-1 1 0,1 0 0,0-1 0,0 1-1,0 0 1,0 0 0,0 0 0,0 0 0,0 0 0,1 0-1,-1 0 1,0 3 0,2-15-373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1.946"/>
    </inkml:context>
    <inkml:brush xml:id="br0">
      <inkml:brushProperty name="width" value="0.05" units="cm"/>
      <inkml:brushProperty name="height" value="0.05" units="cm"/>
    </inkml:brush>
  </inkml:definitions>
  <inkml:trace contextRef="#ctx0" brushRef="#br0">49 15 20564,'-23'-4'2345,"10"1"-1609,5 0-464,3 2 1665,5-2-1841,9 3 344,7 0-448,-1 1-208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3.570"/>
    </inkml:context>
    <inkml:brush xml:id="br0">
      <inkml:brushProperty name="width" value="0.05" units="cm"/>
      <inkml:brushProperty name="height" value="0.05" units="cm"/>
    </inkml:brush>
  </inkml:definitions>
  <inkml:trace contextRef="#ctx0" brushRef="#br0">73 21 18812,'1'30'3101,"-19"124"76,-25 77-3027,35-205-676,5-26-53,2-6-95,1-44-1245,37-307-2419,-36 352 4429,4-22 152,-5 26-195,0 0 0,1 0 0,-1 1 0,0-1-1,0 0 1,1 0 0,-1 0 0,0 0 0,1 0 0,-1 1 0,1-1 0,-1 0 0,1 0 0,0 1-1,-1-1 1,1 0 0,0 1 0,-1-1 0,2 0 0,-1 1-11,-1 0-1,1 0 1,-1 1-1,0-1 1,1 0 0,-1 1-1,1-1 1,-1 0-1,0 1 1,1-1 0,-1 1-1,0-1 1,0 1 0,1-1-1,-1 1 1,0-1-1,0 1 1,0-1 0,1 1-1,-1-1 1,0 1-1,0-1 1,0 1 0,0-1-1,0 1 1,0-1 0,0 1-1,0 0 1,1 23 363,-1-20-248,1 60 700,-2-20-242,2 0 1,2 0-1,2-1 1,13 53-1,-17-93-562,0 1 0,0-1 0,0 1 0,0-1 0,1 1 0,0-1-1,-1 0 1,1 1 0,0-1 0,1 0 0,-1 0 0,0 0 0,1-1-1,0 1 1,0-1 0,5 4 0,-8-6-55,0 0 0,0 1 0,0-1 0,0 0 1,1 0-1,-1 0 0,0 0 0,0 0 0,0 0 0,1 0 0,-1 0 0,0 0 1,0 0-1,0 0 0,0 0 0,1 0 0,-1 0 0,0 0 0,0 0 0,0 0 1,1 0-1,-1 0 0,0 0 0,0 0 0,0 0 0,1 0 0,-1 0 0,0 0 1,0 0-1,0 0 0,0-1 0,1 1 0,-1 0 0,0 0 0,0 0 0,0 0 1,0 0-1,0-1 0,1 1 0,-1 0 0,0 0 0,0 0 0,0 0 0,0-1 1,0 1-1,0 0 0,0 0 0,0 0 0,0-1 0,0 1 0,0 0 0,0 0 1,0 0-1,0-1 0,0 1 0,0 0 0,0 0 0,0 0 0,0 0 0,0-1 0,0 1 1,0 0-1,0 0 0,0 0 0,0-1 0,0 1 0,-1 0 0,1 0 0,0 0 1,-7-15-487,-8-6 389,-1 2-1,-2-1 1,0 2-1,-36-29 1,61 44 1982,7 2-1550,-14 1-262,18-2 87,0-1 0,-1-1 0,1 0 0,-1-2 0,0 0 0,0 0 0,21-13 0,38-14-907,-75 32 739,-1 1 0,1 0 1,0 0-1,0 0 0,-1 0 0,1 0 1,0 0-1,0 0 0,0 0 1,-1 0-1,1 0 0,0 0 1,0 1-1,-1-1 0,1 0 1,0 0-1,0 1 0,-1-1 0,1 1 1,0-1-1,-1 1 0,1-1 1,-1 1-1,1-1 0,-1 1 1,1-1-1,-1 1 0,1 0 1,-1-1-1,1 1 0,-1 0 0,0-1 1,1 1-1,-1 0 0,13 35 37,-6-13-2,-6-22-15,-1 0 0,1 0 0,-1 0 0,1 0 0,0 0 0,0 0-1,-1 0 1,1 0 0,0-1 0,0 1 0,0 0 0,0 0 0,0-1-1,0 1 1,0 0 0,0-1 0,1 1 0,-1-1 0,0 0-1,0 1 1,0-1 0,0 0 0,1 0 0,-1 1 0,0-1 0,0 0-1,1 0 1,-1 0 0,0-1 0,0 1 0,2 0 0,3-3 13,0 1 0,-1-1 1,1 0-1,-1 0 0,8-6 1,19-11 50,-31 20-65,1-1 0,-1 0-1,1 1 1,-1-1 0,1 1 0,-1 0-1,1-1 1,-1 1 0,1 0 0,-1 0 0,1 0-1,-1 0 1,1 0 0,0 0 0,-1 0 0,1 1-1,1 0 1,-1 0 9,-1 0 0,1 0 0,-1 0 0,1 1 0,-1-1 0,0 0 0,0 1 0,0-1 0,0 1 0,0-1 0,0 1 1,0 0-1,0-1 0,-1 1 0,1 0 0,0 0 0,-1-1 0,1 4 0,4 36 238,-4-34-190,-1 13 170,-1-16-331,2-9-623,-2-46 291,2 14 185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4.588"/>
    </inkml:context>
    <inkml:brush xml:id="br0">
      <inkml:brushProperty name="width" value="0.05" units="cm"/>
      <inkml:brushProperty name="height" value="0.05" units="cm"/>
    </inkml:brush>
  </inkml:definitions>
  <inkml:trace contextRef="#ctx0" brushRef="#br0">152 156 18788,'-1'-3'251,"0"0"0,0 0 1,0 0-1,-1 0 0,1 0 0,-1 1 1,0-1-1,0 0 0,0 1 0,0-1 0,0 1 1,0 0-1,-1 0 0,1 0 0,-1 0 0,0 0 1,-4-2-1,5 3-146,0 1 0,0-1 0,0 1-1,0 0 1,-1 0 0,1 0 0,0 0 0,0 0 0,0 0 0,0 0 0,0 0 0,0 1 0,0-1-1,0 1 1,0 0 0,0 0 0,0 0 0,0 0 0,0 0 0,0 0 0,0 0 0,1 0-1,-1 1 1,0-1 0,1 1 0,0-1 0,-3 3 0,-2 4-32,0 1 1,1-1-1,0 1 1,0 0 0,1 0-1,0 1 1,0-1-1,1 1 1,1 0-1,-2 10 1,0 2-79,1 0 0,2-1 0,1 37 0,5-26 0,-5-31 5,0 0 0,0-1 0,1 1 0,-1 0 0,0-1 0,0 1 0,0 0 0,1-1 0,-1 1 0,0-1 0,1 1 0,-1 0 0,1-1 0,-1 1 0,0-1 0,1 1 0,-1-1 0,1 1 0,-1-1 0,1 0 0,0 1 0,-1-1 0,1 0 0,-1 1 0,1-1 0,0 0 0,-1 0 0,1 1 0,0-1 0,-1 0 0,1 0 0,0 0 0,-1 0 0,1 0 0,0 0 0,-1 0 0,1 0 0,0 0 0,-1 0 0,1 0 0,0-1 0,-1 1 0,1 0 0,0 0 0,0-1 0,3-2 1,1 0 0,-1 0 0,0-1 0,-1 1-1,1-1 1,-1 0 0,1 0 0,3-6 0,21-40 9,-20 36-4,64-128 74,-59 111-24,-1 0-1,14-57 1,-25 77-1,-7 30-19,-1 16-40,2 0 0,1 0 0,2 0 1,2 47-1,1-74 3,-1-1 1,1 0-1,0 0 1,1 0-1,0 0 0,0 0 1,0-1-1,5 9 1,-6-14 0,-1 1-1,1-1 1,0 1 0,0-1 0,0 0-1,1 0 1,-1 1 0,0-1 0,0 0-1,1 0 1,-1 0 0,0 0 0,1 0 0,-1-1-1,1 1 1,-1 0 0,1-1 0,0 1-1,-1-1 1,1 1 0,-1-1 0,1 0-1,0 0 1,-1 0 0,1 0 0,0 0-1,-1 0 1,1 0 0,0 0 0,-1-1 0,1 1-1,0-1 1,-1 1 0,1-1 0,-1 0-1,1 1 1,-1-1 0,1 0 0,-1 0-1,3-2 1,4-3 4,0-1-1,0 0 1,-1 0-1,0 0 0,0-1 1,-1 0-1,0 0 1,6-11-1,-3 3 12,0-1-1,-1 0 1,9-28 0,-14 32-1,-6 18-15,-7 22-23,5-9 16,1 0 0,0 0 0,1 0 1,1 1-1,1-1 0,1 1 0,4 36 0,-4-53 9,0 0 1,1 0-1,-1 0 0,1 0 1,-1-1-1,1 1 0,0 0 0,0 0 1,0 0-1,0-1 0,0 1 1,0-1-1,0 1 0,0-1 0,1 1 1,-1-1-1,1 1 0,-1-1 1,1 0-1,-1 0 0,1 0 0,0 0 1,-1 0-1,1 0 0,0-1 1,0 1-1,0 0 0,0-1 1,0 0-1,0 1 0,0-1 0,0 0 1,-1 0-1,1 0 0,0 0 1,0 0-1,0-1 0,0 1 0,0 0 1,0-1-1,2 0 0,8-4 7,0 1 0,0-2 1,0 1-1,20-14 0,-30 17-7,19-11 20,0 1-6,0-2 0,0 0 0,20-20 1,-41 34 3,0-1 1,1 1 0,-1-1 0,0 1 0,0-1 0,0 1 0,1-1 0,-1 1 0,0-1-1,0 1 1,0-1 0,0 1 0,0-1 0,0 0 0,0 1 0,0-1 0,0 1 0,0-1-1,0 1 1,0-1 0,0 1 0,-1-1 0,1 1 0,0-1 0,0 1 0,-1-1 0,1 1-1,0-1 1,-1 1 0,1-1 0,-1 1 0,-14-17 436,10 12-304,0-1 5,-9-9 173,1 0 0,1 0 0,-16-28 0,27 43-342,1 0-1,0-1 0,0 1 0,0 0 0,0 0 0,0-1 0,0 1 0,0 0 1,0-1-1,0 1 0,0 0 0,0 0 0,0-1 0,0 1 0,0 0 0,0-1 0,0 1 1,0 0-1,0 0 0,0-1 0,0 1 0,0 0 0,0 0 0,0-1 0,1 1 1,-1 0-1,0 0 0,0-1 0,0 1 0,1 0 0,-1 0 0,0 0 0,0-1 0,0 1 1,1 0-1,-1 0 0,0 0 0,0 0 0,1-1 0,-1 1 0,0 0 0,0 0 1,1 0-1,-1 0 0,0 0 0,1 0 0,-1 0 0,0 0 0,0 0 0,1 0 0,-1 0 1,20 0-1009,-15 1 622,43-7-490,-21-1 319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5.666"/>
    </inkml:context>
    <inkml:brush xml:id="br0">
      <inkml:brushProperty name="width" value="0.05" units="cm"/>
      <inkml:brushProperty name="height" value="0.05" units="cm"/>
    </inkml:brush>
  </inkml:definitions>
  <inkml:trace contextRef="#ctx0" brushRef="#br0">9 64 17332,'-3'14'858,"1"1"1,0 0 0,0 28 0,2-35-723,1-1 1,-1 1 0,1 0 0,1-1-1,-1 1 1,1-1 0,1 1 0,-1-1-1,5 7 1,-6-12-114,-1-1-1,1 0 1,0 0-1,0 0 1,-1 0-1,1 0 1,0-1-1,0 1 1,0 0-1,0 0 1,0-1-1,0 1 1,1 0-1,-1-1 1,0 1-1,0-1 1,0 1-1,0-1 1,1 0-1,-1 1 1,0-1-1,0 0 1,1 0-1,-1 0 1,0 0-1,1 0 1,-1 0-1,0-1 1,0 1 0,1 0-1,-1 0 1,0-1-1,0 1 1,0-1-1,0 1 1,1-1-1,-1 0 1,1 0-1,4-3 86,1-1 0,-1 1 0,0-1 0,-1 0 0,6-7 0,13-16 580,27-43 0,4-5 436,-53 74-1092,-1 1 1,1-1-1,-1 0 0,1 1 0,0-1 0,-1 1 0,1-1 1,0 1-1,0 0 0,0 0 0,0 0 0,4-2 0,-5 3-23,0 0-1,0 0 1,0 0-1,0 0 0,0 0 1,0 0-1,0 1 0,0-1 1,0 0-1,0 1 0,0-1 1,0 0-1,0 1 1,0-1-1,-1 1 0,1-1 1,0 1-1,0 0 0,0-1 1,-1 1-1,1 0 0,0 0 1,-1-1-1,1 1 1,-1 0-1,1 0 0,-1 0 1,1 0-1,-1 0 0,1 1 1,17 49-3,-15-41-7,0 1 1,0-1-1,2-1 1,-1 1-1,8 12 0,-11-20 3,0-1 0,0 0 0,0 0 0,0 0-1,0-1 1,1 1 0,-1 0 0,0 0-1,0 0 1,0-1 0,1 1 0,-1-1 0,0 1-1,1-1 1,-1 1 0,1-1 0,-1 0-1,0 0 1,1 0 0,-1 0 0,1 0 0,-1 0-1,1 0 1,-1 0 0,0 0 0,1-1-1,-1 1 1,0 0 0,1-1 0,-1 0 0,0 1-1,1-1 1,-1 0 0,0 1 0,0-1-1,2-2 1,6-3 25,-1-1-1,0 0 0,13-14 1,-14 14-16,19-21 35,-14 14-17,1 0 1,1 1-1,24-18 1,-37 30-28,1 0-1,-1 0 1,0 0-1,1 0 0,-1 1 1,1-1-1,-1 1 1,1-1-1,0 1 1,-1-1-1,1 1 1,-1 0-1,1 0 1,0 0-1,-1 0 1,3 0-1,-3 0-2,0 1 0,0-1 1,0 0-1,0 1 0,0 0 0,0-1 0,0 1 1,0 0-1,0-1 0,0 1 0,0 0 0,-1 0 1,1 0-1,0-1 0,0 1 0,-1 0 0,1 0 1,0 1-1,2 6-9,0 1-1,-1-1 1,0 0 0,0 0-1,0 12 1,4 13 15,-6-32-4,0-1 0,1 1 0,-1-1 0,0 0 0,0 1 0,0-1 0,0 1 0,1-1 0,-1 0 0,0 1-1,0-1 1,1 0 0,-1 1 0,0-1 0,1 0 0,-1 0 0,0 1 0,1-1 0,-1 0 0,0 0 0,1 0-1,-1 1 1,0-1 0,1 0 0,-1 0 0,1 0 0,-1 0 0,0 0 0,1 0 0,-1 0 0,1 0 0,-1 0-1,1 0 1,-1 0 0,0 0 0,1 0 0,-1 0 0,1 0 0,-1 0 0,0 0 0,1-1 0,-1 1 0,0 0 0,1 0-1,-1 0 1,0-1 0,1 1 0,-1 0 0,0 0 0,1-1 0,-1 1 0,0 0 0,1-1 0,15-19 22,-15 19-22,9-14 12,17-25 5,-25 38-32,0 0 1,-1 0 0,1 0-1,0 1 1,0-1 0,0 0-1,0 1 1,0-1 0,0 1-1,0 0 1,1 0-1,-1-1 1,1 2 0,2-2-1,-4 2 5,0 0-1,0 0 0,0 1 0,0-1 0,0 0 0,0 1 0,0-1 0,0 1 1,-1-1-1,1 1 0,0-1 0,0 1 0,0 0 0,0-1 0,-1 1 0,1 0 1,0 0-1,-1-1 0,1 1 0,-1 0 0,1 0 0,-1 0 0,1 0 0,-1 0 1,0 0-1,1 0 0,-1 0 0,0 0 0,0 0 0,0 0 0,1 1 0,4 38-126,-5-36 118,0 134-63,-1-9 462,2-118-321,1-1 1,0 1-1,7 18 0,-6-21-36,-1 1 0,1-1 0,-1 0 0,-1 1 0,0 0 0,0 10 0,-1-17-21,0 0 0,-1-1 0,1 1 0,-1 0 0,1-1 0,-1 1-1,0-1 1,1 1 0,-1-1 0,0 0 0,0 1 0,0-1 0,0 0 0,0 1 0,-1-1 0,1 0-1,0 0 1,0 0 0,-1 0 0,1 0 0,-1 0 0,1-1 0,-1 1 0,1 0 0,-1-1 0,1 1-1,-1-1 1,0 1 0,1-1 0,-1 0 0,0 0 0,1 0 0,-1 0 0,-3 0 0,-1 0 11,0-1 1,-1 1 0,1-1 0,0 0 0,0 0-1,0-1 1,0 0 0,-7-3 0,9 3-8,0 0 0,0 0 0,1-1-1,-1 1 1,1-1 0,0 0 0,-1 0 0,1 0 0,0 0 0,1 0 0,-1-1 0,1 1 0,-1-1-1,1 0 1,0 0 0,0 0 0,1 0 0,-1 0 0,1 0 0,0 0 0,0 0 0,0-6 0,1 4-2,0-1 1,0 1-1,1 0 1,-1 0-1,2 0 1,-1 0-1,1 0 1,0 0-1,0 0 1,0 1-1,1-1 1,0 1-1,0 0 1,0-1-1,6-5 1,42-45-446,-35 40 216,0-2 0,-2 0 0,15-21-1,-11 7-5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8.507"/>
    </inkml:context>
    <inkml:brush xml:id="br0">
      <inkml:brushProperty name="width" value="0.05" units="cm"/>
      <inkml:brushProperty name="height" value="0.05" units="cm"/>
    </inkml:brush>
  </inkml:definitions>
  <inkml:trace contextRef="#ctx0" brushRef="#br0">33 10 18492,'0'0'90,"0"0"-1,-1 0 1,1 0-1,0 0 1,-1 0 0,1 0-1,-1 0 1,1 0 0,0 0-1,-1 0 1,1 1 0,0-1-1,-1 0 1,1 0-1,0 0 1,-1 0 0,1 1-1,0-1 1,0 0 0,-1 0-1,1 1 1,0-1-1,0 0 1,-1 1 0,1-1-1,0 0 1,0 1 0,0-1-1,0 0 1,-1 1-1,1-1 1,0 0 0,0 1-1,-6 17 86,5-16 145,-3 15 99,0 0 0,1 0 1,0 0-1,1 1 0,2-1 0,-1 1 0,2-1 1,5 32-1,-6-47-416,1 1 1,-1 0-1,1-1 0,0 1 0,0-1 1,0 0-1,0 1 0,0-1 1,1 0-1,-1 1 0,1-1 1,-1 0-1,1 0 0,0 0 1,0-1-1,0 1 0,0 0 1,4 2-1,-4-3 13,0-1 0,1 1-1,-1 0 1,0-1 0,1 1 0,-1-1 0,0 0-1,1 0 1,-1 0 0,1 0 0,-1 0 0,1 0-1,-1-1 1,0 1 0,1-1 0,-1 0-1,0 1 1,0-1 0,1 0 0,2-3 0,5-2 89,-1 0 0,0-1 0,0 0 0,-1-1 1,1 0-1,-2 0 0,10-13 0,-6 6 176,-1 0 0,0-1-1,12-29 1,-18 37-132,-2-1-1,1 1 1,-1-1-1,2-13 1,-4 19-110,0 0 1,0 0-1,0 1 1,0-1-1,0 0 0,-1 0 1,1 1-1,-2-5 1,2 6-26,-1 0 0,1 0 1,-1 1-1,1-1 0,-1 0 0,0 0 1,1 0-1,-1 0 0,0 0 1,0 1-1,1-1 0,-1 0 1,0 1-1,0-1 0,0 0 1,0 1-1,0-1 0,0 1 0,0 0 1,0-1-1,-1 1 0,0-1-10,0 1-1,0 0 0,0 0 0,0 0 0,0 0 1,0 1-1,0-1 0,0 0 0,0 1 0,0 0 1,0-1-1,1 1 0,-1 0 0,0 0 0,0 0 1,1 0-1,-1 0 0,1 0 0,-1 0 0,1 1 1,-1-1-1,1 1 0,0-1 0,-2 3 0,0-1-76,1 0 0,0 0 0,0 0 0,1 1 0,-1-1-1,1 0 1,-1 1 0,1-1 0,0 1 0,1-1 0,-1 1 0,0 4-1,1-8 35,0 0 0,0 1-1,0-1 1,0 0 0,0 1-1,0-1 1,1 0-1,-1 1 1,0-1 0,0 0-1,0 1 1,0-1 0,1 0-1,-1 0 1,0 1-1,0-1 1,0 0 0,1 0-1,-1 1 1,0-1 0,1 0-1,-1 0 1,0 0-1,0 1 1,1-1 0,-1 0-1,0 0 1,1 0 0,-1 0-1,0 0 1,1 0-1,-1 0 1,0 0 0,1 0-1,-1 0 1,0 0-1,1 0 1,-1 0 0,0 0-1,1 0 1,-1 0 0,0 0-1,1 0 1,0 0 0,13-5-1297,55-35-1867,-36 25 2235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8.928"/>
    </inkml:context>
    <inkml:brush xml:id="br0">
      <inkml:brushProperty name="width" value="0.05" units="cm"/>
      <inkml:brushProperty name="height" value="0.05" units="cm"/>
    </inkml:brush>
  </inkml:definitions>
  <inkml:trace contextRef="#ctx0" brushRef="#br0">41 22 18252,'-3'10'1060,"-1"0"0,0 0 0,-1 0 0,-10 16 1,5-10 586,12-14-1013,4-4-463,7-4-94,-5 1-8,0 1 0,0 0 0,0 1 0,0 0 0,1 0 0,11-2 0,-17 4-56,0 1 1,0 0-1,1 0 1,-1 0-1,0 1 1,0-1-1,0 1 1,0-1-1,0 1 1,0 0-1,0 0 1,0 1-1,-1-1 1,1 1-1,0-1 1,-1 1-1,1 0 1,-1 0-1,1 0 1,-1 0-1,4 4 1,1 3 10,-4-6-6,0 1-1,0-1 1,0 1-1,0-1 1,1-1-1,-1 1 1,8 4-1,-10-7-6,1 1 0,-1-1 1,1 1-1,0-1 0,-1 0 0,1 0 0,0 0 0,-1 0 1,1 0-1,0 0 0,-1 0 0,1-1 0,0 1 0,-1-1 1,1 1-1,-1-1 0,1 0 0,0 1 0,-1-1 0,0 0 1,1 0-1,-1 0 0,0 0 0,1 0 0,1-2 1,39-40 215,6-4-37,-43 43-172,0 0 1,0 0 0,1 0-1,-1 1 1,1 0 0,0 0 0,10-3-1,-14 5-18,0 1 0,0-1 0,-1 1-1,1 0 1,0 0 0,-1 0 0,1 0 0,0 0-1,0 0 1,0 0 0,-1 0 0,1 1 0,0-1-1,-1 1 1,1-1 0,0 1 0,-1 0-1,1-1 1,-1 1 0,1 0 0,-1 0 0,1 0-1,-1 0 1,0 1 0,1-1 0,-1 0 0,0 0-1,0 1 1,0-1 0,0 1 0,0-1-1,0 1 1,-1-1 0,2 4 0,2 5-6,-1 0 0,0 0 0,-1 0 1,2 18-1,-2-13 21,-2-11-14,5 14 30,-1-17-22,4-10-22,-8 9 32,1-1 0,-1 0 0,0 1 0,1-1 0,-1 0 0,0 0 0,1 1 0,-1-1 0,0 0 0,0 0 0,0 1 0,1-1 0,-1 0 0,0 0 0,0 0 0,0 1-1,0-1 1,-1 0 0,1 0 0,0 1 0,0-1 0,0 0 0,-1 0 0,1 1 0,0-1 0,-1 0 0,1 0 0,0 1 0,-1-1 0,0 0 0,-5-4 77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9.430"/>
    </inkml:context>
    <inkml:brush xml:id="br0">
      <inkml:brushProperty name="width" value="0.05" units="cm"/>
      <inkml:brushProperty name="height" value="0.05" units="cm"/>
    </inkml:brush>
  </inkml:definitions>
  <inkml:trace contextRef="#ctx0" brushRef="#br0">174 1 17780,'-3'0'238,"1"0"-1,-1 1 1,1-1 0,0 1 0,-1 0-1,1 0 1,0 0 0,-1 0 0,1 0 0,0 0-1,0 0 1,0 1 0,0-1 0,0 1-1,0 0 1,-3 3 0,-7 7 307,1 0-1,1 1 1,0 0-1,1 0 1,0 1 0,1 1-1,-8 17 1,6-9-428,2 0-1,0 1 1,2 0 0,-5 29 0,9-39-100,0 0 0,1 0 0,1 0 0,1 0 0,-1 0 0,6 21 0,-6-31-53,1-1 0,0 1 0,0 0 0,0-1 0,1 1 0,-1-1 0,1 0 0,0 1 0,0-1 0,0 0 0,1 0 0,-1 0 0,0 0 0,1-1 0,0 1 0,0-1 0,0 0 0,0 1 0,0-1 0,0-1 0,1 1 0,-1 0 0,1-1 0,-1 0 0,1 1 0,-1-1 0,1-1 0,0 1 0,3 0 0,7-2-210,-1 1 0,1-2 0,-1 0 0,0-1 0,0 0 0,22-9 0,-26 9 147,37-12-429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9.863"/>
    </inkml:context>
    <inkml:brush xml:id="br0">
      <inkml:brushProperty name="width" value="0.05" units="cm"/>
      <inkml:brushProperty name="height" value="0.05" units="cm"/>
    </inkml:brush>
  </inkml:definitions>
  <inkml:trace contextRef="#ctx0" brushRef="#br0">18 0 18204,'0'9'2072,"-1"11"-1223,-4 1-385,1 12 1808,0 6-976,2 2-840,1 7-207,1-5-369,3 0-153,0-12-399,0-5-208,-1-9-456,1-7 2184,-6-13-1744,-7-11 512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4:07.618"/>
    </inkml:context>
    <inkml:brush xml:id="br0">
      <inkml:brushProperty name="width" value="0.05" units="cm"/>
      <inkml:brushProperty name="height" value="0.05" units="cm"/>
    </inkml:brush>
  </inkml:definitions>
  <inkml:trace contextRef="#ctx0" brushRef="#br0">1 120 12371,'0'0'21,"0"0"1,0 0-1,0 0 1,0 0 0,0 1-1,0-1 1,0 0 0,0 0-1,0 0 1,0 0-1,0 0 1,0 0 0,0 1-1,0-1 1,0 0-1,0 0 1,0 0 0,0 0-1,0 0 1,0 0-1,0 1 1,0-1 0,0 0-1,0 0 1,0 0-1,0 0 1,0 0 0,0 0-1,0 0 1,1 0 0,-1 1-1,0-1 1,0 0-1,0 0 1,0 0 0,0 0-1,0 0 1,0 0-1,0 0 1,1 0 0,-1 0-1,0 0 1,0 0-1,0 0 1,0 0 0,0 0-1,0 0 1,1 0 0,156 17-86,-44-7 77,-52-2 88,0-3 0,0-3-1,0-3 1,67-9 0,945-131 43,-994 133-139,0 3 1,0 4-1,0 3 0,-1 4 1,122 24-1,258 38 27,-3-30-21,-285-25-13,457 1 31,-458-15-31,458-48 473,-526 38-426,708-32-30,-100 71-118,-27-1 103,1-46 0,225-1 32,-613 41-32,-28-1 59,-256-20 57,0 0 1,1 0-1,-1-1 0,0-1 1,0 1-1,0-2 0,16-5 1,-27 8-101,1 0 1,-1 0 0,0 0 0,0 0-1,0 0 1,0 0 0,0 0 0,0 0-1,1 0 1,-1 0 0,0 0 0,0 0-1,0-1 1,0 1 0,0 0 0,0 0 0,0 0-1,0 0 1,1 0 0,-1 0 0,0 0-1,0 0 1,0 0 0,0-1 0,0 1-1,0 0 1,0 0 0,0 0 0,0 0-1,0 0 1,0 0 0,0 0 0,0-1-1,0 1 1,0 0 0,0 0 0,0 0-1,0 0 1,0 0 0,0 0 0,0-1-1,0 1 1,0 0 0,0 0 0,0 0-1,0 0 1,0 0 0,0 0 0,0-1-1,0 1 1,0 0 0,0 0 0,0 0-1,-1 0 1,-8-6 498,-12-1 1405,-8 4-949,11 3-527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0.252"/>
    </inkml:context>
    <inkml:brush xml:id="br0">
      <inkml:brushProperty name="width" value="0.05" units="cm"/>
      <inkml:brushProperty name="height" value="0.05" units="cm"/>
    </inkml:brush>
  </inkml:definitions>
  <inkml:trace contextRef="#ctx0" brushRef="#br0">1 97 16404,'0'-4'329,"0"0"1,1 1 0,0-1 0,0 0 0,0 1 0,1-1 0,-1 1 0,1 0 0,-1-1 0,1 1 0,0 0 0,1 0 0,-1 0 0,0 0 0,5-3 0,-2 1 45,0 2 0,1-1 1,-1 0-1,1 1 0,0 0 1,0 0-1,0 1 0,10-3 0,-8 3-254,-1 0-1,0 0 0,0 1 1,1 1-1,-1-1 0,0 1 1,1 0-1,-1 1 0,0 0 1,1 0-1,-1 0 0,0 1 0,0 0 1,0 0-1,0 1 0,10 5 1,-14-6-112,-1 0 0,1 0-1,-1 1 1,1-1 0,-1 0 0,0 1 0,1-1 0,-1 1 0,-1 0 0,1 0 0,0 0-1,-1 0 1,1 0 0,-1 0 0,0 0 0,0 0 0,1 5 0,-2-2 9,0-1 0,0 0-1,0 0 1,-1 0 0,1 0 0,-1 0 0,-1 0 0,1 0 0,-1 0-1,-2 7 1,-3 2 65,-1-1 0,0 1-1,-1-1 1,0-1-1,-1 0 1,-17 17 0,-4-8 106,40-24-359,0 0 0,0 1 0,0 0 0,1 0 0,-1 1 0,0 0 0,1 1 1,-1 0-1,1 0 0,-1 1 0,0 0 0,12 4 0,-16-4 83,1 1 0,-1-1 0,0 1 0,0 1 0,0-1 0,0 1 1,-1 0-1,1 0 0,-1 0 0,5 5 0,-6-6 66,-1 1-1,0-1 1,0 1 0,0 0-1,0 0 1,-1 0 0,1 0-1,-1 1 1,0-1 0,1 0-1,-2 0 1,1 1 0,0-1 0,-1 1-1,1-1 1,-1 0 0,0 5-1,-1-3 113,0 0 1,0 0-1,0 0 0,-1 0 0,0 0 0,0-1 0,0 1 0,0 0 0,-1-1 1,0 0-1,0 1 0,0-1 0,0 0 0,-1-1 0,1 1 0,-1-1 0,0 1 0,0-1 1,-9 5-1,2-2 175,1 0 0,-1 0 1,0-1-1,-1-1 0,1 0 1,-1 0-1,-16 2 0,22-5-249,0 0 0,0-1-1,-1 0 1,1 0 0,0 0 0,0-1-1,0 1 1,0-2 0,-6-1-1,10 3-71,0-1-1,1 0 1,-1 1-1,1-1 1,0 0-1,-1 0 1,1 0-1,0 0 1,-1 0-1,1-1 1,0 1-1,0 0 1,0 0-1,0-1 1,0 1-1,0-1 1,0 1-1,1-1 1,-1 1-1,0-1 1,1 1-1,0-1 1,-1 0-1,1 1 1,0-1-1,-1 0 1,1 1-1,0-1 1,0 0-1,1 1 1,-1-1-1,0 0 1,1 1-1,-1-1 1,0 0-1,1 1 1,1-3-1,9-22-432,5 0-167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0.673"/>
    </inkml:context>
    <inkml:brush xml:id="br0">
      <inkml:brushProperty name="width" value="0.05" units="cm"/>
      <inkml:brushProperty name="height" value="0.05" units="cm"/>
    </inkml:brush>
  </inkml:definitions>
  <inkml:trace contextRef="#ctx0" brushRef="#br0">25 7 18460,'2'14'2176,"-2"10"-1247,-5 8-409,0 5 1696,-1 5-824,2 3-759,1 1-201,1-6-312,1-1-176,1-10-384,4-8-209,1-11-615,0-5 1912,1-18-904,3-4-152,-1-18-72</inkml:trace>
  <inkml:trace contextRef="#ctx0" brushRef="#br0" timeOffset="1">170 1 19308,'-3'30'1608,"-1"6"-1183,-2 5-201,2 5 704,1 1-368,2-2-664,-1-2-272,2-7-256,0-5-96,2-9-321,-1-2 2178,0-13-1546,-1-6 17,2 2 408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1.138"/>
    </inkml:context>
    <inkml:brush xml:id="br0">
      <inkml:brushProperty name="width" value="0.05" units="cm"/>
      <inkml:brushProperty name="height" value="0.05" units="cm"/>
    </inkml:brush>
  </inkml:definitions>
  <inkml:trace contextRef="#ctx0" brushRef="#br0">11 145 19588,'-2'-3'141,"1"0"0,-1-1 0,1 1 0,0-1 0,0 1 0,0-1 0,0 1 0,1-1-1,-1 0 1,1 1 0,0-1 0,0 0 0,1 1 0,-1-1 0,1 0 0,-1 1 0,1-1 0,0 1 0,1-1 0,-1 1-1,0 0 1,1-1 0,0 1 0,0 0 0,0 0 0,0 0 0,0 0 0,1 0 0,-1 1 0,1-1 0,0 1 0,0 0 0,0 0-1,0 0 1,0 0 0,0 0 0,1 0 0,5-1 0,3-2-48,0 1 0,0 0 0,0 1 0,1 1 0,-1 0 0,1 0 0,19 1 0,-24 1-81,0 0-1,0 1 0,1 0 0,-1 0 0,0 1 0,0 0 1,0 0-1,-1 1 0,1 0 0,-1 0 0,1 1 0,10 7 1,-16-10-2,0 1 0,0-1 1,-1 1-1,1-1 0,-1 1 1,0-1-1,1 1 0,-1 0 1,0 0-1,0 0 0,0 0 1,0 0-1,0 0 0,0 0 1,-1 0-1,1 0 0,-1 0 1,1 0-1,-1 0 0,0 4 1,0-3 26,-1 1-1,0-1 1,1 1 0,-1-1 0,-1 1-1,1-1 1,0 1 0,-1-1 0,0 0 0,0 0-1,-3 4 1,-4 4 164,-1 0 0,0-1 1,-1 0-1,-23 17 0,-30 14 657,56-36-1209,0-1 0,-1 0 0,1 0 1,-1-1-1,0-1 0,-9 3 0,17-5 284,1 0-1,0 0 1,0 0-1,0-1 1,0 1-1,-1 0 1,1 0-1,0 0 1,0 0-1,0 0 1,0 0-1,-1 0 1,1 0-1,0 0 1,0-1-1,0 1 1,0 0-1,0 0 0,0 0 1,-1 0-1,1 0 1,0-1-1,0 1 1,0 0-1,0 0 1,0 0-1,0 0 1,0-1-1,0 1 1,0 0-1,0 0 1,0 0-1,0-1 1,0 1-1,0 0 1,0 0-1,0 0 1,0-1-1,0 1 1,0 0-1,0 0 1,0 0-1,0 0 1,0-1-1,0 1 1,0 0-1,0 0 1,1 0-1,-1 0 1,0 0-1,0-1 1,0 1-1,0 0 1,0 0-1,1 0 0,5-11-698,7 1-587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1.576"/>
    </inkml:context>
    <inkml:brush xml:id="br0">
      <inkml:brushProperty name="width" value="0.05" units="cm"/>
      <inkml:brushProperty name="height" value="0.05" units="cm"/>
    </inkml:brush>
  </inkml:definitions>
  <inkml:trace contextRef="#ctx0" brushRef="#br0">151 73 20788,'-10'26'1225,"-1"-1"0,-2-1-1,-18 29 1,-12 22 292,1 6-1364,86-159-4768,82-183-4092,-125 260 8755,-1 0 0,1 0 0,-1 0 0,1 0 1,-1 0-1,1 0 0,-1 0 0,1 0 0,0 0 0,0 0 0,-1 0 0,1 0 0,0 0 1,0 1-1,0-1 0,0 0 0,0 1 0,2-2 0,-3 3 38,1 0-1,-1-1 1,0 1 0,1 0-1,-1-1 1,0 1 0,1 0-1,-1 0 1,0-1 0,0 1-1,0 0 1,0 0 0,0 0 0,0-1-1,0 1 1,0 0 0,0 0-1,0 0 1,0 0 0,-8 51 2650,0-13-1307,-12 78 1301,18-104-2539,2 0 1,-1-1 0,2 1-1,0 0 1,0-1-1,1 1 1,4 12 0,-5-22-267,0 0-1,0 0 1,0 0 0,1 0 0,0 0 0,-1 0 0,1 0 0,0-1 0,5 5 0,-6-6-162,0 0 0,0 0 1,0 0-1,0 0 0,1-1 1,-1 1-1,0 0 0,0-1 1,1 1-1,-1-1 0,0 0 1,1 1-1,-1-1 0,3 0 1,-3 0 181,-1 0 0,1 0 1,-1 0-1,0 0 0,1 0 0,-1 0 1,1-1-1,-1 1 0,0 0 1,1 0-1,-1 0 0,0-1 0,1 1 1,-1 0-1,0 0 0,1-1 1,-1 1-1,0 0 0,1-1 0,-1 1 1,0 0-1,0-1 0,0 1 1,1-1-1,-1 1 0,0 0 0,0-1 1,0 1-1,0-1 0,0 1 1,0 0-1,0-1 0,0 1 0,0-1 1,0 0-1,0-11-1273</inkml:trace>
  <inkml:trace contextRef="#ctx0" brushRef="#br0" timeOffset="1">75 242 16099,'-14'-6'2321,"5"2"-1209,5 0-488,14 2 1945,6 2-985,8-2-896,5-1-712,4-4 96,8-4-128,1-7-104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1.990"/>
    </inkml:context>
    <inkml:brush xml:id="br0">
      <inkml:brushProperty name="width" value="0.05" units="cm"/>
      <inkml:brushProperty name="height" value="0.05" units="cm"/>
    </inkml:brush>
  </inkml:definitions>
  <inkml:trace contextRef="#ctx0" brushRef="#br0">22 1 21093,'13'13'1760,"-7"2"-1216,-3 4-240,0 8 720,-2 2-280,-2 5-375,-4 1-562,-6-4 290,-5-6-57,2-11-137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2.444"/>
    </inkml:context>
    <inkml:brush xml:id="br0">
      <inkml:brushProperty name="width" value="0.05" units="cm"/>
      <inkml:brushProperty name="height" value="0.05" units="cm"/>
    </inkml:brush>
  </inkml:definitions>
  <inkml:trace contextRef="#ctx0" brushRef="#br0">1 0 17956,'7'37'1920,"-3"6"-1384,-3 10-248,2 3 905,0 5-561,-1-6-280,-1-6-760,0-6-416,-1-17 656,-2-7-128,-7-17-145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2.895"/>
    </inkml:context>
    <inkml:brush xml:id="br0">
      <inkml:brushProperty name="width" value="0.05" units="cm"/>
      <inkml:brushProperty name="height" value="0.05" units="cm"/>
    </inkml:brush>
  </inkml:definitions>
  <inkml:trace contextRef="#ctx0" brushRef="#br0">0 71 17604,'5'-6'417,"-1"2"1,1-1 0,0 0-1,0 1 1,0 0 0,1 0-1,0 1 1,-1-1-1,1 1 1,0 1 0,1-1-1,-1 1 1,8-2 0,-4 1-155,0 1 0,1 0 0,-1 1 0,1 0 0,0 1 0,-1 0 0,16 2 0,-23-2-248,0 0 1,0 1 0,-1-1-1,1 1 1,-1 0-1,1 0 1,0 0-1,-1 0 1,1 0 0,-1 0-1,0 1 1,1-1-1,-1 1 1,0 0 0,0-1-1,0 1 1,0 0-1,0 0 1,-1 0 0,1 1-1,-1-1 1,1 0-1,-1 1 1,0-1-1,0 1 1,2 4 0,-3-3-7,1 1 0,-1-1 0,0 1 0,0-1 0,0 1 0,-1-1 1,0 1-1,0-1 0,0 1 0,0-1 0,-1 0 0,0 1 0,1-1 0,-1 0 0,-4 5 1,-13 15 48,15-20-66,1 0 0,-1 0 0,1 1 0,0-1 0,-2 6 0,5-9-3,0-1 0,0 0 0,0 1-1,0-1 1,0 1 0,0-1 0,0 0-1,0 1 1,0-1 0,0 1 0,0-1-1,0 0 1,1 1 0,-1-1 0,0 1-1,0-1 1,0 0 0,1 1 0,-1-1-1,0 0 1,1 1 0,-1-1 0,0 0-1,1 0 1,-1 1 0,0-1 0,1 0-1,-1 0 1,0 0 0,1 1 0,-1-1-1,1 0 1,14 5-229,-14-4 206,17 4-185,0 0 0,-1 2 0,0 0 0,0 1 0,-1 1 0,24 16 0,-35-21 258,0 0-1,-1 0 0,1 0 1,-1 0-1,0 1 1,0 0-1,-1 0 0,1 0 1,-1 0-1,0 0 1,-1 1-1,1-1 0,-1 1 1,0 0-1,0 0 1,-1 0-1,0 0 1,0 0-1,0 0 0,-1 0 1,0 0-1,0 0 1,-2 10-1,1-10 106,0 0 0,-1 0 0,0-1 0,-1 1 1,1 0-1,-1-1 0,0 0 0,0 0 0,0 0 0,-1 0 0,0 0 1,0 0-1,0-1 0,-1 0 0,1 0 0,-1 0 0,0-1 0,0 1 0,0-1 1,-11 4-1,12-5-105,-1 0 0,1 0 0,-1-1 0,1 1 1,-1-1-1,0-1 0,0 1 0,0-1 0,0 1 1,1-1-1,-1-1 0,0 1 0,0-1 0,0 1 1,0-2-1,1 1 0,-1 0 0,0-1 0,1 0 1,0 0-1,-1 0 0,1-1 0,0 1 0,0-1 0,0 0 1,-4-4-1,7 6-188,0 0 0,-1-1 0,1 1 0,0-1 0,0 1 1,0-1-1,0 1 0,0-1 0,0 0 0,0 1 0,1-1 0,-1 0 0,1 0 1,-1 0-1,1 0 0,0 1 0,0-1 0,-1 0 0,1 0 0,0 0 0,1-2 0,0 1-95,0 0 0,0 0 0,0 0 0,0 0 0,1 0 0,0 0 0,-1 0 0,1 0 0,0 0 0,5-4 0,10-11-936</inkml:trace>
  <inkml:trace contextRef="#ctx0" brushRef="#br0" timeOffset="1">661 2 20316,'0'-2'2049,"3"12"-1313,-3 6-304,1 11 1352,1 5-647,-1 5-737,2 5-184,0 2-408,1-2-320,2-9-529,1-8-239,0-16 1936,2-9-992,-2-13-160,3-10-144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3.305"/>
    </inkml:context>
    <inkml:brush xml:id="br0">
      <inkml:brushProperty name="width" value="0.05" units="cm"/>
      <inkml:brushProperty name="height" value="0.05" units="cm"/>
    </inkml:brush>
  </inkml:definitions>
  <inkml:trace contextRef="#ctx0" brushRef="#br0">211 97 17564,'-3'219'4734,"-3"-74"-6108,6-143 1187,0 0-1,0-1 0,0 1 0,0 0 0,-1-1 0,1 1 0,0-1 1,-1 1-1,1 0 0,-1-1 0,0 1 0,0-1 0,-1 3 0,2-4 56,-1 0-1,0 0 0,1 0 1,-1 1-1,0-1 0,1 0 1,-1 0-1,0 0 0,1 0 1,-1 0-1,0 0 0,1 0 1,-1 0-1,0-1 0,1 1 1,-1 0-1,1 0 0,-1 0 1,0-1-1,1 1 0,-1 0 1,1-1-1,-1 1 0,1-1 1,-1 1-1,1 0 0,-1-1 1,1 1-1,-1-1 0,1 1 1,-1-1-1,1 1 0,0-1 1,-1-1-1,-9-10-965,0-1 0,-10-18 0,-30-63 685,36 66 623,-34-79 3312,43 93-2660,1 0-1,0 0 0,1-1 0,0 1 1,0-28-1,2 39-716,2 0-1,-1 0 1,0 0 0,0 0-1,1 0 1,0 0 0,0 0 0,-1 0-1,2 1 1,-1-1 0,0 0-1,0 0 1,1 1 0,0-1-1,-1 1 1,1 0 0,3-4-1,-2 4-15,1-1 1,-1 1-1,1-1 0,0 1 0,0 0 0,-1 1 0,1-1 0,0 1 0,1-1 0,7 0 0,2 0-11,0 1 1,0 0-1,0 2 0,1-1 0,-1 2 1,19 4-1,-14-2-105,0 1 0,0 1 0,21 10 0,-33-13 1,1 1 0,-1 0 0,0 0 0,0 1 0,0 0 0,0 0 0,-1 1 0,0 0 0,10 12 0,-15-16 7,0-1 1,1 1 0,-1 0 0,0 0-1,0 0 1,-1 0 0,1 0-1,0 0 1,-1 0 0,1 0 0,-1 0-1,0 1 1,1-1 0,-1 0-1,0 0 1,-1 0 0,1 0 0,0 0-1,-1 4 1,0-3 21,-1 0 1,1 0-1,-1 0 0,0 0 0,0 0 1,0 0-1,0 0 0,0-1 0,0 1 1,-1-1-1,-3 3 0,-3 2 56,-1-1 0,0 1 0,0-2 0,-1 0 0,0 0 0,-13 4-1,10-5 87,-1 0 0,-17 2-1,28-5-135,-1-1-1,1 0 1,-1 1 0,1-2-1,0 1 1,-1 0-1,1-1 1,0 0-1,-1 0 1,1 0-1,-7-4 1,-2-3 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3.738"/>
    </inkml:context>
    <inkml:brush xml:id="br0">
      <inkml:brushProperty name="width" value="0.05" units="cm"/>
      <inkml:brushProperty name="height" value="0.05" units="cm"/>
    </inkml:brush>
  </inkml:definitions>
  <inkml:trace contextRef="#ctx0" brushRef="#br0">59 0 20076,'-8'30'1865,"0"5"-1305,0-1-264,-2 5 1088,1-1-456,2-3-584,1-4-192,5-4-152,-1-6-56,4-11-104,-1-9-184,5-7-424,1-4-352,-1-10 848,1-4-192,5-8-104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4.172"/>
    </inkml:context>
    <inkml:brush xml:id="br0">
      <inkml:brushProperty name="width" value="0.05" units="cm"/>
      <inkml:brushProperty name="height" value="0.05" units="cm"/>
    </inkml:brush>
  </inkml:definitions>
  <inkml:trace contextRef="#ctx0" brushRef="#br0">0 113 22445,'5'-8'539,"1"0"-1,0 0 1,0 1 0,0 0 0,1 0 0,0 1-1,0 0 1,1 0 0,8-5 0,-8 6-449,1 0 1,0 0-1,0 1 1,0 0-1,1 1 1,-1 0-1,1 0 1,0 1-1,0 0 1,0 1-1,0 0 1,0 1-1,18 1 1,-26-1-91,1 1 0,-1-1 1,0 1-1,1-1 1,-1 1-1,0 0 1,0 0-1,1 0 1,-1 0-1,0 0 0,0 0 1,0 1-1,0-1 1,0 1-1,-1 0 1,1-1-1,0 1 0,-1 0 1,1 0-1,-1 0 1,0 0-1,1 0 1,-1 0-1,0 0 1,0 1-1,0-1 0,-1 0 1,1 1-1,-1-1 1,1 0-1,-1 1 1,0-1-1,0 1 1,0 3-1,0 2 1,-1 0 0,0 0 0,-1 0-1,0 0 1,0 0 0,-1 0 0,0-1 0,0 1 0,-6 8 0,1-1 3,-2-1 1,-15 19 0,21-28-7,-1 0 0,0 1 0,-1-2 0,1 1 0,-1-1 1,0 0-1,0 0 0,-9 4 0,15-7-2,0-1-1,0 0 1,-1 0 0,1 0-1,0 1 1,0-1 0,0 0 0,-1 0-1,1 0 1,0 0 0,0 1-1,-1-1 1,1 0 0,0 0-1,0 0 1,-1 0 0,1 0 0,0 0-1,-1 0 1,1 0 0,0 0-1,0 0 1,-1 0 0,1 0 0,0 0-1,-1 0 1,1 0 0,0 0-1,0 0 1,-1 0 0,1 0-1,0 0 1,-1-1 0,1 1 0,0 0-1,0 0 1,0 0 0,-1 0-1,1-1 1,0 1 0,0 0 0,-1 0-1,1 0 1,0-1 0,0 1-1,0 0 1,0 0 0,0-1-1,-1 1 1,1 0 0,0-1 0,0 1-1,0 0 1,0 0 0,0-1-1,0 1 1,0 0 0,0-1-1,0 1 1,0 0 0,0 0 0,0-1-1,9-16-310,-6 14 271,0 0-1,0 1 0,1-1 0,-1 1 0,1 0 0,-1 0 1,1 1-1,0-1 0,-1 1 0,1-1 0,0 1 0,0 0 0,0 1 1,0-1-1,0 1 0,0 0 0,0-1 0,0 2 0,0-1 1,0 0-1,0 1 0,0 0 0,0 0 0,0 0 0,0 1 0,0-1 1,-1 1-1,1 0 0,-1 0 0,1 0 0,-1 0 0,0 1 1,0-1-1,0 1 0,0 0 0,0 0 0,0 0 0,-1 0 0,1 0 1,-1 1-1,0-1 0,3 8 0,-3-4 84,0 1 0,0-1 0,-1 1 0,0-1 0,-1 1 0,0 0 0,0-1 0,0 1 0,-1 0 1,0-1-1,0 1 0,-1 0 0,0-1 0,-1 0 0,0 1 0,0-1 0,0 0 0,-5 7 0,5-8 48,-1 0 0,0 0 0,0-1 0,-1 1 0,0-1 0,0 0 0,0 0 0,0 0 1,-1-1-1,0 0 0,1 0 0,-2 0 0,1-1 0,0 0 0,-1 0 0,1 0 0,-1-1 0,0 0 0,-13 2 0,17-4-169,-1 0-1,1 0 1,0 0-1,-1 0 1,1-1-1,0 1 1,0-1-1,-1 0 1,1 0 0,0 0-1,0 0 1,0 0-1,0-1 1,0 1-1,0-1 1,1 0-1,-1 0 1,-2-3-1,2 2-19,0 0 1,1 0-1,-1-1 0,1 0 0,0 1 0,0-1 0,0 0 0,1 0 0,-1 0 0,1 0 0,0 0 1,0 0-1,1-1 0,-1-5 0,1-35-584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9:44.802"/>
    </inkml:context>
    <inkml:brush xml:id="br0">
      <inkml:brushProperty name="width" value="0.05" units="cm"/>
      <inkml:brushProperty name="height" value="0.05" units="cm"/>
      <inkml:brushProperty name="color" value="#004F8B"/>
    </inkml:brush>
  </inkml:definitions>
  <inkml:trace contextRef="#ctx0" brushRef="#br0">0 1 10322,'4'0'557,"1"0"0,-1 0-1,0 0 1,0 1 0,0 0-1,4 1 1,-6-1-469,1 0-1,-1 1 1,0-1 0,1 1-1,-1-1 1,0 1 0,0 0 0,0 0-1,0-1 1,0 2 0,-1-1-1,1 0 1,-1 0 0,1 0-1,1 5 1,0-2-9,0-1 0,0 1 0,0-1 0,1 1 0,-1-1 0,1-1 0,0 1 0,0 0 0,1-1 1,-1 0-1,1 0 0,0 0 0,-1 0 0,1-1 0,0 0 0,0 0 0,1 0 0,-1-1 0,0 0 0,1 0 0,-1 0 0,0-1 0,1 1 0,5-1 0,14-2-68,0 0 0,0-1 0,49-14-1,-43 9 41,-9 4 19,1 0 1,0 2-1,39 0 1,67 12 198,2 0-64,-20-13-126,154-24 1,-154 12-67,156 0 0,116 39 0,-54-1-7,-228-19-3,194 2-9,-232-8 0,0-3 1,103-22-1,-159 25-19,-7-1-149,-15-3 38,-18 2 84,-17 2-29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4.625"/>
    </inkml:context>
    <inkml:brush xml:id="br0">
      <inkml:brushProperty name="width" value="0.05" units="cm"/>
      <inkml:brushProperty name="height" value="0.05" units="cm"/>
    </inkml:brush>
  </inkml:definitions>
  <inkml:trace contextRef="#ctx0" brushRef="#br0">27 1 20628,'-3'11'1785,"-2"3"-1209,1 6-248,1 10 920,0 6-384,1 7-487,-1 3-137,1 0-248,1-3-409,1-7 369,4-7-64,8-12-48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5.607"/>
    </inkml:context>
    <inkml:brush xml:id="br0">
      <inkml:brushProperty name="width" value="0.05" units="cm"/>
      <inkml:brushProperty name="height" value="0.05" units="cm"/>
    </inkml:brush>
  </inkml:definitions>
  <inkml:trace contextRef="#ctx0" brushRef="#br0">34 1 18220,'3'6'1992,"0"11"-1160,-6 9-335,0 7 1207,3 4-464,-5 2-576,3-1-208,0-5-464,2-4-352,0-9-816,-1-3-176,-4-8 1008,-2-6-272,-4-8-249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6.024"/>
    </inkml:context>
    <inkml:brush xml:id="br0">
      <inkml:brushProperty name="width" value="0.05" units="cm"/>
      <inkml:brushProperty name="height" value="0.05" units="cm"/>
    </inkml:brush>
  </inkml:definitions>
  <inkml:trace contextRef="#ctx0" brushRef="#br0">1 115 16123,'0'-4'264,"1"1"0,-1-1 0,1 1 0,0-1-1,0 1 1,0 0 0,0-1 0,1 1 0,-1 0 0,1 0-1,0 0 1,0 0 0,0 0 0,1 0 0,-1 0-1,1 1 1,-1-1 0,1 1 0,0 0 0,0 0-1,0 0 1,0 0 0,6-2 0,5-3 180,0 2 0,0 0 0,1 0 1,19-3-1,-7 3-258,0 1 0,40 0 1,-54 4-179,0 0 0,0 1 0,0 1 0,0 0 1,0 1-1,0 0 0,14 6 0,-23-7-7,-1-1 0,1 1 0,0 0 0,-1 1-1,1-1 1,-1 0 0,0 1 0,0 0 0,0 0 0,0 0 0,0 0-1,-1 0 1,1 0 0,-1 1 0,0-1 0,0 1 0,2 4-1,-3-2 56,1 0-1,-1-1 1,0 1-1,0 0 1,-1-1-1,0 1 1,0 0-1,0 0 1,-1 0-1,0-1 0,-1 7 1,-1 1 125,-1-1 0,-1 0 0,0 0 0,0-1 0,-1 1 0,-1-1 0,1 0-1,-2-1 1,0 0 0,-12 13 0,9-13-49,-2-1 0,1 0-1,-1 0 1,0-1 0,-1-1-1,0 0 1,0-1-1,0-1 1,-1 0 0,-23 4-1,24-6-425,0-1 1,1-1-1,-1 0 0,0-1 0,0 0 0,1-1 0,-17-4 0,34 2-2148,10 1 2020,17 1-489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6.458"/>
    </inkml:context>
    <inkml:brush xml:id="br0">
      <inkml:brushProperty name="width" value="0.05" units="cm"/>
      <inkml:brushProperty name="height" value="0.05" units="cm"/>
    </inkml:brush>
  </inkml:definitions>
  <inkml:trace contextRef="#ctx0" brushRef="#br0">224 0 20356,'-1'12'2169,"-9"6"-1537,-9 9-320,-1 6 1376,-6 9-967,-1 4-257,0 3-288,1 1-80,3-7-192,3-5-152,7-12-353,5-9-279,5-17-576,3-12 2032,5-17-920,5-8-192,9-11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6.815"/>
    </inkml:context>
    <inkml:brush xml:id="br0">
      <inkml:brushProperty name="width" value="0.05" units="cm"/>
      <inkml:brushProperty name="height" value="0.05" units="cm"/>
    </inkml:brush>
  </inkml:definitions>
  <inkml:trace contextRef="#ctx0" brushRef="#br0">149 22 18252,'1'2'239,"-1"0"1,1 1-1,-1-1 0,1 1 1,-1-1-1,0 0 0,0 1 1,0-1-1,0 1 0,0-1 1,-1 5-1,-9 30 440,6-22 103,-4 16 266,-5 47 1,12-66-974,0 0 0,1 0 0,0 1 0,1-1 0,0 0 0,1 0 1,4 13-1,-5-21-57,1-1 0,0 1 1,0-1-1,0 1 1,0-1-1,0 0 0,5 5 1,-6-6-190,0-1 0,1 1 0,-1-1 0,1 0 0,0 1 0,-1-1 0,1 0 0,0 0 0,0 0 0,0 0 0,-1 0 0,1-1 0,0 1 0,0-1 0,0 1 0,3 0 0,-9-3-538,0 0 0,-1 1 0,1-1-1,0-1 1,0 1 0,1 0-1,-8-7 1,-3-1-209,3 3 591,-52-38 1020,58 41-101,-1-1 0,1 1 0,0-1 1,1-1-1,-1 1 0,1-1 0,0 0 0,-5-11 0,9 17-470,-1-1 0,1 0 0,0 0 0,0 1 0,0-1 0,0 0 0,-1 0 0,1 0 0,0 1 0,0-1 0,1 0 0,-1 0 0,0 0 0,0 1 0,0-1 0,0 0 0,1 0 0,-1 1 0,0-1 0,1 0 0,-1 1 0,1-2 0,18-13 1280,-8 10-1247,0 1 1,18-5-1,-21 6-183,121-35-1067,-92 26 795</inkml:trace>
  <inkml:trace contextRef="#ctx0" brushRef="#br0" timeOffset="1">493 0 19956,'-2'14'2137,"0"7"-1497,-6 4-328,3 8 1600,-1 5-1232,0 0-319,2 2-393,1-2-345,-1-8-495,-2-7-280,3-12-1032,-3-8 1695,-1-12-399,-1-5-360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7.231"/>
    </inkml:context>
    <inkml:brush xml:id="br0">
      <inkml:brushProperty name="width" value="0.05" units="cm"/>
      <inkml:brushProperty name="height" value="0.05" units="cm"/>
    </inkml:brush>
  </inkml:definitions>
  <inkml:trace contextRef="#ctx0" brushRef="#br0">1 51 16804,'3'-4'375,"0"0"1,0 0 0,0 1 0,1-1 0,0 1 0,0 0 0,0 0 0,0 0 0,0 0 0,1 1 0,-1-1-1,1 1 1,-1 0 0,1 1 0,0-1 0,0 1 0,0 0 0,0 0 0,0 1 0,0-1 0,0 1-1,0 0 1,0 0 0,0 1 0,0 0 0,0-1 0,0 2 0,0-1 0,6 3 0,-10-3-348,1 0 0,0 0 0,0 0 1,-1 0-1,1 0 0,0 0 0,-1 0 1,1 1-1,-1-1 0,0 1 0,0-1 1,1 1-1,-1-1 0,0 1 0,0 0 0,0 0 1,0-1-1,-1 1 0,1 0 0,0 3 1,0-1-13,-1 0 0,0 0 0,0-1 0,0 1 0,0 0 0,-1 0 0,1 0 0,-1 0 0,-2 7 0,-2 1-9,-1 1 1,0-1-1,0 0 1,-17 21-1,22-31-6,-4 6 8,-1-1 0,0 1 0,-1-1-1,0-1 1,-7 7 0,12-13-188,8-6 55,13-10-120,-11 12 98,1 0 0,-1 1 0,1 0 0,0 0 0,0 1 0,0 0 0,0 1 0,1 0 0,-1 0 0,0 1 0,0 0 0,1 0 0,-1 1 0,15 4 0,-19-4 96,0 0 1,0 1 0,0 0 0,0 0-1,-1 0 1,1 0 0,-1 1-1,0-1 1,0 1 0,0 1 0,0-1-1,0 0 1,0 1 0,-1 0-1,0 0 1,0 0 0,0 0 0,0 0-1,-1 0 1,1 1 0,-1 0 0,0-1-1,-1 1 1,1 0 0,-1 0-1,0 0 1,0 0 0,0 7 0,-1-4 184,-1 0 0,0 1 0,0-1 0,-1 0 1,0 0-1,0 0 0,-1 0 0,0 0 1,-1-1-1,1 1 0,-1-1 0,-1 0 0,1 0 1,-1 0-1,-1-1 0,1 0 0,-1 0 0,-9 8 1,9-9 28,0 0 1,-1-1-1,0 0 1,1 0-1,-1 0 1,-1-1-1,1 0 1,-14 4-1,16-6-145,0 0 0,-1 0-1,1-1 1,0 1 0,0-1 0,0-1 0,0 1 0,0-1-1,0 1 1,0-2 0,0 1 0,0 0 0,0-1-1,-5-2 1,6 1-140,1 1-1,-1 0 1,1-1-1,0 0 1,0 0-1,0 0 1,0 0-1,0 0 1,0 0-1,1-1 1,0 1-1,0-1 1,0 0-1,0 0 1,0 0-1,1 0 0,-1 0 1,1 0-1,0 0 1,1 0-1,-1 0 1,1-1-1,0 1 1,0 0-1,0-6 1,4-27-669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7.679"/>
    </inkml:context>
    <inkml:brush xml:id="br0">
      <inkml:brushProperty name="width" value="0.05" units="cm"/>
      <inkml:brushProperty name="height" value="0.05" units="cm"/>
    </inkml:brush>
  </inkml:definitions>
  <inkml:trace contextRef="#ctx0" brushRef="#br0">140 1 19252,'50'88'4486,"-30"-54"-2813,32 72 0,-46-88-1560,-2 0-1,0 0 0,0 0 0,-2 1 0,0-1 0,-2 0 0,0 1 1,-1-1-1,0 1 0,-2-1 0,0 0 0,-1 0 0,-1 0 0,0 0 1,-13 26-1,6-19-238,0 0 1,-2-1 0,0-1 0,-2-1-1,0 0 1,-2 0 0,0-2-1,-2 0 1,-38 30 0,13-21-175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9.732"/>
    </inkml:context>
    <inkml:brush xml:id="br0">
      <inkml:brushProperty name="width" value="0.05" units="cm"/>
      <inkml:brushProperty name="height" value="0.05" units="cm"/>
    </inkml:brush>
  </inkml:definitions>
  <inkml:trace contextRef="#ctx0" brushRef="#br0">1 1099 16131,'67'-4'2892,"-38"2"-2166,0 0 1,48-11-1,121-50-178,-122 36-520,100-22 0,131-1 26,-149 27-32,473-63 2,-186 28 32,-354 45-24,667-85 321,6 50-162,-434 49-186,482-15 1,306-26 65,-301 32-104,-3-46-121,-118-2-238,-301 26 188,265-46 104,-325 33 46,-65 7-28,83-9 78,2 26 18,-296 21-21,-15 0 2,0-2 0,0-2 0,0-2 0,48-10 0,31-17 1,-47 9 51,1 4 0,122-12 1,112 20 945,-114 16-445,-10 0 286,-147-7-640,455-22 436,-484 22-624,-6 0-9,0 1-1,0-1 1,0 1 0,0 0-1,0 0 1,0 0 0,0 1-1,0 0 1,0 0 0,0 0-1,0 0 1,5 3 0,-10-3-14,1-1 0,-1 0 1,0 0-1,1 0 0,-1 1 0,0-1 1,1 0-1,-1 1 0,0-1 1,0 0-1,1 1 0,-1-1 0,0 0 1,0 1-1,1-1 0,-1 0 1,0 1-1,0-1 0,0 0 0,0 1 1,0-1-1,0 1 0,0-1 1,0 1-1,0-1 0,0 0 1,0 1-1,0-1 0,0 1 0,0-1 1,0 0-1,0 1 0,0-1 1,0 0-1,-1 1 0,1-1 0,0 1 1,0-1-1,0 0 0,-1 1 1,1-1-1,0 0 0,0 1 0,-1-1 1,1 0-1,0 0 0,-1 1 1,1-1-1,0 0 0,-1 0 1,-20 9-309,7-8 76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1.742"/>
    </inkml:context>
    <inkml:brush xml:id="br0">
      <inkml:brushProperty name="width" value="0.05" units="cm"/>
      <inkml:brushProperty name="height" value="0.05" units="cm"/>
    </inkml:brush>
  </inkml:definitions>
  <inkml:trace contextRef="#ctx0" brushRef="#br0">0 363 19876,'3'2'322,"0"-1"-1,0 0 0,0 1 0,0-1 1,0 0-1,0-1 0,0 1 0,3 0 1,24 8 738,-21-4-1003,-1 0-1,0 1 1,0 0 0,0 0 0,-1 0 0,0 1 0,0 1 0,0-1-1,-1 1 1,0 0 0,-1 0 0,0 1 0,0 0 0,-1-1 0,0 2-1,-1-1 1,1 0 0,2 20 0,-6-28-35,1-1 0,-1 1 0,0 0 1,0 0-1,0-1 0,0 1 0,0 0 0,0-1 0,0 1 1,0 0-1,0 0 0,0-1 0,0 1 0,-1 0 0,1-1 0,0 1 1,0 0-1,-1-1 0,1 1 0,-1 0 0,-8-6 452,-8-22 65,1-13-187,2-2 1,-11-54 0,8 29-220,17 66-48,1 7-58,6 12-25,-6-16-8,1 1 0,-1 0 0,1-1 0,0 1 0,0-1 0,0 1 0,0-1 0,0 0 0,1 0 0,-1 0 0,1 0 0,-1 0 0,1-1 0,0 1 0,-1-1 0,1 1 0,0-1 0,0 0 0,0 0 0,0-1 0,0 1 0,0-1 0,0 1 0,0-1 0,0 0 0,1 0 0,-1 0 0,0 0 0,4-2 0,111-15 63,-77 9 21,-40 8-83,2 0 20,0-1-1,0 1 1,0-1-1,0 0 1,0 0-1,-1 0 1,1 0-1,4-2 1,-6 2 13,0-1 0,0 1 0,0 0 0,0-1 0,0 1 1,0-1-1,-1 1 0,1-1 0,-1 1 0,1-1 0,-1 0 0,1 1 1,-1-1-1,0 0 0,0 1 0,0-3 0,1-1-2,0 1-1,0-1 1,1 1-1,0 0 1,-1-1-1,1 1 1,1 0-1,3-5 1,-4 5-22,0 1-1,1 0 1,-2-1 0,1 1-1,0-1 1,-1 0 0,0 1 0,1-1-1,-2 0 1,2-7 0,-2 10-1,0 1-1,0 0 1,0-1 0,1 1 0,-1 0 0,0-1 0,0 1 0,-1 0 0,1-1-1,0 1 1,0 0 0,0 0 0,0-1 0,0 1 0,0 0 0,0-1 0,0 1-1,-1 0 1,1-1 0,0 1 0,0 0 0,0 0 0,-1-1 0,1 1-1,0 0 1,0 0 0,-1 0 0,1-1 0,0 1 0,0 0 0,-1 0 0,1 0-1,-11 4 66,-6 13-17,11-2-56,0-1 0,1 1 1,1 0-1,0 1 0,1-1 0,1 1 0,0 0 1,1-1-1,1 1 0,0 0 0,2 0 0,3 20 0,-5-33 1,1-1-1,0 1 1,-1 0-1,1-1 1,0 1-1,1 0 1,-1-1-1,0 0 1,1 1-1,-1-1 1,1 0-1,0 1 0,0-1 1,0 0-1,0-1 1,4 4-1,-4-4 2,-1-1 0,0 1 0,1-1 0,-1 1 0,1-1 0,-1 0 0,1 0 0,-1 0 0,1 0 0,-1 0 0,1 0 0,-1 0 0,1-1 0,-1 1 0,1 0 0,-1-1 0,0 1 0,1-1 0,-1 0 0,1 1 0,-1-1 0,0 0 0,0 0 0,0 0 0,1 0 0,-1 0 0,0 0 0,0 0 0,0 0 0,0 0 0,-1 0 0,2-2 0,7-9-4,-1-1 0,0 0-1,-1 0 1,10-26-1,16-61 42,-29 85-29,0 2 6,-1 0-1,-1-1 1,0 1 0,0-1 0,-1 0-1,-1 1 1,-1-1 0,0 1 0,0-1 0,-2 1-1,-4-20 1,6 32-5,0-1 0,0 1 0,0-1-1,-1 1 1,1-1 0,0 1 0,-1 0 0,1 0-1,0 0 1,-1-1 0,1 1 0,-4-1 0,-10-10 7,12 10-10,2 2-2,1-1 0,-1 0 0,0 0 1,0 0-1,1 1 0,-1-1 1,1 0-1,-1 0 0,1 0 0,-1 0 1,1 0-1,0 0 0,-1 0 1,1 0-1,0 0 0,0 0 1,0 0-1,-1-1 0,-5-15-35,2 27-2,1 31 1,4 4 32,2 1 1,11 60-1,-10-84 24,2 1 0,0-1-1,1 0 1,2 0 0,0-1-1,18 31 1,-24-48-56,-1-1 0,0 0 1,1 0-1,0 0 0,-1 0 0,1 0 0,0-1 0,4 3 1,-6-5-24,-1 1 0,1-1 0,-1 0 0,1 0 0,0 1 0,-1-1 0,1 0 0,-1 0 0,1 0 0,0 0 0,-1 1 0,1-1 0,0 0 0,-1 0 0,1 0 0,0-1 0,-1 1 0,1 0 0,-1 0 0,1 0 0,1-1 1,-2 1-80,1-1 1,0 0 0,0 0 0,-1 1 0,1-1 0,0 0-1,-1 0 1,1 0 0,-1 0 0,1 0 0,-1 0 0,1 0-1,-1 0 1,0 0 0,0 0 0,1 0 0,-1-2 0,3-42-1398,-5 15 490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3.057"/>
    </inkml:context>
    <inkml:brush xml:id="br0">
      <inkml:brushProperty name="width" value="0.05" units="cm"/>
      <inkml:brushProperty name="height" value="0.05" units="cm"/>
    </inkml:brush>
  </inkml:definitions>
  <inkml:trace contextRef="#ctx0" brushRef="#br0">48 231 14939,'-3'6'6693,"-4"8"-3670,-13 24-1220,16-29-1737,1 1 1,0-1 0,1 1-1,0 0 1,0 0 0,1 0-1,0 0 1,1 0 0,0 0-1,1 1 1,0-1 0,4 16 0,-4-24-68,-1-1 0,0 0 0,1 1 1,-1-1-1,1 1 0,0-1 0,-1 0 1,1 0-1,0 1 0,0-1 0,0 0 1,0 0-1,0 0 0,0 0 1,0 0-1,0 0 0,0 0 0,0 0 1,1-1-1,-1 1 0,0 0 0,1-1 1,-1 1-1,0-1 0,3 1 1,-1-1 0,-1 0 0,0-1 0,1 1 0,-1-1 0,0 1 0,0-1 0,0 0 0,1 0 0,-1 0 0,0 0 0,0 0 0,0-1 1,-1 1-1,4-3 0,4-4 9,0-1 1,-1 0 0,0-1-1,13-20 1,-4-3 104,-1-1-1,14-41 1,-24 57-19,-6 18-90,0 0 0,0 1 0,0-1 0,0 0 0,0 0 0,0 0-1,0 0 1,0 0 0,1 0 0,-1 0 0,0 0 0,0 0 0,0 0 0,0 0-1,0 0 1,0 0 0,0 0 0,0 0 0,0 0 0,0 0 0,0 0 0,0 0 0,0 0-1,0 0 1,0 0 0,0 0 0,0 0 0,1 0 0,-1 0 0,0 0 0,0 0-1,0 0 1,0-1 0,0 1 0,0 0 0,0 0 0,0 0 0,0 0 0,0 0 0,0 0-1,0 11 60,-2 17-14,-1-7-39,2 0 1,0 0 0,2-1-1,0 1 1,1 0 0,1-1-1,8 30 1,-11-49-12,1 1 1,0 0-1,-1-1 0,1 1 0,0-1 1,0 1-1,0-1 0,0 0 0,0 1 0,0-1 1,0 0-1,0 0 0,1 1 0,-1-1 1,0 0-1,1 0 0,1 0 0,-2 0 2,0-1-1,1 0 0,-1 0 0,0 0 0,1 0 0,-1 0 0,0 0 0,1 0 0,-1 0 0,0 0 1,1-1-1,-1 1 0,0 0 0,0-1 0,1 1 0,-1-1 0,0 0 0,0 1 0,0-1 1,0 0-1,0 0 0,0 0 0,0 0 0,2-1 0,5-7 6,1-1-1,-1 0 1,-1 0 0,1 0 0,-2-1-1,7-15 1,30-74 34,-31 68 21,-1 0 0,-1 0-1,-2-1 1,-1-1 0,4-63 0,-14 79 10,3 17-70,0 1 1,0 0-1,0 0 1,0 0-1,0 0 0,0-1 1,0 1-1,0 0 1,-1 0-1,1 0 0,0 0 1,0 0-1,0 0 1,0-1-1,0 1 0,-1 0 1,1 0-1,0 0 1,0 0-1,0 0 1,0 0-1,-1 0 0,1 0 1,0 0-1,0 0 1,0 0-1,0 0 0,-1 0 1,1 0-1,0 0 1,0 0-1,0 0 0,0 0 1,-1 0-1,1 0 1,0 0-1,0 0 0,0 0 1,0 0-1,-1 0 1,1 0-1,0 1 1,0-1-1,-2 2 9,0 0-1,1 0 1,-1 0-1,1 0 1,0 0 0,-1 0-1,1 0 1,0 1-1,0-1 1,-1 4 0,-10 37 2,2 0 1,1 0 0,2 1 0,3 0-1,0 60 1,4-98-16,1 0-1,0 1 1,0-2-1,0 1 0,4 11 1,-5-17 2,0 1 0,1 0 1,-1 0-1,0-1 0,1 1 1,-1 0-1,1 0 0,-1-1 0,1 1 1,-1 0-1,1-1 0,0 1 0,-1-1 1,1 1-1,0-1 0,-1 1 1,1-1-1,0 0 0,1 1 0,-1-1 1,0 0 0,0 0-1,0 0 1,0 0 0,0 0-1,0-1 1,0 1 0,0 0 0,0-1-1,0 1 1,-1-1 0,1 1-1,0-1 1,0 0 0,0 1-1,-1-1 1,1 0 0,0 1-1,-1-1 1,1 0 0,1-1 0,2-5 8,1 0 1,-1 0-1,0 0 0,0 0 1,-1-1-1,0 0 1,0 0-1,-1 0 1,0 0-1,1-10 1,-2 13 2,0 0 0,-1 0 0,1 0 0,-1 0 0,-1-1 0,1 1 0,-1 0 0,1 0 0,-2 0 0,1 0 1,0 0-1,-1 0 0,0 0 0,0 0 0,-1 0 0,1 1 0,-4-5 0,5 8-9,0 0 1,1 0-1,-1 0 0,0 1 1,1-1-1,-1 0 0,0 1 1,0-1-1,0 0 0,0 1 1,0-1-1,0 1 0,1-1 1,-1 1-1,0 0 0,-1-1 1,1 1-1,0 0 0,0 0 1,0 0-1,-1 0 0,1 0 0,0 0 0,0 1 0,0-1 0,0 0-1,0 1 1,0-1 0,1 1 0,-1 0-1,0-1 1,0 1 0,1 0 0,-1-1-1,0 1 1,1 0 0,-1 0 0,1 0 0,-1-1-1,0 2 1,-1 3 1,0 0-1,0 0 1,1 0-1,-1-1 1,1 1 0,0 1-1,0 6 1,1-4-12,0-1 1,1 0 0,0 0 0,0 0-1,1 0 1,0 0 0,0 0 0,0 0-1,1-1 1,5 11 0,-7-16 4,0 1 0,0 0 1,0-1-1,1 1 0,-1 0 0,0-1 0,1 0 1,-1 1-1,1-1 0,0 0 0,-1 0 0,1 1 1,0-1-1,0-1 0,0 1 0,0 0 0,-1 0 1,1-1-1,0 1 0,0-1 0,0 0 0,0 1 0,1-1 1,-1 0-1,0 0 0,0 0 0,0-1 0,0 1 1,0 0-1,0-1 0,0 1 0,0-1 0,0 0 1,-1 1-1,1-1 0,0 0 0,0 0 0,-1-1 1,1 1-1,2-2 0,6-5 0,-1 0 0,-1 0 0,0-1-1,0 0 1,11-16 0,-10 12-3,1 1 1,15-15-1,-25 26 2,1 0 0,0 1-1,0-1 1,0 0 0,0 1 0,0-1 0,0 0-1,0 1 1,0 0 0,0-1 0,0 1 0,0 0 0,0-1-1,0 1 1,1 0 0,-1 0 0,0 0 0,0 0-1,0 0 1,0 0 0,0 0 0,1 0 0,-1 1-1,0-1 1,0 0 0,0 1 0,0-1 0,0 1 0,0-1-1,0 1 1,0-1 0,0 1 0,0 0 0,0-1-1,-1 1 1,2 1 0,5 5-27,-1 0 1,-1 0-1,0 0 0,5 8 0,6 8-12,-15-22 41,4 5-14,0 0 0,1 0 0,0 0 1,0-1-1,9 6 0,-13-10 12,0 0 0,-1 0 1,1 0-1,0-1 1,0 1-1,0 0 0,0-1 1,0 1-1,0-1 1,0 0-1,0 0 0,0 0 1,0 0-1,0 0 0,0 0 1,0-1-1,0 1 1,0 0-1,0-1 0,0 0 1,0 1-1,0-1 1,-1 0-1,1 0 0,0 0 1,2-2-1,6-6-8,0 0-1,0-1 1,-1 0-1,0-1 1,10-17-1,4-4-28,-23 32 40,1 0 0,-1 0 0,0 0 0,0 0 0,0-1 0,0 1 0,0 0 0,0 0 0,0 0 0,0 0-1,0 0 1,0 0 0,0-1 0,1 1 0,-1 0 0,0 0 0,0 0 0,0 0 0,0 0 0,0 0 0,0 0 0,1 0 0,-1 0 0,0 0 0,0 0 0,0 0 0,0 0 0,0 0-1,1 0 1,-1 0 0,0 0 0,0 0 0,0 0 0,0 0 0,0 0 0,1 0 0,-1 0 0,0 0 0,0 0 0,0 0 0,0 0 0,0 0 0,0 0 0,1 0 0,-1 0 0,0 0-1,2 10-30,-1 21-2,-2-21 23,1-6 4,0 8 8,0 1-1,1-1 0,1 0 1,3 18-1,-5-28 4,1-1-1,-1 1 1,1 0 0,-1-1 0,1 1-1,-1-1 1,1 1 0,0-1 0,0 1-1,0-1 1,-1 1 0,2-1 0,-1 0 0,0 1-1,0-1 1,0 0 0,0 0 0,1 0-1,-1 0 1,1 0 0,-1 0 0,0-1-1,1 1 1,0 0 0,-1-1 0,1 1-1,-1-1 1,1 1 0,0-1 0,-1 0 0,1 0-1,0 0 1,-1 0 0,1 0 0,0 0-1,-1 0 1,1 0 0,0-1 0,-1 1-1,1-1 1,-1 1 0,1-1 0,1-1-1,4-1 16,0-1 0,0-1-1,0 1 1,-1-1 0,0 0-1,0-1 1,0 0 0,-1 0-1,9-11 1,0-3 16,22-42 1,-36 62-36,5-9 12,0-1 0,-1 1 0,0-1 1,3-17-1,-6 26-11,-1 0 0,1-1 1,-1 1-1,0-1 0,0 1 0,0 0 1,0-1-1,0 1 0,0-1 0,0 1 1,0-1-1,0 1 0,-1 0 0,1-1 1,-1 1-1,1 0 0,-1-1 0,1 1 1,-1 0-1,0-1 0,0 1 0,1 0 1,-1 0-1,0 0 0,0 0 0,0 0 1,0 0-1,-1 0 0,1 0 0,0 0 1,0 1-1,0-1 0,-1 0 0,1 1 1,0-1-1,-1 1 0,1-1 0,-1 1 1,1 0-1,0-1 0,-1 1 0,1 0 1,-3 0-1,3 0-1,0 0 0,0 0 0,-1-1 0,1 1 0,0 0 0,0 0 0,0 0 0,-1 1 0,1-1 0,0 0 1,0 0-1,0 1 0,0-1 0,0 0 0,0 1 0,-1-1 0,1 1 0,0 0 0,0-1 0,0 1 0,1 0 0,-1 0 0,0-1 0,-1 3 0,1-1 0,0 0-1,1 0 1,0 0-1,-1 0 0,1 0 1,0 0-1,0 0 1,0 0-1,0 0 0,1 0 1,-1-1-1,0 1 1,1 0-1,0 0 0,1 3 1,0 3-6,5 14-3,0 0 0,2 0-1,1 0 1,0-1 0,17 24 0,-26-43 12,1 0 0,-1 0 1,1 0-1,0-1 1,-1 1-1,1 0 0,0-1 1,0 0-1,0 1 1,0-1-1,0 0 1,3 1-1,-4-2-18,0 1 0,0-1 0,0 0 0,0 0 0,0 0 0,0 0 0,0 0 0,0 0 0,0 0 0,0 0 0,1 0 0,-1-1 0,0 1 0,0 0 0,0-1 0,0 1 0,-1-1 0,1 1 0,2-2 0,-1 0-103,1 0 0,-1-1 0,0 1 0,0-1 0,0 0-1,-1 0 1,1 0 0,-1 0 0,1 0 0,-1 0 0,0 0 0,0 0 0,-1 0 0,1 0 0,0-1-1,-1-2 1,1-5-58,-1 1 0,0-1-1,-1 1 1,-3-18 0,-7-11-410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0:03.463"/>
    </inkml:context>
    <inkml:brush xml:id="br0">
      <inkml:brushProperty name="width" value="0.05" units="cm"/>
      <inkml:brushProperty name="height" value="0.05" units="cm"/>
      <inkml:brushProperty name="color" value="#004F8B"/>
    </inkml:brush>
  </inkml:definitions>
  <inkml:trace contextRef="#ctx0" brushRef="#br0">0 435 12515,'845'-47'1130,"-5"-56"-1180,-690 83 117,643-57 16,2 32 310,-538 33-173,608-53 1053,-703 43-713,33-3 511,-190 25-974,-1 0-1,0-1 1,0 0-1,0 0 1,1 0-1,-1 0 1,7-4-1,-5 2 195,-2 5 682,-9-2-476,-2-2-430,0 0-1,1 1 1,-1 0-1,0 0 1,0 1 0,0 0-1,1 0 1,-1 0 0,0 1-1,-8 2 1,-14 0-247,-9 1 20,-13 7-112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3.483"/>
    </inkml:context>
    <inkml:brush xml:id="br0">
      <inkml:brushProperty name="width" value="0.05" units="cm"/>
      <inkml:brushProperty name="height" value="0.05" units="cm"/>
    </inkml:brush>
  </inkml:definitions>
  <inkml:trace contextRef="#ctx0" brushRef="#br0">38 2 18828,'-12'3'2120,"6"4"-1327,-1-2-305,6 0 1560,-1-1-800,-2-10-1007,-2-14-241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4.408"/>
    </inkml:context>
    <inkml:brush xml:id="br0">
      <inkml:brushProperty name="width" value="0.05" units="cm"/>
      <inkml:brushProperty name="height" value="0.05" units="cm"/>
    </inkml:brush>
  </inkml:definitions>
  <inkml:trace contextRef="#ctx0" brushRef="#br0">95 74 16227,'8'-26'1901,"-5"17"-964,0-1 0,0 1-1,6-11 1,-14 55 3019,-91 318-2147,82-304-1752,9-37-245,6-30-74,60-300-1314,-52 276 1473,-3 24 91,-6 18 12,0 0 1,0 0 0,0 0-1,0 0 1,0 0-1,1 0 1,-1 0 0,0 0-1,0 0 1,0 0 0,0 0-1,0 0 1,1 0 0,-1 1-1,0-1 1,0 0-1,0 0 1,0 0 0,0 0-1,0 0 1,0 0 0,1 0-1,-1 1 1,0-1 0,0 0-1,0 0 1,0 0-1,0 0 1,0 0 0,0 1-1,0-1 1,0 0 0,0 0-1,0 0 1,0 0 0,0 1-1,0-1 1,0 0-1,0 0 1,0 0 0,0 0-1,0 0 1,0 1 0,0-1-1,0 0 1,0 0 0,2 37 42,-2-34-48,0 63 28,4 76 117,-2-119-82,1 1 1,1-1 0,14 43 0,2-24 67,-20-41-121,0 0 0,1 0-1,-1 0 1,1 0 0,0 0 0,-1 0-1,1 0 1,0 0 0,0 0-1,0 0 1,0 0 0,0 0-1,0 0 1,0-1 0,0 1-1,0 0 1,0-1 0,0 1-1,0-1 1,0 1 0,0-1-1,1 0 1,-1 1 0,0-1-1,0 0 1,0 0 0,1 0 0,-1 0-1,0 0 1,0 0 0,1 0-1,1-1 1,-3 1 2,1-1 0,0 0-1,0 0 1,-1 1 0,1-1 0,-1 0 0,1 0-1,0 0 1,-1 0 0,0 0 0,1 0 0,-1 0 0,1 0-1,-1 0 1,0 0 0,0 0 0,0 0 0,0 0-1,0 0 1,0 0 0,0 0 0,0-2 0,-4-28 117,3 24-97,-4-23 88,2 19-89,1-1 1,0 1-1,1 0 1,0-1-1,1 1 0,0-1 1,0 1-1,2-1 0,2-10 1,-4 20-28,1 0 0,0 0-1,0 1 1,0-1 0,0 0 0,0 1 0,1-1 0,-1 1 0,0-1-1,1 1 1,-1 0 0,1 0 0,-1-1 0,1 1 0,0 0 0,-1 0 0,1 0-1,0 1 1,0-1 0,0 0 0,0 1 0,-1-1 0,1 1 0,0 0 0,0 0-1,0-1 1,0 1 0,0 1 0,0-1 0,0 0 0,0 0 0,0 1 0,4 0-1,5 2-14,1 1-1,0 0 0,22 11 0,-32-14 16,30 17-66,-23-12 43,0-1 0,0 0 0,0-1 1,1 0-1,0 0 0,12 2 1,-19-6 28,0 0 0,0-1 1,0 0-1,0 1 0,-1-1 1,1 0-1,0-1 0,0 1 1,-1 0-1,1-1 0,-1 1 1,1-1-1,-1 0 0,0 0 1,0 0-1,3-3 1,13-9 51,-15 12-57,-1 0 1,2 0-1,-1 1 0,0-1 1,0 1-1,0 0 1,1 0-1,-1 0 0,0 0 1,1 1-1,-1-1 1,1 1-1,4 0 0,-6 0 0,0 1 0,0-1 0,0 1 0,0-1 0,-1 1 0,1 0 0,0 0 0,0 0 0,-1 0 0,1 0 0,-1 0 0,1 1 0,-1-1 0,1 1 0,-1-1 0,0 1 0,0-1 0,0 1 0,0-1 0,0 1 0,0 0 0,0 0 0,0-1 0,-1 1 0,2 2 0,1 7 32,-1 1 0,1-1 0,-2 0-1,1 1 1,-2-1 0,-1 23 0,2-33-534,1-3 138,4-12-49,6-16 175,-2 7-44,5-1-100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5.594"/>
    </inkml:context>
    <inkml:brush xml:id="br0">
      <inkml:brushProperty name="width" value="0.05" units="cm"/>
      <inkml:brushProperty name="height" value="0.05" units="cm"/>
    </inkml:brush>
  </inkml:definitions>
  <inkml:trace contextRef="#ctx0" brushRef="#br0">102 266 15243,'-1'-1'161,"1"1"0,-1-1-1,1 1 1,-1 0 0,1-1-1,-1 1 1,1 0 0,-1 0 0,0-1-1,1 1 1,-1 0 0,1 0-1,-1 0 1,0 0 0,1 0-1,-1 0 1,1 0 0,-1 0-1,0 0 1,1 0 0,-1 0 0,0 0-1,1 0 1,-1 0 0,1 1-1,-1-1 1,-1 1 0,-17 7 2611,14-4-2502,1-1-1,-1 2 1,1-1-1,-1 0 0,1 1 1,0 0-1,1 0 1,-1 0-1,1 0 0,0 0 1,0 1-1,-3 10 0,4-10-259,-1 1 0,2-1 0,-1 1-1,1 0 1,0-1 0,0 1-1,0 0 1,1 0 0,0 0-1,1 0 1,1 8 0,-2-14-10,0 0 1,0 0 0,1 0 0,-1 0 0,0 0 0,1 0-1,-1 0 1,0 0 0,1 0 0,-1 0 0,1 0 0,0 0 0,-1-1-1,1 1 1,0 0 0,-1 0 0,1-1 0,0 1 0,0 0-1,0-1 1,-1 1 0,1-1 0,0 1 0,0-1 0,0 1-1,0-1 1,2 1 0,-1-1 0,-1 0 1,1-1-1,0 1 0,0 0 0,0-1 1,-1 1-1,1-1 0,0 0 0,0 0 1,-1 0-1,1 1 0,-1-1 0,1-1 1,1 0-1,5-5 1,-1 0 1,0 0-1,0 0 1,8-13-1,1-5 41,-1 0-1,-2-2 0,20-52 1,-16 24 226,12-60 0,-27 104-162,0 0 0,0 0-1,-1-19 1,-1 30-101,1 0 0,-1-1-1,0 1 1,0 0 0,0 0 0,0 0-1,0 0 1,0 0 0,0-1 0,0 1 0,0 0-1,0 0 1,0 0 0,0 0 0,0-1-1,0 1 1,0 0 0,0 0 0,0 0-1,0 0 1,0-1 0,0 1 0,0 0-1,0 0 1,0 0 0,0 0 0,0 0-1,0-1 1,-1 1 0,1 0 0,0 0-1,0 0 1,0 0 0,0 0 0,0 0 0,0-1-1,-1 1 1,1 0 0,0 0 0,0 0-1,0 0 1,0 0 0,0 0 0,-1 0-1,1 0 1,0 0 0,0 0 0,-5 9 135,-5 20-29,-3 19-18,2 0 0,2 1 0,2 0 0,-1 89 0,8-132-79,1-1 0,-1 1 0,1 0 0,0-1-1,1 1 1,-1 0 0,1-1 0,0 0 0,3 6-1,-4-9-7,0-1 0,0 1 0,1-1 0,-1 1 0,0-1 0,1 1 0,-1-1 0,1 0 0,0 0 0,-1 0 0,1 1 0,0-2 0,0 1 0,0 0 0,-1 0 0,1-1 0,0 1 0,0-1 0,0 1 0,0-1 0,0 0 0,0 0 0,0 0 0,0 0 0,0 0 0,0 0 0,0-1 0,3 0 0,4-1-3,-1-1-1,1 0 1,-1-1-1,0 0 1,0 0-1,0-1 1,-1 1-1,0-2 1,1 1-1,9-11 1,5-7-40,31-41 1,-44 53 14,0 0 0,-1-1 0,-1 0 0,0 0 0,0-1 0,-1 0 0,5-17 0,-11 29 20,0 1 1,0 0-1,1 0 0,-1 0 0,0 0 0,0-1 1,0 1-1,0 0 0,0 0 0,0 0 1,0-1-1,0 1 0,1 0 0,-1 0 0,0 0 1,0-1-1,0 1 0,0 0 0,0 0 1,0-1-1,0 1 0,0 0 0,0 0 1,-1 0-1,1-1 0,0 1 0,0 0 0,0 0 1,0 0-1,0-1 0,0 1 0,0 0 1,0 0-1,0 0 0,-1 0 0,1-1 0,0 1 1,0 0-1,0 0 0,0 0 0,-1 0 1,1 0-1,0-1 0,0 1 0,0 0 1,-1 0-1,1 0 0,0 0 0,0 0 0,0 0 1,-1 0-1,1 0 0,-13 9-4,-13 20 34,14-14 32,1 1 1,1 0-1,1 1 1,0 0-1,1 0 1,1 1-1,-9 33 1,16-49-54,-1-1 1,1 1-1,0-1 0,0 1 1,0-1-1,0 1 0,0-1 1,0 1-1,0-1 1,0 1-1,1-1 0,-1 1 1,0-1-1,1 1 0,-1-1 1,1 1-1,0-1 1,1 2-1,-2-2-3,1-1 0,0 1 0,0-1 1,0 1-1,0-1 0,-1 1 0,1-1 0,0 1 0,0-1 1,0 0-1,0 0 0,0 1 0,0-1 0,0 0 1,0 0-1,0 0 0,0 0 0,0 0 0,0 0 0,2-1 1,5-1 7,-1 0 1,1-1 0,0 0-1,-1 0 1,8-5-1,-13 7-13,34-18 19,-9 3-24,32-12 0,-51 25 0,0 0-1,0 0 1,0 1-1,0 1 0,0-1 1,0 1-1,1 0 1,-1 1-1,10 0 1,-16 1 1,1-1 1,-1 0 0,1 1-1,-1 0 1,1 0 0,-1-1 0,1 1-1,-1 1 1,0-1 0,0 0-1,1 1 1,-1-1 0,0 1-1,0-1 1,0 1 0,1 2 0,1 2 6,0 0 0,0 0 0,-1 0 0,4 10 0,1 0 74,-8-16-71,0 1 0,1-1 0,-1 0 1,0 0-1,0 1 0,0-1 0,0 0 0,0 0 1,0 1-1,1-1 0,-1 0 0,0 0 1,0 0-1,0 1 0,1-1 0,-1 0 1,0 0-1,0 0 0,0 0 0,1 1 0,-1-1 1,0 0-1,0 0 0,1 0 0,-1 0 1,0 0-1,1 0 0,-1 0 0,0 0 1,0 0-1,1 0 0,-1 0 0,0 0 0,0 0 1,1 0-1,-1 0 0,0 0 0,1 0 1,9-10 148,5-20 13,-14 27-145,5-13 53,13-25 7,-18 39-95,-1 0 1,2 1 0,-1-1 0,0 0 0,0 1-1,0-1 1,1 1 0,-1-1 0,1 1-1,-1 0 1,1-1 0,0 1 0,-1 0 0,1 0-1,0 0 1,3-1 0,-3 2-8,-1 0-1,1 0 1,-1 0-1,0 0 1,1 0 0,-1 0-1,1 1 1,-1-1-1,0 1 1,1-1 0,-1 1-1,0-1 1,0 1-1,1 0 1,-1-1 0,2 3-1,20 18-254,-12-10 109,-5-5 68,1-1 0,-1 1 0,1-1 0,0-1 0,1 1 0,-1-1 0,1-1 0,0 1 0,-1-1 0,2-1 0,-1 1 0,0-2 0,0 1 0,1-1 0,-1 0 0,1-1 0,-1 1 0,1-2 0,-1 1 0,0-1 0,1-1 0,-1 1 0,0-2 0,15-4 0,-1-2-258,-14 5 113,1 0-1,-1 1 1,1 0 0,16-2-1,-23 4 202,0 1-1,0 0 0,0 0 1,0 0-1,0 0 0,0 0 1,0 1-1,0-1 1,0 1-1,0-1 0,0 1 1,0-1-1,0 1 0,0 0 1,-1 0-1,1 0 0,0 0 1,-1 1-1,1-1 1,-1 0-1,1 1 0,-1-1 1,1 1-1,-1-1 0,0 1 1,0-1-1,1 3 0,3 7 0,0-1 0,-1 1-1,0 0 1,-1 0-1,2 14 1,5 62 421,-7-60-207,2 22 283,-2-1 0,-4 53 0,0-86-283,0 0 0,-1 1-1,-1-1 1,-1 0 0,0-1-1,-1 1 1,0-1 0,-1 0-1,-1 0 1,-13 22 0,19-34-135,0-1 0,-1 1 0,1-1 0,0 1 0,-1-1 0,1 0 0,-1 1 0,1-1 0,-1 0 0,1 0 0,-1 0 0,0 0 0,0 0 1,-2 0-1,2 0-12,1-1 1,0 0 0,0 0 0,0 0-1,-1 0 1,1 0 0,0-1 0,0 1-1,0 0 1,0 0 0,0-1 0,-1 1-1,1-1 1,0 1 0,0-1 0,0 1-1,0-1 1,-1-1 0,-1-1 20,-1-1 0,1 1-1,0-1 1,0 0 0,1 0 0,-1 0 0,1 0 0,0 0 0,0-1-1,-1-5 1,-4-10 5,2-2 0,1 1 0,0 0 0,2-1 0,0 0 0,2-24-1,2 17-96,0 0 0,2-1-1,2 2 1,8-30-1,-7 39-267,1 1 0,0-1 0,1 1 0,2 1 1,-1 0-1,2 1 0,0 0 0,1 0 0,18-16 0,-11 11-276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6.229"/>
    </inkml:context>
    <inkml:brush xml:id="br0">
      <inkml:brushProperty name="width" value="0.05" units="cm"/>
      <inkml:brushProperty name="height" value="0.05" units="cm"/>
    </inkml:brush>
  </inkml:definitions>
  <inkml:trace contextRef="#ctx0" brushRef="#br0">1 170 18820,'7'-12'2200,"9"-2"-1407,8-2-337,2-1 1144,10 1-568,1 2-272,6 0-928,2-1-656,-1-2 768,-5 0-192,-8 0-144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6.965"/>
    </inkml:context>
    <inkml:brush xml:id="br0">
      <inkml:brushProperty name="width" value="0.05" units="cm"/>
      <inkml:brushProperty name="height" value="0.05" units="cm"/>
    </inkml:brush>
  </inkml:definitions>
  <inkml:trace contextRef="#ctx0" brushRef="#br0">128 240 15547,'0'-3'258,"0"0"0,0 0-1,0 0 1,0 0 0,-1 1 0,1-1-1,-1 0 1,1 0 0,-1 1-1,0-1 1,0 0 0,0 1 0,-1-1-1,1 1 1,0-1 0,-1 1-1,0 0 1,1-1 0,-4-2-1,4 4-127,0 1 0,-1-1 0,1 0 0,0 1 0,0-1 0,0 1 0,-1-1 0,1 1-1,0-1 1,-1 1 0,1 0 0,0 0 0,-1 0 0,1-1 0,0 1 0,-1 1 0,-1-1-1,1 0-2,-1 1-1,1 0 1,0 0-1,-1 0 1,1 0-1,0 0 1,0 1-1,0-1 1,0 0-1,0 1 1,0 0-1,-2 2 1,-2 3-78,0 1 1,1-1 0,0 1-1,0 1 1,1-1-1,0 1 1,0-1-1,1 1 1,0 0-1,1 1 1,0-1 0,1 0-1,-1 1 1,2-1-1,-1 1 1,1-1-1,1 0 1,2 16-1,-3-24-52,0 0-1,0 0 0,1 1 1,-1-1-1,0 0 0,1 0 0,-1 0 1,1 0-1,-1 0 0,1 0 1,0 0-1,-1 0 0,1 0 0,0 0 1,-1 0-1,1 0 0,0 0 1,0-1-1,0 1 0,0 0 0,0-1 1,0 1-1,0-1 0,0 1 1,0-1-1,2 1 0,-1-1 3,0 0 0,-1 0-1,1-1 1,0 1 0,-1 0-1,1-1 1,0 0 0,-1 1-1,1-1 1,0 0 0,-1 0-1,1 0 1,-1 0 0,0 0-1,3-2 1,4-5 9,-1 0 1,1-1-1,-1 0 0,7-11 0,9-23 168,-2 0-1,-2-1 0,25-87 0,-21 56 123,-23 109-250,0-11-40,-1 1-9,-1 20-4,1-1-1,3 1 0,8 59 0,-9-98 11,1 1-1,-1-1 0,1 1 0,0-1 0,0 1 1,1-1-1,0 0 0,-1 0 0,8 9 0,-8-12-2,0 0-1,0-1 0,0 1 1,0 0-1,0-1 0,1 1 0,-1-1 1,0 0-1,1 0 0,-1 0 1,1 0-1,-1 0 0,1 0 1,-1-1-1,1 1 0,0-1 1,-1 0-1,1 0 0,0 0 0,-1 0 1,1 0-1,0 0 0,4-2 1,2-1 12,0 0 1,0-1 0,-1 0 0,1 0-1,-1-1 1,0 0 0,0 0 0,-1-1-1,1 0 1,10-13 0,0 0 102,-1-1 0,24-38 0,-31 42 48,13-28 0,-20 39-103,-1 0 0,0-1 0,-1 1 0,1 0 0,-1-1 0,0 1 1,0-1-1,-1 1 0,0-12 0,0 16-46,0 0 0,0 1-1,0-1 1,0 0 0,0 0 0,0 0 0,-1 0-1,1 0 1,0 0 0,0 1 0,-1-1 0,1 0-1,-1 0 1,1 0 0,-1 1 0,1-1 0,-1 0-1,1 1 1,-1-1 0,0 0 0,1 1 0,-1-1-1,-1 0 1,2 1-4,-1 0-1,0 0 0,0 0 1,0 0-1,0 0 1,0 0-1,1 0 0,-1 0 1,0 1-1,0-1 1,0 0-1,1 0 0,-1 1 1,0-1-1,0 1 0,0-1 1,1 0-1,-2 2 1,-4 3 21,1 0 1,-1 0 0,-8 12 0,2-1-34,1 1 1,1 0-1,0 1 0,1 0 1,1 0-1,1 1 0,0 0 1,1 0-1,2 1 0,-4 21 1,8-38-16,0 0 0,0 0-1,0 0 1,0 0 0,0 0 0,0 0 0,1 0 0,-1 0 0,1 0 0,0 0-1,0 0 1,0 0 0,1-1 0,1 5 0,-1-6-19,-1 1 0,0-1 0,0 0 1,1 0-1,-1 0 0,1 0 0,-1 0 1,1 0-1,0 0 0,-1-1 0,1 1 0,0 0 1,0-1-1,-1 0 0,1 1 0,0-1 0,0 0 1,0 0-1,-1 0 0,1 0 0,0 0 0,0 0 1,0 0-1,-1-1 0,3 0 0,12-4-53,1-1 0,-2-1-1,1-1 1,-1 0 0,0-1-1,-1 0 1,20-17-1,-25 19-56,32-23-150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7.372"/>
    </inkml:context>
    <inkml:brush xml:id="br0">
      <inkml:brushProperty name="width" value="0.05" units="cm"/>
      <inkml:brushProperty name="height" value="0.05" units="cm"/>
    </inkml:brush>
  </inkml:definitions>
  <inkml:trace contextRef="#ctx0" brushRef="#br0">72 1 20596,'-12'22'1312,"0"-3"-456,2 1 0,1 0-1,0 0 1,-9 37 0,17-56-836,1 0-1,0 0 1,0 0 0,0 0-1,-1 0 1,1 0 0,0 0-1,0 0 1,1 0 0,-1 0-1,0 0 1,0 0 0,0 0-1,1 0 1,-1-1 0,0 1-1,1 0 1,0 1 0,-1-1-14,1-1 0,-1 0 0,1 1 0,-1-1 0,1 0 0,-1 1 0,1-1 0,-1 0 0,1 0 0,0 1 0,-1-1 0,1 0 0,0 0 1,-1 0-1,1 0 0,-1 0 0,1 0 0,0 0 0,-1 0 0,1 0 0,0 0 0,6-2-26,-1 0 0,1 0 0,-1-1 0,10-4 0,-2 0-34,-2 2-25,0 1-1,0 1 0,22-5 0,-31 8 63,0 0-1,0 0 0,0 0 0,0 0 1,0 0-1,0 0 0,0 1 1,0 0-1,0-1 0,3 2 0,-5-1 8,0 0 1,0-1-1,0 1 0,0 0 0,1 0 0,-1 0 1,-1 0-1,1 0 0,0 0 0,0 0 0,0 0 1,0 0-1,-1 0 0,1 1 0,0-1 0,-1 0 1,1 0-1,-1 1 0,0-1 0,1 0 0,-1 0 0,0 1 1,0 1-1,0 0 21,0 1-1,-1 0 1,0-1 0,0 1 0,0 0-1,0-1 1,0 1 0,-1-1 0,1 1-1,-1-1 1,0 0 0,0 0 0,0 0-1,-1 0 1,-3 4 0,-4 4 68,0-1 1,-18 14 0,22-19-73,-1-1 1,1 0 0,-1 0-1,0 0 1,0-1 0,0 0 0,-1-1-1,-13 4 1,4-5-9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8.098"/>
    </inkml:context>
    <inkml:brush xml:id="br0">
      <inkml:brushProperty name="width" value="0.05" units="cm"/>
      <inkml:brushProperty name="height" value="0.05" units="cm"/>
    </inkml:brush>
  </inkml:definitions>
  <inkml:trace contextRef="#ctx0" brushRef="#br0">1 75 16732,'1'0'124,"0"0"1,0 1 0,0-1-1,0 1 1,0-1 0,0 1-1,0-1 1,-1 1 0,1-1-1,0 1 1,0 0 0,0 0-1,-1-1 1,1 1 0,0 0-1,-1 0 1,1 0 0,-1 0 0,1 0-1,-1 0 1,1 0 0,-1 0-1,1 0 1,-1 0 0,0 0-1,0 0 1,1 2 0,1 36 1005,-2-25-114,1 77 850,-1-36-1461,13 103 0,-13-156-428,0 0-1,0 0 0,1 0 0,-1 0 0,1 0 0,-1 0 1,1 0-1,-1-1 0,1 1 0,0 0 0,0 0 0,0-1 1,0 1-1,0-1 0,1 1 0,-1-1 0,0 1 0,1-1 1,-1 0-1,3 2 0,-4-3 4,1 0 0,0 0 0,0 0 0,-1 0 0,1 0 0,0 0 0,0 0 0,-1 0 1,1 0-1,0 0 0,-1 0 0,1 0 0,0-1 0,0 1 0,-1 0 0,1 0 0,0-1 0,-1 1 0,2-1 0,16-19-326,-8 3 120,0-1-1,-1-1 1,-1 0 0,-1 0 0,5-20 0,20-107-434,-28 126 615,4-22 245,-2 1 1,0-48-1,-14 567 1329,9-460-1359,-1-18-167,0 0 1,0 0 0,0 0 0,0 0 0,0 0-1,0 0 1,0 0 0,0 0 0,0 0 0,0 0-1,0 0 1,0-1 0,0 1 0,0 0 0,0 0-1,0 0 1,0 0 0,0 0 0,0 0 0,0 0-1,0 0 1,1 0 0,-1 0 0,0 0 0,0 0-1,0 0 1,0 0 0,0 0 0,0 0 0,0 0-1,0 0 1,0 0 0,0 0 0,-2-29-8,-2 15 39,0 1 1,-2-1-1,1 1 1,-2 1-1,0-1 1,0 1-1,-1 1 1,-1-1 0,0 1-1,0 1 1,-13-12-1,17 20 299,9 11-199,13 12-246,-13-17-45,0-1 1,0 0 0,1 0 0,-1 0-1,1 0 1,0-1 0,0 0 0,0 0 0,0 0-1,0-1 1,0 1 0,0-1 0,1 0-1,-1-1 1,0 1 0,1-1 0,-1 0-1,1-1 1,8-1 0,16-6-482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8.498"/>
    </inkml:context>
    <inkml:brush xml:id="br0">
      <inkml:brushProperty name="width" value="0.05" units="cm"/>
      <inkml:brushProperty name="height" value="0.05" units="cm"/>
    </inkml:brush>
  </inkml:definitions>
  <inkml:trace contextRef="#ctx0" brushRef="#br0">119 0 18092,'-24'31'1823,"-28"44"1,46-64-1529,0 0 0,0 1 1,1 0-1,1 0 0,0 1 0,0-1 1,-2 23-1,5-33-269,1 0 1,-1 0-1,1 0 0,0 0 0,0 0 1,0 0-1,0 0 0,0 0 0,1 0 1,-1 0-1,1 0 0,-1 0 1,1 0-1,-1-1 0,1 1 0,0 0 1,0 0-1,0-1 0,0 1 0,0 0 1,1-1-1,0 2 0,0-2-15,0 0 0,0-1 0,0 1 1,0 0-1,0-1 0,0 0 0,0 1 0,0-1 0,0 0 0,0 0 0,0 0 0,0-1 0,0 1 1,0 0-1,0-1 0,0 1 0,0-1 0,0 1 0,0-1 0,-1 0 0,4-1 0,13-9 12,0 0 0,0-1 0,-1-1 0,-1 0 0,0-1 0,17-21 0,-10 12 47,37-29 1,-57 49-63,0 1-1,1 0 1,-1 0 0,0 0 0,1 0 0,-1 1 0,1 0-1,0-1 1,5 0 0,-7 2-4,-1 0-1,0 0 0,1 0 1,-1 0-1,0 0 1,0 1-1,1-1 1,-1 0-1,0 1 0,0-1 1,0 1-1,1-1 1,-1 1-1,0-1 1,0 1-1,0 0 0,0 0 1,0 0-1,0-1 1,0 1-1,-1 0 1,1 0-1,0 0 0,0 0 1,-1 0-1,1 1 1,0-1-1,-1 0 1,1 0-1,-1 0 0,1 2 1,2 8 33,-1-1 0,0 1 0,0 0 1,-1 1-1,0 14 0,-1-14 66,0 1-1,2-1 1,-1 1-1,5 13 1,-6-25-85,0 0 0,0 0-1,0 0 1,1 0 0,-1 0 0,0 0 0,1 0-1,-1 0 1,0 0 0,1 0 0,-1-1 0,1 1-1,0 0 1,-1 0 0,1 0 0,0-1 0,-1 1-1,1 0 1,0-1 0,0 1 0,0-1 0,-1 1 0,1-1-1,0 1 1,0-1 0,0 1 0,0-1 0,0 0-1,0 0 1,0 1 0,0-1 0,0 0 0,0 0-1,0 0 1,0 0 0,0 0 0,0 0 0,0-1-1,0 1 1,0 0 0,0 0 0,0-1 0,0 1-1,0 0 1,-1-1 0,1 1 0,0-1 0,0 1 0,0-1-1,0 0 1,-1 1 0,2-2 0,5-4 90,1-1 0,-1 1 1,-1-1-1,8-10 1,21-31 143,-17 23-150,34-36 0,-50 59-111,-1 0 0,1 0 1,0 0-1,0 1 1,1-1-1,-1 1 0,0-1 1,0 1-1,1 0 1,-1 0-1,1 0 0,4-1 1,-6 2 3,0 0 0,0 0 1,0 0-1,0 1 0,0-1 1,0 0-1,0 1 0,0-1 1,0 0-1,0 1 0,-1-1 1,1 1-1,0 0 0,0-1 1,0 1-1,0 0 0,-1-1 1,1 1-1,0 0 0,-1 0 1,1 0-1,-1 0 0,1-1 1,-1 1-1,1 0 0,-1 0 1,0 0-1,1 0 0,-1 0 1,0 0-1,0 0 0,0 0 1,0 2-1,3 13-32,-2 0 0,0 0 0,0 0 0,-2 0 0,-4 29 0,-1 28-2587,7-70 2212,3-7-131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9.536"/>
    </inkml:context>
    <inkml:brush xml:id="br0">
      <inkml:brushProperty name="width" value="0.05" units="cm"/>
      <inkml:brushProperty name="height" value="0.05" units="cm"/>
    </inkml:brush>
  </inkml:definitions>
  <inkml:trace contextRef="#ctx0" brushRef="#br0">160 414 18044,'-2'-1'218,"0"-1"-1,0 1 1,-1-1 0,1 1-1,0 0 1,0-1 0,-1 1 0,1 0-1,-1 1 1,1-1 0,-1 0-1,1 1 1,-1-1 0,1 1 0,-1 0-1,1 0 1,-1 0 0,0 0-1,1 1 1,-1-1 0,1 0 0,-1 1-1,1 0 1,-1 0 0,1 0-1,-1 0 1,1 0 0,-3 2 0,-1 0-1,0 1 0,1-1 0,-1 2 0,1-1-1,0 0 1,0 1 0,0 0 0,1 0 0,-1 0 0,-2 7 0,2-4-185,1 0 0,1 1-1,0-1 1,0 1 0,0 0-1,1 0 1,-1 12-1,2-15-38,1 1-1,0-1 1,0 0-1,0 1 0,0-1 1,1 0-1,0 0 0,1 0 1,-1 0-1,1 0 0,5 10 1,-7-14 1,1-1 1,0 1 0,0-1 0,0 1-1,0-1 1,0 0 0,0 0-1,0 1 1,1-1 0,-1 0 0,0 0-1,1 0 1,-1 0 0,1-1-1,-1 1 1,1 0 0,-1 0-1,1-1 1,-1 1 0,1-1 0,2 1-1,-1-1-1,0 0 0,-1-1 0,1 1 0,0-1 0,-1 1 0,1-1-1,-1 0 1,1 0 0,-1 0 0,1 0 0,-1 0 0,3-3 0,3-2-7,0 0 1,0-1-1,-1 1 0,0-2 1,-1 1-1,8-12 1,5-12 90,-2 0 0,-2-1 0,-1-1 1,-1 0-1,-2-1 0,-1-1 0,-2 1 1,-1-1-1,-2-1 0,1-49 0,-7 52 91,1 33-162,1-1-1,-1 1 0,0-1 1,0 1-1,0-1 0,0 1 0,-1-1 1,1 1-1,0-1 0,0 1 1,0 0-1,0-1 0,0 1 1,-1-1-1,1 1 0,0-1 1,0 1-1,-1 0 0,1-1 1,0 1-1,0-1 0,-1 1 1,1 0-1,0 0 0,-2-1 1,-4 9 61,-4 19-23,-4 30-32,4 1 1,2 0 0,2 0 0,3 74 0,3-123-18,0 0-1,1 0 1,1 0 0,0 0 0,0 0 0,6 15 0,-7-22 3,-1-1 1,1 1-1,0-1 0,0 1 0,0-1 1,0 0-1,0 0 0,0 0 0,0 1 1,0-1-1,1 0 0,-1 0 1,0 0-1,1-1 0,-1 1 0,1 0 1,-1 0-1,3 0 0,-2-1 1,0 0-1,0 0 1,0 0 0,1 0-1,-1-1 1,0 1-1,0 0 1,0-1 0,0 0-1,0 1 1,0-1 0,0 0-1,0 0 1,0 0-1,0 0 1,0-1 0,2-1-1,8-7 0,0-1 0,-1 0 0,0-1 0,-1 0-1,0 0 1,-1-1 0,15-28 0,-12 17 27,-1 0 1,-2-1 0,14-51 0,-21 67-9,-1 7-9,0-1 0,0 1 0,-1-1 0,1 1 0,-1-1 0,0 1 0,0-1 0,0 0 0,0 1 0,-1-5 0,1 7-7,0 0 1,0-1 0,0 1-1,0 0 1,0 0-1,0 0 1,0 0-1,0 0 1,0-1-1,0 1 1,0 0-1,0 0 1,-1 0-1,1 0 1,0 0-1,0-1 1,0 1-1,0 0 1,0 0-1,0 0 1,0 0-1,-1 0 1,1 0-1,0 0 1,0 0-1,0 0 1,0-1-1,0 1 1,-1 0 0,1 0-1,0 0 1,0 0-1,0 0 1,0 0-1,-1 0 1,1 0-1,0 0 1,0 0-1,0 0 1,0 0-1,-1 0 1,1 1-1,0-1 1,0 0-1,0 0 1,-9 8 40,-5 14 13,2 2-31,0 1 0,2 0 1,1 0-1,1 2 1,1-1-1,-7 53 0,14-77-22,0 0-1,0 0 1,-1 0 0,1 0-1,0 0 1,1 0-1,-1-1 1,0 1-1,0 0 1,1 0-1,0 0 1,-1 0-1,1 0 1,0-1 0,0 1-1,-1 0 1,1 0-1,1-1 1,-1 1-1,0-1 1,0 1-1,1-1 1,-1 1-1,1-1 1,-1 0 0,1 0-1,2 2 1,-1-2 2,1 0 1,0-1 0,0 1 0,0 0 0,-1-1 0,1 0 0,0 0 0,0 0 0,0-1-1,0 1 1,0-1 0,6-2 0,7-1 3,0-2 1,-1 0-1,1 0 0,-1-2 0,25-15 1,-32 16-27,0 1 0,0-1 1,-1-1-1,0 0 1,0 0-1,-1 0 0,0-1 1,0 0-1,-1 0 1,6-12-1,10-32-87,-1-1 1,13-61-1,-21 70 66,-8 26 22,16-57-19,-19 66 38,0 1-1,-1-1 0,0 0 1,0-1-1,-2-10 1,-3 10 32,-4 13-8,-7 15-4,15-17-22,-18 28 21,0 1-1,2 1 0,2 0 0,-14 40 0,-29 132 142,51-178-109,-3 47 1,8-65-48,1 1 0,0 0 1,0-1-1,1 1 0,0 0 1,0 0-1,0-1 0,1 1 1,0-1-1,0 1 0,6 9 1,-6-13-78,0-1 0,0 1 0,0-1 0,0 0 0,1 0 0,-1 0 1,1 0-1,-1 0 0,1-1 0,0 1 0,-1-1 0,1 0 0,0 1 0,0-1 0,0 0 0,0-1 1,0 1-1,0-1 0,0 1 0,1-1 0,-1 0 0,0 0 0,0 0 0,0-1 0,0 1 1,0-1-1,0 1 0,6-3 0,4-2-240,0 0 0,0 0 0,-1-1 1,1-1-1,12-8 0,10-12-440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9.974"/>
    </inkml:context>
    <inkml:brush xml:id="br0">
      <inkml:brushProperty name="width" value="0.05" units="cm"/>
      <inkml:brushProperty name="height" value="0.05" units="cm"/>
    </inkml:brush>
  </inkml:definitions>
  <inkml:trace contextRef="#ctx0" brushRef="#br0">121 6 19180,'-1'0'124,"0"-1"-1,0 1 0,1-1 1,-1 1-1,0-1 1,0 1-1,0-1 0,1 1 1,-1 0-1,0 0 1,0-1-1,0 1 1,0 0-1,0 0 0,0 0 1,0 0-1,1 0 1,-1 0-1,0 0 0,0 0 1,0 0-1,0 1 1,0-1-1,0 0 1,0 0-1,1 1 0,-1-1 1,0 1-1,0-1 1,0 1-1,1-1 0,-1 1 1,0-1-1,1 1 1,-1 0-1,0-1 0,0 2 1,-26 27 2026,19-19-2024,1 0 0,0 1 0,0 0-1,1 1 1,1-1 0,0 1 0,0 0-1,1 1 1,-3 17 0,7-29-131,0-1 0,-1 1 0,1-1 0,0 1 0,0-1 0,0 0 0,0 1 0,0-1 1,0 1-1,1-1 0,-1 1 0,0-1 0,0 1 0,0-1 0,0 0 0,0 1 0,1-1 0,-1 1 0,0-1 0,0 0 0,1 1 1,-1-1-1,0 0 0,1 1 0,-1-1 0,0 0 0,1 0 0,-1 1 0,16 0-109,25-14-54,-22 7 87,-13 4 55,0 1-1,1 0 1,-1 1-1,1 0 1,-1 0-1,1 0 1,-1 1-1,0 0 1,8 2-1,-12-3 30,0 1-1,0-1 1,-1 1-1,1 0 1,0 0-1,-1 0 1,1 0-1,0 0 1,-1 0-1,1 0 1,-1 1-1,0-1 0,1 0 1,-1 1-1,0-1 1,0 1-1,0 0 1,0-1-1,0 1 1,0 0-1,0 0 1,-1-1-1,1 1 1,-1 0-1,1 0 1,-1 0-1,0 0 0,1 0 1,-1 0-1,0 0 1,0 0-1,-1 0 1,1-1-1,-1 5 1,0 0 17,-1 0 1,0 0-1,0-1 0,-1 1 1,1-1-1,-1 1 1,0-1-1,-1 0 0,1 0 1,-1 0-1,0 0 1,-9 7-1,7-6-95,-1 0 0,-1-1 0,1 0 0,-1 0-1,0-1 1,0 0 0,0 0 0,-11 3 0,6-4-118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0:04.589"/>
    </inkml:context>
    <inkml:brush xml:id="br0">
      <inkml:brushProperty name="width" value="0.05" units="cm"/>
      <inkml:brushProperty name="height" value="0.05" units="cm"/>
      <inkml:brushProperty name="color" value="#004F8B"/>
    </inkml:brush>
  </inkml:definitions>
  <inkml:trace contextRef="#ctx0" brushRef="#br0">1 354 15187,'0'2'42,"0"-1"-1,0 1 1,1-1-1,-1 1 1,0-1-1,1 1 1,-1-1-1,1 1 1,0-1-1,-1 0 1,1 0-1,0 1 1,0-1-1,0 0 1,0 0-1,0 0 1,0 0-1,0 0 1,0 0-1,0 0 1,0 0-1,1 0 1,-1 0-1,0-1 1,1 1-1,-1 0 1,1-1-1,-1 1 1,0-1-1,1 0 1,1 1-1,8 0-52,0 1 0,-1-1 0,18-1 0,-12-1 89,46 0-104,103-15 1,62-26-185,-1 0-32,-132 30 111,-1 3-1,178 7 0,-82 15 106,184 10 178,1-23 172,-18-25-263,-3-15 0,365-91-1,-714 130-67,57-12-485,-2-2-1,108-44 0,-132 40 194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40.503"/>
    </inkml:context>
    <inkml:brush xml:id="br0">
      <inkml:brushProperty name="width" value="0.05" units="cm"/>
      <inkml:brushProperty name="height" value="0.05" units="cm"/>
    </inkml:brush>
  </inkml:definitions>
  <inkml:trace contextRef="#ctx0" brushRef="#br0">54 0 19052,'-10'21'1006,"2"-1"0,0 2 0,1-1 0,1 1 1,-5 42-1,9-49-930,1 1 1,0 0-1,2-1 1,0 1-1,0 0 1,2 0-1,0-1 1,0 0-1,7 17 1,-8-26-51,1-1 0,0 1 1,0-1-1,0 0 1,0 0-1,1 0 1,0 0-1,8 8 1,-10-12-2,0 1 1,0 0 0,0-1-1,1 1 1,-1-1 0,1 0-1,-1 0 1,1 0-1,-1 0 1,1 0 0,-1 0-1,1-1 1,0 0 0,-1 1-1,1-1 1,0 0 0,-1 0-1,1 0 1,0 0 0,-1-1-1,1 1 1,3-2 0,0-1 42,0 1 1,-1-1 0,1 0 0,-1-1-1,0 0 1,0 0 0,0 0-1,0 0 1,-1-1 0,1 1-1,-1-1 1,0 0 0,-1-1-1,1 1 1,-1-1 0,4-8 0,0-2 80,-1 0 0,-1 0 0,0 0 0,-1-1-1,2-16 1,-4 17 21,0-31 0,-2 42-145,0 0 1,-1 1 0,0-1-1,1 0 1,-2 0 0,1 0-1,0 1 1,-1-1 0,0 1-1,-3-5 1,5 8-23,0 0 0,-1 1 1,1-1-1,0 1 0,-1-1 0,1 0 0,-1 1 1,1-1-1,-1 1 0,1-1 0,-1 1 1,1 0-1,-1-1 0,1 1 0,-1-1 0,0 1 1,1 0-1,-1 0 0,1-1 0,-1 1 0,0 0 1,1 0-1,-1 0 0,0 0 0,0 0 1,1-1-1,-1 1 0,-1 1 0,1-1 0,0 1 0,0-1 0,0 1 1,0 0-1,0-1 0,0 1 0,0 0 0,0 0 0,0 0 0,0 0 0,1 0 0,-1 0 0,0 0 1,0 1-1,-3 4-4,1 0 1,0 1 0,1-1 0,-3 10 0,3-6-183,0 0 0,0 1 0,2-1 0,-1 1-1,2 18 1,-1-26 39,1 0-1,-1-1 0,1 1 0,0-1 0,0 1 0,-1-1 0,1 0 1,1 1-1,-1-1 0,0 0 0,1 0 0,2 4 0,-3-5 30,1 0 1,-1 0-1,1 0 0,-1 0 1,0 0-1,1-1 0,0 1 0,-1 0 1,1-1-1,-1 0 0,1 1 1,0-1-1,-1 0 0,1 0 0,-1 0 1,1 0-1,0 0 0,-1 0 1,1 0-1,0 0 0,-1-1 1,3 0-1,22-9-771,3-5-243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41.707"/>
    </inkml:context>
    <inkml:brush xml:id="br0">
      <inkml:brushProperty name="width" value="0.05" units="cm"/>
      <inkml:brushProperty name="height" value="0.05" units="cm"/>
    </inkml:brush>
  </inkml:definitions>
  <inkml:trace contextRef="#ctx0" brushRef="#br0">117 318 15771,'0'0'59,"0"0"1,0 0-1,0-1 0,0 1 0,0 0 0,1 0 0,-1 0 0,0 0 0,0 0 0,0-1 0,0 1 1,0 0-1,0 0 0,0 0 0,0 0 0,0-1 0,0 1 0,0 0 0,0 0 0,0 0 0,0 0 1,0 0-1,0-1 0,0 1 0,-1 0 0,1 0 0,0 0 0,0 0 0,0 0 0,0-1 0,0 1 1,0 0-1,0 0 0,0 0 0,-1 0 0,1 0 0,0 0 0,0 0 0,0 0 0,0-1 0,0 1 0,0 0 1,-1 0-1,1 0 0,0 0 0,0 0 0,0 0 0,0 0 0,-1 0 0,1 0 0,0 0 0,0 0 1,0 0-1,-1 0 0,-10 7 1243,-12 13 671,13-7-1638,2-1 1,-1 1 0,1 1-1,1 0 1,1 0-1,0 0 1,0 1 0,2-1-1,-1 1 1,2 1-1,0-1 1,1 0 0,0 27-1,2-39-318,0 0-1,1 0 1,-1 1-1,1-1 1,0 0 0,0 0-1,0 0 1,0-1-1,0 1 1,1 0-1,-1 0 1,4 4 0,-4-6-10,0 0 0,0-1 1,0 1-1,0 0 0,0 0 1,0 0-1,1-1 0,-1 1 1,0-1-1,0 1 0,1-1 1,-1 1-1,0-1 0,1 0 1,-1 0-1,1 0 0,-1 0 1,0 0-1,1 0 0,-1 0 1,1 0-1,-1 0 0,0 0 1,1-1-1,-1 1 0,0-1 1,0 1-1,1-1 0,-1 1 1,2-2-1,4-3 27,1 0 1,0 0 0,-1 0-1,0-1 1,-1 0-1,1-1 1,-1 0-1,0 0 1,-1 0 0,1 0-1,-2-1 1,7-12-1,-4 5 88,0 0-1,-1-1 0,-1 1 1,0-2-1,4-30 0,-8-3 195,-1 48-297,0 0-1,0 0 0,0 1 1,-1-1-1,1 0 1,0 0-1,-1 0 0,1 0 1,-1 1-1,0-1 1,0 0-1,1 1 0,-1-1 1,0 0-1,-1 1 0,1-1 1,0 1-1,0-1 1,0 1-1,-1 0 0,1 0 1,-3-2-1,3 3-10,0 0 0,0 0-1,0 0 1,-1 0-1,1 0 1,0 0 0,0 0-1,0 1 1,0-1 0,0 0-1,0 1 1,0-1 0,0 1-1,0-1 1,0 1 0,0 0-1,0-1 1,0 1 0,1 0-1,-1-1 1,0 1-1,0 0 1,1 0 0,-1 0-1,0 0 1,1 0 0,-1 0-1,1 0 1,-1 0 0,1 0-1,-1 2 1,-11 34 15,11-32-24,0 1-1,1-1 1,-1 0-1,1 1 1,0-1-1,1 0 0,0 1 1,-1-1-1,2 0 1,-1 1-1,3 4 1,-4-8-1,1 0 0,0-1 0,0 1 0,0-1-1,0 0 1,0 1 0,0-1 0,0 0 0,0 1 0,1-1 0,-1 0 0,0 0 0,1 0 0,-1 0 0,1 0 0,-1-1 0,1 1 0,0 0 0,-1-1 0,1 1 0,0-1 0,-1 0 0,1 1-1,0-1 1,-1 0 0,1 0 0,0 0 0,0 0 0,-1 0 0,1-1 0,0 1 0,-1 0 0,1-1 0,0 1 0,-1-1 0,1 0 0,-1 1 0,4-3 0,7-4-3,1 0 0,-1 0 1,-1-1-1,0-1 0,0 0 1,-1-1-1,10-11 1,64-81-26,-76 91 30,64-95 33,-62 90-26,-1-1 0,-1-1 1,0 1-1,8-32 0,-16 48-6,1-1 0,-1 1 0,1-1-1,-1 1 1,0-1 0,0 0 0,0 1-1,0-1 1,0 1 0,0-1 0,0 0-1,0 1 1,-1-1 0,1 1 0,-2-4 0,2 5-1,0 0 0,-1-1 0,1 1 1,-1-1-1,1 1 0,-1 0 1,1-1-1,-1 1 0,1 0 1,-1 0-1,0-1 0,1 1 1,-1 0-1,1 0 0,-1 0 1,0 0-1,1 0 0,-1 0 1,1 0-1,-1 0 0,0 0 0,1 0 1,-1 0-1,1 0 0,-1 0 1,0 0-1,0 1 0,-4 1 1,1 0-1,-1 0 0,1 0 1,-1 1-1,1 0 1,0 0-1,-7 6 0,-7 11 2,0 0-1,2 1 0,1 1 1,1 0-1,0 1 0,2 0 1,0 1-1,2 1 0,1 0 1,-8 33-1,14-48 0,1 1-1,0-1 1,1 1-1,0 0 1,1 0-1,0 0 1,1 0 0,0-1-1,4 17 1,-5-23-4,2 0 0,-1-1 0,0 1 1,1-1-1,-1 0 0,1 1 0,0-1 0,0 0 0,0 0 1,1 0-1,-1 0 0,1-1 0,0 1 0,-1-1 1,1 1-1,0-1 0,0 0 0,1 0 0,-1 0 1,0-1-1,1 1 0,-1-1 0,1 0 0,-1 0 1,1 0-1,0 0 0,-1-1 0,1 1 0,0-1 0,5 0 1,-1-1-16,1 0 0,0 0 0,0 0 0,0-2 0,-1 1 0,0-1 1,1 0-1,-1 0 0,0-1 0,0-1 0,-1 1 0,1-1 0,-1 0 0,0-1 1,0 0-1,-1 0 0,0 0 0,10-14 0,-8 10 0,0-1 0,-1 0 0,0-1-1,-1 0 1,-1 0 0,0 0 0,0-1 0,-1 1-1,-1-1 1,0 0 0,-1 0 0,1-15 0,-5 13 46,2 14-27,0 1 0,0 0-1,0 0 1,0 0 0,-1 0 0,1 0 0,0 0 0,0 0 0,0-1 0,0 1 0,0 0 0,0 0 0,0 0-1,-1 0 1,1 0 0,0 0 0,0 0 0,0 0 0,0 0 0,0 0 0,0 0 0,-1 0 0,1 0-1,0 0 1,0 0 0,0 0 0,0 0 0,0 0 0,-1 0 0,1 0 0,0 0 0,0 0 0,0 0-1,0 0 1,0 0 0,-1 0 0,1 0 0,0 0 0,0 0 0,0 0 0,0 0 0,0 1 0,0-1 0,0 0-1,-1 0 1,-1 2 5,1 0-1,-1 1 0,0-1 0,1 1 1,-1-1-1,1 1 0,-2 3 1,-5 17 7,0 0 1,2 0-1,1 0 0,0 1 1,2-1-1,0 1 1,2 0-1,3 38 1,-2-59-15,0 1 1,1-1-1,0 0 1,-1-1 0,1 1-1,0 0 1,1 0-1,-1 0 1,0 0-1,1-1 1,-1 1-1,1-1 1,4 5-1,-5-6 2,0 0-1,1 0 0,-1 0 1,1 0-1,-1 0 0,1-1 1,0 1-1,-1-1 0,1 1 1,-1-1-1,1 1 0,0-1 1,0 0-1,-1 0 0,1 0 1,0 0-1,-1 0 0,1 0 1,0 0-1,0 0 0,-1-1 1,1 1-1,0-1 1,-1 1-1,1-1 0,1-1 1,8-3 2,-1-2 0,1 1 0,-2-1 0,1-1 0,-1 1 0,0-2 0,0 1 0,9-13 0,55-82 30,-65 89-31,-6 10-3,0 1 0,0-1 1,0 1-1,0-1 0,1 1 1,-1 0-1,1 0 0,4-4 1,-18 49-31,8-31 32,-15 64 9,16-68-5,1 0 0,0 0-1,1 0 1,0 0 0,0 0 0,0 0 0,1 0 0,2 9 0,-3-15-3,0 0 0,0-1-1,1 1 1,-1 0 0,0 0 0,1-1 0,-1 1 0,1 0 0,-1-1 0,0 1 0,1-1 0,-1 1 0,1 0 0,0-1 0,-1 1 0,1-1 0,-1 1 0,1-1 0,0 0 0,0 1 0,-1-1 0,1 0 0,0 1 0,-1-1 0,1 0 0,1 0 0,0 1 3,0-2-1,0 1 1,0 0-1,0 0 1,0 0 0,-1-1-1,1 1 1,0-1 0,0 0-1,2-1 1,5-3 12,0 0 0,0-1-1,8-7 1,-16 12-16,64-59 49,-45 41-57,0 0-1,1 1 0,34-21 1,-54 38 2,1 0 0,-1 0 1,0 0-1,1 0 0,-1 0 1,1 1-1,-1-1 0,1 0 0,-1 1 1,1 0-1,0-1 0,-1 1 1,1 0-1,0 0 0,-1 0 1,1 0-1,-1 0 0,1 0 1,0 0-1,-1 1 0,1-1 1,0 0-1,-1 1 0,3 1 1,-2-1-3,-1 1 0,1 0 1,-1 0-1,0-1 1,1 1-1,-1 0 1,0 0-1,0 0 1,-1 0-1,1 0 1,0 0-1,-1 0 1,1 1-1,-1-1 1,0 0-1,0 0 0,0 4 1,0 18-40,-4 31-1,2-37 79,0 1 1,3 34-1,-1-52-28,0-1 0,0 1 1,0-1-1,0 1 0,0 0 0,0-1 0,0 1 1,0-1-1,1 1 0,-1 0 0,0-1 0,0 1 1,1-1-1,-1 1 0,0-1 0,1 1 0,-1-1 1,0 1-1,1-1 0,-1 0 0,1 1 0,-1-1 0,1 1 1,0-1-1,0 0 0,-1 0-1,1 0 1,-1 0 0,1 0 0,-1 0 0,1 0 0,-1 0 0,1-1 0,-1 1 0,1 0 0,0 0 0,-1-1-1,0 1 1,1 0 0,-1-1 0,1 1 0,-1 0 0,1-1 0,19-24 100,0-8-32,-10 15-58,2 1 0,19-25 0,-30 41-15,-1 0 0,1 0-1,0 1 1,0-1 0,0 0-1,-1 0 1,1 0 0,0 1-1,0-1 1,0 1 0,0-1 0,0 1-1,0-1 1,0 1 0,0-1-1,0 1 1,1 0 0,1-1-1,-3 1 1,1 1-1,0-1 0,-1 0 1,1 1-1,-1-1 0,1 0 1,-1 1-1,1-1 0,-1 0 1,1 1-1,-1-1 0,0 1 1,1-1-1,-1 1 0,1-1 0,-1 1 1,0-1-1,0 1 0,1 0 1,-1-1-1,0 1 0,0-1 1,0 2-1,2 5-8,-1 0-1,-1 0 1,1-1-1,-2 11 1,-3 16-7,2-27 21,1 1 1,0 0-1,0 0 0,1 0 1,0-1-1,0 1 0,2 9 0,-2-15-2,0-1 0,1 0 0,-1 1-1,0-1 1,0 0 0,1 1 0,-1-1-1,0 0 1,1 0 0,-1 0 0,0 1-1,0-1 1,1 0 0,-1 0 0,1 0-1,-1 1 1,0-1 0,1 0 0,-1 0-1,0 0 1,1 0 0,-1 0 0,1 0-1,-1 0 1,0 0 0,1 0 0,-1 0-1,0 0 1,1 0 0,-1 0 0,1-1-1,-1 1 1,0 0 0,1 0 0,-1 0 0,0 0-1,1-1 1,-1 1 0,0 0 0,1 0-1,-1-1 1,0 1 0,0 0 0,1 0-1,-1-1 1,0 1 0,0 0 0,1-1-1,15-16 40,14-20 27,-21 24-63,1 1 0,0 0-1,1 0 1,0 1 0,0 1 0,15-11-1,-24 20-5,-1 0 0,1 0 0,-1 1-1,1-1 1,-1 0 0,1 0 0,0 1 0,-1-1-1,1 1 1,0-1 0,-1 1 0,1 0 0,0 0-1,-1 0 1,1 0 0,0 0 0,0 0-1,-1 0 1,1 1 0,1-1 0,-1 1-3,-1 0 0,0 0 1,1 0-1,-1 0 0,0 0 1,0 0-1,0 0 0,0 1 1,0-1-1,0 0 0,0 1 1,0-1-1,-1 0 0,1 1 1,-1-1-1,1 1 0,-1-1 0,1 1 1,-1-1-1,0 1 0,1 2 1,0 7-122,-1-1 1,1 1-1,-2-1 1,0 1 0,-3 17-1,2-19-700,-1 1 0,1-1-1,-9 15 1,10-23 173,0-12-199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42.407"/>
    </inkml:context>
    <inkml:brush xml:id="br0">
      <inkml:brushProperty name="width" value="0.05" units="cm"/>
      <inkml:brushProperty name="height" value="0.05" units="cm"/>
    </inkml:brush>
  </inkml:definitions>
  <inkml:trace contextRef="#ctx0" brushRef="#br0">113 268 18604,'-5'4'873,"4"-2"-622,0-1 1,-1 0 0,1 1 0,-1-1 0,1 0-1,-1 0 1,0 1 0,-5-1 4806,19-14-4017,-7 7-370,4-4-571,-1 0 1,0-1-1,-1 0 1,0 0-1,-1-1 1,0 0-1,-1 0 1,-1-1-1,1 1 1,-2-1-1,0 0 1,0 0-1,-1 0 1,-1 0-1,0 0 1,-2-19-1,1 30-100,0 0 0,-1 0 1,1 0-1,-1 0 0,1 0 0,-1 0 0,0 0 0,0 0 1,1 0-1,-2 0 0,1 0 0,0 1 0,0-1 0,0 0 0,-1 1 1,1-1-1,-1 1 0,-3-3 0,4 4 0,0-1-1,-1 0 1,0 1-1,1 0 1,-1-1-1,1 1 1,-1 0-1,1 0 1,-1 0-1,1 0 1,-1 0-1,0 0 1,1 0-1,-1 1 0,1-1 1,-1 0-1,1 1 1,-1 0-1,1-1 1,-1 1-1,1 0 1,0-1-1,-1 1 1,1 0-1,0 0 1,-2 2-1,-5 4 1,1 0 0,0 1 1,0 0-1,1 0 0,0 1 0,-9 15 0,4-3-2,-15 43-1,19-42-5,-10 45-1,16-60 5,0 0 0,0 0 0,1 0 0,0 0 0,0 1 0,1-1 0,-1 0 0,2 0 0,-1 0 0,4 10 0,-4-15 2,-1-1-1,1 1 1,0-1-1,0 1 1,0-1 0,-1 1-1,2-1 1,-1 0-1,0 1 1,0-1 0,0 0-1,1 0 1,-1 0-1,0 0 1,1 0 0,-1 0-1,1 0 1,-1 0-1,1-1 1,0 1 0,-1-1-1,3 1 1,0 0-7,-1-1 1,0 0 0,0-1-1,0 1 1,1 0-1,-1-1 1,0 0 0,0 0-1,0 0 1,0 0-1,4-2 1,5-4-38,0 0 0,0-1 0,0-1 0,11-10 1,63-67-250,-26 23 66,-57 60 213,0 0 0,1 0 1,-1 0-1,1 1 1,0-1-1,0 1 0,8-4 1,-11 6 14,0 0 1,-1 0-1,1-1 1,0 1 0,0 0-1,0 0 1,-1 0-1,1 0 1,0 0 0,0 0-1,0 0 1,-1 0-1,1 0 1,0 1-1,0-1 1,0 0 0,-1 0-1,1 1 1,1 0-1,-1 0 4,-1-1 1,1 1-1,0 0 0,0 0 0,-1 0 0,1 0 0,-1 0 0,1 0 0,-1 0 0,1 1 0,-1-1 1,0 0-1,1 0 0,-1 0 0,0 0 0,0 0 0,0 2 0,1 16 62,-1 0 0,-4 22-1,2-23 61,1 37-1,1-55-120,0 0 0,0 1 0,0-1-1,0 1 1,0-1 0,0 1 0,0-1 0,0 0 0,0 1 0,0-1 0,0 1-1,1-1 1,-1 1 0,0-1 0,0 0 0,0 1 0,0-1 0,1 1-1,-1-1 1,0 0 0,0 1 0,1-1 0,-1 0 0,0 1 0,1-1 0,-1 0-1,0 0 1,1 1 0,-1-1 0,1 0 0,-1 0 0,0 0 0,1 1 0,-1-1-1,1 0 1,-1 0 0,0 0 0,1 0 0,-1 0 0,1 0 0,-1 0 0,1 0-1,-1 0 1,1 0 0,-1 0 0,0 0 0,1 0 0,-1 0 0,1-1-1,-1 1 1,0 0 0,1 0 0,-1 0 0,1 0 0,-1-1 0,0 1 0,1 0-1,-1-1 1,0 1 0,1 0 0,-1-1 0,0 1 0,0 0 0,1-1 0,24-25 62,-23 24-55,30-38 64,-9 10-64,2 2 0,48-44 0,-70 69-18,0 1-1,0-1 0,0 1 0,0 0 1,1 0-1,-1 1 0,1-1 0,0 1 1,-1 0-1,8-2 0,-10 3 5,1 0 0,-1 0 0,0 0 0,0 0 0,1 1 1,-1-1-1,0 0 0,0 1 0,1-1 0,-1 0 0,0 1 0,0 0 0,0-1 0,0 1 0,0 0 0,0-1 0,0 1 0,0 0 0,0 0 1,0 0-1,0 0 0,-1 0 0,1 0 0,0 0 0,-1 0 0,1 0 0,0 0 0,-1 0 0,1 0 0,-1 1 0,0-1 0,1 0 0,-1 0 0,0 1 1,0 1-1,2 14 15,-1 0 1,-1 0 0,-1 1 0,0-1-1,-1 0 1,-1 0 0,-7 23 0,-1 18 141,10-43-117,1-15-41,0 0-1,0 0 0,0 0 1,0 0-1,0 0 0,0 0 1,0 0-1,0 0 0,0 0 1,0 0-1,0 0 1,0 0-1,0 1 0,0-1 1,0 0-1,1 0 0,-1 0 1,0 0-1,0 0 0,0 0 1,0 0-1,0 0 0,0 0 1,0 0-1,0 0 1,0 0-1,0 0 0,1 0 1,-1 0-1,0 0 0,0 0 1,0 0-1,0 0 0,0 0 1,0 0-1,0 0 1,0 0-1,0 0 0,0-1 1,0 1-1,0 0 0,1 0 1,-1 0-1,0 0 0,0 0 1,0 0-1,0 0 1,0 0-1,0 0 0,0 0 1,0 0-1,0 0 0,0 0 1,0-1-1,0 1 0,0 0 1,0 0-1,0 0 1,0 0-1,0 0 0,0 0 1,0 0-1,13-23-954,-12 21 895,85-163-2138,-57 116 1499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42.825"/>
    </inkml:context>
    <inkml:brush xml:id="br0">
      <inkml:brushProperty name="width" value="0.05" units="cm"/>
      <inkml:brushProperty name="height" value="0.05" units="cm"/>
    </inkml:brush>
  </inkml:definitions>
  <inkml:trace contextRef="#ctx0" brushRef="#br0">211 0 20924,'-6'10'1108,"0"0"-1,0-1 0,-2 0 0,-11 12 0,12-15-800,1 0 1,1 1 0,-1 0 0,1-1-1,0 2 1,0-1 0,1 1-1,-4 10 1,8-18-314,0 1 1,0-1 0,0 0-1,0 0 1,0 1-1,0-1 1,0 0 0,0 1-1,0-1 1,0 0-1,0 1 1,0-1 0,0 0-1,1 0 1,-1 1-1,0-1 1,0 0 0,0 0-1,1 1 1,-1-1-1,0 0 1,0 0 0,0 1-1,1-1 1,-1 0-1,0 0 1,0 0 0,1 0-1,-1 0 1,0 1-1,1-1 1,-1 0 0,0 0-1,0 0 1,1 0-1,-1 0 1,0 0 0,1 0-1,-1 0 1,0 0-1,1 0 1,-1 0 0,0 0-1,1 0 1,-1 0-1,0 0 1,0 0 0,1-1-1,-1 1 1,0 0-1,1 0 1,-1 0 0,0-1-1,23-5-509,-19 5 400,-2 0 57,0 0-1,1 0 1,0 1-1,-1-1 1,1 1-1,-1 0 1,1 0-1,0 0 1,-1 0-1,1 0 1,-1 0-1,1 1 1,0-1-1,-1 1 1,1 0-1,-1 0 1,1 0-1,-1 0 1,0 0-1,1 0 1,-1 1-1,4 2 1,-4-1 48,0-1 1,0 1 0,0 0 0,0-1-1,-1 1 1,1 0 0,-1 0 0,1 1-1,-1-1 1,0 0 0,-1 0 0,1 0-1,0 1 1,-1-1 0,0 0 0,0 1-1,0 6 1,-2-1 94,1-1 1,-1 1-1,-1 0 1,1-1-1,-1 1 0,-1-1 1,0 0-1,0 0 0,0-1 1,-1 1-1,0-1 0,-9 9 1,3-3 98,0-1-1,-1-1 1,-1 0 0,0-1 0,-26 16 0,35-24-212,-1 1 1,1-1 0,-1-1 0,1 1 0,-1-1-1,0 1 1,0-1 0,0-1 0,-6 1 0,10 0 19,0-1 0,0-1 0,0 1 0,-1 0 0,1 0 0,0 0 0,0-1 0,0 1 0,0 0 0,0-1 0,0 1 0,0-1 0,0 1 0,0-1 0,0 0 1,0 1-1,0-1 0,0 0 0,0 0 0,0 0 0,1 0 0,-1 1 0,0-1 0,1 0 0,-1 0 0,1 0 0,-1-1 0,1 1 0,-1 0 0,1 0 0,0 0 0,-1 0 0,1 0 0,0 0 1,0-1-1,0 1 0,0 0 0,0 0 0,0 0 0,0 0 0,0 0 0,1-1 0,-1 1 0,1-1 0,11-38-204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3.232"/>
    </inkml:context>
    <inkml:brush xml:id="br0">
      <inkml:brushProperty name="width" value="0.05" units="cm"/>
      <inkml:brushProperty name="height" value="0.05" units="cm"/>
    </inkml:brush>
  </inkml:definitions>
  <inkml:trace contextRef="#ctx0" brushRef="#br0">197 162 14195,'1'-1'242,"-1"0"0,0 0 0,1 0 0,-1 0 0,0 0 0,0 0 0,0 0 0,0 0 0,0 0 0,0-1 0,0 1 0,0 0 0,0 0 0,0 0 0,0 0 0,-1 0 0,1 0 0,0 0-1,-1 0 1,1 1 0,-1-1 0,0-2 0,-1 2 130,0-1 0,1 0 1,-1 1-1,0-1 0,0 1 0,0 0 0,0-1 0,0 1 0,-4-2 0,-1 1 192,-1-1 0,0 1 0,1 0 0,-1 1-1,-9-1 1,9 2-384,0 0 0,0 0-1,0 1 1,1 0 0,-1 0-1,-11 4 1,16-4-171,0 0 1,0 0 0,0 0-1,0 0 1,0 1 0,0 0-1,1-1 1,-1 1-1,1 0 1,-1 0 0,1 1-1,0-1 1,-1 0 0,1 1-1,0 0 1,1-1-1,-1 1 1,-1 3 0,2-5-12,1-1 1,0 1-1,-1 0 1,1-1-1,0 1 1,0 0-1,-1-1 1,1 1-1,0 0 1,0-1-1,0 1 1,0 0-1,0 0 1,0-1-1,0 1 1,0 0-1,0-1 1,1 1-1,-1 0 1,0-1-1,0 1 1,0 0-1,1-1 1,-1 1-1,0-1 1,1 1 0,-1 0-1,1-1 1,-1 1-1,1 0 1,1 0-5,-1-1 1,1 1 0,-1 0 0,1-1 0,-1 1 0,1-1-1,-1 0 1,1 1 0,-1-1 0,1 0 0,0 0-1,2 0 1,4-1-13,-1 0-1,1 0 0,0-1 1,13-4-1,-4-2 10,-1-1-1,1 0 1,-2 0 0,0-2-1,0 0 1,0-1 0,-2 0-1,24-27 1,-41 47 5,0 0 0,0 1 0,1-1 0,1 1-1,-1 0 1,1 0 0,1 0 0,0 0 0,0 0 0,1 1 0,1 15 0,-1-23 2,0-1 1,1 1 0,-1-1-1,1 0 1,-1 0 0,1 1-1,-1-1 1,1 0 0,0 0-1,0 1 1,-1-1 0,1 0-1,0 0 1,0 0 0,0 0-1,0 0 1,0 0 0,0-1-1,1 1 1,-1 0 0,0 0-1,2 0 1,-1-1-2,0 1 0,1-1 1,-1 0-1,0 1 0,0-1 1,1 0-1,-1 0 0,0-1 0,1 1 1,-1 0-1,0-1 0,3 0 1,4-3-5,0 1 0,-1-1 0,1-1 0,-1 0 1,10-7-1,5-6 10,-1-2 1,0 0-1,-2-2 0,-1 0 1,28-41-1,-47 63-2,0 0 1,0 0-1,0 0 0,0 0 1,1 0-1,-1 0 0,0 0 1,0 0-1,0 1 0,0-1 1,0 0-1,0 0 0,0 0 1,0 0-1,0 0 0,0 0 1,0 0-1,0 0 0,1 0 1,-1 0-1,0 0 0,0 1 1,0-1-1,0 0 0,0 0 1,0 0-1,0 0 0,0 0 1,1 0-1,-1 0 0,0 0 1,0 0-1,0 0 0,0 0 1,0 0-1,0 0 0,0 0 0,1 0 1,-1 0-1,0 0 0,0 0 1,0-1-1,0 1 0,0 0 1,0 0-1,0 0 0,0 0 1,1 0-1,-3 12 26,-1 1-16,-3 3 4,2 1-1,0 0 1,2 1-1,-1-1 1,1 20 0,2-36-14,0 0 0,0 0 0,0 0 0,0 0 0,1 0 0,-1 0 0,0 0 0,0 0 0,1 0 0,-1 0 0,0 0 0,1 0 0,-1 0 0,1 0 0,-1 0 0,1 0 0,0-1 0,-1 1 0,1 0 0,0 0 0,0-1 0,-1 1 0,1 0 0,0-1 0,0 1 0,0-1 0,0 1-1,0-1 1,0 1 0,0-1 0,0 0 0,0 0 0,0 1 0,0-1 0,0 0 0,0 0 0,0 0 0,0 0 0,0 0 0,0 0 0,0 0 0,0-1 0,0 1 0,0 0 0,0 0 0,0-1 0,0 1 0,1-1 0,5-2 8,0 0 0,-1 0 0,1 0-1,-1-1 1,11-8 0,1-4 54,29-34-1,7-6 38,-54 56-100,0 0 1,0-1-1,0 1 0,0 0 0,1 0 0,-1-1 0,0 1 0,0 0 0,1 0 0,-1 0 0,0-1 0,0 1 0,1 0 1,-1 0-1,0 0 0,1 0 0,-1 0 0,0 0 0,1-1 0,-1 1 0,0 0 0,1 0 0,-1 0 0,0 0 0,0 0 1,1 0-1,-1 0 0,0 0 0,1 0 0,-1 1 0,1-1 0,0 11-2,-10 27-7,4-22 4,1 3 0,-1 3 8,0-1 0,2 1 0,-2 34 0,5-54-5,0-1 0,0 1 0,0-1 0,0 1 0,1-1 0,-1 1 0,0 0 0,1-1 1,-1 0-1,1 1 0,0-1 0,-1 1 0,1-1 0,0 0 0,0 1 0,1 1 0,-1-3-26,0 1-1,0 0 0,0-1 0,-1 1 0,1-1 1,0 0-1,0 1 0,0-1 0,0 0 1,0 0-1,0 1 0,0-1 0,0 0 1,0 0-1,0 0 0,0 0 0,0 0 1,0 0-1,1-1 0,3 0-192,0-1 0,-1 0 0,1 0 0,-1 0 0,0 0 0,1-1 0,-1 1 0,6-6 0,13-13-957,26-31 0,-33 34 730,16-16-503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3.659"/>
    </inkml:context>
    <inkml:brush xml:id="br0">
      <inkml:brushProperty name="width" value="0.05" units="cm"/>
      <inkml:brushProperty name="height" value="0.05" units="cm"/>
    </inkml:brush>
  </inkml:definitions>
  <inkml:trace contextRef="#ctx0" brushRef="#br0">8 1 16860,'1'1'372,"-1"0"0,1 0 0,-1 0 0,1 1 0,-1-1 0,0 0 0,0 0 0,1 1 0,-1-1 0,0 0 0,0 0 0,0 1 0,0-1 0,-1 0 0,1 0 0,0 1 0,0-1 0,-1 0 0,1 0 0,-1 1 0,1-1 0,-1 0 0,0 1 0,-5 19 78,6-17-485,0-1 0,0 1 1,1-1-1,0 1 1,-1-1-1,1 1 0,0-1 1,1 1-1,-1-1 1,1 0-1,-1 0 0,1 0 1,0 0-1,0 0 1,0 0-1,0 0 0,1-1 1,5 5-1,-3-3-18,0-1 0,0 1 0,0-1 0,1-1 0,-1 1 0,1-1-1,0 0 1,0 0 0,0-1 0,7 1 0,-12-1 56,0-1-1,0 0 1,0 0 0,0 0-1,-1 1 1,1-1-1,0 0 1,0 1 0,0-1-1,0 1 1,0-1-1,0 1 1,-1-1 0,1 1-1,0 0 1,0-1 0,-1 1-1,1 0 1,0 0-1,-1-1 1,1 1 0,-1 0-1,1 0 1,-1 0 0,1 1-1,0 0 24,-1 1-1,0-1 0,0 0 0,0 1 1,0-1-1,0 0 0,0 1 1,0-1-1,-1 0 0,-1 4 1,-1 4 128,-1 0 1,-1 0 0,-10 17 0,11-22-99,1-1 0,-1 1 0,0-1 1,0 0-1,0 0 0,-1 0 1,-8 6-1,12-10-60,0 1 0,0 0 1,0-1-1,0 1 0,0 0 0,0-1 1,0 1-1,0-1 0,-1 0 0,1 1 1,0-1-1,0 0 0,0 0 0,-1 0 1,1 0-1,0 0 0,0 0 0,0 0 1,-1 0-1,1 0 0,0 0 0,0-1 1,0 1-1,0-1 0,-1 1 0,1-1 1,0 1-1,0-1 0,0 1 0,0-1 1,0 0-1,0 0 0,0 0 0,1 1 1,-1-1-1,0 0 0,0 0 0,1 0 1,-1 0-1,0 0 0,1 0 0,-1 0 1,0-3-1,-3-13-85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4.253"/>
    </inkml:context>
    <inkml:brush xml:id="br0">
      <inkml:brushProperty name="width" value="0.05" units="cm"/>
      <inkml:brushProperty name="height" value="0.05" units="cm"/>
    </inkml:brush>
  </inkml:definitions>
  <inkml:trace contextRef="#ctx0" brushRef="#br0">185 328 17076,'0'-2'192,"0"1"1,0 0 0,0-1 0,0 1 0,-1 0 0,1-1-1,-1 1 1,1 0 0,-1 0 0,1-1 0,-1 1 0,0 0 0,0 0-1,1 0 1,-1 0 0,0 0 0,0 0 0,0 0 0,0 0-1,0 0 1,0 0 0,-1 1 0,-1-2 0,1 1-13,0 1 0,0 0 0,0 0 0,0 0 1,0 0-1,0 0 0,0 0 0,0 0 0,1 1 1,-1-1-1,0 1 0,0-1 0,0 1 0,-3 1 1,-3 3 120,0-1 0,0 1-1,1 1 1,0-1 0,-13 14 0,9-7-182,1 0-1,0 1 0,-9 17 1,15-24-124,0 1 1,1-1-1,0 1 1,1 0-1,-1 0 1,1 0-1,1 0 0,-1 0 1,0 10-1,2-16 2,0-1-1,0 1 0,0-1 1,0 1-1,0-1 0,-1 1 1,1-1-1,1 1 0,-1-1 1,0 1-1,0-1 0,0 1 1,0-1-1,0 1 0,0-1 1,1 1-1,-1-1 0,0 0 1,0 1-1,1-1 0,-1 1 1,0-1-1,1 0 0,-1 1 1,0-1-1,1 1 0,-1-1 1,0 0-1,1 0 0,-1 1 1,1-1-1,-1 0 0,1 0 1,-1 1-1,1-1 0,-1 0 1,1 0-1,-1 0 0,1 0 1,-1 0-1,1 0 0,-1 0 1,1 0-1,-1 0 0,1 0 1,2-1-9,0 0 0,0 0 0,0 0 0,0 0 0,0-1 0,0 1 0,3-4 0,16-11 1,-2-1 0,0-1 0,-1-1 0,22-28-1,61-91 311,-96 130-276,42-61 479,49-93 1,-109 203-377,7-17-116,-10 29-65,-6 21-552,-24 153 0,45-224 450,0-1 0,-1 0 0,1 0 0,0 1 0,0-1 0,1 0 0,-1 1 0,0-1 0,1 0 0,0 0 0,-1 1 0,1-1 0,1 3 0,-1-5 108,-1 1 1,0-1-1,1 0 0,-1 1 0,1-1 0,-1 0 1,0 1-1,1-1 0,-1 0 0,1 1 1,-1-1-1,1 0 0,-1 0 0,1 0 1,-1 0-1,1 1 0,-1-1 0,1 0 1,-1 0-1,1 0 0,0 0 0,18-8-664,1-9-260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4.781"/>
    </inkml:context>
    <inkml:brush xml:id="br0">
      <inkml:brushProperty name="width" value="0.05" units="cm"/>
      <inkml:brushProperty name="height" value="0.05" units="cm"/>
    </inkml:brush>
  </inkml:definitions>
  <inkml:trace contextRef="#ctx0" brushRef="#br0">3 79 14507,'6'6'886,"-2"-1"-131,0-1-1,1 1 1,0-1-1,0 0 1,0-1-1,6 4 1,-10-6-649,1-1 0,-1 1 0,1-1 0,-1 1 0,0-1-1,1 0 1,-1 0 0,1 1 0,-1-1 0,1 0 0,-1-1 0,1 1 0,-1 0 0,0 0 0,1 0-1,-1-1 1,1 1 0,-1-1 0,0 1 0,1-1 0,-1 0 0,0 1 0,1-1 0,-1 0 0,0 0-1,0 0 1,0 0 0,0 0 0,0 0 0,0 0 0,1-3 0,2-1 168,0 0 0,-1-1 1,0 1-1,0-1 0,4-11 0,-6 14-183,0 1 0,0-1-1,-1 0 1,1 0 0,-1 0 0,0 0-1,1 0 1,-1 1 0,-1-1-1,1 0 1,0 0 0,-1 0-1,1 0 1,-1 0 0,-1-3-1,2 5-73,-1 1 0,1-1-1,0 1 1,-1-1-1,1 0 1,0 1 0,-1-1-1,1 1 1,-1-1-1,1 1 1,-1-1 0,0 1-1,1-1 1,-1 1-1,1 0 1,-1-1 0,0 1-1,1 0 1,-1-1-1,0 1 1,1 0 0,-1 0-1,0 0 1,0 0-1,1 0 1,-1 0 0,0 0-1,1 0 1,-1 0-1,0 0 1,0 0 0,1 0-1,-1 0 1,0 1-1,1-1 1,-1 0-1,0 0 1,1 1 0,-1-1-1,0 0 1,1 1-1,-1-1 1,1 1 0,-1-1-1,1 1 1,-1-1-1,0 2 1,-25 28 239,17-16-224,1 0 0,1 0 0,0 0 0,-10 29 0,15-35-47,-1 1 0,1 0-1,0 0 1,1 0 0,0 0 0,1 1 0,0-1 0,0 0 0,3 18 0,-2-26 8,-1 1 0,0-1-1,1 0 1,-1 1 0,0-1 0,1 0 0,0 1-1,-1-1 1,1 0 0,0 0 0,0 1-1,-1-1 1,1 0 0,0 0 0,0 0 0,0 0-1,0 0 1,1 0 0,-1-1 0,0 1 0,0 0-1,0-1 1,1 1 0,0 0 0,1-1-5,-1 1-1,1-1 1,-1 0 0,1 0 0,-1 0 0,1-1-1,-1 1 1,0-1 0,1 1 0,-1-1 0,0 0-1,5-2 1,6-4-42,-1 0 0,0-1 0,19-17 0,-26 22 41,10-11-20,30-21-51,-42 33 69,0 0 0,0 0 0,0 0-1,0 1 1,1-1 0,-1 1-1,1 0 1,-1 0 0,1 0-1,0 0 1,6 0 0,-9 1 10,0 0 1,0 1-1,-1-1 1,1 0-1,0 0 1,0 1-1,0-1 1,0 0-1,0 1 1,0-1-1,0 1 1,-1-1-1,1 1 1,0-1-1,0 1 1,-1 0-1,1-1 1,0 1-1,-1 0 1,1 0 0,0 0-1,1 2-3,-1-1-1,0 1 1,0-1 0,0 1-1,-1 0 1,1-1 0,0 6 0,0 5-27,-1 0 0,-1 20 1,0-22-4,0-1 23,0-6 29,1 1 0,0-1 0,0 1 0,0 0 1,1 5-1,-1-9-8,1-1-1,-1 1 1,0 0 0,0-1 0,0 1 0,1-1 0,-1 1 0,0-1 0,1 1 0,-1-1 0,0 1 0,1-1-1,-1 1 1,1-1 0,-1 1 0,1-1 0,-1 1 0,1-1 0,-1 0 0,1 1 0,-1-1 0,1 0 0,0 0 0,-1 0-1,1 1 1,-1-1 0,1 0 0,0 0 0,-1 0 0,1 0 0,-1 0 0,1 0 0,0 0 0,-1 0 0,1 0-1,0 0 1,-1 0 0,1 0 0,-1-1 0,1 1 0,0 0 0,-1 0 0,1-1 0,-1 1 0,1-1 0,10-5 47,-1 0 0,0 0 0,0-2 0,-1 1 0,0-1 0,10-11 0,10-8 82,-19 18-91,35-27 70,-42 34-116,-1 1 1,1-1-1,0 1 1,0-1-1,-1 1 0,1 0 1,0 0-1,0 1 1,0-1-1,0 0 0,0 1 1,0 0-1,1 0 1,-1 0-1,4 0 0,-5 1 0,-1 0-1,1-1 0,0 1 0,-1 0 1,1 0-1,-1 0 0,1 1 0,-1-1 1,1 0-1,-1 1 0,0-1 0,0 0 1,0 1-1,0-1 0,0 1 0,0 0 1,0-1-1,0 1 0,0 0 0,-1 0 1,1-1-1,-1 1 0,1 0 0,-1 3 0,2 6-55,-1 1 0,0 20 0,0-22-63,-2-3 16,2 20-564,-2-27 644,1 1-1,0-1 1,0 0 0,0 1 0,0-1-1,0 1 1,0-1 0,0 0 0,0 1-1,0-1 1,0 1 0,0-1 0,0 0-1,0 1 1,0-1 0,0 0 0,0 1 0,0-1-1,1 1 1,-1-1 0,0 0 0,0 1-1,0-1 1,1 0 0,-1 1 0,0-1-1,0 0 1,1 0 0,-1 1 0,0-1-1,1 0 1,-1 0 0,0 1 0,1-1-1,-1 0 1,1 0 0,8-7-325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6.107"/>
    </inkml:context>
    <inkml:brush xml:id="br0">
      <inkml:brushProperty name="width" value="0.05" units="cm"/>
      <inkml:brushProperty name="height" value="0.05" units="cm"/>
    </inkml:brush>
  </inkml:definitions>
  <inkml:trace contextRef="#ctx0" brushRef="#br0">138 91 16211,'1'0'62,"-1"0"0,0 0 0,1 0 0,-1-1 0,1 1 0,-1 0 0,0 0 0,1 0 0,-1 0 0,1 0 0,-1 0-1,0 0 1,1 0 0,-1 0 0,0 0 0,1 0 0,-1 0 0,1 1 0,-1-1 0,0 0 0,1 0 0,-1 0 0,0 0-1,1 1 1,-1-1 0,0 0 0,1 0 0,-1 1 0,0-1 0,0 0 0,1 0 0,-1 1 0,0-1 0,0 0 0,1 1 0,-1-1-1,0 0 1,0 1 0,0-1 0,0 1 0,0-1 0,1 1 0,-4 20 795,2-13-602,-21 118 3179,-22 196-1809,44-320-1619,-2 22 31,0 0 0,2 0 0,1-1 0,1 1 0,7 31 0,-2-40-23,-7-15-16,0 0 0,1 0-1,-1 0 1,0 0 0,0 0-1,0 0 1,0 1-1,1-1 1,-1 0 0,0 0-1,0 0 1,0 0 0,0 0-1,1 0 1,-1 0-1,0 0 1,0 0 0,0 0-1,0 0 1,1 0 0,-1-1-1,0 1 1,0 0-1,0 0 1,0 0 0,1 0-1,-1 0 1,0 0 0,0 0-1,0 0 1,0 0 0,0 0-1,1-1 1,-1 1-1,0 0 1,0 0 0,0 0-1,0 0 1,0 0 0,0-1-1,0 1 1,0 0-1,2-3-28,-1 0-1,-1 1 1,1-1-1,0 0 1,-1 0-1,1 0 0,-1 0 1,0-4-1,-1-14-42,-1 1 0,-2-1 0,0 1 1,-1 0-1,-1 0 0,0 0 0,-2 0 0,0 1 0,-1 1 0,-23-34 0,28 46 123,3 4-17,0 0 1,-1 0-1,1 0 1,-1 0-1,1 0 1,-1 1-1,0-1 1,-3-2-1,3 5 206,4 7-107,6 8 35,-5-11-160,2 1-1,-1-1 1,1 0 0,-1 0-1,1-1 1,1 1 0,-1-1-1,0 0 1,1-1 0,0 1-1,0-1 1,12 4 0,-9-4-151,1-1 0,0 1 1,0-2-1,0 0 1,0 0-1,0 0 0,20-3 1,-10-1-395,0-1 0,1 0 0,-2-2 0,1 0 0,0-2 0,-1 0 0,32-19 1,-44 23 352,-4 3 123,0-1 0,0 0 0,0 0 0,0 0 0,0 0 0,0-1 0,0 1 0,-1-1 0,1 0 0,3-5 0,-6 8 75,0 0 1,0 0 0,0 0 0,0-1 0,1 1-1,-1 0 1,0 0 0,0 0 0,0 0-1,0 0 1,0 0 0,0 0 0,0 0 0,0 0-1,0-1 1,0 1 0,0 0 0,0 0 0,0 0-1,0 0 1,0 0 0,0 0 0,0 0-1,0-1 1,0 1 0,0 0 0,0 0 0,0 0-1,0 0 1,0 0 0,0 0 0,0 0-1,0 0 1,0-1 0,0 1 0,0 0 0,0 0-1,0 0 1,0 0 0,0 0 0,0 0 0,0 0-1,-1 0 1,1 0 0,0 0 0,0-1-1,0 1 1,0 0 0,0 0 0,0 0 0,0 0-1,0 0 1,-1 0 0,1 0 0,0 0-1,-9 3 463,-9 8 143,9-3-403,1 0-1,0 1 1,0 0 0,1 0-1,0 1 1,1 0-1,0 0 1,1 1 0,0-1-1,0 1 1,1 0-1,0 1 1,-2 14 0,6-25-199,-1 1 0,1-1 0,0 0 0,0 1 0,0-1 0,0 0 0,0 1 0,0-1 0,1 0 0,-1 1 0,0-1 0,1 0 0,-1 1 0,1-1 0,-1 0 0,1 0 0,0 0 0,1 3 0,-1-4-9,-1 1 1,1-1 0,0 0 0,0 1-1,0-1 1,-1 0 0,1 0 0,0 1 0,0-1-1,0 0 1,0 0 0,0 0 0,-1 0-1,1 0 1,0 0 0,0 0 0,0 0-1,0 0 1,0-1 0,-1 1 0,2-1 0,4-1 5,0-1-1,-1 0 1,1 0 0,-1 0 0,0-1 0,8-7 0,5-7 20,-1 0 1,-1-2-1,20-32 0,-17 25 38,24-28 0,-43 55-72,0 0 0,0 1 1,0-1-1,0 1 0,0-1 0,0 1 1,0-1-1,0 0 0,0 1 0,0-1 1,0 1-1,0-1 0,0 1 0,0-1 1,1 0-1,-1 1 0,0-1 0,0 1 1,0-1-1,1 0 0,-1 1 0,0-1 1,1 0-1,-1 1 0,0-1 0,1 0 1,-1 0-1,0 1 0,1-1 0,-1 0 1,0 0-1,1 0 0,-1 1 0,1-1 1,-1 0-1,0 0 0,1 0 1,-1 0-1,1 0 0,-1 0 0,1 0 1,-1 0-1,0 0 0,1 0 0,-1 0 1,1 0-1,-1 0 0,1 0 0,-1 0 1,0-1-1,1 1 0,-1 0 0,1 0 1,-1 0-1,0-1 0,1 1 0,-1 0 1,0-1-1,1 1 0,-1 0 0,0 0 1,0-1-1,1 1 0,-1-1 0,0 1 1,0 0-1,1-1 0,-1 1 0,0-1 1,1 42-80,-1-34 51,0 3-1,2 36-79,-2-44 104,0 0 1,0 0 0,0 0-1,1 0 1,-1-1-1,1 1 1,-1 0-1,1 0 1,0 0 0,0-1-1,0 1 1,0 0-1,0-1 1,0 1-1,0-1 1,1 0 0,-1 1-1,3 1 1,-3-2 4,0-1 0,1 0 0,-1 0 1,0 1-1,1-1 0,-1 0 0,0 0 0,1 0 1,-1 0-1,0-1 0,1 1 0,-1 0 0,0 0 1,0-1-1,1 1 0,-1-1 0,0 1 1,0-1-1,0 0 0,0 1 0,1-1 0,-1 0 1,1-1-1,25-24 91,-9 3 61,-1 0 0,0-1 0,-2-1 0,-1-1 0,-1 0 0,16-46 1,-14 23 199,-1-1 1,13-99 0,-27 145-338,2-4 18,-1-1 0,-1 0 0,1 0 0,-3-16 0,2 25-33,0 0 0,0-1 1,0 1-1,0 0 0,0 0 1,0 0-1,0 0 0,0-1 0,0 1 1,0 0-1,0 0 0,0 0 0,-1 0 1,1 0-1,0-1 0,0 1 0,0 0 1,0 0-1,0 0 0,-1 0 0,1 0 1,0 0-1,0 0 0,0-1 1,0 1-1,0 0 0,-1 0 0,1 0 1,0 0-1,0 0 0,0 0 0,0 0 1,-1 0-1,1 0 0,0 0 0,0 0 1,0 0-1,-1 0 0,1 0 1,0 0-1,0 0 0,0 0 0,0 0 1,-1 0-1,1 1 0,0-1 0,0 0 1,0 0-1,0 0 0,0 0 0,-1 0 1,1 0-1,0 0 0,0 1 0,0-1 1,0 0-1,0 0 0,0 0 1,0 0-1,0 0 0,-1 1 0,1-1 1,0 0-1,0 0 0,-8 14-16,0 15 0,1 1 0,1 0 0,-3 40 0,2-10-8,1-23 36,-11 110 61,17-130-56,0 0 0,0 1 1,2-1-1,0 0 0,1 0 0,6 22 1,-8-37-14,-1 0 0,1-1 0,-1 1 1,1 0-1,0 0 0,0-1 0,-1 1 1,1-1-1,0 1 0,1-1 0,-1 1 0,0-1 1,0 0-1,1 1 0,-1-1 0,0 0 1,1 0-1,-1 0 0,1 0 0,0 0 1,-1-1-1,1 1 0,0 0 0,-1-1 1,1 1-1,3 0 0,-4-1-2,-1 0 0,1-1-1,0 1 1,0 0 0,0 0-1,0 0 1,0-1 0,-1 1 0,1 0-1,0-1 1,0 1 0,-1-1 0,1 1-1,0-1 1,0 0 0,-1 1 0,1-1-1,-1 1 1,1-1 0,0-1 0,0 0-3,0 0 0,0 1 0,0-1 0,-1 0 0,1 0 1,-1 0-1,1 0 0,-1 0 0,0 0 0,1-1 0,-1 1 1,-1-2-1,1-4 1,-1-1 0,-1 1 0,1 0 0,-2 0 0,1 0 0,-1 0 0,-3-8 0,-32-50-32,27 49 152,1-1 1,-14-32-1,24 49-112,0 1 0,0-1 1,0 1-1,0-1 0,0 0 0,0 1 0,0-1 1,0 1-1,0-1 0,0 0 0,0 1 0,0-1 1,0 1-1,0-1 0,1 1 0,-1-1 0,0 1 1,1-1-1,-1 1 0,0-1 0,1 1 0,-1-1 1,0 1-1,1-1 0,-1 1 0,1 0 0,-1-1 1,1 1-1,-1 0 0,1-1 0,-1 1 0,1 0 1,-1 0-1,1-1 0,-1 1 0,1 0 0,-1 0 1,1 0-1,0 0 0,0 0 0,34-5 89,-23 5-56,24-4-14,-10 1-386,0 0 0,1-2 0,27-8 0,-52 13 291,0-1 0,0 1 0,0-1 0,0 0 0,-1 1 0,1-1 0,0 0 0,-1 0 1,1 0-1,0 0 0,-1 0 0,0 0 0,1-1 0,-1 1 0,1 0 0,-1-1 0,0 1 0,0-1 0,0 1 0,0-1 0,0 0 0,0 1 0,-1-1 0,1 0 0,0 0 0,-1 0 0,1 1 0,-1-3 0,-4-15-600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6.840"/>
    </inkml:context>
    <inkml:brush xml:id="br0">
      <inkml:brushProperty name="width" value="0.05" units="cm"/>
      <inkml:brushProperty name="height" value="0.05" units="cm"/>
    </inkml:brush>
  </inkml:definitions>
  <inkml:trace contextRef="#ctx0" brushRef="#br0">288 1 18852,'-13'3'655,"1"1"-1,0 0 1,0 1-1,1 1 1,-1 0 0,1 0-1,-16 14 1,-5 5 144,-28 32 0,2-2-1710,64-60 885,1 1-1,-1 0 1,1 1-1,-1 0 1,1 0-1,0 0 1,0 1 0,1 0-1,-1 0 1,0 1-1,1 0 1,-1 0-1,1 1 1,-1 0 0,1 0-1,-1 1 1,1 0-1,-1 0 1,0 1-1,0-1 1,1 2-1,-1-1 1,0 1 0,-1 0-1,1 1 1,0-1-1,-1 1 1,0 0-1,0 1 1,0 0 0,-1 0-1,6 6 1,-10-10 51,0 0 0,1 1 0,-1-1 0,0 1 1,0-1-1,-1 1 0,1 0 0,0-1 0,0 1 1,-1 0-1,1-1 0,-1 1 0,1 0 0,-1 0 0,0-1 1,0 1-1,0 0 0,0 0 0,0 0 0,-1 3 0,1-4 18,-1 1 0,0 0 0,0 0 0,0-1 0,0 1 0,-1 0-1,1-1 1,0 0 0,-1 1 0,1-1 0,-1 0 0,1 1-1,-1-1 1,0 0 0,1 0 0,-1 0 0,0 0 0,0-1 0,-3 2-1,-19 4 192,0 0-1,0-2 0,0-1 0,-34 1 0,-8 1-1636,48 0 516,18-2 746,11-2-185,8-2-199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0:53.571"/>
    </inkml:context>
    <inkml:brush xml:id="br0">
      <inkml:brushProperty name="width" value="0.05" units="cm"/>
      <inkml:brushProperty name="height" value="0.05" units="cm"/>
      <inkml:brushProperty name="color" value="#004F8B"/>
    </inkml:brush>
  </inkml:definitions>
  <inkml:trace contextRef="#ctx0" brushRef="#br0">1436 177 8626,'-239'60'3577,"140"-39"-3348,1 5 0,-97 40-1,126-36-162,2 3-1,2 2 1,0 4-1,3 3 1,2 2-1,1 3 1,3 2-1,-91 102 1,130-130-32,0 1 0,2 0 0,0 1 0,1 1 0,2 0 1,0 1-1,2 0 0,0 1 0,2 0 0,1 0 0,1 1 0,1 0 0,2 0 0,1 0 1,0 0-1,2 0 0,2 1 0,4 29 0,1-23-70,1 0 0,1 0 0,3 0 0,0-1 0,2-1 0,2 0 0,0-1 1,2-1-1,30 38 0,-19-32-219,2-1 1,1-2 0,1-2 0,2 0-1,1-3 1,69 43 0,-9-17-513,3-5-1,144 52 1,-106-56 675,194 37 1,-96-44 799,1-9 0,257-4 1,-224-25-181,468-58 0,-568 30-508,-2-6 1,-1-8 0,299-119 0,-317 94 111,-3-6 1,-4-7-1,-3-5 1,230-189 0,-309 224 45,-3-3 0,93-112 0,-129 141-92,-2-2 1,-1 0-1,0-1 1,-3-1-1,0 0 1,-1-1-1,-2-1 1,-1 0-1,10-57 1,-18 69-19,-1-1 1,0 1 0,-2-1-1,0 1 1,-2 0 0,0-1-1,0 1 1,-2 0 0,0 1-1,-1-1 1,-1 1 0,-1 0 0,0 1-1,-11-16 1,-4-1 95,-1 0 1,-1 2 0,-2 1-1,-1 1 1,-42-33-1,24 26-31,-1 2-1,-1 3 1,-2 1 0,-70-30-1,36 25-155,-2 4 0,-90-20 0,78 29-68,0 4 1,-1 4-1,0 5 1,-1 4-1,-143 12 1,-49 27-144,288-34 231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7.646"/>
    </inkml:context>
    <inkml:brush xml:id="br0">
      <inkml:brushProperty name="width" value="0.05" units="cm"/>
      <inkml:brushProperty name="height" value="0.05" units="cm"/>
    </inkml:brush>
  </inkml:definitions>
  <inkml:trace contextRef="#ctx0" brushRef="#br0">123 433 17676,'0'-1'65,"0"1"1,0-1 0,0 1-1,0-1 1,0 1-1,-1-1 1,1 1-1,0-1 1,0 1 0,-1-1-1,1 1 1,0 0-1,-1-1 1,1 1 0,0 0-1,-1-1 1,1 1-1,-1 0 1,1-1 0,0 1-1,-1 0 1,1 0-1,-1-1 1,1 1-1,-1 0 1,1 0 0,-1 0-1,1 0 1,-1 0-1,1-1 1,-1 1 0,1 0-1,-1 0 1,1 0-1,-1 1 1,1-1 0,-1 0-1,1 0 1,-1 0-1,1 0 1,-1 0-1,1 1 1,-1-1 0,1 0-1,-1 0 1,1 1-1,-1-1 1,-23 18 1199,14-7-916,0 0 1,1 0-1,1 1 1,-11 20 0,15-25-338,1-1 0,0 1 0,0-1 0,1 1 0,-1 0 1,2 0-1,-1 0 0,1 0 0,0 0 0,0 0 0,1 9 0,0-15-7,0-1 0,0 1 0,0 0 0,1 0-1,-1-1 1,0 1 0,0 0 0,0 0 0,1-1-1,-1 1 1,0 0 0,1-1 0,-1 1-1,1 0 1,-1-1 0,1 1 0,-1-1 0,1 1-1,-1 0 1,1-1 0,-1 0 0,1 1 0,0-1-1,-1 1 1,1-1 0,0 0 0,-1 1-1,1-1 1,0 0 0,0 0 0,-1 1 0,1-1-1,0 0 1,0 0 0,-1 0 0,1 0 0,0 0-1,0 0 1,-1 0 0,1 0 0,0 0 0,0-1-1,-1 1 1,1 0 0,0 0 0,1-1-1,2-1 38,0 0 0,1 0-1,-1 0 1,0-1-1,0 1 1,5-5 0,4-6 134,-1-1 0,0 0 0,-1-1 0,0 0 0,-1 0 1,9-21-1,18-26 600,-42 95-533,0-12-547,1 0-1,2 0 1,0 0-1,1 0 1,3 39-1,-2-59 202,0 0 0,0 1 0,0-1 0,1 1 0,-1-1 0,0 0 0,1 1 0,-1-1 0,1 0 0,0 0 0,-1 1 0,1-1 0,0 0 0,0 0 0,0 0 0,0 0 0,0 0 1,0 0-1,0 0 0,0 0 0,0 0 0,0-1 0,3 2 0,-2-1-60,0-1 1,0 0-1,0 0 1,1 0-1,-1 0 1,0 0-1,0 0 1,0 0 0,0-1-1,0 1 1,0-1-1,0 1 1,0-1-1,2-1 1,6-3-494,0-1 0,0 0 0,-1 0 0,15-14 0,67-72-1719,-63 59 3049,24-37 0,-32 32 1578,-20 38-2192,0 0 1,0 0-1,0 0 0,0 0 0,0 0 0,-1 0 0,1 0 1,0 0-1,0 0 0,0 0 0,0 0 0,0 0 1,0 0-1,0 0 0,0 0 0,-1 0 0,1 0 1,0 0-1,0 0 0,0 0 0,0 0 0,0 0 0,0 0 1,0 0-1,0 0 0,0 0 0,-1 0 0,1 0 1,0 0-1,0 0 0,0-1 0,0 1 0,0 0 1,0 0-1,0 0 0,0 0 0,0 0 0,0 0 0,0 0 1,0 0-1,0 0 0,0-1 0,0 1 0,0 0 1,0 0-1,-10 11 739,9-11-791,-60 107 2137,54-93-2016,1 0 0,0 1-1,1 0 1,1 0 0,-5 29 0,8-42-114,1 0 1,0 0-1,0 1 1,0-1-1,0 0 1,0 1 0,0-1-1,0 0 1,1 1-1,-1-1 1,1 0-1,0 0 1,0 0-1,0 1 1,0-1 0,0 0-1,0 0 1,0 0-1,3 2 1,-2-2-7,-1-1 0,1 0 0,0 0 0,0 0 0,0-1 1,0 1-1,0 0 0,1-1 0,-1 1 0,0-1 0,0 0 0,0 0 1,0 1-1,1-2 0,-1 1 0,0 0 0,0 0 0,0-1 0,0 1 0,0-1 1,3 0-1,8-4-2,0 0 1,0-1 0,0 0-1,-1-1 1,0 0 0,-1-1-1,1 0 1,-1-1-1,-1 0 1,0-1 0,9-11-1,1-3 8,-2 0 0,-1 0 0,-1-2 0,14-30 0,-16 26 9,-1-1 0,-2 1-1,9-44 1,-15 55-2,-2-1 0,0 1 0,-2-1 0,0 1 1,-1-1-1,-4-35 0,3 50-13,0 1 0,0-1 0,-1 0 0,1 1 0,-1-1 0,0 1 0,0 0 0,-4-6 0,5 9-6,0 0 1,0 0-1,0 0 1,0-1-1,0 1 1,0 0-1,0 0 1,-1 1-1,1-1 0,0 0 1,-1 0-1,1 1 1,-1-1-1,1 0 1,-1 1-1,1 0 1,-1-1-1,1 1 1,-1 0-1,0 0 1,1 0-1,-1 0 1,1 0-1,-1 0 1,1 0-1,-1 1 1,0-1-1,1 0 1,-3 2-1,-4 2 7,0 0-1,0 0 1,1 0 0,0 1 0,0 1-1,0-1 1,0 1 0,1 0-1,-9 12 1,-48 69 42,59-81-48,-6 8 2,1 0-1,1 1 1,0 0-1,1 1 1,0 0 0,1 0-1,-4 20 1,9-33-7,1-1 1,-1 0-1,1 1 1,0-1-1,0 1 1,0-1 0,0 1-1,0-1 1,1 0-1,-1 1 1,1-1 0,-1 1-1,3 3 1,-2-5 0,-1 0 0,2 1-1,-1-1 1,0 0 0,0 0 0,0 0 0,0 1 0,1-1-1,-1-1 1,1 1 0,-1 0 0,1 0 0,-1 0 0,1-1-1,-1 1 1,1-1 0,-1 1 0,1-1 0,0 0 0,-1 0-1,4 0 1,8 0-4,1-1 0,-1 0 0,26-7 0,-25 4-4,0 2 0,0-1 1,1 2-1,-1 0 1,16 0-1,-27 2 6,0-1 0,1 1-1,-1 0 1,0-1 0,0 1 0,0 0-1,0 1 1,0-1 0,0 1 0,0-1-1,0 1 1,0 0 0,-1 0 0,1 0-1,-1 0 1,0 1 0,1-1 0,-1 1-1,0-1 1,0 1 0,-1 0 0,1 0-1,0 0 1,-1-1 0,0 2 0,2 4-1,-1 1-101,0 0 0,-1 0 0,0 1 0,0-1 0,-1 0 0,0 1 0,-1-1 0,0 0 0,-4 17 0,-1 11-201,4-21 70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8.115"/>
    </inkml:context>
    <inkml:brush xml:id="br0">
      <inkml:brushProperty name="width" value="0.05" units="cm"/>
      <inkml:brushProperty name="height" value="0.05" units="cm"/>
    </inkml:brush>
  </inkml:definitions>
  <inkml:trace contextRef="#ctx0" brushRef="#br0">129 1 15915,'-49'208'6460,"-15"103"-3975,58-287-2312,4-13-104,-1 0 0,1 1 0,1-1 0,0 0 0,1 22 0,0-33-74,0 1 1,0 0-1,0-1 0,0 1 1,1-1-1,-1 1 0,0 0 1,0-1-1,0 1 0,1-1 1,-1 1-1,0-1 1,1 1-1,-1-1 0,0 1 1,1-1-1,-1 1 0,1-1 1,-1 0-1,1 1 1,-1-1-1,1 0 0,-1 1 1,1-1-1,-1 0 0,1 0 1,-1 1-1,2-1 1,0 0-30,0 0 0,0 0 0,0 0 0,-1 0 1,1 0-1,0 0 0,0-1 0,0 1 1,3-2-1,42-21-1352,-40 19 887,21-7-1312,-23 10 1425,-1-1 0,0 1 0,1-1 0,-1 0 0,0 0 0,0 0 0,0-1 0,5-4 0,-1-2-551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8.550"/>
    </inkml:context>
    <inkml:brush xml:id="br0">
      <inkml:brushProperty name="width" value="0.05" units="cm"/>
      <inkml:brushProperty name="height" value="0.05" units="cm"/>
    </inkml:brush>
  </inkml:definitions>
  <inkml:trace contextRef="#ctx0" brushRef="#br0">72 0 14003,'1'8'2048,"-2"13"-927,-5 5-441,-2 7 1752,-4 3-943,1 2-505,1 3-192,1-7-400,2-3-192,3-9-464,1-3-288,1-11-496,5-2 864,-1-9-208,0-1-144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8.969"/>
    </inkml:context>
    <inkml:brush xml:id="br0">
      <inkml:brushProperty name="width" value="0.05" units="cm"/>
      <inkml:brushProperty name="height" value="0.05" units="cm"/>
    </inkml:brush>
  </inkml:definitions>
  <inkml:trace contextRef="#ctx0" brushRef="#br0">38 25 19036,'-10'-13'1688,"3"5"-1223,-2 5-369,5 4 416,1 5-672,2 2 168,-2 1-256,7 3-193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9.486"/>
    </inkml:context>
    <inkml:brush xml:id="br0">
      <inkml:brushProperty name="width" value="0.05" units="cm"/>
      <inkml:brushProperty name="height" value="0.05" units="cm"/>
    </inkml:brush>
  </inkml:definitions>
  <inkml:trace contextRef="#ctx0" brushRef="#br0">117 336 15859,'-1'-1'147,"-1"0"0,1 0 0,0 0-1,0 1 1,0-1 0,0 0 0,-1 0-1,1 1 1,0-1 0,-1 1 0,1-1-1,0 1 1,-1 0 0,1 0-1,-1-1 1,1 1 0,-1 0 0,1 0-1,0 0 1,-1 0 0,1 1 0,-1-1-1,1 0 1,0 0 0,-3 2 0,1-1 64,0 1 0,0 0 1,1 0-1,-1 0 1,0 1-1,1-1 1,0 0-1,-1 1 1,1 0-1,-3 4 0,-2 5 107,1 1-1,0-1 0,0 1 0,-4 19 0,6-18-215,1 1 0,0-1 0,1 1 0,0 24 0,2-36-94,0 1 1,1 0-1,-1 0 1,1 0-1,0-1 1,0 1-1,0 0 1,1-1 0,-1 1-1,3 4 1,-3-7-8,0 1 0,1-1 1,-1 1-1,0-1 0,1 0 1,-1 0-1,0 0 0,1 0 0,-1 0 1,1 0-1,0 0 0,-1 0 1,1 0-1,0-1 0,0 1 1,-1-1-1,1 1 0,0-1 1,0 0-1,0 0 0,-1 0 1,4 0-1,0-1 0,1 0 0,-1 0 0,0 0 0,0-1 1,0 0-1,0 0 0,0 0 0,0-1 0,-1 1 0,1-1 1,-1-1-1,0 1 0,8-7 0,4-7 9,26-32 0,-42 49-10,25-33 33,-2 0 1,-1-2-1,-1 0 0,-2-1 1,-2-2-1,-2 1 0,-1-2 1,12-53-1,-24 83-25,0-1 1,-1 1-1,0-1 1,-1 0-1,0 0 1,-2-16-1,1 25-11,1-1 0,-1 0 1,1 0-1,-1 0 0,0 0 0,1 1 1,-1-1-1,0 0 0,0 1 0,0-1 1,0 0-1,-1 1 0,1-1 0,0 1 0,-1 0 1,-2-3-1,2 3-7,0 1 0,0-1 1,0 0-1,0 1 0,0 0 0,0-1 0,-1 1 0,1 0 1,0 0-1,0 0 0,0 0 0,0 0 0,0 1 1,-1-1-1,1 1 0,0-1 0,0 1 0,0 0 1,-2 1-1,-6 3-35,0 0 1,0 1-1,1 1 1,-1 0 0,1 0-1,1 0 1,-1 1-1,-13 18 1,2 0-106,-32 54 0,41-61 75,-15 35 0,24-49 60,0 0-1,1 1 0,-1-1 0,1 0 0,0 1 0,0-1 0,1 0 0,0 1 0,0-1 0,0 1 0,0-1 1,3 9-1,-2-11 3,0-1 0,0 1 0,0-1 1,1 1-1,-1-1 0,1 0 0,0 0 0,-1 0 1,1 0-1,0 0 0,0 0 0,0 0 1,1-1-1,-1 1 0,0-1 0,4 2 0,5 2-53,0 0 0,18 4 0,0 0-36,-23-7 92,1 1 1,-1 1-1,1-1 0,-1 1 0,0 0 1,0 0-1,-1 1 0,1 0 0,-1 0 1,0 0-1,0 1 0,-1-1 0,0 1 1,0 0-1,5 10 0,-5-7-11,-1 0 0,0 1 1,0-1-1,-1 1 0,0 0 0,0 0 0,-1 0 0,-1 0 0,1 0 1,-3 15-1,2-22-34,-1 21-702,5-21 377,6-12 194,3-12-93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9.857"/>
    </inkml:context>
    <inkml:brush xml:id="br0">
      <inkml:brushProperty name="width" value="0.05" units="cm"/>
      <inkml:brushProperty name="height" value="0.05" units="cm"/>
    </inkml:brush>
  </inkml:definitions>
  <inkml:trace contextRef="#ctx0" brushRef="#br0">140 45 13923,'1'5'432,"0"0"3,0-1 1,0 1 0,1-1 0,-1 1-1,5 7 1,-6-12-371,0 1-1,1-1 1,-1 0-1,0 1 1,1-1-1,-1 1 1,0-1-1,1 0 1,-1 1-1,1-1 1,-1 0-1,1 1 1,-1-1 0,1 0-1,-1 0 1,1 0-1,-1 1 1,1-1-1,-1 0 1,1 0-1,-1 0 1,2 0-1,-1 0 40,0-1 0,0 1-1,0 0 1,0-1 0,0 1-1,0-1 1,1 0 0,-2 1 0,1-1-1,0 0 1,0 0 0,0 1-1,0-1 1,0 0 0,0-1-1,2-2 110,0 0 0,0-1 0,-1 1 0,1-1 0,-1 1 0,2-8 0,-3 11-169,-1-1 1,1 1-1,-1 0 1,1-1-1,-1 1 1,0-1-1,1 1 1,-1-1-1,0 1 1,0-1-1,0 1 1,0-1-1,0 1 1,-1-1-1,1 1 1,0-1-1,-1 1 1,1-1-1,-1 1 1,1 0-1,-1-1 1,0 1-1,0 0 1,0-1-1,-1-1 1,1 3-29,0-1 1,0 1 0,0 0 0,0-1 0,-1 1-1,1 0 1,0 0 0,0 0 0,0 0 0,0 0-1,-1 0 1,1 0 0,0 0 0,0 0 0,0 1 0,0-1-1,0 0 1,0 1 0,0-1 0,0 1 0,-1-1-1,1 1 1,1-1 0,-3 2 0,-24 20 159,11-6-101,1 1 0,0 0 0,1 2 1,1-1-1,0 2 0,2 0 0,0 0 0,2 1 1,-10 27-1,19-46-65,-1-1-1,0 1 1,1 0 0,0-1-1,-1 1 1,1 0 0,0 0-1,0-1 1,0 1 0,0 0-1,0 0 1,1-1 0,-1 1 0,1 0-1,-1-1 1,1 3 0,0-3-4,-1-1 0,1 1 0,0 0 1,-1-1-1,1 1 0,0 0 0,0-1 1,-1 1-1,1-1 0,0 1 0,0-1 0,0 1 1,-1-1-1,1 0 0,0 0 0,0 1 1,0-1-1,0 0 0,0 0 0,0 0 1,1 0-1,4 0 9,-1-1-1,0 0 1,1 0 0,-1 0 0,0-1-1,0 0 1,0 0 0,7-3 0,75-49 95,-71 41-93,2 1 0,0 1 0,0 1-1,1 1 1,0 0 0,33-10 0,-49 19-10,0-1 0,0 0 0,0 1 0,0 0 0,0 0 0,0 0 1,1 0-1,-1 0 0,0 0 0,0 1 0,0 0 0,0-1 0,4 3 0,-6-2 3,1 0-1,-1 0 0,1 0 1,-1 0-1,1 1 0,-1-1 0,0 0 1,0 1-1,1-1 0,-1 1 1,0 0-1,0-1 0,-1 1 0,1 0 1,0 0-1,0-1 0,-1 1 1,1 0-1,-1 0 0,0 0 0,0 0 1,1 2-1,-4 30 159,2-29-121,0 0 1,1-1-1,-1 1 1,1 0-1,0-1 1,1 1-1,-1 0 0,2 7 1,-1-11-38,-1-1-1,1 1 1,-1-1 0,1 1 0,0-1-1,-1 1 1,1-1 0,0 1 0,-1-1-1,1 0 1,0 1 0,0-1 0,-1 0-1,1 1 1,0-1 0,0 0 0,0 0-1,-1 0 1,1 0 0,0 0 0,0 0-1,0 0 1,-1 0 0,1 0 0,0 0 0,0 0-1,0-1 1,-1 1 0,1 0 0,0 0-1,0-1 1,-1 1 0,1-1 0,0 1-1,1-2 1,32-18 104,-29 17-82,11-8 30,39-21 29,-52 30-97,0 1 0,0 0 0,1-1 0,-1 1 0,0 0 0,1 1 0,-1-1 0,1 0 0,0 1 0,-1 0 0,1 0 0,-1 0 0,1 0 0,4 2 0,-7-2 0,1 1 0,0 0-1,-1 0 1,1 0 0,-1 0 0,1 0 0,-1 0 0,0 0 0,1 0-1,-1 1 1,0-1 0,0 0 0,0 1 0,0-1 0,0 1-1,0-1 1,0 1 0,0 0 0,-1-1 0,1 1 0,-1 0-1,1 0 1,-1 2 0,2 5-50,-1 1 0,-1-1-1,0 13 1,0-3-174,1-10-43,-1-1-545,-4-12 291,-3-4 162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0.277"/>
    </inkml:context>
    <inkml:brush xml:id="br0">
      <inkml:brushProperty name="width" value="0.05" units="cm"/>
      <inkml:brushProperty name="height" value="0.05" units="cm"/>
    </inkml:brush>
  </inkml:definitions>
  <inkml:trace contextRef="#ctx0" brushRef="#br0">2 90 18484,'-1'-8'2096,"4"-1"-1239,3 1-401,-1 2 1448,5 1-608,2 1-904,1 0-600,0-2 1129,2-4-881,0-4-40,-1-2 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0.683"/>
    </inkml:context>
    <inkml:brush xml:id="br0">
      <inkml:brushProperty name="width" value="0.05" units="cm"/>
      <inkml:brushProperty name="height" value="0.05" units="cm"/>
    </inkml:brush>
  </inkml:definitions>
  <inkml:trace contextRef="#ctx0" brushRef="#br0">0 31 15155,'5'17'1681,"-1"-4"-921,0-8-328,2-5 1448,1-4-896,2-6-1056,-2-4 337,-3-5-169,-4 1-32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1.166"/>
    </inkml:context>
    <inkml:brush xml:id="br0">
      <inkml:brushProperty name="width" value="0.05" units="cm"/>
      <inkml:brushProperty name="height" value="0.05" units="cm"/>
    </inkml:brush>
  </inkml:definitions>
  <inkml:trace contextRef="#ctx0" brushRef="#br0">0 1 16836,'23'2'1624,"-10"10"-1064,-6 7-224,-3 12 1080,-1 6-527,-1 9-497,-1 4-104,1 1-272,-2-3-144,-2-10-632,2-7-9,-1-12 585,-5-8-168,-3-9-128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1.600"/>
    </inkml:context>
    <inkml:brush xml:id="br0">
      <inkml:brushProperty name="width" value="0.05" units="cm"/>
      <inkml:brushProperty name="height" value="0.05" units="cm"/>
    </inkml:brush>
  </inkml:definitions>
  <inkml:trace contextRef="#ctx0" brushRef="#br0">1 142 16291,'4'-7'487,"0"0"-1,1 0 0,0 1 0,0 0 0,1 0 0,0 0 0,0 1 0,0-1 0,0 1 0,1 1 0,7-5 0,4 0 18,1 0 1,0 0-1,23-5 0,-20 7-412,1 1 0,0 1 0,0 1 0,1 2 0,-1 0 0,0 1 0,1 1 0,28 5 0,-40-3-54,-1 0 0,0 1-1,-1 0 1,1 1-1,0 0 1,-1 1-1,0 0 1,12 8 0,-15-7-27,0-1 1,0 1-1,-1 0 1,0 0-1,-1 1 1,1-1-1,-1 1 1,0 1-1,-1-1 0,0 1 1,7 15-1,-7-11 27,-1 0-1,0 1 1,0-1-1,-1 1 1,-1-1-1,0 1 0,0-1 1,-2 1-1,1 0 1,-2-1-1,1 1 0,-2-1 1,0 0-1,0 1 1,-1-1-1,-1-1 0,-9 19 1,5-13 37,-1-1 0,-1-1 0,-1 1 0,0-2 0,-1 1 0,0-2 0,-1 0 0,-1-1 0,0 0 0,-32 19 0,23-18 45,0-1-1,0-2 0,-33 11 0,43-17-228,-1-1 0,0 0 0,0 0 0,0-2 0,0 0-1,0-1 1,-17-1 0,29 1-1,0-1-1,0 1 0,0-1 0,1 0 1,-1 1-1,0-1 0,1-1 1,-1 1-1,1 0 0,-1 0 0,-3-4 1,5 4-18,0 0 0,0 0 0,0 0-1,0 0 1,0 0 0,0 0 0,1-1 0,-1 1 0,0 0 0,1 0 0,-1-1 0,1 1 0,0 0 0,-1-1 0,1 1 0,0 0 0,0-1 0,0-1 0,0 0-35,1 1 1,-1-1 0,1 0 0,0 1-1,0-1 1,0 1 0,1-1 0,-1 1-1,0-1 1,1 1 0,0 0 0,0 0-1,-1-1 1,1 1 0,0 1 0,1-1-1,-1 0 1,0 0 0,0 1-1,1-1 1,-1 1 0,4-1 0,24-9-961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632"/>
    </inkml:context>
    <inkml:brush xml:id="br0">
      <inkml:brushProperty name="width" value="0.05" units="cm"/>
      <inkml:brushProperty name="height" value="0.05" units="cm"/>
    </inkml:brush>
  </inkml:definitions>
  <inkml:trace contextRef="#ctx0" brushRef="#br0">0 562 16195,'1'-6'1033,"18"-5"-857,14-5-80,24-11 216,12-6-112,19-17-96,10-9-32,20-13-392,8-1-232,-1-3 464,-8 2-88,-11 9-104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1:06.622"/>
    </inkml:context>
    <inkml:brush xml:id="br0">
      <inkml:brushProperty name="width" value="0.05" units="cm"/>
      <inkml:brushProperty name="height" value="0.05" units="cm"/>
      <inkml:brushProperty name="color" value="#004F8B"/>
    </inkml:brush>
  </inkml:definitions>
  <inkml:trace contextRef="#ctx0" brushRef="#br0">961 1 10178,'-323'101'3121,"-15"7"-2101,321-101-1020,-1 0 1,1 2-1,1 0 0,-1 1 0,2 1 1,-1 0-1,2 1 0,-1 1 0,2 0 1,0 1-1,0 1 0,1 0 1,1 0-1,1 1 0,0 0 0,1 1 1,1 0-1,0 1 0,-8 28 0,7-6-6,1 0-1,2 1 1,1 0-1,3 0 1,1 0-1,2 0 0,9 58 1,8 7-48,51 168 0,-56-233 35,2 1 1,1-2-1,2 0 0,2-1 0,2-1 0,28 37 0,-29-48-6,1-1 1,1 0-1,2-2 1,0-1-1,1-1 1,1-2-1,1 0 1,41 21-1,-34-24-10,1-1 1,1-2-1,0-2 0,0-1 1,1-2-1,51 6 1,-34-10-14,1-2 1,0-3-1,98-12 1,-52-4-27,118-36-1,89-43-44,48-29 64,542-270 0,-778 333 92,158-85-28,-236 119 56,-1-1 1,-1-1 0,-2-3-1,41-43 1,-70 65 3,0-1 0,-1 0 0,-1-1 0,0 0 0,-1 0 0,0-1 0,5-14 0,-9 19-10,0 0 0,-1 0 0,0 0 0,0 0 0,-1 0 0,-1-1 0,1 1 0,-1-1 0,0 1 0,-1 0 0,0-1 0,0 1 0,-4-11-1,0 5 38,-1 2 0,0-1-1,-1 0 1,0 1-1,-1 1 1,0-1 0,-1 1-1,0 0 1,-20-17-1,-1 3 99,0 1-1,-51-30 1,22 21-83,-1 2 0,-2 4 0,-87-28 1,-207-35-32,182 60-370,-1 7-1,-320-1 1,276 32-558,-406 68 0,374-28 444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2.347"/>
    </inkml:context>
    <inkml:brush xml:id="br0">
      <inkml:brushProperty name="width" value="0.05" units="cm"/>
      <inkml:brushProperty name="height" value="0.05" units="cm"/>
    </inkml:brush>
  </inkml:definitions>
  <inkml:trace contextRef="#ctx0" brushRef="#br0">184 455 15723,'1'-1'125,"0"0"0,-1 0-1,1 1 1,0-1 0,0 0 0,0 0-1,-1 0 1,1 0 0,0 0-1,-1 0 1,1 0 0,-1 0 0,1 0-1,-1 0 1,0-1 0,1 1-1,-1 0 1,0 0 0,0 0-1,0 0 1,0-1 0,0 1 0,0 0-1,0 0 1,0-2 0,-1 2 5,-1 0 1,1 0-1,0 0 1,0 0-1,0 0 1,-1 0 0,1 1-1,0-1 1,0 1-1,-1-1 1,1 1-1,-1-1 1,1 1 0,0 0-1,-1 0 1,1 0-1,-1 0 1,1 0-1,-1 0 1,1 0-1,-3 0 1,-5 2 34,1 0-1,-1 0 1,1 0-1,-1 1 1,1 1-1,0-1 1,0 1-1,1 1 1,-1-1 0,1 1-1,0 1 1,0-1-1,1 1 1,-1 0-1,1 1 1,1-1-1,-1 1 1,1 1 0,0-1-1,1 1 1,0-1-1,-4 10 1,7-16-169,1 1 1,-1 0 0,1 0-1,-1-1 1,1 1-1,-1 0 1,1 0 0,0 0-1,0 0 1,0 0 0,0-1-1,0 1 1,1 0-1,-1 0 1,0 0 0,1 0-1,0-1 1,0 4-1,0-4 0,0 0 0,0 0 0,0 0-1,0 0 1,0-1 0,0 1 0,1 0-1,-1 0 1,0-1 0,0 1 0,0-1 0,1 1-1,-1-1 1,0 1 0,1-1 0,-1 0-1,0 0 1,1 0 0,1 0 0,4 0-8,0-1 1,0 0-1,0 0 1,0 0-1,0-1 1,-1-1 0,1 1-1,10-6 1,7-6 29,-1-1 0,0-1 1,-1-1-1,-1-1 1,0-1-1,18-23 0,-12 11 151,-2-1-1,-1-1 1,28-53 0,-60 102-123,1 2 0,1-1 1,-6 31-1,-6 64-756,18-106 581,-1-1-1,1 0 1,0 0-1,1 0 1,-1 0-1,1 0 1,0 1-1,0-1 1,2 5 0,-2-9 54,0 0 1,-1 0-1,1 0 1,-1 0-1,1 1 1,0-1-1,0 0 1,0 0-1,0 0 1,0-1-1,0 1 1,0 0-1,0 0 1,0 0-1,0-1 1,0 1-1,0-1 1,1 1-1,-1-1 1,0 1-1,0-1 1,1 0-1,-1 1 1,0-1-1,1 0 1,-1 0-1,0 0 1,0 0 0,1 0-1,-1 0 1,0 0-1,1-1 1,-1 1-1,0 0 1,0-1-1,1 1 1,-1-1-1,0 1 1,1-2-1,6-2-447,0-1 0,0 0 0,-1 0-1,0 0 1,0-1 0,-1 0 0,1-1 0,-1 1-1,7-11 1,45-71-2547,-55 81 2957,21-36-800,28-70 0,-34 66 1800,16-68 0,-32 108-217,-1 0-1,0 0 1,-1 1 0,1-12-1,-1 18-633,0 0 0,0-1-1,0 1 1,0 0 0,0 0-1,0 0 1,0 0-1,0 0 1,0-1 0,0 1-1,0 0 1,0 0-1,0 0 1,0 0 0,0 0-1,0-1 1,0 1-1,0 0 1,0 0 0,0 0-1,0 0 1,0 0-1,0-1 1,0 1 0,0 0-1,0 0 1,-1 0-1,1 0 1,0 0 0,0 0-1,0 0 1,0-1-1,0 1 1,0 0 0,0 0-1,0 0 1,-1 0-1,1 0 1,0 0 0,0 0-1,0 0 1,0 0-1,0 0 1,-1 0 0,1 0-1,0 0 1,0 0-1,0 0 1,0 0 0,0 0-1,-1 0 1,1 0-1,0 0 1,0 0 0,0 0-1,0 0 1,0 0-1,-1 0 1,1 0 0,0 0-1,-11 22 1342,-14 45-687,4 1 0,3 1 0,3 1 1,-13 142-1,30-171-529,-2-41-156,0 1 0,0 0 0,0 0 0,0-1 0,1 1 0,-1 0 1,0-1-1,0 1 0,1-1 0,-1 1 0,0 0 0,1-1 1,-1 1-1,1-1 0,-1 1 0,0-1 0,1 1 0,0-1 0,0 1 1,0-1-2,-1 0 1,1 0-1,0 0 0,-1 0 1,1 0-1,0-1 1,-1 1-1,1 0 1,-1 0-1,1-1 1,0 1-1,-1-1 1,1 1-1,-1 0 1,1-1-1,-1 1 0,1-1 1,-1 1-1,1-1 1,-1 0-1,0 1 1,1-1-1,-1 1 1,1-2-1,4-6 6,-1-1 1,0 0-1,0 0 0,-1 0 1,0 0-1,-1 0 0,0 0 0,2-15 1,2-80 86,-6 104-98,0-10 9,0 3 5,1-1-1,-1 1 1,0-1 0,-1 1-1,0-1 1,0 1 0,-1 0-1,0-1 1,-3-6-1,5 14-11,0-1-1,0 1 1,-1 0-1,1 0 1,0 0-1,0-1 1,-1 1-1,1 0 1,0 0-1,-1 0 1,1 0-1,0 0 1,-1 0-1,1 0 1,0-1-1,-1 1 1,1 0-1,0 0 1,-1 0-1,1 0 1,0 1-1,-1-1 1,1 0-1,0 0 1,-1 0-1,1 0 1,0 0-1,-1 0 1,1 0-1,0 1 1,-1-1-1,1 0 1,0 0-1,0 0 1,-1 1-1,1-1 1,0 0-1,0 0 1,0 1-1,-1-1 1,1 0-1,0 0 1,0 1-1,0-1 1,0 0-1,-1 1 1,1-1-1,0 0 1,0 1-1,0-1 1,0 0-1,0 1 1,0-1-1,0 0 1,0 1-1,0 0 1,-2 10 4,0 0 0,0 0 0,1 0 0,1 0 0,0 0 0,0 1-1,1-1 1,0 0 0,1 0 0,1 0 0,0 0 0,6 15 0,-8-23-4,1-1 0,-1 0 0,1 1 0,0-1 0,0 0 0,0 0 0,0 0 0,0 0 0,0 0 0,1 0 0,-1-1 0,0 1 0,1-1 0,0 0-1,-1 0 1,1 0 0,0 0 0,-1 0 0,1 0 0,0-1 0,0 1 0,0-1 0,0 0 0,0 0 0,-1 0 0,1 0 0,0 0 0,0-1 0,0 1 0,0-1 0,-1 0 0,6-2 0,4-2 14,0 0 0,-1 0 0,1-1 0,-2-1 0,1 0 0,11-10 1,-11 8 10,0-1 0,0 0 1,-1-1-1,-1 0 0,0 0 1,0-1-1,-1-1 0,-1 1 1,11-25-1,-13 15 69,-8 15-16,2 7-74,1 0-1,-1 0 0,1 0 0,-1 0 0,0 0 0,1 0 1,-1 0-1,1 0 0,-1 0 0,1 0 0,-1 1 1,1-1-1,-1 0 0,1 0 0,-1 1 0,1-1 1,-1 0-1,1 1 0,-1-1 0,1 1 0,-8 6 37,0 0 0,1 1 0,1 0 0,-1 0 0,1 0 1,1 1-1,-9 16 0,2 0 74,-15 46 1,24-63-89,1 0-1,0 1 1,0-1 0,1 1 0,0 16 0,1-23-21,0-1 0,0 0 0,0 1 0,0-1 0,1 1 0,-1-1 0,0 0 0,1 1 0,0-1 0,-1 0 0,1 0 0,-1 1 0,1-1 0,0 0 0,0 0 0,0 0 0,0 0 0,1 1 0,0-1 0,-1 0 0,1-1 0,0 1 0,-1-1 0,1 1 0,0-1 0,0 0 0,-1 1 0,1-1 0,0 0 0,-1 0 0,1-1 0,0 1 0,0 0 0,-1 0 0,1-1 0,0 1 0,-1-1 0,3-1 0,19-7 42,0-2-1,35-21 1,-41 21-23,0 1 0,1 1 0,0 0 0,0 1-1,33-8 1,-48 15-25,0 0 0,0 1 0,0-1 0,-1 1 0,1 0 0,0 0 0,0 0 0,0 1 0,0-1 0,0 1 0,0-1 0,5 3 0,-7-2 0,1 0 1,-1 0 0,0 0 0,1 0 0,-1 0-1,0 0 1,0 0 0,1 0 0,-1 1 0,0-1-1,-1 0 1,1 1 0,0-1 0,0 1 0,0-1-1,-1 1 1,1 1 0,1 6 12,-1 0 0,0 0-1,-1-1 1,0 1 0,0 0 0,-4 16 0,2 23 51,2-48-59,0 0-1,0 1 1,0-1-1,0 0 1,0 1 0,0-1-1,0 0 1,0 1-1,0-1 1,1 0 0,-1 1-1,0-1 1,0 0-1,0 1 1,1-1 0,-1 0-1,0 0 1,0 1-1,1-1 1,-1 0 0,0 0-1,0 0 1,1 1-1,-1-1 1,0 0-1,1 0 1,-1 0 0,0 0-1,1 0 1,-1 1-1,0-1 1,1 0 0,-1 0-1,0 0 1,1 0-1,-1 0 1,1 0 0,-1 0-1,0 0 1,1 0-1,-1-1 1,0 1 0,1 0-1,-1 0 1,0 0-1,1 0 1,-1 0 0,0-1-1,0 1 1,1 0-1,15-11 130,21-23 83,-28 24-184,2 0 0,0 1 0,0 0 0,13-8 0,-23 17-35,-1-1 0,1 1-1,-1-1 1,1 1 0,-1 0 0,1-1-1,-1 1 1,1 0 0,0-1 0,-1 1-1,1 0 1,-1 0 0,1-1-1,0 1 1,-1 0 0,1 0 0,-1 0-1,1 0 1,0 0 0,-1 0 0,1 0-1,0 0 1,-1 0 0,1 0 0,0 1-1,-1-1 1,1 0 0,-1 0-1,1 0 1,0 1 0,-1-1 0,1 0-1,-1 1 1,1-1 0,-1 1 0,1-1-1,-1 0 1,1 1 0,-1-1 0,0 1-1,1-1 1,-1 1 0,0 0-1,1-1 1,-1 1 0,0-1 0,0 1-1,1-1 1,-1 1 0,0 0 0,0-1-1,0 1 1,0 0 0,0-1 0,0 1-1,0 0 1,0-1 0,0 1 0,0 1-1,-1 5-81,1 0-1,-1 0 0,-3 12 0,-26 68-3108,28-76 2569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3.364"/>
    </inkml:context>
    <inkml:brush xml:id="br0">
      <inkml:brushProperty name="width" value="0.05" units="cm"/>
      <inkml:brushProperty name="height" value="0.05" units="cm"/>
    </inkml:brush>
  </inkml:definitions>
  <inkml:trace contextRef="#ctx0" brushRef="#br0">239 122 18692,'0'-1'121,"1"-1"-1,-1 1 1,0 0 0,0-1 0,0 1-1,0 0 1,0-1 0,0 1 0,0 0-1,0-1 1,0 1 0,-1 0-1,1-1 1,-1 1 0,1 0 0,-1 0-1,1-1 1,-1 1 0,0 0 0,1 0-1,-1 0 1,0 0 0,0 0-1,-1-2 1,0 2 12,0 0 0,-1 0 1,1 0-1,0 1 0,0-1 0,0 0 0,-1 1 0,1-1 0,0 1 1,0 0-1,-1 0 0,1 0 0,-3 0 0,-4 1 111,0 0 0,1 1-1,-1 0 1,1 0 0,-1 1 0,1 0-1,-8 4 1,4 0-126,1 0 0,0 1 0,1 0 0,-19 18 0,24-21-144,0 0 0,1 1 0,0-1 0,-1 1 0,2 0-1,-1 1 1,1-1 0,0 1 0,0-1 0,-3 13 0,6-18 12,0 0 1,-1 0 0,1 0-1,0 0 1,0 0 0,0 1-1,0-1 1,0 0-1,0 0 1,0 0 0,0 0-1,0 0 1,1 0 0,-1 0-1,0 0 1,1 0-1,0 1 1,-1-2 1,1 1 0,-1-1 0,1 0 0,-1 1 0,0-1 0,1 0 0,-1 0-1,1 1 1,-1-1 0,1 0 0,-1 0 0,1 0 0,0 0 0,-1 0 0,1 1 0,-1-1 0,1 0 0,-1 0 0,1-1 0,-1 1 0,1 0-1,-1 0 1,2 0 0,2-2-29,-1 1 0,1-1 0,-1 1 0,1-1 0,-1 0 0,0-1 0,6-4 0,12-14-117,-1-1 0,28-39 0,-28 34 146,32-33 1,-51 59 11,-1 0 0,1 1 0,-1-1 0,1 0 0,0 1 1,-1-1-1,1 1 0,0-1 0,0 1 0,0-1 1,-1 1-1,1 0 0,0-1 0,0 1 0,0 0 1,0 0-1,0-1 0,1 1 0,-1 0 0,0 1 0,-1-1 0,1 0-1,-1 0 1,1 1 0,-1-1 0,1 0 0,-1 1 0,1-1-1,-1 1 1,1-1 0,-1 0 0,0 1 0,1-1-1,-1 1 1,0-1 0,1 1 0,-1-1 0,0 1 0,1 0-1,-1 0 1,2 5-2,-1 0-1,1 0 1,-1 0-1,0 10 1,0-12 1,5 100 171,-9 123-1,0-186-66,-1 0 0,-2 0 0,-13 45 0,11-61-65,0 0-1,-1 0 1,-2-1-1,0-1 1,-2 0-1,-16 23 1,23-37-26,-1-1 0,1 0 0,-10 8 1,13-14-10,1 0 0,-1 0 0,0 0 0,1 0 0,-1 0 1,0-1-1,0 1 0,0-1 0,0 0 0,0 0 1,-1 0-1,1 0 0,-6 0 0,8-1-2,-1 0-1,1 0 1,0 0-1,-1-1 1,1 1 0,0 0-1,-1-1 1,1 1-1,0-1 1,0 1-1,0-1 1,-1 0 0,1 0-1,0 1 1,0-1-1,0 0 1,0 0-1,0 0 1,0 0-1,1 0 1,-1 0 0,0 0-1,0 0 1,1-1-1,-1 1 1,1 0-1,-1 0 1,1-1 0,-1 1-1,1 0 1,0-2-1,-2-4 5,1-1 0,0 1 0,0 0 0,1-13 0,2-5 16,1 0 0,1 0 0,2 0 0,0 1 0,1 0-1,2 0 1,0 1 0,2 0 0,15-26 0,-3 11 23,2 2-1,2 0 1,1 1-1,45-42 1,33-10 76,-73 62-90,-1-1 0,33-34 0,-60 53-16,0 1-1,0-1 0,-1 0 1,1 0-1,-2-1 1,1 1-1,3-13 1,-6 18-5,-1 0 1,1-1-1,-1 1 0,1 0 1,-1-1-1,0 1 1,0 0-1,0-1 1,0 1-1,-1 0 1,1-1-1,-1 1 1,0-3-1,0 3-1,0 1 0,0 0 0,0-1 1,0 1-1,0 0 0,0 0 0,0 0 0,0 0 0,0 0 0,0 0 0,-1 0 0,1 0 0,-1 0 0,1 1 0,0-1 0,-1 1 0,1-1 0,-1 1 0,1-1 1,-1 1-1,1 0 0,-3 0 0,-1-1 1,0 2 1,1-1 0,-1 1-1,0-1 1,1 1 0,-1 1-1,1-1 1,-1 1 0,1-1-1,0 1 1,-1 0 0,1 1-1,0-1 1,0 1 0,1 0-1,-1 0 1,-3 4 0,-8 6 33,2 2 0,-21 25 1,22-23-157,1-1 0,0 2 0,-11 23 0,19-34 41,1-1 0,-1 1 0,1-1 1,0 1-1,0 0 0,1 0 0,0 0 0,0 0 0,1 0 1,0 0-1,0 0 0,1 0 0,1 8 0,-2-13 40,1 0 1,0 0-1,0 0 0,0 0 0,0 0 1,0 0-1,0 0 0,0-1 0,0 1 1,1 0-1,-1-1 0,1 1 0,-1-1 0,1 1 1,0-1-1,0 0 0,-1 0 0,1 1 1,0-1-1,0-1 0,0 1 0,0 0 1,0 0-1,1-1 0,-1 1 0,0-1 1,0 0-1,3 1 0,3-1-19,0 0 0,0-1 0,1 0 0,-1 0 0,0 0 0,10-4 1,29-11-464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3.768"/>
    </inkml:context>
    <inkml:brush xml:id="br0">
      <inkml:brushProperty name="width" value="0.05" units="cm"/>
      <inkml:brushProperty name="height" value="0.05" units="cm"/>
    </inkml:brush>
  </inkml:definitions>
  <inkml:trace contextRef="#ctx0" brushRef="#br0">255 3 16612,'-2'-1'142,"-1"1"0,0-1 1,0 1-1,1 0 0,-1 0 0,0 0 1,0 0-1,0 1 0,1-1 1,-1 1-1,0-1 0,0 1 1,1 0-1,-1 0 0,1 0 1,-1 1-1,-3 1 0,-4 3 290,0 1-1,-15 13 0,12-8-122,1 1 0,0 0 0,0 0 0,-14 24 0,21-30-277,1 1-1,-1 0 0,1 1 0,1-1 0,-1 1 0,1-1 0,1 1 0,0 0 0,0 0 0,0 15 0,2-23-32,0 1-1,0 0 1,0 0 0,1 0-1,-1-1 1,0 1 0,1 0-1,0 0 1,-1-1 0,1 1-1,0-1 1,0 1 0,0 0-1,0-1 1,0 1 0,0-1-1,0 0 1,1 1 0,-1-1-1,0 0 1,1 0 0,-1 0-1,1 0 1,-1 0 0,1 0-1,0 0 1,-1-1 0,1 1-1,0-1 1,0 1 0,-1-1-1,5 1 1,5 0-14,1 0 0,0 0-1,0-1 1,14-2 0,-4 1 0,-14 0 26,37 2-23,-42 0 30,0-1 0,-1 1 0,1-1 0,0 1 0,-1 0 0,1 0 0,-1 0 0,1 0 0,-1 0 0,0 0 0,1 1 0,-1-1 0,3 4 0,-4-4 5,0-1-1,-1 1 1,1 0-1,-1 0 0,1-1 1,-1 1-1,1 0 1,-1 0-1,0 0 1,0 0-1,1 0 1,-1-1-1,0 1 1,0 0-1,0 0 1,0 0-1,0 0 1,0 0-1,0 0 1,0 0-1,0 0 1,0 0-1,0-1 0,-1 1 1,1 0-1,0 0 1,-1 0-1,1 0 1,-1-1-1,1 1 1,-1 0-1,1 0 1,-1-1-1,1 1 1,-1 0-1,0-1 1,-1 2-1,-2 2 104,-1-1 0,1 1 0,-1-1-1,-9 5 1,-4 0 112,1 0 0,-2-1 0,-36 8 0,46-13-330,0 0 0,-1-1 0,1 0 0,-1-1 0,1 0 0,-1 0 0,1-1 0,-1 0 0,1 0 0,-11-4 0,6-1-212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4.375"/>
    </inkml:context>
    <inkml:brush xml:id="br0">
      <inkml:brushProperty name="width" value="0.05" units="cm"/>
      <inkml:brushProperty name="height" value="0.05" units="cm"/>
    </inkml:brush>
  </inkml:definitions>
  <inkml:trace contextRef="#ctx0" brushRef="#br0">208 465 14691,'3'-4'471,"-1"-1"-1,1 0 0,-1 1 1,0-1-1,-1-1 1,2-5-1,-2 10-376,-1 0 0,0 0 0,0 0 0,0 0 0,0 0 0,0 0 0,0 0 0,0 0 0,-1 0 0,1 0 0,0 0 0,0 0 0,-1 0 0,1 0 0,-1 1 0,1-1 0,-1 0 0,1 0 0,-1 0 0,1 0 0,-1 1 0,0-1 0,0 0 0,1 1 0,-1-1 0,0 0 0,0 1 0,0-1 0,0 1 0,1-1 0,-1 1 0,0 0 0,0-1 0,0 1 0,0 0 0,0 0 0,0-1 0,0 1 0,0 0 0,-2 0 0,-2 0 62,1 1 0,-1-1 1,0 1-1,1 0 0,-1 0 0,1 0 0,-1 0 1,1 1-1,-1 0 0,1 0 0,0 0 1,0 1-1,0-1 0,0 1 0,-3 3 0,-6 4-46,1 1-1,1 1 0,-12 13 1,14-13-90,0 1-1,0 0 1,1 1 0,-6 15 0,11-23-38,0 1-1,0 0 0,1 0 1,0 0-1,0 0 0,1 0 1,0 0-1,0 1 1,1-1-1,1 14 0,-1-20 10,0 1-1,0-1 0,1 1 1,-1-1-1,1 0 1,-1 0-1,1 1 0,0-1 1,-1 0-1,1 0 1,0 0-1,0 0 0,0 1 1,0-1-1,0-1 1,0 1-1,0 0 0,0 0 1,0 0-1,0 0 1,0-1-1,1 1 0,-1-1 1,0 1-1,1-1 1,-1 1-1,0-1 0,1 0 1,-1 1-1,0-1 1,1 0-1,-1 0 0,1 0 1,-1 0-1,0 0 0,1-1 1,-1 1-1,0 0 1,3-1-1,4-1-28,0-1 0,-1 0 0,1 0 0,-1 0 0,13-8 0,4-5-4,-1-2-1,0 0 1,-1-2 0,36-42-1,-27 25 131,-2-3 0,27-47 0,-40 58 12,0-1-1,16-47 1,-27 61-50,0-1 1,-1 1-1,-1-1 1,0 1-1,-1-1 1,-1-28-1,-1 41-39,0 0-1,-1 0 1,1 1 0,-1-1-1,0 0 1,0 1-1,0-1 1,0 1 0,-1-1-1,1 1 1,-1 0-1,0 0 1,0 0 0,0 0-1,-1 0 1,1 0-1,-1 0 1,-2-2 0,2 3-8,1 1 0,-1 0 0,1-1 0,-1 1 1,0 0-1,0 0 0,1 0 0,-1 1 0,0-1 1,0 1-1,0-1 0,0 1 0,0 0 0,0 0 1,0 1-1,0-1 0,1 0 0,-1 1 0,0 0 0,0 0 1,0 0-1,-4 2 0,-1 1 0,0 0-1,1 1 1,-1 0-1,1 1 1,1 0-1,-1 0 1,1 0-1,0 1 1,0-1-1,-8 14 1,0 3-1,0 0 0,-13 33 1,17-32-6,1 1 1,-8 33-1,15-48-5,0 0 0,0 0 0,1 0-1,0 0 1,1 0 0,0 0 0,1 0 0,4 20-1,-5-27 7,1-1-1,0 1 0,0-1 0,1 1 0,-1-1 1,0 0-1,1 1 0,-1-1 0,1 0 1,0 0-1,0 0 0,0 0 0,0 0 0,0-1 1,0 1-1,0-1 0,0 1 0,1-1 1,-1 0-1,1 0 0,-1 0 0,1 0 0,-1 0 1,1 0-1,0-1 0,-1 1 0,1-1 1,0 0-1,-1 0 0,5 0 0,8-1-5,-1-1 1,1 0-1,-1-1 0,21-6 0,-12 2 1,-4 2 10,0 1 0,1 1-1,-1 0 1,1 2 0,20 0 0,-36 1-1,0 1 1,1-1-1,-1 1 1,0 0 0,0 0-1,0 1 1,0-1 0,0 1-1,0 0 1,0 0-1,0 0 1,5 5 0,-7-5-1,0 1 1,0-1 0,0 1 0,0 0 0,0 0 0,0-1-1,-1 1 1,1 1 0,-1-1 0,0 0 0,0 0 0,0 0-1,-1 1 1,1-1 0,-1 0 0,1 1 0,-1-1 0,-1 5-1,1-1-96,0 0 0,-1 0 0,0 0-1,-1 0 1,1 0 0,-1 0-1,-1 0 1,1-1 0,-1 1 0,0-1-1,-1 0 1,-6 9 0,10-15 85,0 1 0,0-1 0,-1 0 1,1 0-1,0 0 0,0 1 0,-1-1 1,1 0-1,0 0 0,0 0 0,-1 0 1,1 0-1,0 0 0,0 1 0,-1-1 0,1 0 1,0 0-1,0 0 0,-1 0 0,1 0 1,0 0-1,-1 0 0,1 0 0,0 0 1,0 0-1,-1 0 0,1-1 0,0 1 0,0 0 1,-1 0-1,1 0 0,0 0 0,0 0 1,-1 0-1,1-1 0,0 1 0,0 0 1,-1 0-1,1 0 0,0-1 0,0 1 0,0 0 1,0 0-1,-1 0 0,1-1 0,0 1 1,0 0-1,0 0 0,0-1 0,0 1 1,0 0-1,0-1 0,0 1 0,0 0 0,0 0 1,0-1-1,0 1 0,0-1 0,3-15-332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4.768"/>
    </inkml:context>
    <inkml:brush xml:id="br0">
      <inkml:brushProperty name="width" value="0.05" units="cm"/>
      <inkml:brushProperty name="height" value="0.05" units="cm"/>
    </inkml:brush>
  </inkml:definitions>
  <inkml:trace contextRef="#ctx0" brushRef="#br0">181 124 17036,'-6'1'395,"1"0"0,-1 0 0,1 0 0,0 0 0,0 1 0,0 0 0,0 0 0,0 1 0,0-1 0,0 1 0,1 0 0,-1 0 0,-6 7 0,-2 2-95,0 1-1,-19 25 1,24-28-239,2 0 0,-1 0 0,-8 19 0,13-25-61,1 0 0,-1-1 0,1 1 0,0 0 0,0 0 0,0 0 0,1 0 0,0 0 0,-1 0 0,1 0 0,0 0 0,1 0 0,-1 0 0,1 0 0,1 4 0,-2-7-3,1 1 0,-1-1 0,1 0 0,-1 0 0,1 0 1,0 0-1,-1 0 0,1 0 0,0 0 0,0 0 0,0 0 0,0-1 0,0 1 0,0 0 0,0 0 0,0-1 0,0 1 1,0-1-1,0 1 0,0-1 0,2 1 0,0 0-2,-1-1 0,0 0 0,1 0 0,-1 0 1,1 0-1,-1 0 0,0-1 0,1 1 0,-1-1 0,4-1 0,3-2-8,1 0 0,-1-1 0,0 0-1,10-7 1,0-2 87,0-2-1,-1 0 1,0-1 0,-2-1-1,0 0 1,-1-1-1,0-1 1,-2-1 0,0 0-1,-2 0 1,0-1 0,-2 0-1,13-42 1,-22 63-54,1-1 0,-1 1 0,0-1 1,0 1-1,1-1 0,-1 1 0,0-1 0,0 1 0,0-1 0,0 0 1,-1 1-1,0-3 0,1 4-14,0-1 0,0 1 1,-1 0-1,1 0 0,0 0 1,0 0-1,-1-1 0,1 1 1,0 0-1,0 0 0,-1 0 1,1 0-1,0 0 0,0 0 0,-1 0 1,1 0-1,0 0 0,-1 0 1,1 0-1,0 0 0,0 0 1,-1 0-1,1 0 0,0 0 1,-1 0-1,1 0 0,0 0 1,0 0-1,-1 1 0,1-1 0,0 0 1,0 0-1,-1 0 0,1 0 1,0 1-1,0-1 0,-1 0 1,-3 3 22,1 1 1,-1-1-1,1 1 1,0 0-1,0-1 1,-4 8-1,-6 13-16,1 0 1,1 1-1,-11 36 0,17-43-251,0-1 0,2 1 0,0 1-1,1-1 1,0 35 0,2-51 186,0 0 0,0-1 0,0 1 0,1 0 0,-1-1 0,0 1 0,1 0 0,-1-1 0,1 1 0,-1-1 0,1 1 0,0-1 0,-1 1 0,1-1 0,0 1 0,0-1 0,0 0 0,0 1-1,1-1 1,-1 0 0,0 0 0,0 0 0,1 0 0,-1 0 0,2 1 0,0-2 15,-1 1 1,0-1-1,0 0 0,0 0 0,0 0 0,0 0 0,0 0 0,0-1 0,0 1 0,0-1 1,0 1-1,0-1 0,0 0 0,0 0 0,0 0 0,0 0 0,0 0 0,-1 0 0,1 0 1,2-3-1,28-25-527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5.281"/>
    </inkml:context>
    <inkml:brush xml:id="br0">
      <inkml:brushProperty name="width" value="0.05" units="cm"/>
      <inkml:brushProperty name="height" value="0.05" units="cm"/>
    </inkml:brush>
  </inkml:definitions>
  <inkml:trace contextRef="#ctx0" brushRef="#br0">126 0 20308,'-9'11'397,"1"0"-1,1 0 0,0 1 1,0 0-1,-7 19 1,-17 64 513,18-46-526,-12 83-1,23-110-317,0 0 0,1 1-1,2-1 1,0 1 0,1-1-1,6 24 1,-7-42-61,0 0 0,0-1 0,0 1 0,0-1 1,1 0-1,-1 1 0,1-1 0,0 0 0,0 0 0,1 0 0,3 5 0,-5-8-4,0 1 0,0-1-1,-1 1 1,1-1-1,0 1 1,0-1-1,0 1 1,0-1 0,0 0-1,-1 0 1,1 1-1,0-1 1,0 0-1,0 0 1,0 0 0,0 0-1,0 0 1,0 0-1,1 0 1,-1-1 0,1 0-1,0 1 1,-1-1 0,1 0 0,0 0 0,-1 0-1,1 0 1,-1 0 0,0 0 0,1-1 0,-1 1-1,0 0 1,2-2 0,6-9 6,-1-1 1,0 1-1,-1-2 1,0 1-1,6-20 1,21-78 52,-15 44-40,-11 49-39,-8 18 18,1 0 0,-1-1 0,0 1 0,0 0 0,0 0 0,0 0 0,0 0 0,0 0 0,0 0 0,1 0 0,-1 0 1,0 0-1,0 0 0,0 0 0,0 0 0,0 0 0,1 0 0,-1 0 0,0 0 0,0 0 0,0 0 0,0 0 0,0 0 0,0 0 0,1 0 0,-1 0 0,0 0 0,0 0 0,0 0 0,0 1 0,0-1 0,0 0 0,0 0 1,1 0-1,-1 0 0,0 0 0,0 0 0,0 0 0,0 0 0,0 1 0,0-1 0,0 0 0,0 0 0,0 0 0,0 0 0,0 0 0,0 0 0,0 1 0,0-1 0,0 0 0,0 0 0,0 0 0,0 0 0,0 0 0,0 1 1,3 35-74,-5 10 12,-8 56 1,7-86 59,-1 1-1,0-1 1,-1 0-1,0 0 1,-1 0-1,-15 26 1,21-42 1,-1 0-1,1 1 1,0-1 0,0 0 0,0 0 0,0 1 0,-1-1 0,1 0 0,0 0 0,0 1 0,0-1-1,0 0 1,0 1 0,0-1 0,0 0 0,0 0 0,0 1 0,0-1 0,0 0 0,0 1 0,0-1-1,0 0 1,0 0 0,0 1 0,0-1 0,0 0 0,1 1 0,-1-1 0,0 0 0,0 0 0,0 1 0,0-1-1,1 0 1,-1 1 0,13 3 14,21-4 66,-28 0-64,0 0-33,-1 0 0,0-1 0,1 1 0,-1-1 0,0 0 0,0-1 0,1 1 0,-1-1 1,0 0-1,-1 0 0,10-6 0,-7 3-249,-1-1-1,1 1 1,-1-1 0,0-1-1,-1 1 1,9-13 0,95-162-5552,-102 169 5646,26-48-1297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5.685"/>
    </inkml:context>
    <inkml:brush xml:id="br0">
      <inkml:brushProperty name="width" value="0.05" units="cm"/>
      <inkml:brushProperty name="height" value="0.05" units="cm"/>
    </inkml:brush>
  </inkml:definitions>
  <inkml:trace contextRef="#ctx0" brushRef="#br0">230 0 15379,'-1'10'560,"0"-1"0,-1 1-1,0-1 1,-1 1 0,-7 17 0,0 2 424,-58 213 2074,55-183-2619,2 1 0,-2 69 0,13-113-330,0 1-1,2 18 1,1-26-132,-1-12-74,0-16-97,-8-29-144,-2 0 0,-2 1-1,-22-61 1,21 69 250,-2 1 115,8 25 112,0-1 0,1 0 0,1-1 1,0 1-1,-1-18 0,4 31-110,0 0-1,0 1 1,0-1-1,0 0 1,0 0-1,0 1 1,1-1-1,-1 0 1,0 1-1,0-1 1,1 0-1,-1 1 1,0-1-1,1 0 1,-1 1-1,1-1 1,-1 0-1,1 1 1,-1-1-1,1 1 1,-1-1-1,1 1 1,0-1-1,0 1 0,1-1 16,0 0-1,0 0 0,0 1 1,0-1-1,0 1 0,0 0 1,0-1-1,0 1 0,3 0 0,7 1 34,1 1 1,18 4-1,-15-2-145,121 12-3054,-133-15 2514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6.107"/>
    </inkml:context>
    <inkml:brush xml:id="br0">
      <inkml:brushProperty name="width" value="0.05" units="cm"/>
      <inkml:brushProperty name="height" value="0.05" units="cm"/>
    </inkml:brush>
  </inkml:definitions>
  <inkml:trace contextRef="#ctx0" brushRef="#br0">1 78 18484,'56'-9'1960,"0"0"-1352,0-3-471,-2-1 895,-5 0-3057,-9 1 2177,-14 7-584,-8 0-280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6.591"/>
    </inkml:context>
    <inkml:brush xml:id="br0">
      <inkml:brushProperty name="width" value="0.05" units="cm"/>
      <inkml:brushProperty name="height" value="0.05" units="cm"/>
    </inkml:brush>
  </inkml:definitions>
  <inkml:trace contextRef="#ctx0" brushRef="#br0">3 78 23197,'-3'4'1752,"3"-2"-1376,0-5-336,1 0 200,7-6-880,2-5 544,3-9-216,1-4-192</inkml:trace>
  <inkml:trace contextRef="#ctx0" brushRef="#br0" timeOffset="1">145 8 19940,'-2'25'1849,"-3"-7"-1321,-3-7-216,4-4 928,1-4-688,6-9-672,1-6 248,-2-14-232,1-1-72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47.222"/>
    </inkml:context>
    <inkml:brush xml:id="br0">
      <inkml:brushProperty name="width" value="0.05" units="cm"/>
      <inkml:brushProperty name="height" value="0.05" units="cm"/>
    </inkml:brush>
  </inkml:definitions>
  <inkml:trace contextRef="#ctx0" brushRef="#br0">7061 490 12883,'-1163'-26'2382,"250"79"-2238,7 70-60,532-42 76,-437 155 0,623-168-107,2 8 1,-242 139-1,310-145-100,3 5 0,4 6 0,3 4 0,-135 138 0,134-104 22,4 5 0,6 4 0,6 4 0,5 5 1,7 3-1,6 3 0,6 4 0,-79 244 0,-149 622 180,175-537 32,35 9 63,73-351-129,5 220 0,14-252-67,5-1 0,42 185 0,-3-117-152,7-2-1,8-2 1,86 156 0,-92-208-81,5-4 0,122 160 1,-140-212 116,4-2 0,1-2 0,3-3 0,2-1 1,115 76-1,-93-81 19,3-3 1,0-3-1,161 51 1,268 31-56,-218-72 80,322 10 0,-390-52 3,0-9 1,241-36 0,356-112-73,-8-50 18,214-118-5,-739 206 48,403-221-1,-227 65 19,-25-40 16,-309 202 22,-5-6 0,-4-5 0,200-258 0,-213 226 17,-7-5 0,-6-4 1,111-257-1,-145 263 125,-5-1 0,-8-4 0,53-318 0,-76 273 51,-9-1 0,-9-1 0,-9 1 1,-39-276-1,20 351-220,-6 1 0,-5 1 0,-6 2 0,-5 2 0,-6 2 0,-4 2 0,-6 2 0,-5 3 0,-5 3 0,-5 4 0,-4 2 0,-5 5 0,-4 3 0,-135-117 0,92 108-55,-4 6 0,-228-130-1,176 131-171,-327-122 0,-86 44 29,259 109 52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2:09.928"/>
    </inkml:context>
    <inkml:brush xml:id="br0">
      <inkml:brushProperty name="width" value="0.05" units="cm"/>
      <inkml:brushProperty name="height" value="0.05" units="cm"/>
      <inkml:brushProperty name="color" value="#004F8B"/>
    </inkml:brush>
  </inkml:definitions>
  <inkml:trace contextRef="#ctx0" brushRef="#br0">726 428 9354,'-26'-12'926,"-1"0"1,0 2-1,0 2 0,-1 0 1,0 2-1,-1 0 1,-33-1-1,42 7-402,-10-2-528,0 2-1,-1 1 1,-37 7 0,59-6-138,-1 2 0,1-1 0,0 1 1,1 0-1,-1 1 0,1 0 0,0 1 1,0-1-1,0 2 0,1-1 0,0 1 1,0 0-1,-9 13 0,-1 2 18,1 2-1,2 0 0,-17 37 0,13-22 143,3 1 0,1 1 0,3 0 0,0 1 0,3 0 0,2 0 0,1 1 0,3 0 0,1 0 0,2 0 0,2-1 0,10 51 0,7 16-119,4-1 1,5-1-1,60 141 0,-78-223 80,1 0 1,2-1-1,1-1 0,0 0 1,2 0-1,0-2 0,2 0 0,0-1 1,2-1-1,0-1 0,0-1 1,2-1-1,0-1 0,1-1 0,0 0 1,45 15-1,-17-10-37,0-4 0,2-1-1,106 12 1,169-5-274,-275-20 260,136 7-147,208 5-312,-346-13 487,0-2 0,0-3 0,-1-2 0,1-2-1,-2-2 1,1-2 0,-2-3 0,0-2 0,89-46 0,-60 19-70,-1-4 1,-3-4 0,-2-2 0,-3-4-1,-2-2 1,-3-3 0,-3-3 0,-3-3 0,-3-2-1,65-113 1,-97 146 5,-2-2-1,-1 0 1,25-81 0,-41 104 127,0 0 0,-1 0 0,-1-1 0,0 1 0,-2-22 0,-1 27 33,0 1 0,-1 0 0,0 0 1,-1 0-1,0 1 0,-1-1 0,-1 1 1,-10-20-1,3 13 178,-1 0 1,0 1-1,-1 0 0,-1 2 1,-1 0-1,0 0 0,-1 1 1,-29-18-1,-160-80 1491,176 97-1597,-694-298 794,595 269-1175,-2 6 1,-2 5-1,-242-26 1,156 48-8,207 11 249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0.578"/>
    </inkml:context>
    <inkml:brush xml:id="br0">
      <inkml:brushProperty name="width" value="0.05" units="cm"/>
      <inkml:brushProperty name="height" value="0.05" units="cm"/>
    </inkml:brush>
  </inkml:definitions>
  <inkml:trace contextRef="#ctx0" brushRef="#br0">344 27 12259,'18'-26'3327,"-18"30"80,-6 18-2293,-7 6-690,-2-1 0,-1 0 0,-1 0 0,-2-2 0,0 0 1,-1-2-1,-2 0 0,-43 36 0,60-55-371,0-1 0,0 0 0,-1 0 1,1 0-1,0-1 0,-1 0 0,0 0 1,0 0-1,1 0 0,-1-1 0,0 0 0,-12 0 1,15-1-38,0 0 1,0-1 0,1 1 0,-1-1-1,0 0 1,1 0 0,-1 0-1,1 0 1,-1 0 0,1 0 0,-1-1-1,1 1 1,0-1 0,0 0 0,0 1-1,0-1 1,0 0 0,0 0-1,0-1 1,0 1 0,1 0 0,-1 0-1,1-1 1,0 1 0,0-1-1,0 1 1,0-1 0,0 0 0,-1-5-1,1 2-20,0 0-1,0 0 0,0 0 0,1 0 0,0 0 1,0 0-1,1 0 0,-1-1 0,1 1 1,0 0-1,1 0 0,0 0 0,0 1 0,0-1 1,1 0-1,-1 1 0,6-8 0,-6 10-9,1 0 0,0 0-1,0 0 1,0 0-1,0 0 1,0 0 0,0 1-1,1 0 1,-1 0-1,1 0 1,0 0 0,0 0-1,-1 1 1,1-1-1,0 1 1,0 0 0,1 1-1,-1-1 1,0 1-1,0-1 1,0 1 0,0 0-1,0 1 1,1-1-1,-1 1 1,6 1 0,-2 1 3,-1-1 1,0 1-1,0 0 1,0 0-1,0 1 1,0 0-1,-1 0 1,0 1-1,0 0 1,9 9-1,3 5-7,27 40 0,-34-43 65,1 0-1,0-1 0,1 0 0,18 15 1,-28-28-161,0 0 0,0 0 1,0 0-1,0 0 0,0-1 1,0 1-1,1-1 0,-1 0 1,0 0-1,1 0 0,-1 0 1,5 0-1,-6-1-182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0.970"/>
    </inkml:context>
    <inkml:brush xml:id="br0">
      <inkml:brushProperty name="width" value="0.05" units="cm"/>
      <inkml:brushProperty name="height" value="0.05" units="cm"/>
    </inkml:brush>
  </inkml:definitions>
  <inkml:trace contextRef="#ctx0" brushRef="#br0">0 602 19876,'3'27'1729,"-3"8"-1233,-1 1-192,1 2 584,0 0-664,1-7-1632,2-5 1368,3-20-344,4-9-160</inkml:trace>
  <inkml:trace contextRef="#ctx0" brushRef="#br0" timeOffset="1">307 343 17436,'1'1'1712,"-1"13"-1024,-2 8-296,-3 11 1009,1 4-441,0 15-432,-2 2-136,2 6-160,1-1-128,3-6-584,-2-4-312,4-10 680,-2-9-152,1-14-72</inkml:trace>
  <inkml:trace contextRef="#ctx0" brushRef="#br0" timeOffset="2">156 823 12187,'-1'-10'598,"0"0"0,0-1 0,1 1 0,1 0 0,-1 0 0,2-1 0,-1 1 0,1 0 0,6-16 0,-1-1 368,34-126 1943,77-182 0,-110 314-2809,24-59 244,-27 69-281,1 2 1,-1-1 0,1 1-1,1 0 1,11-13-1,-17 20-57,0 1-1,1 0 0,-1-1 1,0 1-1,0 0 0,1 0 1,-1-1-1,1 1 0,-1 0 1,1 1-1,0-1 0,-1 0 1,1 0-1,0 1 0,0-1 1,-1 1-1,1-1 1,0 1-1,0 0 0,0 0 1,-1 0-1,1 0 0,0 0 1,0 0-1,0 0 0,-1 1 1,1-1-1,0 0 0,0 1 1,-1 0-1,1-1 0,0 1 1,-1 0-1,1 0 1,1 1-1,0 1-9,0 0 0,-1 0 0,1 0 0,-1 0 0,0 1 1,0-1-1,0 0 0,0 1 0,-1-1 0,0 1 0,1 0 0,-1 0 1,0-1-1,-1 1 0,1 8 0,-1 1 8,0 0-1,-1 1 1,-1-1 0,0 0 0,-1 1 0,0-1 0,-1-1-1,-1 1 1,-9 18 0,2-7-10,-2 0 0,0-2-1,-34 40 1,50-59-328,6-2 62,21 0-133,10-1-5,-33 2 382,0-1 1,1 1-1,-1 1 0,0-1 1,0 1-1,-1 0 1,1 0-1,0 0 1,-1 1-1,0 0 1,0 0-1,0 0 1,0 1-1,7 9 1,-10-12 47,-1 1 1,1 0-1,0-1 0,-1 1 1,1 0-1,-1 0 1,0 0-1,0 0 0,0 1 1,0-1-1,-1 0 1,0 0-1,1 0 0,-1 1 1,0-1-1,0 0 1,-1 0-1,1 1 0,-1-1 1,1 0-1,-1 0 1,0 0-1,0 0 0,0 0 1,-1 0-1,1 0 1,-1 0-1,0 0 0,0-1 1,0 1-1,-2 2 1,-3 3 104,0-1 1,0 0 0,-1-1-1,1 0 1,-2 0 0,1-1-1,0 0 1,-1 0 0,0-1-1,0 0 1,0 0 0,-1-1-1,1-1 1,-1 1 0,0-2-1,-11 2 1,20-3-159,-1 0 1,1 0-1,0 1 1,0-1-1,-1 0 1,1-1-1,0 1 0,0 0 1,0 0-1,-1 0 1,1-1-1,0 1 1,0 0-1,0-1 0,0 0 1,0 1-1,0-1 1,0 1-1,0-1 1,0 0-1,0 0 0,0 1 1,0-1-1,0 0 1,1 0-1,-1 0 1,0 0-1,0 0 0,1 0 1,-1 0-1,1 0 1,-1-1-1,1 1 1,0 0-1,-1 0 0,1 0 1,0 0-1,0-1 1,0 1-1,0 0 0,0 0 1,0-1-1,0 1 1,0 0-1,0 0 1,1 0-1,-1 0 0,0-1 1,1 1-1,-1 0 1,1 0-1,-1 0 1,1 0-1,0 0 0,-1 0 1,1 0-1,0 0 1,0 0-1,0 0 1,1 0-1,11-12-522</inkml:trace>
  <inkml:trace contextRef="#ctx0" brushRef="#br0" timeOffset="3">784 532 19108,'-3'36'2193,"-4"11"-1249,-6-1-408,2 3 1360,-1-3-479,4-9-985,1-7-824,5-23 416,4-14-104,8-22-200</inkml:trace>
  <inkml:trace contextRef="#ctx0" brushRef="#br0" timeOffset="4">1216 275 19236,'0'0'86,"0"-1"0,0 1 1,0-1-1,0 0 0,0 1 0,-1-1 0,1 1 1,0-1-1,0 1 0,0-1 0,0 0 0,-1 1 1,1-1-1,0 1 0,-1-1 0,1 1 0,0-1 1,-1 1-1,1 0 0,0-1 0,-1 1 0,1-1 1,-1 1-1,1 0 0,-1-1 0,1 1 0,-1 0 1,1-1-1,-1 1 0,0 0 0,0 0 7,-1 0 0,1 0 0,0 1 0,0-1 0,0 0 0,0 1 0,0-1 0,0 1 0,0-1 0,0 1 0,0-1 0,0 1 0,0 0 0,-1 1 0,-3 2 207,0 1 0,0 0 0,1 0 0,-6 9 0,1 3-213,1 0 0,1 0 1,0 0-1,1 1 1,1 0-1,1 0 1,0 0-1,2 1 0,0-1 1,1 31-1,1-43-88,1 0-1,0-1 1,0 1-1,1 0 1,0-1-1,0 1 1,0-1-1,1 1 1,-1-1-1,1 0 1,5 6-1,3 2-4,1 0-1,18 17 0,-16-17-1,23 26 1,-33-34 6,0 1 0,-1-1 0,1 1 0,-1-1 1,-1 1-1,1 0 0,-1 0 0,0 0 1,2 10-1,-3-8-1,-1 0 0,0 0 1,0 0-1,0 0 0,-1 0 1,0 0-1,-1 0 0,0-1 1,0 1-1,-1 0 0,1-1 0,-2 0 1,-3 8-1,4-10 2,1-1 0,-1 0 0,0 1 0,0-1 0,0 0 0,-1 0 0,0-1 0,1 1 0,-1-1 1,-1 0-1,1 0 0,0 0 0,-1 0 0,1-1 0,-1 0 0,0 0 0,0 0 0,0-1 0,0 1 0,0-1 0,-6 1 0,8-2 4,1 0 0,-1 0 0,1 0 0,-1-1-1,1 1 1,-1 0 0,1-1 0,0 0 0,-1 1 0,1-1-1,0 0 1,0 0 0,-1-1 0,1 1 0,0 0 0,0-1-1,0 1 1,0-1 0,1 0 0,-1 1 0,0-1 0,1 0-1,-1 0 1,1 0 0,0 0 0,0 0 0,-1-1 0,1 1-1,1 0 1,-1 0 0,0-1 0,0-3 0,-1-3 28,1 0 1,0 0-1,0 0 1,1 0-1,0 0 1,1 0-1,3-15 1,0 7 37,1 0 1,1 0 0,0 0-1,1 1 1,1 0-1,1 0 1,0 0 0,1 2-1,0-1 1,19-18-1,12-9 253,86-66-1,-57 51-128,-61 49-125,0-1 0,0 0 0,12-15 0,-19 22-45,-1 0-1,0 1 1,1-1 0,-1 0 0,0 0 0,0 0 0,0 0-1,0 0 1,0 0 0,0-1 0,-1 1 0,1 0-1,-1 0 1,0-1 0,1 1 0,-1 0 0,0 0-1,0-1 1,-1 1 0,1 0 0,0-1 0,-1 1 0,1 0-1,-1 0 1,0 0 0,-1-3 0,1 3-13,-1 1 1,0-1-1,1 1 1,-1-1-1,0 1 1,0 0-1,1 0 1,-1 0-1,0 0 1,0 0-1,0 0 1,-1 1-1,1-1 1,0 1-1,0-1 1,0 1-1,0 0 1,0 0-1,-1 0 1,1 0-1,0 0 1,0 0-1,0 1 1,-1-1-1,1 1 1,0-1-1,0 1 1,-2 1-1,-6 1-380,1 1 0,0 0 0,0 1 0,-15 9-1,21-12 200,0 0 0,0 1 0,0 0 0,0-1 0,0 1 0,1 0 0,-1 0-1,1 1 1,0-1 0,0 0 0,0 1 0,0-1 0,-2 8 0,5 1-652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1.411"/>
    </inkml:context>
    <inkml:brush xml:id="br0">
      <inkml:brushProperty name="width" value="0.05" units="cm"/>
      <inkml:brushProperty name="height" value="0.05" units="cm"/>
    </inkml:brush>
  </inkml:definitions>
  <inkml:trace contextRef="#ctx0" brushRef="#br0">61 18 17468,'0'-1'116,"0"0"0,1 1 0,-1-1 1,0 0-1,0 0 0,0 0 0,0 0 0,0 1 1,0-1-1,-1 0 0,1 0 0,0 0 0,0 1 1,-1-1-1,1 0 0,0 0 0,-1 1 0,1-1 1,-1-1-1,-7 13 1345,-7 30 294,6-13-1541,2 0 1,0 0 0,2 1-1,2 0 1,0 1 0,3 46 0,0-74-209,0 0 0,0 0 0,0 0 0,0 0 0,1 0 0,-1 0 0,1 0 0,0-1 0,-1 1 0,1 0 0,0 0 0,0-1 0,0 1 0,0 0 0,0-1 0,1 1 0,-1-1 0,0 1 0,1-1 0,2 2 0,-3-2 6,1-1 0,-1 1 0,1-1 0,0 0 0,0 1 0,-1-1 0,1 0 0,0 0 0,0 0 0,-1 0 0,1-1-1,0 1 1,-1 0 0,1-1 0,0 1 0,-1-1 0,1 0 0,2 0 0,5-5 51,0 0-1,0 0 1,0 0 0,0-1-1,13-15 1,7-12 172,-1-2 0,25-42 0,-32 47-96,-28 67-55,0-10-72,-4 46 0,10-60-15,1 0 0,0 0-1,0 0 1,1 0 0,1 0 0,3 14 0,-4-24 2,-1-1 1,0 1 0,1 0-1,-1 0 1,1 0 0,0-1 0,0 1-1,0 0 1,0-1 0,0 1-1,0-1 1,0 1 0,0-1-1,1 1 1,-1-1 0,0 0 0,1 1-1,-1-1 1,1 0 0,0 0-1,-1 0 1,1-1 0,0 1-1,0 0 1,-1 0 0,1-1 0,0 0-1,0 1 1,0-1 0,0 0-1,0 0 1,-1 1 0,1-2-1,0 1 1,0 0 0,0 0 0,0 0-1,3-2 1,2-1 17,0 1-1,1-2 1,-1 1 0,-1-1-1,1 0 1,-1-1 0,1 1 0,5-7-1,3-3 92,-1 0 1,0-2-1,-1 1 0,0-2 0,-2 0 0,0 0 0,-1-1 1,14-33-1,-21 26 74,-4 16-78,1 9-101,-1 0-1,1 0 1,0 0-1,0 0 1,-1 0-1,1 0 1,0 1-1,0-1 1,-1 0-1,1 0 1,0 0-1,0 0 0,-1 0 1,1 0-1,0 0 1,0 0-1,0 1 1,-1-1-1,1 0 1,0 0-1,0 0 1,0 1-1,-1-1 1,1 0-1,0 0 1,0 0-1,0 1 1,0-1-1,0 0 1,0 0-1,0 1 1,-1-1-1,1 1 1,-3 5-14,1 0 1,-1 1 0,1-1 0,0 1-1,1 0 1,-1 0 0,1-1 0,1 1 0,-1 0-1,1 0 1,1 8 0,-1-12 5,1 0 0,-1 0 0,1 0 0,-1 0 0,1 0 0,0 0 0,1 0 0,-1-1 0,0 1 0,1 0 0,-1-1 0,3 4 0,-2-4 2,-1-1 1,0 0 0,1 0 0,-1 0 0,1 0-1,-1 0 1,1 0 0,0-1 0,-1 1 0,1 0-1,0-1 1,-1 0 0,1 1 0,0-1 0,0 0-1,-1 0 1,1 0 0,0 0 0,0 0-1,-1 0 1,1 0 0,3-1 0,3-1 7,-1-1 0,1 0 0,-1 0 0,0-1 0,0 0 0,0 0 0,0 0 1,-1-1-1,1 0 0,8-9 0,4-6 63,28-39 0,-42 53-54,28-43 90,-31 46-93,0 0-1,0-1 0,0 1 0,-1 0 0,0-1 0,1 1 0,-1-1 0,-1 1 0,1-1 0,0 0 0,-1 1 0,0-7 0,0 10-10,0 0 1,0 0-1,0 0 0,0 0 0,0 0 0,0-1 0,0 1 0,0 0 1,-1 0-1,1 0 0,0 0 0,0 0 0,0-1 0,0 1 0,0 0 0,0 0 1,-1 0-1,1 0 0,0 0 0,0 0 0,0 0 0,0 0 0,0 0 1,-1-1-1,1 1 0,0 0 0,0 0 0,0 0 0,0 0 0,-1 0 1,1 0-1,0 0 0,0 0 0,0 0 0,0 0 0,-1 0 0,1 0 0,0 1 1,0-1-1,0 0 0,0 0 0,-1 0 0,1 0 0,0 0 0,0 0 1,0 0-1,0 0 0,0 0 0,-1 1 0,1-1 0,0 0 0,0 0 1,-8 7-2,2 0-5,0 0 1,0 1-1,1 0 1,-5 9-1,-8 13-7,11-20 7,0 0 1,1 0 0,0 0-1,1 1 1,0 0 0,1 0-1,0 0 1,1 1 0,0-1-1,0 1 1,0 23 0,3-35 4,-1 1 1,1-1-1,0 0 1,0 1-1,0-1 1,0 1-1,0-1 1,0 1-1,0-1 1,0 1-1,1-1 1,-1 1-1,0-1 1,0 1 0,0-1-1,0 1 1,1-1-1,-1 1 1,0-1-1,0 0 1,1 1-1,-1-1 1,0 0-1,1 1 1,-1-1-1,0 0 1,1 1-1,-1-1 1,1 0-1,-1 0 1,1 1 0,-1-1-1,0 0 1,1 0-1,-1 0 1,1 1-1,-1-1 1,1 0-1,-1 0 1,1 0-1,-1 0 1,1 0-1,-1 0 1,1 0-1,-1 0 1,1 0-1,-1 0 1,1-1 0,-1 1-1,1 0 1,-1 0-1,0 0 1,1-1-1,-1 1 1,1 0-1,-1 0 1,0-1-1,2 0 1,29-19 3,-28 18-2,4-4-3,8-6 9,0 1 0,1 1 0,0 0 0,26-10 1,-39 18-11,0 1 1,1 0-1,-1-1 1,1 1-1,0 1 1,-1-1-1,1 1 1,0-1-1,0 1 1,-1 0-1,1 0 1,0 1 0,-1-1-1,1 1 1,0-1-1,-1 1 1,1 1-1,-1-1 1,1 0-1,-1 1 1,1 0-1,-1-1 1,0 1-1,0 1 1,0-1-1,0 0 1,0 1 0,-1-1-1,3 4 1,0 1-9,-1-1 1,0 1 0,6 13 0,10 16 35,-20-35-15,1 0 0,-1-1 0,1 1 0,-1-1 0,1 1 0,-1-1 0,1 1 0,-1-1 0,1 1 1,-1-1-1,1 1 0,0-1 0,-1 0 0,1 1 0,0-1 0,-1 0 0,1 0 0,0 0 0,0 1 0,-1-1 1,1 0-1,0 0 0,-1 0 0,1 0 0,1 0 0,0-1 19,-1 1 0,0-1 0,1 0 0,-1 1 0,1-1 0,-1 0 0,0 0 0,0 0 0,1 0 0,-1 0 0,1-2 0,3-3 107,0 0 1,-1-1 0,7-12 0,-4 4-25,-1-1 0,0 0 0,-1 0 0,-1 0 0,-1-1 0,0 0 0,-1 1 0,0-22 0,-1 39-383,-1 1 0,1 0 0,0-1 1,0 0-1,0 1 0,0-1 0,0 1 0,0-1 0,0 0 0,0 0 0,1 0 0,-1 0 0,0 0 0,1 0 0,-1 0 0,1 0 0,1 1 0,38 15-1780,-14-10 966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1.812"/>
    </inkml:context>
    <inkml:brush xml:id="br0">
      <inkml:brushProperty name="width" value="0.05" units="cm"/>
      <inkml:brushProperty name="height" value="0.05" units="cm"/>
    </inkml:brush>
  </inkml:definitions>
  <inkml:trace contextRef="#ctx0" brushRef="#br0">145 249 17420,'-5'0'327,"1"0"0,0 0 1,-1 1-1,1-1 0,0 1 1,0 0-1,-1 0 0,1 1 0,0 0 1,0-1-1,0 1 0,1 0 1,-1 1-1,0-1 0,1 1 1,-5 4-1,0-1 70,1 2 0,0-1 0,0 1 0,0 0 0,-8 16-1,12-21-347,1 1-1,-1 0 1,1 0-1,0 0 1,1 1-1,-1-1 0,1 0 1,-1 1-1,1-1 1,1 1-1,-1-1 0,1 8 1,0-12-43,0 1 0,0-1-1,0 1 1,0-1 0,0 1 0,0-1 0,0 1 0,0-1 0,0 0-1,1 1 1,-1-1 0,0 1 0,0-1 0,1 1 0,-1-1 0,0 0-1,1 1 1,-1-1 0,0 0 0,1 1 0,-1-1 0,0 0 0,1 1-1,-1-1 1,1 0 0,-1 0 0,1 1 0,-1-1 0,0 0-1,1 0 1,0 0 0,1 0 4,-1 0 0,0 0 1,1 0-1,-1-1 0,0 1 0,1 0 0,-1-1 0,0 1 0,1-1 0,-1 0 0,2 0 1,2-3 20,1-1 0,-1 1 0,10-10 0,3-8 86,0-1-1,-2 0 0,-1-1 1,20-44-1,-18 29 187,-1-1 0,13-59 0,-23 60 110,-6 39-409,0 0 1,0 0 0,0 0-1,0 0 1,0 0-1,0 0 1,-1 0 0,1 0-1,0 0 1,0 1 0,0-1-1,0 0 1,0 0-1,0 0 1,0 0 0,0 0-1,0 0 1,0 0-1,0 0 1,-1 0 0,1 0-1,0 0 1,0 0-1,0 0 1,0 0 0,0-1-1,0 1 1,0 0-1,0 0 1,0 0 0,0 0-1,0 0 1,-1 0-1,1 0 1,0 0 0,0 0-1,0 0 1,0 0 0,0 0-1,0 0 1,0 0-1,0 0 1,0 0 0,0 0-1,0-1 1,0 1-1,0 0 1,0 0 0,0 0-1,0 0 1,0 0-1,0 0 1,0 0 0,0 0-1,0 0 1,0-1-1,-9 22 137,-12 47-48,3 1-1,-13 93 1,29-148-94,1-7-29,-1 0 0,1 0 0,1 0 0,0 0 0,0 1 0,0-1 0,1 0 0,3 13 0,-4-19-34,0 0-1,1 0 1,0 0 0,-1 0-1,1 0 1,-1 0 0,1 0-1,0 0 1,0 0 0,0 0-1,0-1 1,-1 1 0,1 0-1,0-1 1,0 1-1,0 0 1,1-1 0,-1 1-1,0-1 1,0 0 0,0 1-1,0-1 1,0 0 0,0 1-1,1-1 1,-1 0 0,0 0-1,0 0 1,0 0-1,0 0 1,1-1 0,-1 1-1,0 0 1,0 0 0,0-1-1,0 1 1,0-1 0,2 0-1,3-1-172,1-1 0,-1 0-1,0-1 1,0 0-1,6-4 1,12-11-566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2.231"/>
    </inkml:context>
    <inkml:brush xml:id="br0">
      <inkml:brushProperty name="width" value="0.05" units="cm"/>
      <inkml:brushProperty name="height" value="0.05" units="cm"/>
    </inkml:brush>
  </inkml:definitions>
  <inkml:trace contextRef="#ctx0" brushRef="#br0">42 38 17932,'1'0'75,"0"5"703,0-1 0,1 1 1,0-1-1,0 1 1,0-1-1,6 7 0,-7-9-674,0-1-1,0 0 1,1 0-1,-1 0 1,1 0-1,-1 0 0,1 0 1,-1-1-1,1 1 1,-1 0-1,1-1 1,0 1-1,-1-1 1,1 0-1,0 0 1,0 1-1,-1-1 1,1 0-1,0 0 0,-1-1 1,1 1-1,3-1 1,0 0-35,-1 0-1,1-1 1,-1 0 0,1 0 0,-1 0 0,0 0-1,0 0 1,0-1 0,6-5 0,-9 7-42,0 0 0,1 0 1,-1 0-1,0 0 0,1 0 1,-1-1-1,0 1 1,0 0-1,0-1 0,0 1 1,-1-1-1,1 1 0,0-1 1,0 0-1,-1 1 0,1-1 1,-1 0-1,0 1 0,1-1 1,-1 0-1,0 0 0,0 1 1,0-1-1,0 0 0,0 1 1,-1-1-1,1 0 0,0 0 1,-1-1-1,0 2-5,0 0-1,0 0 0,0 0 1,0 0-1,0 0 1,0 0-1,0 0 1,0 0-1,0 0 0,0 1 1,0-1-1,-1 0 1,1 1-1,0-1 1,0 1-1,-1-1 0,1 1 1,0 0-1,-1-1 1,1 1-1,0 0 1,-1 0-1,1 0 0,-1 0 1,1 0-1,0 0 1,-1 1-1,1-1 1,0 0-1,-1 1 0,1-1 1,0 1-1,0-1 1,-1 1-1,0 1 1,-5 1 39,0 1 0,0 0 0,0 0 1,-11 9-1,8-4-37,1 0 1,0 1-1,-12 16 1,18-23-29,0 1 1,0 1-1,1-1 1,0 0-1,-1 1 1,2-1-1,-1 1 0,1-1 1,-1 1-1,1 0 1,0 0-1,0 8 1,1-12 2,0-1-1,0 1 1,0 0 0,0-1 0,1 1 0,-1 0 0,0-1 0,0 1 0,0 0-1,1-1 1,-1 1 0,0-1 0,1 1 0,-1 0 0,0-1 0,1 1-1,-1-1 1,1 1 0,-1-1 0,1 1 0,-1-1 0,1 0 0,-1 1-1,1-1 1,0 1 0,1-1-1,0 1 0,-1-1-1,1 1 1,-1-1 0,1 0 0,0 0-1,-1 0 1,1 0 0,0 0 0,1-1-1,39-12-51,-41 12 52,54-25-107,-39 17 39,0 1-1,1 1 1,0 0 0,1 1 0,18-4-1,-33 10 57,-1-1-1,0 1 1,1 0-1,-1 0 1,0-1-1,1 2 1,-1-1-1,1 0 1,-1 0-1,0 1 1,1-1-1,-1 1 1,0 0-1,0 0 1,0-1-1,1 2 1,-1-1-1,0 0 1,0 0-1,0 1 1,-1-1-1,3 2 1,-1 2-5,0-1 0,0 1 0,0 0 0,-1 0 1,0 0-1,0 0 0,2 7 0,-2-4 37,0-1 0,1 0 0,7 14 0,-9-20-10,0 0 0,-1-1-1,1 1 1,0 0 0,0 0 0,0-1-1,-1 1 1,1 0 0,0-1 0,0 1-1,0-1 1,0 1 0,0-1 0,0 0-1,0 1 1,0-1 0,0 0 0,0 0-1,0 0 1,0 0 0,0 0 0,0 0-1,1 0 1,-1 0 0,0 0-1,0 0 1,0 0 0,0-1 0,0 1-1,0 0 1,0-1 0,0 1 0,0-1-1,0 1 1,-1-1 0,2 0 0,6-4 24,-1 0 1,-1 0-1,11-10 1,-12 10-16,7-6 10,-8 6-39,1 0 0,0 0 0,1 1 0,-1 0-1,1 0 1,0 0 0,0 0 0,0 1-1,0 0 1,10-3 0,-15 6 5,0 0-1,-1 0 1,1 0 0,0 0-1,-1 0 1,1 0 0,0 1-1,-1-1 1,1 0 0,0 0-1,-1 1 1,1-1 0,-1 0-1,1 1 1,0-1 0,-1 1-1,1-1 1,-1 0 0,1 1-1,-1-1 1,0 1 0,1 0 0,-1-1-1,1 1 1,-1-1 0,0 1-1,0 0 1,1-1 0,-1 1-1,0-1 1,0 1 0,0 0-1,1-1 1,-1 1 0,0 0-1,0-1 1,0 1 0,0 0-1,-1 0 1,0 29-651,0-26 606,0 0 0,0 0 1,0 0-1,0-1 0,-1 1 0,1 0 0,-3 3 0,-5 2-114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40:58.722"/>
    </inkml:context>
    <inkml:brush xml:id="br0">
      <inkml:brushProperty name="width" value="0.05" units="cm"/>
      <inkml:brushProperty name="height" value="0.05" units="cm"/>
    </inkml:brush>
  </inkml:definitions>
  <inkml:trace contextRef="#ctx0" brushRef="#br0">72 113 14411,'24'48'-632,"-35"-69"-96,-12-25 840,-6 0-504,-4-1-72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40:59.580"/>
    </inkml:context>
    <inkml:brush xml:id="br0">
      <inkml:brushProperty name="width" value="0.05" units="cm"/>
      <inkml:brushProperty name="height" value="0.05" units="cm"/>
    </inkml:brush>
  </inkml:definitions>
  <inkml:trace contextRef="#ctx0" brushRef="#br0">2410 29 13419,'-63'-11'452,"-2"2"0,1 3 0,-93 4 0,-321 47 1509,179-8-1681,126-27-608,68-4-181,-117 19 0,188-18 408,0 1-1,0 2 1,1 1 0,0 1-1,1 2 1,0 1 0,-40 27-1,24-7 77,2 1-1,2 3 0,1 1 1,3 3-1,1 1 0,2 1 1,-47 78-1,68-99 45,2 2 0,1 0 0,1 0 0,1 1 0,-12 51 0,19-63-3,2 1 0,0 0 0,1 0 0,0 0 0,2 0 0,-1 0 0,2 0 0,0 0 0,1 0-1,1 0 1,1-1 0,5 16 0,1-8-9,1 0-1,0-1 1,2-1-1,1 0 0,0 0 1,1-2-1,2 0 1,0-1-1,0-1 0,2 0 1,0-1-1,26 14 1,-12-9-28,2-2 0,0-2 0,0-1 0,2-2 0,0-2 0,0-1 0,43 6 0,8-5-108,0-4 0,125-5-1,181-30-222,-289 17 288,691-44-91,-412 31 142,-16-9 34,-270 18 9,162-43 0,-199 38-15,0-3 0,79-41-1,-107 46-15,-1-3 0,-1 0 0,-1-2 0,-1-2 0,37-36 0,-54 47 3,0-2 0,-1 1 0,-1-1 0,-1-1 0,0 0 0,12-26 0,-18 32 10,-1 1 0,0-1-1,0 0 1,-1-1-1,0 1 1,0 0 0,-1 0-1,-1-1 1,0 1 0,0-1-1,-1 1 1,0 0-1,-4-12 1,-1 1 29,-2 0 0,0 1 0,-1 0 0,-1 1 0,-1 0 0,-1 1 0,-25-31 0,9 17 45,-1 2 1,-1 1 0,-40-29 0,18 20-2,-3 3-1,-1 1 1,-1 4 0,-2 2-1,0 2 1,-2 3-1,-1 3 1,0 3 0,-70-11-1,20 12-115,-1 5 0,-1 5 0,0 5 0,-157 18 0,66 7-71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7:11.909"/>
    </inkml:context>
    <inkml:brush xml:id="br0">
      <inkml:brushProperty name="width" value="0.05" units="cm"/>
      <inkml:brushProperty name="height" value="0.05" units="cm"/>
      <inkml:brushProperty name="color" value="#004F8B"/>
    </inkml:brush>
  </inkml:definitions>
  <inkml:trace contextRef="#ctx0" brushRef="#br0">2397 423 15579,'6'-1'207,"-17"1"-88,-26 1-18,21-4-119,1-1-1,-1-1 1,1 0-1,-20-10 1,17 7 34,-1 1 0,-21-6 0,16 9 110,0 0-1,0 1 1,0 2 0,-49 3-1,-94 22 506,78-9-414,53-12-313,1-1-1,-1-3 0,1 0 0,-43-8 1,43 4 14,0 1 1,0 2 0,0 2 0,-41 4 0,26 6 94,0 1-1,1 3 1,-57 24 0,-137 72 29,158-66-51,2 4 0,2 3-1,-123 102 1,140-99-149,-65 71 0,110-104 165,0 2 0,2 0 0,1 0 1,1 2-1,1 0 0,1 0 0,-11 32 0,15-27-7,0 0 1,3 1-1,0 0 0,2 0 0,1 1 0,1 38 0,5-24-174,1 0 0,2 0 0,20 72 0,-23-107 153,82 265-218,-71-242 234,2 0 1,1-1 0,1 0-1,2-2 1,41 51 0,-19-36 10,3-2 0,89 69 0,115 55 121,-165-119-99,3-4 1,1-4-1,2-4 0,96 27 0,-69-33-32,1-5-1,224 20 0,362-24 12,-544-20 12,697-27-26,-2-43-20,-766 60 28,368-53 12,-332 35-48,194-66 0,-232 61-3,-1-4 0,-2-3 0,139-86 0,-208 113 36,1 0 1,-2-1 0,0 0 0,0-1 0,-1-1 0,-1 0 0,13-18-1,-19 23 39,-1-1 1,1 0-1,-2-1 0,1 1 0,-1-1 0,-1 0 0,0 0 0,-1-1 1,0 1-1,0 0 0,-1-1 0,-1-21 0,-4 1 138,0-1 0,-2 1 0,-2 0-1,-18-52 1,-64-119 95,38 105-469,-85-121 0,-88-75-295,1 52 343,-16 15 147,210 200 3,-57-51 32,-133-91-1,150 123 9,-1 3 0,-133-57-1,44 37 94,-4 7 0,-258-54 0,284 85-115,-2 6-1,0 7 0,-222 7 1,-117 53-273,1 33 114,260-41 74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7:18.773"/>
    </inkml:context>
    <inkml:brush xml:id="br0">
      <inkml:brushProperty name="width" value="0.05" units="cm"/>
      <inkml:brushProperty name="height" value="0.05" units="cm"/>
      <inkml:brushProperty name="color" value="#004F8B"/>
    </inkml:brush>
  </inkml:definitions>
  <inkml:trace contextRef="#ctx0" brushRef="#br0">490 1 10106,'-2'0'325,"1"0"-1,-1-1 1,0 1 0,1 0-1,-1 0 1,1 0-1,-1 0 1,0 1 0,1-1-1,-1 0 1,1 1 0,-4 0-1,-26 7-206,-121 40 1151,140-43-1237,1 1 1,0 0 0,1 0-1,-1 1 1,1 1 0,1 0-1,-1 0 1,1 0 0,1 2 0,0-1-1,-8 12 1,-10 16-24,-34 66 0,54-91-10,0 1-1,0-1 1,1 2-1,-5 24 1,8-31-1,1 0 0,1 1-1,-1-1 1,1 0 0,0 0 0,1 1 0,0-1 0,0 0 0,0 0 0,5 14 0,-3-12 6,0 1 1,-1-1-1,0 1 1,-1 0 0,0-1-1,-1 1 1,0 0-1,-2 18 1,-3 6 67,-11 38 1,11-52-43,2-9-10,-4 16 58,1 1 1,1 0 0,1 1-1,0 31 1,4-52-57,1 0 1,-1 0-1,1-1 0,1 1 1,0-1-1,0 1 1,0-1-1,1 0 0,0 0 1,0 0-1,1 0 0,-1 0 1,2-1-1,-1 0 0,1 0 1,0 0-1,0 0 1,1-1-1,-1 0 0,10 7 1,2-2 13,1 0 1,1 0-1,0-2 1,21 7-1,-22-9-36,-1 0 0,0 1 0,0 1 0,-1 1 0,25 17 0,-24-12-19,1-2 0,0 1 0,35 16 0,-40-23 20,0-1 0,0-1 1,1 0-1,-1-1 0,1-1 0,0 0 0,15 0 1,-11-1 0,1-2 1,-1 0 0,-1-1-1,1 0 1,0-2-1,0 0 1,-1-1 0,0-1-1,26-12 1,-32 12-13,0 0-1,-1-1 1,0 0 0,0 0 0,0-1-1,-1 0 1,-1-1 0,1 0-1,-1-1 1,-1 1 0,0-2 0,0 1-1,-1-1 1,9-21 0,2-15 2,-3-1 1,9-55-1,9-99 95,-32 201-86,3-18 11,1-11 142,0-1 0,-2 1 0,-3-58-1,0 81-100,0 0-1,0-1 0,0 1 1,-1 1-1,0-1 0,0 0 0,-1 0 1,0 1-1,0-1 0,-1 1 0,0 0 1,0 0-1,0 1 0,0-1 1,-1 1-1,0 0 0,0 0 0,-1 0 1,1 1-1,-1-1 0,0 2 0,-8-5 1,-4 1 3,1 0 0,-1 2 0,0 0 1,-1 1-1,1 1 0,-1 1 0,0 1 0,1 0 1,-20 2-1,-29 5-178,-76 16 1,116-17 2,-149 26-645,138-27 561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7:20.840"/>
    </inkml:context>
    <inkml:brush xml:id="br0">
      <inkml:brushProperty name="width" value="0.05" units="cm"/>
      <inkml:brushProperty name="height" value="0.05" units="cm"/>
      <inkml:brushProperty name="color" value="#004F8B"/>
    </inkml:brush>
  </inkml:definitions>
  <inkml:trace contextRef="#ctx0" brushRef="#br0">578 175 10762,'-38'-22'386,"-2"2"0,0 2 0,-1 1 0,-49-13 0,76 27-228,0-1 0,1 2 1,-1 0-1,0 1 0,0 0 0,0 1 1,0 1-1,0 0 0,0 1 0,0 0 0,0 1 1,1 0-1,-22 10 0,28-10-91,0 0 0,0 0-1,0 1 1,1 0 0,-1 1 0,1 0 0,0 0-1,1 0 1,-1 0 0,1 1 0,0 0 0,0 0-1,1 1 1,0-1 0,0 1 0,0 0-1,1 0 1,0 0 0,0 0 0,1 1 0,0-1-1,0 1 1,1-1 0,0 1 0,0 15 0,22 217 479,-11-164-908,1 107 0,-12-152 166,-1-19 40,2 0 0,0 0 1,2 12-1,-2-23 148,0 0 0,0-1 0,0 1 0,0 0-1,0 0 1,1-1 0,-1 1 0,0 0 0,1-1 0,-1 1-1,0 0 1,1-1 0,-1 1 0,1-1 0,-1 1 0,1-1-1,-1 1 1,1-1 0,-1 1 0,1-1 0,-1 1 0,1-1-1,0 0 1,-1 1 0,1-1 0,0 0 0,-1 0 0,1 1-1,0-1 1,0 0 0,-1 0 0,1 0 0,0 0 0,-1 0-1,1 0 1,0 0 0,0 0 0,-1 0 0,1 0 0,0-1-1,-1 1 1,1 0 0,1-1 0,4-1 38,0-1 0,0 0 0,12-7 0,-12 6-19,58-34 191,141-81 461,-136 83-465,78-28 1,-141 62-194,0 0 1,0 0-1,0-1 1,-1 0-1,1 0 0,-1 0 1,1-1-1,-1 0 1,0 0-1,-1 0 0,1 0 1,-1-1-1,1 0 1,-1 0-1,-1 0 0,5-8 1,12-29 247,-3-2 1,-2 0-1,-1-1 0,-3 0 1,11-86-1,-21 121-152,0 0 0,-1 0 0,0 0 0,0 0 0,-1 0 0,-1 0 0,-4-17 0,5 23-74,-1 1-1,1 0 0,-1 0 0,1 0 1,-1 0-1,0 0 0,-1 0 0,1 1 0,0-1 1,-1 1-1,1-1 0,-1 1 0,0 0 1,0 0-1,0 0 0,0 1 0,0-1 0,0 1 1,0-1-1,0 1 0,-1 0 0,1 0 1,-1 0-1,1 1 0,0-1 0,-6 1 1,-11 0 2,-1 0 0,0 1 0,1 1 1,-1 2-1,1-1 0,-23 9 0,-121 48-450,116-41 105,40-16 257,-155 54-664,116-44 440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2:15.245"/>
    </inkml:context>
    <inkml:brush xml:id="br0">
      <inkml:brushProperty name="width" value="0.05" units="cm"/>
      <inkml:brushProperty name="height" value="0.05" units="cm"/>
      <inkml:brushProperty name="color" value="#004F8B"/>
    </inkml:brush>
  </inkml:definitions>
  <inkml:trace contextRef="#ctx0" brushRef="#br0">1285 327 12451,'-22'4'465,"5"-1"-287,0 0 0,0-1 1,-21-1-1,33-1-155,0 0-1,0-1 1,1 1 0,-1-1 0,0-1 0,0 1 0,1-1 0,-1 1 0,1-1-1,0 0 1,-1-1 0,1 1 0,0-1 0,0 0 0,0 0 0,-3-4 0,-5-8-35,1 0 0,1 0 0,0-1 1,1-1-1,1 0 0,-8-22 0,10 22-45,-1 0 0,-1 1 0,0 0-1,-1 0 1,-1 1 0,-22-26 0,29 37 48,-1 1 1,0 0-1,1 0 1,-1 0-1,0 0 1,-1 1-1,1 0 1,0 0-1,-1 0 1,1 0-1,-1 1 1,0-1-1,1 1 1,-9 0-1,6 0 13,0 1-1,0 1 0,0 0 1,0 0-1,0 0 0,0 1 1,0-1-1,1 2 1,-8 2-1,-10 8 52,0 0-1,1 2 1,0 1-1,-23 21 1,27-22-13,-64 56 216,2 5 1,4 2-1,4 4 0,-87 125 0,139-175-228,1 1 0,1 1 0,3 1 0,0 0 0,2 1 0,2 1 0,2 0 0,1 1 0,-8 70 0,14-59-116,1 0 1,3 1 0,2-1 0,2 0 0,2 0 0,2 0 0,20 59 0,-17-71 3,3 0 1,1-1-1,1-1 1,2-1-1,2-1 1,0 0-1,37 40 1,-24-36 20,2-1-1,1-2 1,2-2 0,1-1 0,55 31 0,-30-26 37,2-2 1,2-4-1,0-3 0,2-3 1,1-3-1,0-3 0,142 16 1,-111-26 73,1-6 0,0-3 1,0-6-1,191-36 0,-155 11 77,-2-7-1,264-111 0,-290 97-45,-3-5 0,164-114 0,-190 111-38,-4-4 0,-2-3 0,105-120 0,-155 156-7,-2-1 0,-1-1 0,-1-1 0,-2 0 0,31-74 1,-46 92-5,0-1 1,-1 0-1,0 1 1,-2-1-1,0-1 1,-1 1-1,-1 0 1,0-1 0,-2 1-1,0 0 1,-1-1-1,0 1 1,-2 0-1,0 0 1,-13-31 0,5 25 30,-1 0 0,-1 1 1,-1 1-1,-1 0 1,-1 1-1,-1 1 0,0 1 1,-2 0-1,0 2 1,-43-29-1,11 13 28,-1 3 1,-1 2-1,-102-37 0,78 39-404,-1 3-1,-1 3 0,-1 4 1,0 4-1,-1 3 0,0 4 0,-85 5 1,-43 19-127,1 15-199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7:21.916"/>
    </inkml:context>
    <inkml:brush xml:id="br0">
      <inkml:brushProperty name="width" value="0.05" units="cm"/>
      <inkml:brushProperty name="height" value="0.05" units="cm"/>
      <inkml:brushProperty name="color" value="#004F8B"/>
    </inkml:brush>
  </inkml:definitions>
  <inkml:trace contextRef="#ctx0" brushRef="#br0">1903 76 13739,'-186'2'2016,"133"2"-1565,0-3 0,-80-9 0,99 1-282,-55-17 0,52 12-138,-39-7 0,28 13-21,-1 2-1,1 1 1,-1 3 0,1 2 0,-1 2 0,1 3-1,-55 13 1,20 2-24,1 4-1,2 3 0,-95 49 1,143-61-48,0 1 1,1 2-1,1 1 0,1 1 1,-44 43-1,56-47 32,1 0 0,1 0 1,0 2-1,2 0 0,0 0 0,1 1 0,1 1 0,2 0 0,-12 35 1,18-46 21,0-1 0,1 1 0,1-1 1,0 1-1,0 0 0,1-1 0,0 1 1,1 0-1,0-1 0,1 1 0,5 15 0,-5-19 5,1 0 0,0 0 0,1-1 0,-1 1 0,1-1 0,1 0 0,-1 0 0,1 0 0,0-1 0,0 1 0,1-1 0,0-1 0,-1 1 0,2-1 0,-1 0 0,0 0 0,12 4 0,5 1 4,1-1 1,-1-1-1,1-1 1,46 4 0,106 0-4,-55-6-48,-66 1-5,1 1 0,-1 3 0,-1 2 0,106 37 0,-139-40 33,148 54-157,-138-53 165,1-2 0,-1 0 0,51 3-1,-45-10 36,-1-1 0,1-2-1,0-2 1,-1-1-1,0-1 1,-1-3-1,1 0 1,-2-3-1,59-28 1,-43 14 29,-1-2 1,-1-2 0,-2-3 0,-1-1-1,64-65 1,-78 66-4,0-1 0,-3-2 0,-1-1 0,-2-1 0,27-54 1,-45 78-8,-1 1 0,0-1 1,-1-1-1,0 1 1,-1 0-1,-1-1 1,-1 0-1,0 0 1,0-21-1,-2 30-15,-1-1 0,0 0 1,0 1-1,-1 0 0,0-1 0,0 1 0,-1 0 1,1 0-1,-2 0 0,1 0 0,-1 1 0,0-1 1,0 1-1,-1 0 0,1 0 0,-2 1 0,1-1 1,0 1-1,-1 0 0,0 1 0,-13-9 0,5 6 23,-1 0-1,1 1 1,-1 1-1,0 0 0,-1 1 1,-23-4-1,-4 3 23,-50 0-1,40 6-112,0 2 0,0 3 0,0 1 0,-69 20 0,-202 80-269,271-87 315,-136 45-136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8:02.378"/>
    </inkml:context>
    <inkml:brush xml:id="br0">
      <inkml:brushProperty name="width" value="0.05" units="cm"/>
      <inkml:brushProperty name="height" value="0.05" units="cm"/>
      <inkml:brushProperty name="color" value="#004F8B"/>
    </inkml:brush>
  </inkml:definitions>
  <inkml:trace contextRef="#ctx0" brushRef="#br0">3729 112 12371,'-1'0'7,"-23"1"1029,-49-4 0,65 2-893,0 0 0,0-1 0,1 0 1,-1 0-1,1-1 0,0 0 0,0 0 0,0 0 0,0-1 1,-10-7-1,8 3-119,0 1-1,-1 0 1,0 0 0,0 1 0,-1 1-1,1 0 1,-1 0 0,-1 1 0,1 0 0,0 1-1,-13-2 1,-17 0-237,-1 2 0,0 2 1,-74 7-1,-126 32-391,35-5 357,157-27 267,0-3-1,-57-3 1,-104-26 143,-30-1 336,188 27-260,-98 13 1,-52 23 153,-53 7-164,182-35-202,-283 36-24,280-30-9,0 4 0,-116 42 0,131-36-1,0 3-1,3 2 1,-69 45 0,107-60-28,1 0 0,0 2 0,1 0 0,1 2 0,1 0 0,0 0 1,1 2-1,1 0 0,1 1 0,1 0 0,-18 41 0,6-5 41,14-33 67,1 1 0,1 0 0,0 0 0,-5 32 0,13-50-66,1-1-1,0 1 1,0-1 0,0 1 0,0 0-1,1-1 1,0 1 0,1-1 0,-1 1-1,1-1 1,1 0 0,-1 0 0,1 0 0,0 0-1,0 0 1,1-1 0,6 9 0,-3-6-16,0-1 1,1 0 0,0 0 0,1 0 0,0-1 0,0-1-1,0 1 1,0-1 0,1-1 0,12 4 0,16 5-18,1-3 1,77 11 0,85-5 30,-130-11 6,965 2-334,-906-15 277,374-18 26,0 23 130,-130 5-82,-256-8-5,132-22-1,-183 17 200,-1-3-1,107-37 1,-160 45-152,0-1 0,0 0 0,-1-1 0,0 0 0,-1-1 0,0 0 0,0-1 0,-1 0 0,0 0 0,-1-1 1,0-1-1,0 0 0,11-21 0,-13 19-31,0-1 0,-1 1 1,0-1-1,-1 0 0,-1 0 1,0 0-1,-1-1 0,-1 0 1,-1 1-1,0-1 0,0 0 1,-4-23-1,1 30-16,0-1 1,0 0-1,-1 0 0,-1 1 1,0-1-1,0 1 1,0 0-1,-2 0 0,-8-12 1,4 9-25,0 0 1,-1 1-1,-1 0 1,0 0 0,-19-12-1,-4 1-185,-1 2 0,-1 2 0,-69-25-1,45 23-82,0 3-1,-1 2 0,-1 3 0,0 3 0,-84-1 0,-11 7-98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8:48.477"/>
    </inkml:context>
    <inkml:brush xml:id="br0">
      <inkml:brushProperty name="width" value="0.05" units="cm"/>
      <inkml:brushProperty name="height" value="0.05" units="cm"/>
      <inkml:brushProperty name="color" value="#004F8B"/>
    </inkml:brush>
  </inkml:definitions>
  <inkml:trace contextRef="#ctx0" brushRef="#br0">1445 334 13243,'-4'2'47,"0"-1"1,0 0 0,0-1-1,0 1 1,0-1 0,1 1-1,-1-1 1,0 0 0,0-1-1,0 1 1,0-1 0,0 1-1,0-1 1,0-1 0,0 1-1,1 0 1,-7-4-1,-3-3-185,0 0 0,1-1 0,-17-16 0,17 14 25,0 1-1,-20-13 1,8 11 236,0 2 1,0 0-1,-1 1 0,0 1 1,-1 2-1,0 1 0,-37-4 1,-187 2 1540,161 9-1700,1 4 0,0 4 0,1 3-1,-89 27 1,167-37-6,0 0 1,1 1-1,0 0 0,0 1 1,0 0-1,0 0 0,1 1 1,0 0-1,0 0 0,0 0 0,1 1 1,0 0-1,-6 9 0,-3 6-29,2 1-1,0 0 0,-13 35 0,15-30 52,1 1-1,1 1 1,2 0 0,1 0-1,1 0 1,2 0 0,1 1-1,2-1 1,0 1-1,2 0 1,2-1 0,0 0-1,2 0 1,2 0 0,0 0-1,2-1 1,26 53-1,-12-36-15,1-1 0,2-1 0,56 70 0,-67-97 14,0 1 1,1-2-1,0 0 0,2-1 0,0-1 0,0-1 1,1-1-1,1 0 0,0-2 0,34 13 0,-12-11-18,1-2 0,1-1 0,0-3 0,0-1 0,0-3 0,0-1 0,1-3 0,-1-1 0,62-13 0,-33 0-19,0-4 1,-1-3-1,-2-2 1,124-64-1,-106 39-109,-2-3 1,-3-3-1,-2-5 1,131-126-1,-186 161 81,-2-2 0,-1-1 0,-1-1 0,-2 0 0,0-2 0,26-59-1,-39 74 61,-1-1 0,-1 0-1,-1-1 1,0 0 0,-1 0-1,-1 0 1,-1 0 0,-1 0-1,-1 0 1,0-1 0,-1 1-1,-2 0 1,1 0-1,-11-34 1,8 40 13,0 0-1,-1 1 1,0 0 0,-1 0-1,0 0 1,-1 1 0,0 0-1,-18-18 1,12 16 30,-1 0 0,0 1 1,-1 1-1,0 1 0,-29-15 1,5 8 22,-1 2-1,0 2 1,-2 1 0,-80-11 0,30 13-75,-1 5 0,1 3 0,-176 20 0,37 10 106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9:17.934"/>
    </inkml:context>
    <inkml:brush xml:id="br0">
      <inkml:brushProperty name="width" value="0.05" units="cm"/>
      <inkml:brushProperty name="height" value="0.05" units="cm"/>
      <inkml:brushProperty name="color" value="#004F8B"/>
    </inkml:brush>
  </inkml:definitions>
  <inkml:trace contextRef="#ctx0" brushRef="#br0">114 0 15371,'5'5'101,"0"-1"-1,1-1 0,-1 1 0,1-1 1,0 0-1,0 0 0,0 0 0,0-1 1,0 0-1,1-1 0,-1 1 1,1-1-1,-1 0 0,1-1 0,11 1 1,-20-1-60,1 0 1,-1 0-1,0 1 1,1-1-1,-1 1 1,1 0-1,-1-1 1,1 1-1,-1 0 1,1 0-1,0 0 1,-1 0-1,1 0 1,0 0-1,0 0 1,-2 3-1,-3 5 64,0 0-1,1 0 0,-5 17 1,5-14-97,-1-1 0,-9 17 0,8-18-13,-1 0 0,0 0 0,-1-1 0,0 0 0,0-1 1,-1 0-1,-19 13 0,25-19 6,0 1 1,0 0-1,1 0 1,-1 0-1,1 1 0,0-1 1,0 1-1,0 0 1,0 0-1,1 0 1,-1 0-1,1 0 0,-2 6 1,2-3 5,0 1-1,0-1 1,1 0 0,0 1-1,1-1 1,-1 1 0,2 12-1,3 6 25,1 0 0,1 0 0,16 42 0,-19-60-25,34 87 6,-32-84-37,1 1 1,0-1-1,1 0 1,1 0-1,14 15 1,-21-25 16,0 0 0,-1-1 1,1 1-1,0-1 0,0 1 1,0-1-1,0 0 0,0 1 0,0-1 1,0 0-1,0 0 0,0 0 0,0 0 1,0 1-1,0-2 0,0 1 0,0 0 1,0 0-1,0 0 0,0 0 1,2-1-1,23-9-18,-19 7 0,6-3 9,-1 0 0,0-1 0,0 0 0,0-1 0,-1 0 0,0-1 0,0-1 0,-1 1 0,-1-2 0,13-16 0,-5 3 24,-1-1-1,-1-1 1,21-52-1,-32 64 69,0-1 0,0 0 0,-1 1 0,-1-1 0,0 0 0,-2-24 0,1 20 91,-2 8-60,0-1 1,0 0 0,-1 1-1,-1-1 1,0 1-1,-1 0 1,-7-17-1,7 19-90,-1 1 0,0 0-1,0 0 1,0 0 0,-1 1 0,0-1-1,-9-6 1,11 10-26,0 0 0,-1 1 0,1 0 0,-1-1 0,0 2 0,0-1 0,0 0 1,0 1-1,0 0 0,-1 0 0,1 1 0,-1 0 0,-7-1 0,11 2-40,0 0 0,0 0 1,0 0-1,-1 0 0,1 1 0,0-1 1,0 1-1,0 0 0,0 0 0,0 0 1,0 0-1,0 0 0,0 0 0,0 0 1,0 0-1,1 1 0,-1-1 0,0 1 1,1 0-1,-1-1 0,1 1 0,0 0 1,-1 0-1,1 0 0,0 0 1,0 0-1,0 0 0,1 0 0,-1 0 1,0 0-1,1 0 0,-1 0 0,1 3 1,-1 0-76,0 0 1,1 0 0,-1 0-1,1 0 1,0-1 0,1 1 0,-1 0-1,1 0 1,0 0 0,0-1-1,1 1 1,-1 0 0,1-1 0,4 8-1,15 14-479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9:18.991"/>
    </inkml:context>
    <inkml:brush xml:id="br0">
      <inkml:brushProperty name="width" value="0.05" units="cm"/>
      <inkml:brushProperty name="height" value="0.05" units="cm"/>
      <inkml:brushProperty name="color" value="#004F8B"/>
    </inkml:brush>
  </inkml:definitions>
  <inkml:trace contextRef="#ctx0" brushRef="#br0">441 53 14539,'-26'-6'725,"-43"-16"0,68 22-738,0-1 1,0 1-1,0 0 0,1-1 1,-1 1-1,0-1 1,0 0-1,1 1 0,-1-1 1,0 0-1,1 1 1,-1-1-1,0 0 1,1 0-1,-1 0 0,1 1 1,-1-2-1,1 1 2,0 0-1,-1 1 1,1-1 0,0 0-1,-1 1 1,1-1-1,-1 1 1,1-1 0,0 0-1,-1 1 1,0-1-1,1 1 1,-1-1 0,1 1-1,-1 0 1,1-1-1,-1 1 1,0 0 0,1-1-1,-1 1 1,0 0-1,1 0 1,-2-1 0,-9 1 93,0-1 0,0 1 0,1 1-1,-1 0 1,0 0 0,0 1 0,1 1 0,-1 0 0,-12 5 0,3 0 47,1 1 0,0 0 0,-32 23 0,43-27-117,1 1 0,1-1 0,-1 1 0,1 0 0,0 1 0,0-1 1,1 1-1,0 0 0,0 1 0,1-1 0,0 1 0,0 0 0,1 0 1,0 0-1,0 1 0,1-1 0,0 1 0,0-1 0,1 1 1,0 0-1,1-1 0,0 1 0,0 0 0,1 0 0,0-1 0,0 1 1,4 10-1,1 2 15,2 1 1,0-1-1,2-1 1,0 0-1,1 0 1,1-1 0,1 0-1,23 25 1,-29-37-17,1 0 0,0-1 0,0 0 0,0 0 0,0-1 0,1 0 0,0-1 0,0 0 0,0 0 1,1-1-1,-1 0 0,11 1 0,-7-1 4,-1-2 0,1 1 0,-1-2 0,1 1-1,0-2 1,-1 0 0,1 0 0,-1-1 0,14-4 0,-10 0 2,-1 0-1,-1-1 1,1 0-1,-1-1 1,0-1 0,-1 0-1,0-1 1,0 0-1,-1-1 1,0-1-1,-1 0 1,17-23 0,-21 25 3,-1 0 0,0 0 1,0-1-1,-1 1 0,0-1 0,-1 0 1,0 0-1,-1-1 0,0 1 1,-1-1-1,0 0 0,-1 0 1,0 0-1,-1 1 0,0-1 1,-1 0-1,-1 0 0,-3-15 1,4 22-3,-1 0 1,0 0-1,0 0 1,0 0-1,-1 0 1,1 1 0,-1-1-1,0 1 1,0 0-1,-6-6 1,2 4-134,0 1 0,0 0 0,0 0 0,0 1 0,-15-7 0,13 7-163,0 0 0,0 0-1,-1 1 1,1 0 0,-1 0-1,0 1 1,0 1 0,-18-1 0,-21 3-98,-12 6-10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9:19.974"/>
    </inkml:context>
    <inkml:brush xml:id="br0">
      <inkml:brushProperty name="width" value="0.05" units="cm"/>
      <inkml:brushProperty name="height" value="0.05" units="cm"/>
      <inkml:brushProperty name="color" value="#004F8B"/>
    </inkml:brush>
  </inkml:definitions>
  <inkml:trace contextRef="#ctx0" brushRef="#br0">447 55 13811,'-2'-3'138,"0"-1"-1,0 1 1,-1 0 0,1 0 0,-1 0-1,0 0 1,0 0 0,0 1-1,0-1 1,0 1 0,-1 0 0,1 0-1,-1 0 1,1 0 0,-1 1 0,0 0-1,1-1 1,-1 1 0,0 0-1,0 1 1,0-1 0,0 1 0,0 0-1,0 0 1,0 0 0,-7 1 0,-4 1-117,0 1 0,1 0 0,-1 1 1,1 0-1,-25 12 0,25-9-32,1 1 0,0 0-1,1 0 1,0 1 0,0 1 0,1 0-1,0 1 1,1 0 0,0 0-1,1 1 1,0 1 0,1-1 0,0 1-1,1 1 1,0-1 0,1 1 0,-4 17-1,9-29 9,-37 154-202,32-124 224,1 0-1,0 62 0,5-85-3,0 0 0,1-1 1,1 1-1,0-1 0,0 0 0,0 0 0,1 1 0,0-1 1,1-1-1,-1 1 0,2 0 0,-1-1 0,1 0 0,0 0 1,8 8-1,-4-7-6,0 0 1,0 0-1,1-1 1,0 0-1,0-1 0,1 0 1,0-1-1,0 0 1,0 0-1,16 3 1,-5-3-12,0-1 0,0-1 0,0-1 0,0-1 0,0-1 1,0-1-1,0-1 0,0-1 0,0-1 0,33-10 0,-1-4-2,-1-2 0,95-50-1,49-48 58,-175 102-21,0-1 0,0-1 0,-2-1 0,0-1 0,-1 0 0,17-26-1,-32 40-2,1 0 0,-1-1 0,0 0-1,-1 0 1,0 0 0,0 0-1,0 0 1,-1-1 0,0 1-1,0-1 1,-1 0 0,0 1-1,-1-1 1,1 0 0,-1 0 0,-1 1-1,0-1 1,0 0 0,0 1-1,-1-1 1,0 1 0,0-1-1,-1 1 1,0 0 0,0 0-1,-1 0 1,0 0 0,0 1 0,-1 0-1,0-1 1,0 2 0,0-1-1,-1 0 1,-6-4 0,-6-5 1,-1 2 0,-1 0 0,0 1 1,-1 1-1,0 1 0,0 1 1,-1 0-1,0 2 0,-42-8 0,5 5-91,-1 3-1,-95 0 0,27 7-26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49:27.993"/>
    </inkml:context>
    <inkml:brush xml:id="br0">
      <inkml:brushProperty name="width" value="0.05" units="cm"/>
      <inkml:brushProperty name="height" value="0.05" units="cm"/>
      <inkml:brushProperty name="color" value="#004F8B"/>
    </inkml:brush>
  </inkml:definitions>
  <inkml:trace contextRef="#ctx0" brushRef="#br0">2178 276 12019,'-760'-14'2501,"560"16"-2250,59 2-41,-160 24 0,222-16-79,1 4 1,0 4 0,-113 43 0,164-51-52,0 1 0,1 1-1,0 1 1,1 2 0,1 0 0,0 1-1,-34 36 1,46-42-75,1 1 0,1 0-1,0 0 1,1 1 0,0 0 0,1 1 0,1 0-1,0 0 1,1 0 0,0 1 0,2 0 0,0 0-1,1 1 1,0-1 0,0 20 0,4-11-20,1-1 1,1 1-1,2-1 0,0 0 1,1 0-1,2-1 0,0 1 1,2-2-1,0 1 0,15 22 1,7 5-49,1-1 0,3-2 0,44 47-1,-57-70 28,1-1-1,1-2 0,1 0 0,1-1 0,0-2 1,49 24-1,-37-24 9,1-2 0,0-2-1,2-2 1,66 12 0,-35-15 15,1-3 0,0-3 0,0-3-1,0-4 1,127-22 0,-111 7 20,-1-3 0,125-50 0,155-101 56,-284 126 24,-2-4 0,121-98-1,-163 115 36,-2-2-1,-2-2 1,-1-2-1,-2-1 1,-2-1-1,35-61 1,-55 82-8,-2 0 1,0 0-1,-1-1 0,11-46 1,-17 54-48,-1 0 0,-1 0 0,0 0 0,0 0 0,-2 0 0,0 0 1,0 0-1,-1 0 0,-7-24 0,1 18-9,0 0 0,-2 0 0,0 1 0,0 0 0,-2 1 0,-1 0-1,0 1 1,-1 0 0,-1 1 0,0 1 0,-1 1 0,-1 0 0,-23-15 0,10 9-71,-2 2 0,0 1-1,0 1 1,-2 2 0,0 2 0,0 1 0,-45-9-1,29 12-95,0 2-1,0 2 1,-98 4-1,75 7 47,0 3-1,-81 22 0,-82 39-132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53.170"/>
    </inkml:context>
    <inkml:brush xml:id="br0">
      <inkml:brushProperty name="width" value="0.05" units="cm"/>
      <inkml:brushProperty name="height" value="0.05" units="cm"/>
    </inkml:brush>
  </inkml:definitions>
  <inkml:trace contextRef="#ctx0" brushRef="#br0">1 100 12083,'0'2'49,"6"-2"-8,20 0 57,-7-1 144,0 1 0,23 3 0,43 19 538,-55-13-692,-1-1 1,1-2-1,41 3 1,-27-9-80,0-3 1,-1-2-1,0-1 0,55-16 0,-42 8 25,99-9-1,-81 21 180,97 8-1,73 22 411,18 1-256,-183-23 196,1 4-1,145 36 0,43 25-149,-205-59-428,1-2 0,83 3 0,217-28-65,-2-29 56,-321 38 23,133-12-93,337 8 0,204-2-494,-501-10 481,144-10 135,-264 28 282,172 15 0,67 14-18,-248-24-382,162-20 0,-23-26 13,66-8 737,-279 52-606,-3 0-132,-1 1 1,1-1-1,13-4 1,-19 4 63,0 1 1,-1-1-1,1 1 0,0-1 1,-1 0-1,1 0 0,-1 0 1,1 0-1,-1 0 0,0 0 1,1-1-1,-1 1 0,0 0 1,0-1-1,0 1 0,0 0 1,0-1-1,0 1 0,0-1 0,0 0 1,-1 1-1,2-4 0,1-28-128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02.824"/>
    </inkml:context>
    <inkml:brush xml:id="br0">
      <inkml:brushProperty name="width" value="0.05" units="cm"/>
      <inkml:brushProperty name="height" value="0.05" units="cm"/>
    </inkml:brush>
  </inkml:definitions>
  <inkml:trace contextRef="#ctx0" brushRef="#br0">5 182 10410,'0'0'49,"-1"1"-1,1-1 0,0 1 1,-1-1-1,1 0 1,0 1-1,-1-1 1,1 1-1,0-1 0,0 1 1,0-1-1,-1 1 1,1-1-1,0 1 0,0-1 1,0 1-1,0-1 1,0 1-1,0-1 1,0 1-1,0-1 0,0 1 1,0-1-1,0 1 1,0-1-1,0 1 0,0-1 1,1 1-1,-1-1 1,0 1-1,0-1 1,0 1-1,1-1 0,0 1 1,17 9 543,-6-5-570,191 85 1401,-175-80-1371,0-2-1,1-1 1,0-1-1,0-2 1,45 2-1,-5-9-18,0-3 1,132-29-1,-116 18 4,762-118 469,-400 115 403,-109 10-438,36-48-280,-250 33-47,131-9 1,-208 32-56,1 3 0,-1 1-1,51 9 1,138 43 420,-168-37-339,129 14 0,73-13-255,52 7 157,-111 8 33,-95-12-134,184 8 0,21-47-443,-3-28 45,195-15 431,-380 59 310,203 23-1,127 47-26,-447-66-299,132 19-30,-116-18-134,0-1 0,53-5 0,-44-6-183,-39 8 342,0 0 0,0 0 1,0 0-1,0 0 0,0 0 0,0 0 1,0 0-1,0-1 0,0 1 1,0-1-1,-1 0 0,1 1 0,-1-1 1,1 0-1,1-2 0,-2-14-157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5.785"/>
    </inkml:context>
    <inkml:brush xml:id="br0">
      <inkml:brushProperty name="width" value="0.05" units="cm"/>
      <inkml:brushProperty name="height" value="0.05" units="cm"/>
    </inkml:brush>
  </inkml:definitions>
  <inkml:trace contextRef="#ctx0" brushRef="#br0">21575 619 12571,'27'2'36,"61"4"142,-83-6-127,-12-1 4,-48-3 69,-210-18 263,-810-45 650,-337-34-195,-758-47 931,-1684-11-2524,2260 126 320,-699-19 589,2168 48-150,-1304-31 63,-1 36 39,-1654 262-158,2112-63 44,796-148 10,2 7 1,3 8-1,-225 122 1,309-140-30,3 5 0,2 3-1,3 3 1,-94 94 0,122-103-126,3 3 0,3 2-1,2 1 1,2 3 0,3 1 0,-52 115 0,59-97-106,3 1 1,4 1 0,4 1 0,3 1 0,3 1 0,5 0 0,0 125-1,12-112 194,5 1-1,3-1 0,5-1 0,4 0 0,4-1 1,44 111-1,-13-74 183,90 158 1,103 107 156,158 166 51,-278-407-215,211 202-1,-210-242-82,4-6 0,5-6 1,5-6-1,4-7 0,254 118 0,305 55 184,22-65 42,-55-51-238,6-30-1,1238 55 1,-596-166-570,5-40-119,-615 12 417,-82 6 124,1105-36 46,-2-68 267,983-210 111,-651 0-200,-1658 259-16,436-66 187,101-16 130,-9-37-97,1960-647-111,-2241 600-242,-25-54-43,-506 223 67,-2-5 0,-4-6 0,108-93 0,7-50-24,-186 170 18,-2-2-1,61-98 0,-68 90-11,-3-2-1,38-98 0,-61 134 40,-2 0 0,-1-1 0,-1 0 0,-1 0 0,-1 0 0,-2 0 0,-1 0 0,-1-1 0,-5-32 0,-1 26 12,-3 0-1,-1 1 1,-1 0-1,-2 1 1,-1 1 0,-2 0-1,-1 1 1,-1 0-1,-28-34 1,-1 6 27,-3 3 0,-2 1 0,-77-62 0,39 46 56,-4 4 0,-2 4 0,-201-96 0,-338-90 278,104 81-189,267 88-153,-787-219-383,744 229 53,-464-44 1,-269 80-278,789 33 486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4:27.993"/>
    </inkml:context>
    <inkml:brush xml:id="br0">
      <inkml:brushProperty name="width" value="0.05" units="cm"/>
      <inkml:brushProperty name="height" value="0.05" units="cm"/>
    </inkml:brush>
  </inkml:definitions>
  <inkml:trace contextRef="#ctx0" brushRef="#br0">1 184 8258,'17'-2'486,"1"0"0,-1-2-1,0 0 1,0-1 0,0 0 0,-1-1 0,21-11 0,26-10 217,38-15-65,-62 24-285,61-19-1,-87 33-296,0 1 1,0 0-1,0 1 1,1 1-1,-1 0 1,1 1-1,-1 0 1,26 4-1,165 51 121,-131-33-81,98 17-1,207-7-57,-170-20-20,3 2-1,351-23 0,414-60 60,-712 52-73,496 9 25,-717 8-27,69 4 252,201 32 1,-276-30 134,0-2-1,45 0 1,-118-7-396,10-3-6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6.695"/>
    </inkml:context>
    <inkml:brush xml:id="br0">
      <inkml:brushProperty name="width" value="0.05" units="cm"/>
      <inkml:brushProperty name="height" value="0.05" units="cm"/>
    </inkml:brush>
  </inkml:definitions>
  <inkml:trace contextRef="#ctx0" brushRef="#br0">7 0 17172,'-7'0'1352,"10"1"-880,9 1-112,12 1 496,9 0-72,13-2-223,7 1-89,10-1-56,3 2-216,1-2-536,-1 2-320,-7 3 1872,-7 1-1272,-19 3-16,-9 0-32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7.147"/>
    </inkml:context>
    <inkml:brush xml:id="br0">
      <inkml:brushProperty name="width" value="0.05" units="cm"/>
      <inkml:brushProperty name="height" value="0.05" units="cm"/>
    </inkml:brush>
  </inkml:definitions>
  <inkml:trace contextRef="#ctx0" brushRef="#br0">0 627 18924,'8'0'1688,"10"-8"-1239,5-3-161,17-9 360,8-3-512,3-7 112,5-7-168,-1-2-216</inkml:trace>
  <inkml:trace contextRef="#ctx0" brushRef="#br0" timeOffset="1">739 13 18100,'11'-11'1288,"2"9"-1080,1 2-104,11 5 472,-2 0-288,7 7-176,0 2-88,-3 8-24,-3 6 16,-12 12 32,-8 9 32,-11 13 40,-7 2-7,-14 4-57,-2-2-321,-7-3 297,-5-7 8,-2-19-48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7.734"/>
    </inkml:context>
    <inkml:brush xml:id="br0">
      <inkml:brushProperty name="width" value="0.05" units="cm"/>
      <inkml:brushProperty name="height" value="0.05" units="cm"/>
    </inkml:brush>
  </inkml:definitions>
  <inkml:trace contextRef="#ctx0" brushRef="#br0">0 289 15979,'1'5'209,"0"0"-1,1 0 1,-1-1-1,1 1 1,0-1-1,0 1 1,0-1 0,4 5-1,-5-7-149,0-1-1,1 1 1,-1-1 0,1 0 0,-1 0-1,1 1 1,-1-1 0,1 0 0,0 0-1,-1-1 1,1 1 0,0 0-1,0-1 1,0 1 0,0-1 0,-1 1-1,1-1 1,0 0 0,0 0 0,0 0-1,0 0 1,0 0 0,3-1-1,5-1 118,-1-1-1,1 0 1,-1 0-1,0-1 1,0 0-1,0-1 0,-1 0 1,15-10-1,59-55 466,-81 69-631,19-18 227,0 0 1,-1-1-1,-2-1 0,0 0 0,-1-2 0,20-37 1,-34 56-171,0 0 1,-1 1 0,0-1-1,0 0 1,0 1 0,1-8 0,-2 11-50,0-1 0,0 0 0,0 0 0,0 1 0,0-1 0,-1 0 0,1 0 0,0 0 0,0 1 0,0-1 0,-1 0 0,1 0 0,0 1 0,-1-1 0,1 0 1,-1 1-1,1-1 0,-1 1 0,1-1 0,-1 0 0,1 1 0,-1-1 0,0 1 0,1-1 0,-1 1 0,0 0 0,1-1 0,-1 1 0,0 0 0,0-1 0,1 1 0,-1 0 0,0 0 1,0 0-1,0 0 0,1 0 0,-1-1 0,0 1 0,-1 1 0,-3-1 30,-1 1 1,1 0-1,0 0 1,-1 0-1,1 1 0,0 0 1,0 0-1,0 0 1,0 1-1,1 0 1,-1 0-1,1 0 1,-1 0-1,1 1 0,0-1 1,-4 6-1,-3 3-8,0 1 0,1 0-1,0 0 1,-8 16-1,6-7-17,1 1 0,-15 41 0,23-56-25,1 0-1,-1 1 1,2-1-1,-1 0 1,1 1-1,1-1 1,0 1-1,0 0 1,0-1-1,1 1 1,3 14-1,-3-21-26,-1 0-1,1 0 0,0 0 1,0 0-1,0-1 0,0 1 1,0 0-1,0 0 0,0 0 1,0-1-1,1 1 0,-1-1 0,1 1 1,-1-1-1,1 0 0,0 1 1,-1-1-1,1 0 0,0 0 1,2 1-1,-1-2-119,0 1 0,-1-1 0,1 1 0,0-1 0,0 0 0,0 0 0,0 0 0,0 0 0,-1-1 0,1 1 0,0-1 0,5-2 0,5-2-457,1-2 0,-1 0 0,-1 0-1,18-14 1,-26 19 622,45-35-949,1-3-310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8.142"/>
    </inkml:context>
    <inkml:brush xml:id="br0">
      <inkml:brushProperty name="width" value="0.05" units="cm"/>
      <inkml:brushProperty name="height" value="0.05" units="cm"/>
    </inkml:brush>
  </inkml:definitions>
  <inkml:trace contextRef="#ctx0" brushRef="#br0">42 0 14939,'-11'18'4170,"6"-11"-3487,0 0 0,1 1 0,0-1 0,-6 16 1,9-22-674,1 1 1,0 0-1,-1-1 1,1 1 0,0-1-1,-1 1 1,1 0 0,0-1-1,0 1 1,1 0 0,-1-1-1,0 1 1,0 0-1,1-1 1,-1 1 0,1-1-1,0 1 1,-1-1 0,1 1-1,0-1 1,0 1 0,0-1-1,0 0 1,0 1-1,0-1 1,0 0 0,0 0-1,1 0 1,-1 0 0,0 0-1,3 1 1,8 4-36,0-1 1,1-1 0,-1 0-1,1-1 1,0 0 0,22 1-1,4 2-24,-34-5 51,13 2-33,-1 1 0,20 8 1,-34-11 39,1 0 1,-1 0-1,0 1 0,0-1 1,0 1-1,0 0 1,0 0-1,0 0 1,0 0-1,-1 0 1,1 1-1,-1 0 1,1-1-1,-1 1 0,0 0 1,0 0-1,3 5 1,-5-4 36,1-1-1,-1 0 1,0 0 0,0 1 0,0-1-1,0 0 1,-1 0 0,1 1-1,-1-1 1,0 0 0,0 0 0,0 0-1,0 0 1,-1 0 0,1 0 0,-1 0-1,0 0 1,0-1 0,0 1 0,-3 3-1,-6 7 269,-1-1-1,-20 17 0,21-20-191,-1-1 1,0 1-1,-25 12 0,34-19-137,0-1-1,0 0 0,0 1 1,0-1-1,0 0 1,0 0-1,0-1 1,-1 1-1,1-1 1,0 1-1,0-1 1,-1 0-1,1 0 1,0-1-1,0 1 1,-1-1-1,1 1 0,0-1 1,0 0-1,0 0 1,0-1-1,0 1 1,-5-3-1,-13-18-152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0.052"/>
    </inkml:context>
    <inkml:brush xml:id="br0">
      <inkml:brushProperty name="width" value="0.05" units="cm"/>
      <inkml:brushProperty name="height" value="0.05" units="cm"/>
    </inkml:brush>
  </inkml:definitions>
  <inkml:trace contextRef="#ctx0" brushRef="#br0">181 561 17052,'0'-1'101,"0"0"1,0-1-1,0 1 1,0 0 0,0 0-1,-1 0 1,1-1 0,0 1-1,-1 0 1,1 0-1,-1 0 1,1 0 0,-1 0-1,1 0 1,-1 0-1,0 0 1,0 0 0,1 0-1,-1 0 1,0 0-1,0 0 1,0 0 0,0 1-1,0-1 1,0 0 0,0 1-1,0-1 1,0 1-1,-1-1 1,1 1 0,0 0-1,0-1 1,0 1-1,0 0 1,-1 0 0,1 0-1,0 0 1,0 0 0,-3 0-1,0 0 78,0 1 0,0-1 0,0 1 0,0 0 0,0 0 0,0 1 0,1-1 0,-1 1 0,0-1 0,-6 6 0,2-1-69,1 1 1,0 0-1,0 1 1,0 0-1,1 0 0,0 1 1,1-1-1,0 1 1,-6 15-1,5-9-62,0 1-1,1-1 0,1 1 1,1 0-1,-2 21 0,5-37-46,1 32 71,-2-32-69,1 1 0,1 0 0,-1-1-1,0 1 1,0 0 0,0-1 0,0 1 0,0-1-1,1 1 1,-1 0 0,0-1 0,0 1-1,1-1 1,-1 1 0,0-1 0,1 1 0,-1 0-1,1-1 1,-1 0 0,1 1 0,-1-1 0,1 1-1,-1-1 1,1 0 0,-1 1 0,1-1 0,0 0-1,-1 1 1,1-1 0,-1 0 0,1 0 0,0 0-1,-1 0 1,1 0 0,0 1 0,-1-1-1,1 0 1,0 0 0,-1-1 0,1 1 0,0 0-1,-1 0 1,1 0 0,-1 0 0,2-1 0,2-1 8,1-1 0,-1 1 1,0-1-1,0 0 1,0-1-1,0 1 0,-1 0 1,1-1-1,-1 0 1,5-7-1,28-48 65,-28 46-63,47-95 101,-44 93-111,-10 15-3,-1 0 0,0 0-1,0 0 1,0 0 0,0 0 0,1 0 0,-1 0-1,0 0 1,0 0 0,0 0 0,0 0 0,1 0-1,-1 0 1,0 0 0,0 0 0,0 0 0,1 0-1,-1 0 1,0 0 0,0 0 0,0 0 0,0 0-1,1 0 1,-1 1 0,0-1 0,0 0 0,0 0-1,0 0 1,0 0 0,1 0 0,-1 0 0,0 1-1,0-1 1,0 0 0,0 0 0,0 0 0,0 0-1,0 1 1,0-1 0,0 0 0,0 0 0,0 0-1,0 1 1,4 32-26,-6 138-4,-39 284 0,36-422 55,-13 43 0,10-60 26,7-16-49,1 0 0,0 0-1,0 0 1,0 0 0,0 1-1,-1-1 1,1 0 0,0 0-1,0 0 1,0 0 0,-1 0-1,1 0 1,0 0 0,0 0-1,0 0 1,-1 0 0,1 0-1,0 0 1,0 0 0,0 0 0,-1 0-1,1 0 1,0 0 0,0-1-1,0 1 1,0 0 0,-1 0-1,1 0 1,0 0 0,0 0-1,0 0 1,0 0 0,-1-1-1,1 1 1,0 0 0,0 0-1,0 0 1,0 0 0,0-1-1,0 1 1,-2-3 7,1 0 0,0 1-1,0-1 1,0 0 0,1 0 0,-1 0-1,1 0 1,-1-5 0,1-14 1,1-1 0,1 1 1,1-1-1,10-35 0,34-86-100,-19 73-61,46-81-1,48-61-190,-121 211 339,34-49-92,-24 35 91,0 0 0,16-31-1,-38 46 130,1 0 324,17-5-127,-3 4-319,-1 0 0,0-1-1,1 1 1,-1-1 0,-1 0-1,1 0 1,0 0 0,-1 0-1,1 0 1,-1 0 0,0-1-1,0 0 1,1-3 0,4-13 21,-8 21-17,-2 8-13,-15 35-12,-33 92 10,47-122 15,1 1 0,0 0-1,1-1 1,0 1 0,1 0 0,1 0-1,2 23 1,-1-33-3,0-1-1,0 1 1,1 0-1,0 0 1,0-1-1,0 1 1,0-1-1,1 1 1,-1-1 0,7 8-1,-8-11-1,1 1 0,-1-1 1,0 0-1,1 0 0,-1 1 0,1-1 0,-1 0 1,1 0-1,-1-1 0,1 1 0,0 0 0,-1 0 0,1-1 1,0 1-1,0-1 0,-1 1 0,1-1 0,0 0 0,0 0 1,0 0-1,-1 0 0,1 0 0,0 0 0,0 0 0,0-1 1,0 1-1,-1-1 0,1 1 0,0-1 0,-1 0 0,1 0 1,3-1-1,3-4 10,1-1 0,-1 0 1,0 0-1,-1-1 0,0 0 1,9-12-1,34-59 10,-27 41-20,9-13 19,-3-2 0,-2-1-1,-2-1 1,-3-1 0,-2-2-1,-3 0 1,11-61 0,-27 108-15,0 8-3,0-1-1,0 0 1,-1 0-1,1 0 1,-1 0 0,0 1-1,-1-1 1,1 0-1,-2-5 1,2 8-3,0 1 0,0 0 0,0 0 0,0 0 0,0 0 0,-1-1 0,1 1 0,0 0 0,0 0 0,0 0 0,0 0 0,-1 0 0,1 0 1,0 0-1,0-1 0,0 1 0,-1 0 0,1 0 0,0 0 0,0 0 0,-1 0 0,1 0 0,0 0 0,0 0 0,0 0 0,-1 0 0,1 0 0,0 0 0,0 0 0,0 0 0,-1 0 0,1 1 0,0-1 1,0 0-1,0 0 0,-1 0 0,1 0 0,0 0 0,0 0 0,0 0 0,0 1 0,-1-1 0,1 0 0,0 0 0,0 0 0,0 0 0,0 1 0,0-1 0,0 0 0,-1 0 0,1 0 0,0 1 0,0-1 0,0 0 1,0 1-1,-9 11-3,-10 29-14,2 1-1,2 1 1,-18 80 0,32-122 16,-10 46-5,-6 55 0,15-80 7,1 0-1,0 0 1,2 0 0,6 40-1,-6-57 1,0-1 0,0 1-1,0-1 1,1 0 0,0 1-1,0-1 1,0 0 0,0 0 0,0 0-1,1-1 1,0 1 0,0 0-1,0-1 1,0 0 0,1 0 0,4 4-1,-5-5 9,0-1-1,0 0 0,0 1 1,0-1-1,0 0 0,1 0 1,-1-1-1,0 1 0,1-1 1,-1 1-1,0-1 0,1 0 1,-1 0-1,0-1 0,1 1 1,-1-1-1,0 1 0,1-1 1,-1 0-1,0-1 1,0 1-1,6-3 0,3-4 76,0 1-1,0-2 1,0 0-1,-1 0 1,0-1-1,-1 0 1,16-21-1,-19 23 8,-1-1-1,0 0 0,-1 0 0,0-1 0,0 1 0,-1-1 0,0 0 0,0 0 1,-2-1-1,1 1 0,1-15 0,-4 23-72,0 0 1,0 0-1,0-1 1,0 1-1,0 0 1,-1 0-1,1-1 1,-1 1-1,0 0 0,1 0 1,-1 0-1,0 0 1,0 0-1,0 0 1,-1 0-1,-1-2 1,2 3-16,0 0 0,0 1 0,0-1 0,0 0 0,0 1 0,0-1 0,0 1 0,0 0 0,0-1 0,0 1 0,-1 0 0,1-1 0,0 1 0,0 0 1,0 0-1,-1 0 0,1 0 0,0 0 0,0 0 0,0 1 0,-1-1 0,1 0 0,0 1 0,0-1 0,0 1 0,0-1 0,0 1 0,0-1 0,0 1 0,0 0 1,0-1-1,-2 3 0,1-1-11,-1 0 1,1 0 0,0 0-1,0 1 1,0-1 0,0 1-1,1-1 1,-1 1 0,0 0-1,1 0 1,0 0 0,0-1-1,0 1 1,0 0 0,0 1-1,0 3 1,1-6 4,0 1 1,0-1-1,0 1 0,0-1 1,0 1-1,0-1 0,0 1 1,0-1-1,1 1 0,-1-1 1,1 0-1,-1 1 1,1-1-1,-1 1 0,1-1 1,0 0-1,0 0 0,0 1 1,0-1-1,0 0 0,0 0 1,0 0-1,0 0 0,0 0 1,0 0-1,0 0 0,1-1 1,-1 1-1,0 0 0,1-1 1,-1 1-1,1-1 1,-1 1-1,0-1 0,1 0 1,-1 1-1,2-1 0,6 0-1,-1 0 1,1 0-1,-1-1 0,1 0 0,-1 0 0,1-1 0,-1 0 1,0 0-1,0-1 0,0 0 0,14-8 0,-4 0-1,-1 0 0,1 0 0,26-26 0,-24 18 7,-2-2 1,0 0-1,-1-1 0,-1-1 1,-2-1-1,0 0 1,-1 0-1,-2-1 1,0-1-1,-2 0 1,-1-1-1,-1 1 1,6-44-1,-11 41-36,-3 22 8,-4 14-3,-3 16-13,0 1-1,2 0 1,-7 46 0,3 77-48,11-111 88,1 0-1,2 0 1,1-1-1,2 1 1,16 49 0,-18-72 7,-3-6-7,1 0-1,-1 0 0,-1 0 0,1 1 1,-1-1-1,0 1 0,-1 13 1,0-21 2,0-1 0,0 1 1,0 0-1,0 0 0,0 0 1,0 0-1,0 0 0,0-1 1,0 1-1,-1 0 0,1 0 1,0 0-1,0 0 0,0 0 1,0 0-1,0 0 1,0-1-1,-1 1 0,1 0 1,0 0-1,0 0 0,0 0 1,0 0-1,-1 0 0,1 0 1,0 0-1,0 0 0,0 0 1,0 0-1,-1 0 0,1 0 1,0 0-1,0 0 1,0 0-1,0 0 0,-1 0 1,1 0-1,0 0 0,0 0 1,0 0-1,0 0 0,0 0 1,-1 1-1,1-1 0,0 0 1,0 0-1,0 0 1,0 0-1,0 0 0,0 0 1,-1 1-1,1-1 0,0 0 1,0 0-1,0 0 0,0 0 1,0 0-1,0 1 0,0-1 1,0 0-1,0 0 0,0 0 1,0 0-1,0 1 1,0-1-1,0 0 0,-8-13 22,-84-162 100,32 62-212,59 112 74,0 0 0,1-1 0,-1 1 0,0-1 0,1 1 0,-1-1 0,1 1 0,0-1 0,-1 0 0,1 1 0,0-1 0,0 0 0,0-1 0,0 2-9,0 0 0,1 1 1,-1-1-1,0 0 0,1 1 0,-1-1 0,0 1 1,1-1-1,-1 1 0,1-1 0,-1 1 0,0-1 1,1 1-1,-1-1 0,1 1 0,0 0 0,-1-1 1,1 1-1,-1 0 0,1-1 0,-1 1 0,2 0 1,3-1-208,0 0 0,1 0 0,-1 1 1,0 0-1,1 0 0,7 1 0,-1 0-214,15 2-755,-18-2 544,1 0 0,0 0 0,-1-1-1,15-2 1,-14-3-106,-7-5-38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0.484"/>
    </inkml:context>
    <inkml:brush xml:id="br0">
      <inkml:brushProperty name="width" value="0.05" units="cm"/>
      <inkml:brushProperty name="height" value="0.05" units="cm"/>
    </inkml:brush>
  </inkml:definitions>
  <inkml:trace contextRef="#ctx0" brushRef="#br0">14 0 13555,'-8'6'1544,"2"5"-1040,6-2-176,0 1 985,7-1-977,2-2 48,-1-3-192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1.603"/>
    </inkml:context>
    <inkml:brush xml:id="br0">
      <inkml:brushProperty name="width" value="0.05" units="cm"/>
      <inkml:brushProperty name="height" value="0.05" units="cm"/>
    </inkml:brush>
  </inkml:definitions>
  <inkml:trace contextRef="#ctx0" brushRef="#br0">0 0 15787,'4'265'5608,"-4"-262"-5512,0 1 0,0-1-1,0 1 1,1-1 0,0 0 0,0 1-1,0-1 1,0 0 0,0 1 0,3 4-1,-3-7-62,-1-1 1,1 1-1,-1-1 0,1 1 0,-1-1 0,1 1 0,-1-1 1,1 1-1,0-1 0,-1 0 0,1 1 0,0-1 0,-1 0 1,1 0-1,0 1 0,-1-1 0,1 0 0,0 0 0,0 0 1,1 0-1,0 0 18,-1 0 0,1-1 0,0 1-1,0-1 1,0 0 0,-1 0 0,1 1 0,0-1 0,-1 0 0,1 0 0,2-2 0,13-12 232,-1-1-1,0-1 1,-1 0 0,21-32 0,-24 32-180,0 0 1,1 1 0,1 0 0,0 1 0,1 1-1,20-15 1,-34 28-104,0 0 0,0 1 0,-1-1 0,1 0 0,0 1 0,0-1 0,0 0 0,0 1 0,0 0 0,0-1 0,0 1 0,0-1 0,0 1 0,0 0 0,0 0 0,0 0-1,0-1 1,0 1 0,0 0 0,0 0 0,0 0 0,0 1 0,0-1 0,0 0 0,0 0 0,0 1 0,0-1 0,0 0 0,0 1 0,0-1 0,1 1 0,-1 1-1,0 0-1,0 0 1,0 0 0,0 0 0,0 1-1,0-1 1,-1 0 0,1 0 0,-1 1-1,0-1 1,0 0 0,0 0 0,0 5 0,-7 111 11,7-116-6,0-1-1,0 0 0,0 1 1,0-1-1,0 0 1,0 0-1,0 1 0,0-1 1,0 0-1,1 1 1,-1-1-1,0 0 0,1 0 1,-1 0-1,1 1 1,0-1-1,-1 0 0,1 0 1,1 2-1,-1-3 3,0 1 1,0-1-1,-1 0 0,1 1 0,0-1 0,0 0 0,0 0 0,0 0 0,0 0 1,0 0-1,-1 0 0,1 0 0,0 0 0,0 0 0,0 0 0,0 0 0,0 0 1,0-1-1,-1 1 0,1 0 0,1-1 0,6-3 34,0 0-1,-1-1 0,0 0 1,10-8-1,19-18 80,-23 19-86,0 0 0,1 1 0,1 0 0,-1 1 0,2 1 0,0 0 0,18-7 0,-32 15-38,0 1 0,-1-1-1,1 1 1,0-1 0,0 1 0,0 0 0,-1 0-1,1-1 1,0 1 0,0 1 0,0-1 0,-1 0-1,1 0 1,0 1 0,0-1 0,0 1 0,-1-1-1,1 1 1,0 0 0,-1 0 0,1 0-1,-1 0 1,1 0 0,-1 0 0,1 0 0,-1 0-1,0 0 1,1 1 0,-1-1 0,0 1 0,0-1-1,0 1 1,0-1 0,0 1 0,-1 0 0,1-1-1,0 1 1,-1 0 0,1 2 0,2 8-20,-1 0 1,0 0-1,-1 0 1,0 22-1,-1-23 16,1 100-1802,0-106 718,3-10 604,4-12 120,-7 13 155,10-21-560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2.430"/>
    </inkml:context>
    <inkml:brush xml:id="br0">
      <inkml:brushProperty name="width" value="0.05" units="cm"/>
      <inkml:brushProperty name="height" value="0.05" units="cm"/>
    </inkml:brush>
  </inkml:definitions>
  <inkml:trace contextRef="#ctx0" brushRef="#br0">4 453 17564,'-1'7'545,"0"-3"-245,1 1 0,-1-1-1,1 0 1,0 1 0,0-1-1,1 9 1,0-12-228,-1 0 0,1 0 0,-1 0 0,1 0 0,-1 0 0,1 0 1,-1-1-1,1 1 0,0 0 0,0 0 0,-1 0 0,1-1 0,0 1 0,0 0 0,0-1 0,0 1 0,0-1 1,0 1-1,0-1 0,0 1 0,0-1 0,0 0 0,0 1 0,0-1 0,0 0 0,0 0 0,0 0 1,0 0-1,0 0 0,0 0 0,1 0 0,-1 0 0,0 0 0,1-1 0,7-1 89,0 0-1,-1 0 1,1-1-1,0 0 1,-1-1 0,0 0-1,0 0 1,0-1-1,0 0 1,-1 0-1,8-8 1,-4 5-82,-2-2-1,1 1 1,-1-1 0,-1-1 0,0 0-1,0 0 1,6-12 0,-12 17-59,1 0 0,-1 0 0,-1 0 0,1 0 0,0-9 0,-1 14-17,-1 1-1,0-1 1,0 1-1,0-1 1,0 0-1,0 1 1,0-1-1,0 0 1,0 1-1,0-1 1,-1 1-1,1-1 1,0 0-1,0 1 1,0-1-1,-1 1 1,1-1-1,0 0 1,-1 1-1,1-1 1,0 1-1,-1-1 1,1 1-1,-1-1 1,-1 1-1,1 0 1,0 0-1,0 0 1,0 0-1,0 0 1,0 0 0,0 1-1,0-1 1,-1 0-1,1 1 1,0-1-1,0 1 1,0-1-1,0 1 1,1 0-1,-1-1 1,0 1-1,0 0 1,0 0-1,-1 0 1,-4 6 3,-1-1 0,1 1 0,0 1 0,0-1-1,1 1 1,0 0 0,0 0 0,-6 14 0,3-1-4,1 0-1,-8 34 0,13-47-4,1-1 0,0 1 0,0-1 1,0 1-1,1 0 0,1-1 0,-1 1 0,3 12 0,-2-18 1,0 0-1,-1 1 1,1-1 0,0 0-1,0 0 1,0 0 0,1 0-1,-1 0 1,0-1 0,1 1-1,-1 0 1,1 0 0,-1-1-1,1 1 1,0-1 0,0 0-1,0 1 1,0-1 0,0 0-1,0 0 1,0 0 0,0-1-1,0 1 1,1 0 0,-1-1-1,0 1 1,0-1 0,1 0-1,-1 0 1,0 0-1,0 0 1,1 0 0,-1 0-1,3-1 1,5-1 0,1-1 0,-1 1 0,1-2 0,-1 0 0,0 0-1,0 0 1,-1-1 0,1-1 0,-1 0 0,0 0 0,-1-1 0,1 0 0,13-15-1,-4 2 16,-1-1 0,-1-1-1,-1 0 1,20-38-1,-18 26 29,-1-1-1,-1-1 0,-2-1 0,-2 0 0,-1 0 1,8-74-1,-17 101-28,0 7-8,0 0 0,-1 0-1,0 0 1,1 0 0,-1 0 0,0 0-1,-1 0 1,1 1 0,0-1 0,-1 0-1,0 0 1,1 0 0,-1 0-1,0 1 1,-2-4 0,3 6-4,-1-1 1,1 1 0,0 0-1,-1 0 1,1-1 0,0 1-1,-1 0 1,1 0 0,0 0-1,-1-1 1,1 1-1,0 0 1,-1 0 0,1 0-1,-1 0 1,1 0 0,0 0-1,-1 0 1,1 0 0,-1 0-1,1 0 1,0 0-1,-1 0 1,1 0 0,-1 0-1,1 0 1,0 0 0,-1 0-1,1 1 1,0-1 0,-1 0-1,1 0 1,0 0 0,-1 1-1,1-1 1,0 0-1,-1 0 1,1 1 0,-13 13 12,12-12-11,-20 29 3,1 0-1,2 1 1,2 1 0,0 0 0,2 1-1,-9 37 1,19-57-2,1 0-1,1 1 0,0-1 1,1 1-1,1 24 0,0-33-18,1-1 0,-1 1 0,1 0 0,0 0 0,1 0-1,-1-1 1,1 1 0,0-1 0,1 1 0,-1-1 0,1 0 0,0 0 0,1 0-1,-1 0 1,1 0 0,6 5 0,-8-8 1,1 0 0,-1 0-1,1-1 1,0 1 0,-1-1-1,1 0 1,0 0 0,0 0-1,0 0 1,0 0 0,0-1-1,0 1 1,0-1 0,0 0-1,0 0 1,0 0 0,0 0-1,4-1 1,4-2-27,0 0 0,0-1 0,18-8 0,-22 8 35,0 0-1,1 1 0,-1 1 1,1-1-1,0 1 0,0 0 1,10 0-1,-17 2 8,1 0 1,-1 1-1,0-1 1,1 1-1,-1-1 1,1 1-1,-1 0 0,0-1 1,1 1-1,-1 0 1,0 0-1,0 0 0,0 0 1,0 0-1,0 0 1,0 0-1,0 1 1,0-1-1,0 0 0,0 1 1,-1-1-1,1 0 1,-1 1-1,1-1 0,-1 1 1,1 1-1,13 20 56,-14-23-47,1 1 0,0 0 0,0-1-1,0 1 1,0 0 0,0-1 0,0 0 0,0 1 0,0-1-1,0 1 1,0-1 0,0 0 0,1 0 0,-1 0-1,0 0 1,0 0 0,0 0 0,0 0 0,0 0 0,0 0-1,0 0 1,1-1 0,0 1 0,2-2 45,1 0 0,-1 0 0,0-1 0,0 0 0,0 1 0,0-1 1,-1 0-1,1-1 0,-1 1 0,0-1 0,0 1 0,0-1 0,0 0 0,0 0 0,-1 0 0,0-1 1,3-6-1,-4 8-22,1 0 0,-1 0 0,0 0 1,0 0-1,0 0 0,0 0 0,-1 0 1,1 0-1,-1-1 0,0 1 0,0 0 1,0 0-1,0 0 0,-1 0 0,1-1 1,-1 1-1,0 0 0,0 0 0,0 0 0,0 0 1,0 0-1,-1 1 0,1-1 0,-1 0 1,0 1-1,-4-6 0,13 12-83,0-1 0,0 0 0,0-1-1,0 0 1,1 0 0,9 1 0,61 10-776,-30-9 639,0 1-77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3.026"/>
    </inkml:context>
    <inkml:brush xml:id="br0">
      <inkml:brushProperty name="width" value="0.05" units="cm"/>
      <inkml:brushProperty name="height" value="0.05" units="cm"/>
    </inkml:brush>
  </inkml:definitions>
  <inkml:trace contextRef="#ctx0" brushRef="#br0">87 0 18852,'-1'3'329,"0"0"0,0 0 0,0 0 0,0 0 0,0 0 0,-1 0 0,0 0 0,1-1 0,-1 1 0,0-1 0,-4 5 0,-6 8 449,3-1-591,2-1 0,0 2-1,0-1 1,1 1 0,-5 23-1,9-32-192,1-1-1,-1 1 0,2 0 0,-1 0 1,0 0-1,1 0 0,0 0 0,1 0 1,-1 0-1,1 0 0,1 0 1,-1-1-1,1 1 0,0 0 0,0-1 1,0 1-1,5 8 0,-5-12 6,1 1 0,-1 0 0,0 0 0,1-1 0,0 0 0,-1 1 0,1-1 0,0 0 0,0 0 0,0 0 0,0-1 0,0 1 0,1-1-1,-1 0 1,0 0 0,1 0 0,-1 0 0,1-1 0,-1 1 0,1-1 0,-1 0 0,1 0 0,0 0 0,-1 0 0,1-1 0,-1 1 0,1-1 0,-1 0 0,0 0 0,1 0-1,4-3 1,0 0 75,0 0 0,0-1 0,-1 0 0,0 0 0,0-1-1,0 0 1,-1 0 0,0 0 0,0-1 0,0 0 0,7-12-1,-8 9 105,0 0-1,-1 1 1,0-1-1,0-1 0,3-20 1,-6 25-89,0 0 1,0 0-1,-1 0 0,0 0 1,0 0-1,0 0 1,-1 0-1,0 0 1,0 1-1,-1-1 1,0 0-1,-2-6 1,4 11-80,-1 0 1,1 0-1,-1 0 1,1 0 0,-1 0-1,1 0 1,-1 0-1,0 0 1,1 0-1,-1 1 1,0-1 0,0 0-1,0 0 1,0 1-1,1-1 1,-1 0 0,0 1-1,0-1 1,0 1-1,0-1 1,-1 1-1,1-1 1,0 1 0,-2 0-1,2 0-17,-1 0-1,1 0 0,0 1 0,-1-1 1,1 1-1,0-1 0,-1 1 1,1 0-1,0-1 0,0 1 0,0 0 1,0 0-1,-1 0 0,1 0 1,0 0-1,-1 2 0,-1 2-123,-1-1 0,1 1-1,0 0 1,1 0 0,-1 0 0,1 0-1,0 0 1,0 1 0,-1 5 0,3-6-137,-1 0 1,1 0-1,0 0 1,0 1 0,0-1-1,1 0 1,2 9-1,-2-12 193,0 0 0,-1 0-1,1 0 1,0 0-1,0 0 1,0 0 0,1-1-1,-1 1 1,0 0-1,1-1 1,-1 1 0,1-1-1,-1 0 1,1 1-1,0-1 1,-1 0 0,1 0-1,0 0 1,0 0-1,0 0 1,4 1 0,20 3-760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3.660"/>
    </inkml:context>
    <inkml:brush xml:id="br0">
      <inkml:brushProperty name="width" value="0.05" units="cm"/>
      <inkml:brushProperty name="height" value="0.05" units="cm"/>
    </inkml:brush>
  </inkml:definitions>
  <inkml:trace contextRef="#ctx0" brushRef="#br0">160 54 15723,'-9'6'511,"1"-1"-1,1 1 0,-1 1 1,1 0-1,0 0 0,0 0 1,-10 16-1,0 4 766,-14 29 0,25-46-1119,0 0 0,1 1-1,0 0 1,1 0 0,0 0-1,1 1 1,0-1 0,1 1-1,-1 21 1,2-32-142,1 1 0,0-1 0,1 1 0,-1-1 0,0 1 0,0-1 0,1 1 0,-1 0 0,1-1 0,-1 0 0,1 1 0,0-1 0,-1 1 0,1-1 0,0 0 0,0 1 0,0-1 0,0 0 0,0 0 0,0 0 0,1 0 0,-1 0 0,0 0 0,0 0 0,1 0-1,-1 0 1,1-1 0,-1 1 0,1-1 0,-1 1 0,1-1 0,-1 1 0,1-1 0,-1 0 0,1 0 0,1 1 0,3-2 19,-1 1-1,1-1 1,0 1-1,-1-1 1,1-1-1,-1 1 1,1-1 0,-1 0-1,6-3 1,2-3 49,0 0 0,0 0 1,-1-1-1,0 0 1,-1-1-1,0-1 0,-1 0 1,0 0-1,0-1 1,13-23-1,-11 14 86,0-1 1,-2 0-1,-1-1 1,0 0-1,9-44 0,-17 62-132,1 0 0,-1-1 0,-1 1 0,1-1 0,-1 1 0,0-11 0,0 16-36,0 0 0,-1 0-1,1-1 1,0 1 0,0 0 0,0 0-1,0 0 1,0 0 0,0 0 0,0 0 0,0-1-1,0 1 1,0 0 0,0 0 0,-1 0-1,1 0 1,0 0 0,0 0 0,0 0-1,0 0 1,0 0 0,0-1 0,-1 1 0,1 0-1,0 0 1,0 0 0,0 0 0,0 0-1,0 0 1,-1 0 0,1 0 0,0 0 0,0 0-1,0 0 1,0 0 0,-1 0 0,1 0-1,0 0 1,0 0 0,0 0 0,0 1-1,0-1 1,0 0 0,-1 0 0,1 0 0,0 0-1,0 0 1,0 0 0,0 0 0,0 0-1,0 0 1,0 1 0,-1-1 0,1 0-1,0 0 1,0 0 0,0 0 0,0 0 0,0 0-1,0 1 1,-7 10 8,-2 12-25,1 2 0,2-1 0,0 1 0,1 0 0,2 0 0,-1 31 0,4-52 4,0 0 0,0 0 0,0 0 0,1 0 0,-1 0 0,1-1 0,0 1 0,0 0 0,1 0 0,-1-1 0,1 1 1,-1 0-1,1-1 0,0 0 0,4 6 0,-3-7-19,-1 0 0,0-1 0,0 1 1,1-1-1,-1 1 0,1-1 0,-1 0 1,1 0-1,0 0 0,0 0 0,-1 0 1,1-1-1,0 1 0,0-1 0,0 0 1,-1 0-1,1 0 0,0 0 0,0 0 1,0 0-1,0-1 0,4-1 0,3-1-99,0-1 0,0 0 0,0 0 0,-1-1 0,1 0 0,-1 0 0,-1-1 0,13-11 0,-14 12 48,-1-1 0,0 0 0,0-1 0,0 0 0,-1 0 1,0 0-1,0 0 0,0-1 0,-1 0 0,5-13 0,-9 14 184,-6 15-26,-6 15 12,4-4-14,-10 38 0,16-50-60,1 0 0,-1 0 0,2 0 0,-1 0 0,1 0 0,0 0 1,0 1-1,1-1 0,2 7 0,-3-12-7,1 1 0,0-1 0,0 0 1,0 0-1,1 0 0,-1 0 0,0 0 0,1 0 0,-1 0 0,1 0 1,0 0-1,0-1 0,-1 1 0,1-1 0,0 1 0,1-1 0,-1 0 1,0 0-1,0 0 0,0 0 0,1 0 0,-1 0 0,0-1 0,1 1 1,-1-1-1,1 0 0,-1 1 0,0-1 0,1 0 0,-1 0 1,4-1-1,8-1 16,0 0 0,0 0 0,0-2 0,14-4 1,-25 7-22,13-4 28,-1 1 17,0-1 0,0 0 1,-1-1-1,1 0 0,-1-1 1,21-15-1,-34 21-24,0 1-1,-1-1 1,1 0-1,0 1 1,-1-1-1,1 0 1,-1 0-1,1 0 1,-1 0-1,0 1 1,1-1-1,-1 0 1,0 0-1,1 0 1,-1 0 0,0 0-1,0 0 1,0 0-1,0 0 1,0 0-1,0 0 1,0 0-1,0 0 1,-1 0-1,1 0 1,0 0-1,0 0 1,-1 1-1,1-1 1,-1 0-1,1 0 1,-1 0-1,1 0 1,-1 1 0,1-1-1,-1 0 1,-1-1-1,-3-4 136,-1 0-1,0 1 1,-12-9-1,4 3 81,10 7-182,-2-1-51,0 0 1,1 0-1,0-1 0,0 0 0,1 1 0,-1-2 1,-4-8-1,9 15-73,0-1 0,0 1 0,0 0 0,0-1-1,0 1 1,0 0 0,0-1 0,0 1 0,0 0 0,0-1 0,0 1 0,0 0 0,1-1 0,-1 1 0,0 0 0,0-1 0,0 1 0,0 0 0,1 0 0,-1-1 0,0 1-1,0 0 1,1 0 0,-1-1 0,0 1 0,0 0 0,1 0 0,-1 0 0,0 0 0,1-1 0,-1 1 0,0 0 0,1 0 0,-1 0 0,0 0 0,0 0 0,1 0 0,-1 0 0,0 0-1,1 0 1,-1 0 0,0 0 0,1 0 0,-1 0 0,0 0 0,1 0 0,0 1 0,20 0-1002,17 7 303,10 3-271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4:33.393"/>
    </inkml:context>
    <inkml:brush xml:id="br0">
      <inkml:brushProperty name="width" value="0.05" units="cm"/>
      <inkml:brushProperty name="height" value="0.05" units="cm"/>
    </inkml:brush>
  </inkml:definitions>
  <inkml:trace contextRef="#ctx0" brushRef="#br0">3 265 13715,'0'0'24,"0"0"-1,0 0 1,0 0 0,-1 0 0,1 0-1,0 0 1,0 0 0,0 1 0,0-1-1,0 0 1,0 0 0,0 0 0,-1 0-1,1 0 1,0 1 0,0-1 0,0 0-1,0 0 1,0 0 0,0 0 0,0 1-1,0-1 1,0 0 0,0 0 0,0 0-1,0 1 1,0-1 0,0 0 0,0 0-1,0 0 1,0 0 0,0 1 0,0-1-1,0 0 1,0 0 0,0 0 0,1 0-1,-1 0 1,0 1 0,0-1 0,9 3 220,13-1-199,17-5-185,-1-1 1,52-12-1,74-29-345,-98 25 523,0 3-1,93-11 1,154 16 829,-76 7-436,308-50-119,-89 5-367,340 29 102,-2 63 367,144 8-314,-898-49-96,108 8 0,0 7-1,188 43 0,-190-25 7,198 43 50,5-23-19,-238-43-121,195-5 0,-269-8 62,0-2-1,-1-1 0,1-2 0,-1-2 0,-1-1 0,0-1 0,0-3 0,-1 0 0,39-24 0,-22 5-49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5.024"/>
    </inkml:context>
    <inkml:brush xml:id="br0">
      <inkml:brushProperty name="width" value="0.05" units="cm"/>
      <inkml:brushProperty name="height" value="0.05" units="cm"/>
    </inkml:brush>
  </inkml:definitions>
  <inkml:trace contextRef="#ctx0" brushRef="#br0">75 83 14947,'-1'0'111,"1"0"0,-1-1 0,1 1-1,-1 0 1,1 0 0,-1-1 0,0 1 0,1 0-1,-1 0 1,1 0 0,-1 0 0,0 0 0,1 0-1,-1 0 1,1 0 0,-1 0 0,0 0 0,1 0 0,-1 0-1,1 0 1,-1 1 0,1-1 0,-1 0 0,1 0-1,-1 1 1,1-1 0,-1 0 0,1 1 0,-1-1-1,1 1 1,-1-1 0,1 0 0,-1 1 0,1-1-1,0 1 1,-1-1 0,1 1 0,0-1 0,0 1-1,-1-1 1,1 2 0,-14 22 1714,5-2-727,-13 43 0,19-57-1007,2 0 0,-1 0 0,1 0 0,0 0 0,1 1-1,0-1 1,0 1 0,3 15 0,-3-23-81,1 1 0,0 0-1,-1 0 1,1-1 0,0 1 0,0 0 0,-1-1 0,1 1-1,1-1 1,-1 0 0,0 1 0,0-1 0,0 0 0,1 1-1,-1-1 1,1 0 0,-1 0 0,1 0 0,-1 0 0,1-1-1,0 1 1,-1 0 0,1-1 0,0 1 0,-1-1 0,1 1-1,0-1 1,0 0 0,0 0 0,-1 0 0,1 0 0,0 0-1,0 0 1,0 0 0,-1-1 0,1 1 0,2-1-1,5-1 41,-1-1 0,1 0 0,-1 0-1,0-1 1,0 0 0,11-7-1,-4 0 66,-1 0 0,-1 0-1,0-2 1,-1 1 0,0-2-1,-1 0 1,19-30 0,-16 19 106,0 0 1,-2-2-1,-1 1 0,8-32 1,-26 92-187,2 0 0,1 0 0,1 67 0,3-91-36,0 1 1,1-1-1,0 1 1,1-1-1,6 20 1,-7-28 1,0 1-1,0-1 1,0 0 0,0 0 0,0 1-1,1-1 1,-1 0 0,1 0 0,-1 0 0,1-1-1,0 1 1,0 0 0,0-1 0,0 1 0,0-1-1,0 1 1,0-1 0,0 0 0,1 0 0,-1 0-1,0 0 1,1 0 0,-1-1 0,1 1-1,-1-1 1,1 0 0,-1 1 0,1-1 0,-1 0-1,4-1 1,1 0 19,0 0 0,1-1 0,-1 0 0,0-1 0,0 1 0,0-1 0,0-1 0,-1 1 0,1-1-1,-1 0 1,0-1 0,0 1 0,0-1 0,-1 0 0,0-1 0,0 1 0,0-1 0,-1 0 0,1-1 0,5-12 0,-5 10 18,0-1 0,-1 0 0,0 0 0,-1 0 0,0 0 0,0-1 0,-1 1 0,-1-1 0,1 1 0,-2-1 0,0 0 1,0 1-1,-1-1 0,-2-12 0,3 21-31,-1 0 0,1 0 1,-1 1-1,1-1 0,-1 0 0,0 0 1,0 0-1,0 1 0,0-1 0,0 0 1,0 1-1,-1-1 0,-1-1 1,2 2-6,1 1 1,-1-1 0,0 1 0,0 0-1,1-1 1,-1 1 0,0 0 0,0-1 0,0 1-1,0 0 1,1 0 0,-1 0 0,0 0-1,0 0 1,0 0 0,0 0 0,0 0 0,1 0-1,-1 0 1,0 0 0,-1 1 0,-1 0-2,1 1-1,0-1 1,0 1 0,-1-1 0,1 1 0,0 0 0,0 0 0,1-1 0,-1 1-1,0 1 1,1-1 0,-1 0 0,1 0 0,0 1 0,-1-1 0,1 0 0,-1 4-1,-1 4-8,1-1-1,0 1 0,0-1 0,1 1 0,0-1 0,1 1 1,1 19-1,-1-26 3,0 1 0,1-1 0,0 1 0,0-1 0,0 0 0,0 1 1,0-1-1,0 0 0,1 0 0,0 0 0,-1 0 0,1 0 0,0 0 0,0 0 0,1-1 0,-1 1 0,1-1 1,-1 0-1,1 0 0,0 0 0,0 0 0,0 0 0,0 0 0,0-1 0,5 2 0,0-1 1,0-1 0,0 0-1,0 0 1,0-1-1,1 0 1,-1-1-1,0 0 1,0 0 0,0-1-1,0 0 1,0 0-1,0-1 1,-1 0-1,1 0 1,-1-1 0,0 1-1,9-8 1,-9 7 5,-1-1 0,0 1 0,-1-2 0,1 1 0,-1 0-1,0-1 1,0 0 0,5-10 0,-7 12-1,-1-1-1,0 1 0,0-1 0,-1 1 1,0-1-1,1 1 0,-1-1 0,-1 0 1,1 1-1,-1-1 0,0 0 1,0 0-1,0 0 0,-1-4 0,1 8 0,0 0 0,0 0 0,0 0 0,-1 0 0,1 0 0,0 0 0,0 0 0,-1 0 0,1 0 0,0 0 0,-1 0 0,1 1 0,-1-1-1,1 0 1,-1 0 0,0 1 0,1-1 0,-1 0 0,0 0 0,1 1 0,-1-1 0,0 1 0,0-1 0,0 1 0,1-1 0,-2 0 0,0 1-2,1 0 0,0 0 0,-1 1 0,1-1 0,-1 0 0,1 0 0,0 1 0,-1-1 0,1 1 0,0-1 0,0 1 0,-1-1 0,1 1 0,0 0 1,-2 1-1,-3 3-11,0 1 0,0-1 0,1 1 0,-1 0 0,-5 9 0,1 2-10,0 0-1,-12 34 1,19-44 26,0 0 0,1 1 0,0-1 0,0 1 0,1 0 0,0-1 0,0 1 0,1 0 0,0 0 0,2 9 0,-2-15-1,1-1 1,-1 1-1,1 0 0,0-1 1,0 1-1,0 0 0,0-1 1,0 1-1,0-1 0,0 0 1,1 1-1,-1-1 0,0 0 1,1 0-1,-1 0 0,1 0 1,0 0-1,-1 0 0,1 0 0,0 0 1,-1-1-1,1 1 0,0-1 1,0 1-1,-1-1 0,1 0 1,0 1-1,0-1 0,0 0 1,0 0-1,0 0 0,2-1 1,8 0 0,0-1 0,0 0 0,19-6 0,8-5-30,66-34 0,-68 29-100,71-24 1,-106 41 117,0 1 0,-1-1 1,1 1-1,0-1 0,0 1 0,0 0 0,0 0 1,0 0-1,0 0 0,0 0 0,0 0 0,-1 0 1,1 1-1,0-1 0,0 1 0,0-1 0,0 1 1,3 1-1,-4 0-2,1 0 1,-1-1 0,1 1-1,-1 0 1,1 0 0,-1-1-1,0 1 1,0 0 0,0 0-1,0 0 1,-1 1 0,1-1-1,0 0 1,-1 0-1,1 4 1,2 18-31,-3-18 48,1 1 1,0-1-1,0 0 1,1 1-1,-1-1 0,1 0 1,1 0-1,5 12 0,-7-17 9,0 0-1,1 0 1,-1 1-1,0-1 1,1 0-1,-1 0 0,1-1 1,-1 1-1,1 0 1,0 0-1,-1-1 0,1 1 1,0-1-1,-1 1 1,1-1-1,0 0 1,0 0-1,-1 0 0,1 0 1,0 0-1,0 0 1,-1 0-1,1 0 0,0-1 1,0 1-1,-1-1 1,1 1-1,0-1 0,-1 0 1,1 0-1,1-1 1,7-3 56,-1 0 0,0 0 1,15-14-1,-3 0 45,-1-1 0,26-34-1,-7 7-210,-39 47 93,0 0-1,0 0 1,1 0-1,-1 0 1,0 0-1,0-1 1,0 1-1,0 0 1,0 0-1,0 0 0,0 0 1,0 0-1,1 0 1,-1 0-1,0-1 1,0 1-1,0 0 1,0 0-1,0 0 1,1 0-1,-1 0 1,0 0-1,0 0 1,0 0-1,0 0 0,1 0 1,-1 0-1,0 0 1,0 0-1,0 0 1,0 0-1,0 0 1,1 0-1,-1 0 1,0 0-1,0 0 1,0 0-1,0 0 1,1 0-1,-1 0 0,0 1 1,2 7-63,-3 14-1,0-21 48,1 4 10,-1 0-1,1-1 0,0 1 1,0 0-1,0 0 0,1-1 1,0 1-1,0 0 0,0-1 1,0 1-1,3 5 0,-3-8 16,0 0-1,1 0 1,-1-1 0,1 1-1,-1-1 1,1 1 0,-1-1-1,1 0 1,0 0-1,0 0 1,-1 1 0,1-2-1,0 1 1,0 0-1,0 0 1,0-1 0,0 1-1,0-1 1,0 1-1,0-1 1,1 0 0,-1 0-1,0 0 1,0 0 0,0 0-1,0-1 1,0 1-1,4-1 1,6-2 24,0-1 0,-1 1 1,1-2-1,-1 1 0,1-2 0,-2 1 1,16-12-1,69-57 74,-63 47-146,-31 25 35,0 1-1,0 0 1,1 0 0,-1 0-1,0 0 1,1 0 0,-1 1-1,1-1 1,-1 0 0,1 1-1,0-1 1,-1 1 0,1-1-1,3 0 1,-5 2 4,0-1 0,1 0 0,-1 0 0,0 0-1,1 0 1,-1 0 0,0 0 0,0 1 0,1-1 0,-1 0 0,0 0 0,1 0 0,-1 1 0,0-1 0,0 0 0,0 0-1,1 1 1,-1-1 0,0 0 0,0 1 0,0-1 0,0 0 0,0 1 0,1-1 0,-1 0 0,0 1 0,-1 16-48,-18 56-31,12-50-353,0 0-1,-5 46 1,14-66-2151,3-9 1843,4-14 115,-5-4-320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5.484"/>
    </inkml:context>
    <inkml:brush xml:id="br0">
      <inkml:brushProperty name="width" value="0.05" units="cm"/>
      <inkml:brushProperty name="height" value="0.05" units="cm"/>
    </inkml:brush>
  </inkml:definitions>
  <inkml:trace contextRef="#ctx0" brushRef="#br0">5 6 17956,'-4'-5'1784,"4"9"-1288,0 10-488,2 5 929,6 5-1282,0 4-359,5-4 456,4 0-192,8-4-168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5.906"/>
    </inkml:context>
    <inkml:brush xml:id="br0">
      <inkml:brushProperty name="width" value="0.05" units="cm"/>
      <inkml:brushProperty name="height" value="0.05" units="cm"/>
    </inkml:brush>
  </inkml:definitions>
  <inkml:trace contextRef="#ctx0" brushRef="#br0">97 41 17252,'-6'11'595,"-6"11"565,2 1-1,0 0 0,-9 33 0,17-48-1054,1 0 1,0-1-1,0 1 1,0 0-1,1-1 1,0 1-1,1 0 1,0 0-1,0-1 1,1 1-1,-1 0 1,2-1-1,-1 0 1,1 1-1,5 8 1,4 6-213,-1 2 1,-1 0-1,0 0 1,-2 1-1,9 44 1,-15-55 106,-1 0 1,0 1 0,0-1-1,-2 0 1,0 0-1,0 0 1,-1 0-1,-1 0 1,0 0-1,-1-1 1,-1 1-1,-7 14 1,10-23 71,-1 0 0,0 0 0,0-1 0,0 1 0,-1-1 1,-7 7-1,10-10-48,0 0 1,0 0 0,0 0 0,-1 0 0,1 0-1,0 0 1,0-1 0,0 1 0,0-1-1,-1 1 1,1-1 0,0 1 0,-1-1-1,1 0 1,0 1 0,-1-1 0,1 0-1,0 0 1,-1 0 0,1 0 0,0 0 0,-1 0-1,1-1 1,-1 1 0,1 0 0,0-1-1,0 1 1,-1-1 0,1 1 0,0-1-1,0 0 1,0 1 0,-2-2 0,0-1 7,1 0 1,0-1 0,-1 1-1,1-1 1,0 1 0,1-1-1,-1 0 1,1 0 0,-1 0-1,1 0 1,0 0 0,0 0-1,1 0 1,0 0 0,-1 0-1,2-6 1,-1-7-36,1-1 1,5-27 0,0 19-62,1 1 1,1 0-1,2 0 1,0 1-1,1 0 1,17-24-1,96-130-283,-72 108 312,-35 48 33,-8 10 3,0 0 0,0-1 0,-1 0 0,-1 0 0,8-20 0,-14 32-1,-1 1 0,0-1 0,0 1 0,1-1 0,-1 1 0,0-1 0,0 1 0,0-1 0,0 1 0,0-1 0,0 1 1,0-1-1,0 1 0,0-1 0,0 1 0,0-1 0,0 0 0,0 1 0,0-1 0,-1 1 0,1-1 0,0 1 0,0-1 0,-1 0 0,-10 1 0,-12 14 2,13-5 4,1 0 1,0 1 0,0 1-1,1-1 1,-11 20 0,14-22 5,1 0 1,0 1-1,0-1 1,1 1 0,0 0-1,1 0 1,0 0-1,-2 18 1,4-25-8,0 0 1,0 1-1,0-1 1,1 0-1,-1 1 0,0-1 1,1 0-1,0 1 1,0-1-1,0 0 0,0 0 1,0 0-1,0 0 1,0 0-1,0 0 1,1 0-1,-1 0 0,1 0 1,0 0-1,-1-1 1,1 1-1,0-1 0,0 1 1,0-1-1,0 0 1,0 0-1,0 0 0,1 0 1,-1 0-1,0 0 1,0-1-1,4 1 0,6 1 11,0 0 0,-1-1 0,1-1 0,0 0 0,12-2-1,39-4-18,-2-4-1,119-33 1,-179 43 28,0 0 0,0-1 0,0 1 0,0 0 0,0-1 0,0 1 0,0-1 0,0 1 0,0-1 0,0 1 0,0-1 0,0 0 0,-1 0 0,1 1 0,0-1 0,0 0 0,0-1 0,-1 1-2,0 1 1,0-1-1,0 1 0,0-1 1,1 0-1,-1 1 0,-1-1 1,1 1-1,0-1 0,0 1 1,0-1-1,0 0 0,0 1 1,0-1-1,-1 1 1,1-1-1,0 1 0,0-1 1,-1 1-1,1-1 0,0 1 1,-1-1-1,0 0 0,-3-3 178,-1-1-1,0 1 1,-1 0-1,-9-5 1,3 1-1,-5-4 134,5 4-191,0-1-1,1 0 1,0-1 0,0 0-1,1 0 1,-10-13 0,20 23-157,0-1 0,-1 1 0,1 0 0,0-1 0,0 1 0,-1 0 0,1-1 0,0 1 0,0 0 0,-1-1 0,1 1 0,0-1 0,0 1 0,0 0 0,0-1 0,0 1 0,0-1 0,-1 1 0,1-1 0,0 1 0,0-1 0,0 1 0,0 0 0,1-1 0,-1 1 0,0-1 0,0 1 0,0-1 0,0 1 0,0 0 0,1-1 0,-1 1 0,0-1 0,0 1 0,0 0 0,1-1 0,-1 1 0,0 0 0,1-1 0,-1 1 0,0 0 0,1 0 0,-1-1 0,0 1 0,1 0 0,0-1 0,25-3-875,-11 3 842,18-9-248,6-3-75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6.826"/>
    </inkml:context>
    <inkml:brush xml:id="br0">
      <inkml:brushProperty name="width" value="0.05" units="cm"/>
      <inkml:brushProperty name="height" value="0.05" units="cm"/>
    </inkml:brush>
  </inkml:definitions>
  <inkml:trace contextRef="#ctx0" brushRef="#br0">43 237 15003,'7'1'591,"0"-1"0,1 0 0,-1 0-1,0-1 1,0 0 0,0 0 0,1-1 0,-2 0-1,1 0 1,0 0 0,0-1 0,-1 0 0,10-6-1,-10 4-463,0 0-1,0 0 0,-1 0 1,0-1-1,0 1 0,-1-1 1,0 0-1,0-1 0,0 1 1,-1-1-1,1 0 1,-2 1-1,1-1 0,2-14 1,-4 18-115,0-1 0,0 1 1,-1-1-1,0 1 0,0-1 1,0 0-1,0 1 0,0-1 1,-1 0-1,0 1 1,1-1-1,-1 1 0,-1-1 1,1 1-1,0 0 0,-1 0 1,0-1-1,1 1 0,-1 0 1,-1 0-1,1 0 0,0 1 1,-1-1-1,1 1 1,-1-1-1,0 1 0,0 0 1,0 0-1,0 0 0,0 0 1,0 0-1,-4 0 0,4 0-2,-1 1-1,0 0 1,1 0-1,-1 0 0,0 0 1,0 0-1,1 1 0,-1 0 1,0 0-1,0 0 0,0 0 1,1 1-1,-1-1 1,0 1-1,0 0 0,-4 2 1,3-1-4,1 0 1,-1 1-1,1 0 1,-1 0-1,1 0 1,0 1-1,0-1 1,0 1-1,1 0 1,-6 7-1,3-2-6,0 1 0,1-1 0,0 1 0,1 1 0,0-1 0,0 1-1,1-1 1,0 1 0,1 0 0,-1 16 0,2-20-4,1 1 0,0-1 0,1 0 1,0 0-1,0 1 0,1-1 0,-1 0 0,2 0 0,5 13 1,-6-15-2,1-1 1,0 0 0,-1 0 0,2 0 0,-1 0-1,0-1 1,1 1 0,0-1 0,0 0 0,0 0-1,0 0 1,0 0 0,0-1 0,1 0 0,6 3-1,4-1-4,-1-1 0,0 0 0,1-1-1,-1 0 1,1-1 0,0-1-1,-1 0 1,1-1 0,-1-1-1,1 0 1,-1-1 0,1-1-1,-1 0 1,-1 0 0,22-11-1,-13 4 25,-2 0 0,1-1 0,-1-1 0,-1 0 0,0-2 0,-1 0 0,-1-1 0,29-34 0,-36 34 45,0 2 3,-8 13 12,-4 8 52,-1 2-91,-17 52 103,18-54-132,0 0-1,1-1 1,0 1 0,1 0-1,0 0 1,0 0 0,1 10-1,-1-16-2,0 0-1,1 1 0,-1-1 1,0 0-1,1 1 1,-1-1-1,1 0 0,0 0 1,-1 0-1,1 0 0,0 1 1,0-1-1,0 0 1,-1 0-1,1 0 0,0 0 1,0-1-1,1 1 1,-1 0-1,0 0 0,0-1 1,0 1-1,3 1 0,-1-2 5,0 1 0,0-1 0,0 1 0,0-1 0,1 0 0,-1 0 0,0 0 0,0-1 0,0 1-1,4-2 1,7-2 27,1-1 0,-1-1 0,18-9 0,-31 15-33,109-69 169,-73 44-136,40-20 0,-73 43-43,0 0-1,1 0 1,-1 0 0,1 0 0,0 1-1,6-2 1,-10 3 5,1 0 0,-1 0 0,0 0 0,0 0 1,0 1-1,0-1 0,0 0 0,0 0 0,0 1 0,0-1 0,0 1 0,0-1 1,0 1-1,0-1 0,0 1 0,0-1 0,0 1 0,0 0 0,-1 0 0,1-1 1,0 1-1,-1 0 0,1 0 0,0 0 0,-1 0 0,1 0 0,-1 0 0,1 0 0,-1 0 1,0 0-1,1 0 0,-1 0 0,1 2 0,3 20-49,-3-15 50,1-1 0,-1 0 0,1-1 1,1 1-1,3 10 0,-5-16 8,0 1 0,0-1 0,0 1 0,0-1 0,1 0 0,-1 1-1,0-1 1,0 0 0,1 0 0,-1 0 0,1 0 0,-1 0 0,1 0 0,-1 0 0,1-1 0,0 1 0,-1-1 0,1 1-1,0-1 1,0 1 0,-1-1 0,1 0 0,0 0 0,0 0 0,-1 0 0,1 0 0,2-1 0,12-2 28,0-1 1,0-1 0,-1 0 0,1-1-1,-1-1 1,-1 0 0,18-12-1,-17 10-25,1 0 0,0 1-1,1 0 1,0 2 0,21-6-1,-36 11-10,-1 1 0,1-1 0,0 1 0,-1-1 0,1 1 0,-1 0 0,1 0 0,0 0 0,-1 0 0,1 0 0,0 1 0,-1-1 0,1 0 0,-1 1 0,1-1 0,0 1 0,-1-1 0,1 1 0,-1 0 0,2 1 0,-2-1 0,0 0 0,-1 0 0,1 0 0,-1 0 0,1 0 0,-1 1 0,1-1 0,-1 0 0,0 0 0,0 0 0,1 0 0,-1 1 0,0-1 0,0 0 0,0 0 0,0 1 0,-1-1 0,1 0 0,0 0 0,-1 2 0,-1 5-6,-1 0 0,-1 0 0,1-1 0,-1 1 0,-9 13 0,8-14-14,-1-1-1,1 1 0,-1-1 1,0-1-1,-9 8 1,14-12-51,0 0 0,0 0 1,0 0-1,-1 0 0,1-1 0,0 1 1,0 0-1,-1-1 0,1 1 0,0-1 1,-1 1-1,1-1 0,-1 1 1,1-1-1,0 0 0,-1 0 0,1 0 1,-1 0-1,1 0 0,-1 0 0,1 0 1,0 0-1,-1-1 0,1 1 0,-1-1 1,1 1-1,0-1 0,-1 1 1,1-1-1,0 0 0,0 1 0,0-1 1,-1 0-1,1 0 0,0 0 0,0 0 1,0 0-1,0 0 0,-1-2 0,-9-19-421,-1-4-145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7.276"/>
    </inkml:context>
    <inkml:brush xml:id="br0">
      <inkml:brushProperty name="width" value="0.05" units="cm"/>
      <inkml:brushProperty name="height" value="0.05" units="cm"/>
    </inkml:brush>
  </inkml:definitions>
  <inkml:trace contextRef="#ctx0" brushRef="#br0">1 1 14099,'7'11'1264,"3"8"-1200,4 4-136,6-3 704,10 1-392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7.663"/>
    </inkml:context>
    <inkml:brush xml:id="br0">
      <inkml:brushProperty name="width" value="0.05" units="cm"/>
      <inkml:brushProperty name="height" value="0.05" units="cm"/>
    </inkml:brush>
  </inkml:definitions>
  <inkml:trace contextRef="#ctx0" brushRef="#br0">127 156 17140,'-2'14'1004,"1"-6"-419,0 0-1,0 1 1,0-1-1,2 16 1,-1-23-532,0 0 0,0 0-1,0 0 1,1 0 0,-1 0 0,0 0 0,1 0 0,-1 0 0,0 0-1,1 0 1,-1 0 0,1 0 0,0 0 0,-1 0 0,1-1-1,0 1 1,0 0 0,-1 0 0,1-1 0,0 1 0,0 0 0,0-1-1,0 1 1,0-1 0,0 1 0,0-1 0,0 1 0,0-1-1,0 0 1,0 1 0,0-1 0,0 0 0,0 0 0,0 0 0,0 0-1,0 0 1,0 0 0,1 0 0,-1 0 0,0-1 0,0 1-1,0 0 1,0-1 0,1 0 0,3-1-15,0 0-1,0 0 1,0-1 0,0 0-1,-1 0 1,1 0 0,-1 0-1,1-1 1,-1 0 0,-1 0-1,1 0 1,0 0-1,-1 0 1,0-1 0,0 0-1,0 1 1,-1-1 0,0 0-1,0-1 1,0 1 0,0 0-1,-1 0 1,2-10 0,-2 9-11,0 0 1,0 1 0,-1-1-1,0 0 1,0 0 0,0 1-1,-1-1 1,1 0 0,-1 1-1,-1-1 1,1 0 0,-1 1 0,0-1-1,0 1 1,-1 0 0,1 0-1,-1 0 1,0 0 0,-1 0-1,1 1 1,-1 0 0,-7-7-1,9 9-12,-1 0-1,1 1 0,-1 0 0,1-1 0,-1 1 1,0 0-1,1 0 0,-1 1 0,0-1 1,0 1-1,1-1 0,-1 1 0,0 0 1,0 0-1,0 0 0,0 0 0,1 1 0,-1-1 1,0 1-1,0-1 0,1 1 0,-1 0 1,0 0-1,1 0 0,-1 1 0,1-1 0,-1 1 1,1-1-1,0 1 0,-4 3 0,-2 2 19,0 1 0,1-1 0,0 2 0,0-1 0,1 1 0,-9 15 0,6-9 64,1 1-1,1-1 1,0 1-1,1 1 1,1-1-1,1 1 0,0 0 1,1 0-1,-1 25 1,3-40-77,1 1 0,0 0 0,0-1 0,0 1 0,0-1 0,1 1 0,-1-1 0,1 1 0,-1 0 0,1-1 0,0 0 0,0 1 0,0-1 0,0 0 0,1 1 0,-1-1 0,1 0 0,-1 0 0,1 0 0,0 0 0,-1 0 0,1-1 0,0 1 0,0 0 0,0-1 0,1 1 0,-1-1 0,0 0 0,0 0 0,1 0 0,-1 0 0,1 0 0,3 0 0,5 1 4,-1-2 1,1 1-1,0-1 0,-1-1 1,1 0-1,0 0 0,15-5 1,72-25-157,16-19-46,-29 12-14,-83 37 185,34-10-103,-35 11 111,-1 0 1,1 0 0,-1-1-1,1 1 1,-1 0 0,1 0-1,0 0 1,-1 0 0,1 0-1,-1 0 1,1 0 0,-1 0-1,1 0 1,0 1 0,-1-1-1,1 0 1,-1 0 0,1 0-1,-1 1 1,1-1 0,-1 0-1,1 0 1,-1 1 0,1-1-1,-1 1 1,0-1 0,1 0-1,-1 1 1,1-1 0,-1 1-1,0-1 1,0 1 0,1-1-1,-1 1 1,0-1 0,0 1-1,1-1 1,-1 1 0,0-1-1,0 1 1,0-1 0,0 1-1,0 0 1,0-1 0,0 1-1,0-1 1,0 1 0,0-1-1,0 1 1,0 0 0,0-1-1,0 1 1,-1-1 0,1 1-1,-1 0 1,-29 85 413,30-86-409,0 1 0,0-1 0,-1 1 0,1 0 0,0-1 0,0 1 0,0 0 0,-1-1 0,1 1 0,0-1 0,0 1 0,0 0 1,0-1-1,0 1 0,0 0 0,1-1 0,-1 1 0,0 0 0,0-1 0,0 1 0,0-1 0,1 1 0,-1-1 0,0 1 0,1 0 0,-1-1 0,0 1 0,1-1 0,-1 1 0,1-1 0,-1 0 0,1 1 1,-1-1-1,1 1 0,-1-1 0,1 0 0,-1 1 0,1-1 0,0 0 0,-1 0 0,1 1 0,-1-1 0,1 0 0,0 0 0,-1 0 0,1 0 0,0 0 0,-1 0 0,1 0 0,0 0 0,-1 0 0,2 0 1,4-1 24,0-1 0,0 1 0,0-1 0,8-3 0,-12 4-18,33-14-11,43-27-1,-50 26-143,-1 2 0,2 0 0,30-9 0,-55 21 107,0 1-1,0 0 1,0 0 0,1 1 0,-1-1 0,0 1-1,1 0 1,6 1 0,-10-1 31,0 0-1,1 1 1,-1-1 0,0 1 0,0-1-1,1 1 1,-1-1 0,0 1-1,0 0 1,0 0 0,0-1 0,0 1-1,0 0 1,0 0 0,0 0 0,0 0-1,-1 0 1,1 0 0,0 0-1,-1 1 1,1-1 0,0 0 0,-1 0-1,0 0 1,1 1 0,-1-1 0,0 0-1,1 1 1,-1-1 0,0 2-1,0 6 60,-1 0 0,1 0 1,-1 0-1,-1 0 0,0 0 0,0 0 0,-4 8 0,1-3-77,-1 0 0,0-1 1,-13 20-1,10-21-57,6-14-42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8.412"/>
    </inkml:context>
    <inkml:brush xml:id="br0">
      <inkml:brushProperty name="width" value="0.05" units="cm"/>
      <inkml:brushProperty name="height" value="0.05" units="cm"/>
    </inkml:brush>
  </inkml:definitions>
  <inkml:trace contextRef="#ctx0" brushRef="#br0">12 551 16668,'-4'16'945,"2"-10"-689,1 1-1,-1-1 1,1 1 0,1-1-1,-1 1 1,1-1 0,0 1-1,0-1 1,2 10 0,-2-16-211,0 0 0,1 1 0,-1-1 0,0 0 1,0 0-1,0 1 0,1-1 0,-1 0 0,0 1 1,0-1-1,1 0 0,-1 0 0,0 0 0,1 1 1,-1-1-1,0 0 0,1 0 0,-1 0 0,0 0 1,1 0-1,-1 0 0,0 1 0,1-1 0,-1 0 1,0 0-1,1 0 0,-1 0 0,0 0 0,1 0 0,-1 0 1,0-1-1,1 1 0,-1 0 0,0 0 0,1 0 1,-1 0-1,0 0 0,1 0 0,-1-1 0,0 1 1,1 0-1,-1 0 0,0-1 0,1 1 0,15-13 726,-16 13-753,47-49 788,-2-3 1,63-94-1,-59 77-526,142-201 255,-182 257-506,-8 11-20,0-1-1,0 1 1,1 0 0,0 0-1,-1 0 1,1-1-1,0 1 1,0 1-1,0-1 1,0 0-1,0 0 1,0 1-1,5-3 1,-7 4-8,1 0 0,-1 0 1,0 0-1,0 0 0,1 0 0,-1 0 0,0 0 1,1 0-1,-1 0 0,0 0 0,0 0 0,1 0 1,-1 0-1,0 0 0,0 0 0,1 0 1,-1 0-1,0 0 0,0 1 0,0-1 0,1 0 1,-1 0-1,0 0 0,0 0 0,0 1 0,1-1 1,-1 0-1,0 0 0,0 0 0,0 1 0,0-1 1,0 0-1,1 0 0,-1 1 0,0-1 0,0 0 1,0 0-1,0 1 0,0-1 0,0 0 1,0 0-1,0 1 0,0-1 0,0 0 0,0 1 1,0 15 4,0-13-1,-17 207 182,-1 30 255,18-206-591,0-33 103,0 0 0,0-1 0,0 1 0,0 0 0,0-1 0,0 1 0,1 0 0,-1-1 0,0 1 0,0 0 0,0-1 0,1 1 0,-1 0 0,0-1 0,1 1 0,-1-1 0,1 1 0,0 0 0,6-5-724,7-18 256,3-16 86,3-10-151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8.882"/>
    </inkml:context>
    <inkml:brush xml:id="br0">
      <inkml:brushProperty name="width" value="0.05" units="cm"/>
      <inkml:brushProperty name="height" value="0.05" units="cm"/>
    </inkml:brush>
  </inkml:definitions>
  <inkml:trace contextRef="#ctx0" brushRef="#br0">22 1 18380,'3'18'1560,"-7"-2"-1264,2-2-536,1-7 864,-5-5-15,3-4-377</inkml:trace>
  <inkml:trace contextRef="#ctx0" brushRef="#br0" timeOffset="1">18 293 16980,'0'33'2024,"-3"-14"-1072,-4-7 1401,4-14-1281,4-13-1144,2-3 512,-6-10-392,-2-3-112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9.425"/>
    </inkml:context>
    <inkml:brush xml:id="br0">
      <inkml:brushProperty name="width" value="0.05" units="cm"/>
      <inkml:brushProperty name="height" value="0.05" units="cm"/>
    </inkml:brush>
  </inkml:definitions>
  <inkml:trace contextRef="#ctx0" brushRef="#br0">1 633 16339,'5'0'3194,"8"-10"-1866,14-16 30,29-38-429,-3-2-1,-2-2 1,49-90 0,1-37-809,-89 169-146,-3 9-15,-6 14-25,-6 27-26,3-20 94,-36 248 180,30-181 149,4 112 0,5-152-467,-3-31 122,0 0-1,0 1 1,0-1-1,0 1 1,0-1 0,0 0-1,0 1 1,0-1-1,0 1 1,0-1-1,0 0 1,0 1 0,0-1-1,0 0 1,1 1-1,-1-1 1,0 0 0,0 1-1,0-1 1,1 0-1,-1 1 1,0-1 0,0 0-1,1 1 1,-1-1-1,0 0 1,1 0-1,-1 1 1,0-1 0,1 0-1,-1 0 1,0 0-1,1 0 1,-1 1 0,0-1-1,1 0 1,-1 0-1,1 0 1,-1 0 0,0 0-1,1 0 1,-1 0-1,0 0 1,1 0-1,-1 0 1,1 0 0,-1 0-1,0-1 1,1 1-1,-1 0 1,0 0 0,1 0-1,-1 0 1,1-1-1,-1 1 1,0 0 0,0 0-1,1 0 1,-1-1-1,0 1 1,1-1-1,13-18-127,1-12-124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0.311"/>
    </inkml:context>
    <inkml:brush xml:id="br0">
      <inkml:brushProperty name="width" value="0.05" units="cm"/>
      <inkml:brushProperty name="height" value="0.05" units="cm"/>
    </inkml:brush>
  </inkml:definitions>
  <inkml:trace contextRef="#ctx0" brushRef="#br0">0 235 16171,'0'3'270,"0"0"-1,0 0 1,1 0-1,-1 0 1,1 0-1,0 0 1,0 0-1,0 0 1,0 0-1,0 0 1,1-1-1,-1 1 1,1 0-1,0-1 1,-1 1-1,1-1 1,1 0-1,-1 0 1,0 1-1,0-1 0,1-1 1,-1 1-1,5 2 1,-3-2-146,-1 0 0,1-1 0,0 0 0,-1 0 1,1 0-1,0 0 0,0-1 0,0 1 0,-1-1 0,1 0 0,0 0 0,0 0 1,0-1-1,0 0 0,0 1 0,-1-1 0,1 0 0,5-3 0,3-2-12,0-1 0,-1 0 0,0-1-1,-1 0 1,0-1 0,0 0 0,0 0 0,13-19-1,-11 12-37,-1 1 0,-1-1-1,-1 0 1,-1-1 0,11-29 0,-17 40-52,0 0 0,0 0 1,-1 0-1,0 0 0,0 0 1,-1-10-1,0 14-17,0 1 0,0 0 1,0-1-1,0 1 0,-1 0 0,1 0 0,0-1 0,-1 1 1,1 0-1,-1 0 0,1-1 0,-1 1 0,0 0 1,1 0-1,-1 0 0,0 0 0,0 0 0,0 0 0,0 0 1,0 0-1,0 0 0,0 1 0,0-1 0,0 0 0,0 1 1,-1-1-1,1 0 0,0 1 0,0 0 0,-1-1 0,1 1 1,0 0-1,0-1 0,-3 1 0,-1 0 4,0 1-1,0-1 1,0 1-1,0 0 1,1 1-1,-1-1 1,0 1-1,1 0 1,0 0-1,-1 0 1,1 0-1,0 1 1,0 0-1,0 0 1,0 0-1,-6 7 1,0 1-2,0 0-1,0 1 1,1 1 0,-8 14 0,7-10-5,1 1 1,1 0-1,0 0 1,2 0 0,0 1-1,1 0 1,1 0-1,0 0 1,2 1-1,0-1 1,2 1 0,1 24-1,-1-40-14,1 0 0,-1 0 0,1-1 1,0 1-1,0 0 0,0-1 0,1 1 0,-1-1 0,1 1 0,0-1 1,0 0-1,0 0 0,0 0 0,1 0 0,-1 0 0,1 0 0,-1-1 0,1 1 1,5 2-1,-5-3-23,1-1 0,0 1 0,0-1 0,0 0 1,0 0-1,0-1 0,0 1 0,1-1 0,-1 0 1,0 0-1,0 0 0,0 0 0,0-1 0,0 0 0,0 0 1,0 0-1,0 0 0,4-2 0,11-6-317,0 1-1,0-2 0,-1-1 1,22-16-1,66-60-670,-80 65 859,36-30-449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4:42.054"/>
    </inkml:context>
    <inkml:brush xml:id="br0">
      <inkml:brushProperty name="width" value="0.05" units="cm"/>
      <inkml:brushProperty name="height" value="0.05" units="cm"/>
    </inkml:brush>
  </inkml:definitions>
  <inkml:trace contextRef="#ctx0" brushRef="#br0">0 1355 12915,'12'9'71,"-1"-1"0,1-1 0,1 0 0,-1-1 0,1 0 0,1 0 0,-1-2 0,1 0 0,-1 0 0,1-1 0,0-1 0,0 0 0,0-1 0,1-1 0,13-1 0,28-4-49,0-3-1,105-29 1,-27 5 133,419-51 460,-408 73-588,268 15 1,930 82 137,-588-88-62,-448-25-52,295-18 79,649 57 789,-777 29-788,129 6 49,-104-24-214,335 1-51,57-24-100,-859-1 184,141-2-27,181-27-1,-66-25 5,-235 40 24,-1-2 0,-1-3 0,67-34 0,-110 48-3,0 0 0,0-1 0,-1 0-1,1 0 1,-1-1 0,-1 0 0,1 0 0,-1 0-1,0-1 1,-1 0 0,0 0 0,0 0 0,-1-1 0,0 1-1,5-18 1,-3 8 12,-2-1-1,-1 1 0,0-1 1,-1 0-1,-1 0 0,-1 0 1,-2-20-1,1 26-13,-2 0-1,1-1 1,-2 1-1,0 1 1,0-1 0,-1 1-1,-1-1 1,0 1-1,-1 1 1,0-1-1,0 1 1,-2 1 0,1-1-1,-1 1 1,-1 1-1,1 0 1,-21-14-1,9 8 30,-1 1 0,-1 1 0,0 2 0,0 0 0,-2 1 0,1 1 0,-1 2 0,-31-6-1,-189-22 8,8 2-79,-186-34 119,-5 37 94,33 32-160,-106-3 0,499 1-5,-100-2 110,-157 14 1,228-8-88,0 1 1,1 2-1,0 1 0,0 1 1,1 1-1,0 2 0,1 1 1,1 1-1,-42 28 0,55-32-14,-1 2-1,2 0 1,0 0-1,0 1 1,1 1-1,1 0 1,-14 21-1,20-26-12,0 1 0,1-1-1,0 1 1,0 0 0,1 0-1,1 0 1,-1 0 0,1 0-1,1 1 1,0-1-1,1 0 1,0 1 0,0-1-1,3 12 1,1 0-7,1 0 0,1 1 0,2-2 0,0 1 0,1-1 0,1-1 0,1 1 0,0-2 0,2 1 0,0-2 0,1 0 0,1 0 0,1-2 0,1 0 0,0-1 0,0 0 0,2-1 0,0-1 0,38 19 0,19 4-140,127 41 0,91 4-134,-193-61 252,1-3 1,1-6-1,0-3 0,1-6 0,-1-3 1,183-28-1,-24-18-21,453-145 0,-625 161 33,-3-3 0,0-4 0,114-70 1,-150 76-40,-1-2 0,-2-3 0,-2-2 0,-1-1 0,-3-3 0,56-69 0,-85 94 29,0-1-1,-1 0 1,-1 0 0,-1-1-1,12-30 1,-19 41 26,0-1 0,-1 1 1,0-1-1,0 0 0,-1 1 1,-1-1-1,1 0 0,-2 0 0,1 0 1,-1 0-1,-1 1 0,0-1 1,0 0-1,-7-16 0,0 7 8,0 1-1,-2 1 0,0 0 1,-1 1-1,0 0 0,-2 0 1,0 2-1,0 0 0,-1 0 0,-1 1 1,0 1-1,-29-16 0,2 5 7,0 2 0,-2 1 0,0 3 0,-56-14 0,32 15-26,-1 2 1,0 4-1,-1 3 0,-74 2 0,13 9-22,-164 25-1,90 3 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0.985"/>
    </inkml:context>
    <inkml:brush xml:id="br0">
      <inkml:brushProperty name="width" value="0.05" units="cm"/>
      <inkml:brushProperty name="height" value="0.05" units="cm"/>
    </inkml:brush>
  </inkml:definitions>
  <inkml:trace contextRef="#ctx0" brushRef="#br0">109 29 15507,'2'-22'1701,"-4"15"-460,-2 13-456,-3 13 381,-5 42 173,-7 98-1,11 64-747,7-162-229,0-22-203,4 252 1215,-3-285-1336,1 1-1,0-1 1,-1 0 0,2 0 0,-1 0 0,1 0 0,0 0-1,0 0 1,1 0 0,3 6 0,-6-12-35,0 0 1,1 1-1,-1-1 1,0 0-1,1 1 1,-1-1-1,1 0 1,-1 0-1,0 1 1,1-1-1,-1 0 1,1 0-1,-1 0 0,1 1 1,-1-1-1,1 0 1,-1 0-1,1 0 1,-1 0-1,1 0 1,-1 0-1,1 0 1,-1 0-1,0 0 1,1 0-1,-1-1 1,1 1-1,-1 0 1,1 0-1,-1 0 0,1 0 1,-1-1-1,0 1 1,1 0-1,-1-1 1,1 1-1,12-16 64,-8 4-78,0 0 0,-1-1 1,0 1-1,-1-1 1,-1 0-1,0 0 0,0 0 1,-2 1-1,1-2 0,-3-14 1,-2-14-202,-17-76-1,-10 5-110,27 101 261,-1 1 0,0 0 0,0 0 0,-1 0 0,-1 0 0,0 1 0,-10-12 0,16 21 52,0 0 0,0 0 0,0 0 0,0 0 0,0 0 0,0 0 0,0 0 0,0 1 0,0-1-1,-1 0 1,1 1 0,0-1 0,-2 0 0,2 1 7,1 0 1,0 1-1,0-1 1,-1 0-1,1 0 0,0 0 1,0 0-1,-1 0 0,1 0 1,0 1-1,0-1 1,-1 0-1,1 0 0,0 0 1,0 1-1,0-1 0,-1 0 1,1 0-1,0 1 1,0-1-1,0 0 0,0 1 1,0-1-1,-1 0 0,1 0 1,0 1-1,0-1 0,0 0 1,0 1-1,0-1 1,0 0-1,0 0 0,0 1 1,0 0-1,1 3-9,-1 0 1,0 1-1,1-1 0,0 0 1,0 0-1,4 8 1,-2-5 14,0 1 1,1-1 0,0 0-1,0 0 1,1 0 0,0-1-1,0 0 1,1 0 0,-1 0 0,12 8-1,-13-11 17,0-1-1,0 1 1,1-1 0,-1 0-1,1 0 1,-1-1-1,1 1 1,0-1-1,-1 0 1,1 0 0,0-1-1,0 1 1,0-1-1,0 0 1,0-1-1,0 1 1,-1-1 0,1 0-1,5-1 1,2-3-125,-1 0 1,1 0-1,-1-2 1,0 1-1,-1-1 1,0-1-1,0 1 1,0-2-1,-1 0 1,0 0-1,-1 0 1,0-1-1,12-19 1,-8 6-231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2.304"/>
    </inkml:context>
    <inkml:brush xml:id="br0">
      <inkml:brushProperty name="width" value="0.05" units="cm"/>
      <inkml:brushProperty name="height" value="0.05" units="cm"/>
    </inkml:brush>
  </inkml:definitions>
  <inkml:trace contextRef="#ctx0" brushRef="#br0">226 153 8906,'16'-22'1220,"0"0"1418,-1-1 1,21-43-1,-36 65-2493,1 0 0,-1 0-1,0 0 1,1 0 0,-1 0-1,0 0 1,1 0 0,-1 0-1,0 0 1,0 0 0,0 0-1,0 0 1,0 0 0,0 0-1,0-1 1,0 2-78,-1-1 1,1 1-1,0 0 0,0 0 1,0 0-1,-1-1 0,1 1 1,0 0-1,-1 0 0,1 0 1,0 0-1,0 0 0,-1-1 1,1 1-1,0 0 0,-1 0 1,1 0-1,0 0 0,-1 0 1,1 0-1,0 0 1,0 0-1,-1 0 0,1 0 1,0 0-1,-1 0 0,1 1 1,0-1-1,0 0 0,-1 0 1,1 0-1,-5 2 248,1 0 1,0 1-1,0-1 0,0 1 0,-5 4 1,-33 31 37,2 1 1,2 2 0,2 2-1,-62 93 1,96-132-348,-1 1 1,1-1-1,0 0 0,0 1 1,0-1-1,1 1 0,-2 7 1,3-11-7,0 0 0,0-1 1,0 1-1,0 0 0,0 0 1,0 0-1,0-1 0,0 1 1,0 0-1,0 0 0,1-1 1,-1 1-1,0 0 0,1 0 1,-1-1-1,0 1 0,1 0 0,-1-1 1,1 1-1,0 0 0,0 0 0,0 0-1,1-1 1,-1 1-1,0-1 0,0 1 1,1-1-1,-1 0 0,0 1 1,1-1-1,-1 0 0,0 0 1,1 0-1,-1 0 1,0 0-1,1 0 0,1-1 1,14-2-13,0 0 1,0-2 0,24-9 0,-20 6 22,31-6 1,-52 14-12,1-1 1,-1 1 0,1 0 0,-1 0 0,1 0 0,-1 0-1,1-1 1,0 1 0,-1 0 0,1 0 0,-1 0 0,1 0-1,0 0 1,-1 1 0,1-1 0,-1 0 0,1 0 0,0 0 0,-1 0-1,1 1 1,-1-1 0,1 0 0,0 1 0,-6 10 21,-23 16 42,24-24-54,-16 15 50,0 1 0,1 0 0,1 2 0,2 0 0,-20 31 0,30-42-44,0 0 0,1 0 0,0 1 0,1-1 1,0 1-1,0 0 0,2 0 0,-1 0 0,1 1 0,1-1 0,0 0 1,0 1-1,1-1 0,1 1 0,2 13 0,-2-21-12,0 0 0,0 0 1,1-1-1,0 1 0,-1 0 0,1-1 0,1 1 0,-1-1 0,0 1 1,1-1-1,0 0 0,0 0 0,0 0 0,0 0 0,0-1 1,0 1-1,1-1 0,-1 0 0,1 0 0,-1 0 0,1-1 0,0 1 1,0-1-1,0 0 0,0 0 0,0 0 0,0 0 0,8 0 1,6-1-76,-1 0 0,1-1 0,-1 0 0,1-2 0,24-6 0,-19 4 28,-1-1-1,0-2 1,0 0 0,-1-1-1,0-2 1,0 0 0,22-16-1,-9-1-113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3.194"/>
    </inkml:context>
    <inkml:brush xml:id="br0">
      <inkml:brushProperty name="width" value="0.05" units="cm"/>
      <inkml:brushProperty name="height" value="0.05" units="cm"/>
    </inkml:brush>
  </inkml:definitions>
  <inkml:trace contextRef="#ctx0" brushRef="#br0">19 559 17052,'-16'16'2318,"14"-14"-947,11-10-191,37-38-255,-2-2-1,43-59 1,-63 74-739,-2-1-1,-2 0 1,-1-2-1,24-63 1,-38 85-122,-1 0 0,-1 0 0,3-19 1,-6 29-46,1 1 1,-1-1-1,0 1 1,-1-1-1,1 0 1,-1 1 0,1-1-1,-3-5 1,3 8-10,-1 0 0,0 0 0,1 0 0,-1 0 0,0-1 1,0 1-1,1 0 0,-1 0 0,0 1 0,0-1 0,0 0 0,0 0 1,0 0-1,0 1 0,0-1 0,-1 0 0,1 1 0,0-1 0,0 1 0,0-1 1,-1 1-1,1 0 0,-2-1 0,0 1 3,0 1 0,0-1 0,0 0 0,0 1 1,0-1-1,0 1 0,0 0 0,0 0 0,1 0 0,-1 1 0,0-1 0,1 1 0,-1-1 0,1 1 1,-1 0-1,1 0 0,0 0 0,0 0 0,0 0 0,0 0 0,0 1 0,-3 4 0,-4 7 10,1 0-1,-12 29 1,19-41-21,-11 29 2,1 0 0,2 1 0,1 0 0,-6 58 0,8-17-13,4 78 0,2-122 2,1 0-1,2 0 0,1-1 1,2 1-1,0-1 1,2 0-1,1 0 0,1-1 1,2 0-1,28 49 0,-34-68 4,-4-5-24,0-1 0,0 1 0,-1-1 0,1 1 0,-1 0 0,0 0 0,1-1 0,-1 1 0,0 0 0,0 6 0,-1-9 13,1 0-1,-1 0 1,0 1-1,-1-1 1,1 0 0,0 0-1,0 1 1,0-1-1,0 0 1,0 0-1,0 0 1,0 1-1,0-1 1,0 0-1,0 0 1,0 0-1,0 1 1,-1-1 0,1 0-1,0 0 1,0 0-1,0 0 1,0 0-1,-1 1 1,1-1-1,0 0 1,0 0-1,0 0 1,0 0 0,-1 0-1,1 0 1,0 0-1,0 0 1,0 0-1,-1 0 1,1 0-1,0 0 1,0 0-1,-1 0 1,1 0-1,0 0 1,0 0 0,0 0-1,-1 0 1,1 0-1,0 0 1,0 0-1,0 0 1,-1 0-1,1 0 1,0 0-1,0 0 1,0 0 0,-1-1-1,1 1 1,-11-7-865,4-2 294,0 0 0,0 0 0,1 0 0,0-1 0,1 0 0,0 0 1,1-1-1,0 1 0,-4-18 0,-3-15-650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3.601"/>
    </inkml:context>
    <inkml:brush xml:id="br0">
      <inkml:brushProperty name="width" value="0.05" units="cm"/>
      <inkml:brushProperty name="height" value="0.05" units="cm"/>
    </inkml:brush>
  </inkml:definitions>
  <inkml:trace contextRef="#ctx0" brushRef="#br0">0 244 11498,'26'-6'1157,"0"-2"-1,-1-1 0,0-1 0,-1-1 1,0 0-1,-1-2 0,0-1 0,40-34 1,-55 41-884,-1-1 0,0 1 0,10-15 1,-16 20-228,1 0 0,-1 1 0,0-1 0,0 0 0,0 0 0,0 0 1,0 0-1,-1-1 0,1 1 0,-1 0 0,1 0 0,-1 0 1,0 0-1,0-1 0,0 1 0,0 0 0,0 0 0,0 0 0,-1-1 1,1 1-1,-1 0 0,1 0 0,-3-4 0,2 5-26,0 0 1,0-1-1,0 1 0,0 0 0,-1 0 0,1 0 1,0 0-1,-1 0 0,1 0 0,-1 0 1,1 1-1,-1-1 0,1 1 0,-1-1 0,0 1 1,1-1-1,-1 1 0,0 0 0,1 0 1,-1 0-1,0 0 0,1 0 0,-1 0 0,0 0 1,1 0-1,-1 1 0,0-1 0,1 1 1,-1-1-1,1 1 0,-3 1 0,-2 0 18,0 1 1,0 0-1,0 0 0,1 0 0,-1 1 1,-7 7-1,5-3-36,0 1-1,1 0 1,1 0-1,-1 1 1,2-1 0,-1 1-1,1 1 1,1-1-1,0 1 1,0 0 0,1 0-1,1 0 1,-1 0-1,2 0 1,0 1 0,0-1-1,1 1 1,0-1-1,3 12 1,-3-19-18,1-1 0,-1 1-1,1-1 1,0 1 0,0-1-1,1 1 1,-1-1 0,1 0 0,-1 0-1,1 0 1,0 0 0,0 0 0,1 0-1,2 3 1,-3-5-20,0 1 0,-1-1 0,1 0 0,0 0 0,0 0 0,0 0 0,0 0 0,0-1 0,1 1 0,-1 0-1,0-1 1,0 0 0,0 1 0,0-1 0,1 0 0,-1 0 0,0 0 0,0-1 0,0 1 0,1 0 0,-1-1 0,0 0 0,0 1 0,3-2-1,3-2 20,0 0 0,1-1-1,-2 0 1,1 0-1,0-1 1,-1 0-1,0 0 1,7-9-1,3-4 1,24-37-1,-11 8-139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4.214"/>
    </inkml:context>
    <inkml:brush xml:id="br0">
      <inkml:brushProperty name="width" value="0.05" units="cm"/>
      <inkml:brushProperty name="height" value="0.05" units="cm"/>
    </inkml:brush>
  </inkml:definitions>
  <inkml:trace contextRef="#ctx0" brushRef="#br0">96 27 19340,'-3'-19'1441,"-1"11"-716,1 13 4,-4 25 468,-5 49-1,3-8-907,-4 0-252,-27 191-356,38-251 196,1-8 71,1-1 0,-1 1 0,1-1-1,-1 0 1,1 1 0,0-1 0,0 1 0,0-1 0,1 1 0,-1-1 0,0 1 0,1-1 0,0 0 0,-1 1 0,1-1-1,1 3 1,-1-5 12,0 0-1,-1 1 0,1-1 1,-1 0-1,1 1 0,0-1 1,-1 0-1,1 0 0,0 1 1,-1-1-1,1 0 0,0 0 1,0 0-1,-1 0 0,1 0 1,0 0-1,-1 0 1,1 0-1,0-1 0,0 1 1,-1 0-1,1 0 0,0-1 1,-1 1-1,1 0 0,-1 0 1,1-1-1,0 1 0,-1-1 1,1 1-1,-1-1 0,1 1 1,-1-1-1,1 1 0,-1-1 1,1 1-1,-1-1 0,1 0 1,20-25-974,18-42-649,-26 45 846,30-43 0,-43 66 820,0 0-1,0 1 0,0-1 0,0 1 1,0-1-1,0 0 0,0 1 1,0-1-1,0 1 0,0-1 0,0 0 1,0 1-1,0-1 0,0 0 0,1 1 1,-1-1-1,0 0 0,0 1 0,0-1 1,1 0-1,-1 1 0,0-1 0,1 0 1,-1 0-1,0 1 0,0-1 0,1 0 1,-1 0-1,0 0 0,1 1 0,-1-1 1,0 0-1,1 0 0,-1 0 0,1 0 1,-1 0-1,0 0 0,1 0 0,-1 0 1,0 0-1,1 0 0,-1 0 0,1 0 1,-1 0-1,0 0 0,1 0 0,-1 0 1,0 0-1,1 0 0,-1-1 1,1 1-1,-1 0 0,0 0 0,1 0 1,-1-1-1,0 1 0,0 0 0,1 0 1,-1-1-1,0 1 0,0 0 0,1 0 1,-1-1-1,0 1 0,0 0 0,0-1 1,1 1-1,-1-1 0,0 1 0,3 40 327,-2-28-246,0-2 11,0 0 1,0 0 0,1 0-1,1 0 1,6 16-1,-8-24-68,-1 0 0,1 0 0,0-1-1,0 1 1,1 0 0,-1-1 0,0 1-1,0-1 1,1 1 0,-1-1 0,1 0-1,-1 0 1,1 1 0,0-1 0,-1 0-1,1 0 1,0-1 0,0 1 0,0 0-1,0 0 1,0-1 0,-1 1 0,1-1-1,0 0 1,0 0 0,0 0 0,0 0-1,0 0 1,0 0 0,0 0 0,0 0-1,0-1 1,0 1 0,0-1 0,0 0-1,2-1 1,6-2 117,-1 0 0,0-1 0,-1 0-1,1-1 1,-1 0 0,0 0 0,0-1-1,-1 0 1,10-12 0,-3 2 180,-1 0 0,-1-1 1,14-28-1,-12 17-13,-2-1 1,0-1-1,-3 0 1,0 0-1,8-64 1,-17 77-202,-5 35-117,-25 173-142,27-152 145,1 0-1,1 0 1,6 40-1,-4-64 3,2 0 1,8 28-1,-10-37-24,1 0 0,0 0 0,1 0 0,-1 0 0,1 0 0,0-1 0,0 1 0,1-1 0,-1 0 0,7 6 0,-10-10 1,1 1 0,-1-1 1,1 1-1,-1-1 0,1 1 0,-1-1 0,1 1 1,0-1-1,-1 0 0,1 1 0,0-1 1,-1 0-1,1 1 0,0-1 0,-1 0 1,1 0-1,0 0 0,-1 0 0,1 0 1,0 0-1,-1 0 0,1 0 0,0 0 1,0 0-1,-1 0 0,1 0 0,0 0 0,-1 0 1,1-1-1,0 1 0,-1 0 0,1-1 1,0 1-1,-1 0 0,1-1 0,-1 1 1,1-1-1,0-1-36,0 1 0,0 0 1,-1-1-1,1 1 0,-1 0 1,1-1-1,-1 1 0,0-1 1,1 1-1,-1-1 0,0 1 1,0-1-1,0 1 0,0 0 0,0-1 1,-1 1-1,1-1 0,-1-1 1,-3-10-245,-1 0 0,0 0 0,-1 1 0,0 0 0,-1 0 0,-16-21 0,-59-61 465,50 65 513,24 22-220,0 0 0,1 0 0,0 0 0,-11-15 0,18 22-434,0 0 0,0 0-1,0 0 1,0 0 0,0 0-1,0-1 1,0 1 0,0 0-1,0 0 1,0 0 0,0 0-1,0 0 1,0 0 0,0-1-1,0 1 1,0 0 0,0 0-1,0 0 1,1 0 0,-1 0-1,0 0 1,0-1 0,0 1-1,0 0 1,0 0 0,0 0-1,0 0 1,0 0 0,0 0-1,0 0 1,1 0 0,-1-1-1,0 1 1,0 0 0,0 0-1,0 0 1,0 0 0,0 0-1,1 0 1,-1 0-1,0 0 1,0 0 0,0 0-1,0 0 1,0 0 0,0 0-1,1 0 1,-1 0 0,0 0-1,0 0 1,0 0 0,0 0-1,0 0 1,1 0 0,9 1 329,27 4-240,0 0-1368,74 1 0,-62-10 704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5.412"/>
    </inkml:context>
    <inkml:brush xml:id="br0">
      <inkml:brushProperty name="width" value="0.05" units="cm"/>
      <inkml:brushProperty name="height" value="0.05" units="cm"/>
    </inkml:brush>
  </inkml:definitions>
  <inkml:trace contextRef="#ctx0" brushRef="#br0">1 158 16011,'3'0'364,"0"-1"-1,1 1 0,-1-1 1,0 0-1,0 0 0,0-1 1,0 1-1,0-1 0,4-2 0,11-6 629,2 2-212,-1 2-1,28-7 1,-40 11-679,0 1 1,0 0 0,0 0-1,1 1 1,-1 0 0,0 0-1,0 1 1,1-1 0,-1 2-1,11 2 1,-16-3-85,0 0 0,0-1-1,0 1 1,0 1 0,0-1-1,0 0 1,0 0 0,-1 1 0,1-1-1,0 1 1,-1-1 0,1 1 0,-1 0-1,0 0 1,1 0 0,-1 0-1,0 0 1,0 0 0,1 3 0,-1-1-6,0 0 0,-1 0 0,1 0 0,-1-1 1,0 1-1,0 0 0,-1 0 0,1 0 0,-1 0 0,-1 6 1,-4 7-6,-1 0 0,0 0 1,-19 30-1,20-38 9,-5 10-5,-18 32 10,27-46-19,0 0-1,0 0 1,0 0 0,0 1 0,1-1-1,0 1 1,-1 9 0,2-14-3,0-1 1,0 1 0,1 0 0,-1-1 0,0 1 0,0 0-1,0-1 1,0 1 0,1-1 0,-1 1 0,0 0-1,1-1 1,-1 1 0,1-1 0,-1 1 0,0-1 0,1 1-1,-1-1 1,1 1 0,-1-1 0,1 0 0,-1 1 0,1-1-1,0 0 1,-1 1 0,1-1 0,-1 0 0,1 0-1,0 1 1,-1-1 0,1 0 0,0 0 0,-1 0 0,1 0-1,0 0 1,-1 0 0,1 0 0,0 0 0,-1 0-1,1 0 1,0-1 0,-1 1 0,2 0 0,32-11-23,-13 0 17,0-1 0,0 0 0,-2-2 1,1 0-1,23-24 0,79-90 82,-113 119-22,-2 0 0,1-1 0,-1 0 0,0 0 0,8-17 0,-26 56 101,-14 58 1,21-71-151,2 0 0,0 0 1,1 1-1,0-1 0,3 25 0,-2-38-4,1 0 0,-1 0 0,1 0-1,0 0 1,0 0 0,0 0 0,0 0-1,0 0 1,1-1 0,-1 1 0,1 0-1,0-1 1,-1 1 0,1-1 0,3 3-1,-3-4 3,-1 0 0,1 0-1,0 0 1,0 0 0,0 0-1,0 0 1,0-1-1,0 1 1,0-1 0,0 1-1,0-1 1,0 0 0,0 1-1,0-1 1,0 0-1,0-1 1,0 1 0,0 0-1,0 0 1,0-1 0,0 1-1,4-3 1,4-1 11,0-1-1,-1 0 1,1 0 0,-1-1 0,0-1 0,-1 0 0,0 0 0,0 0 0,0-1-1,7-11 1,-1 1 41,-1 0 0,0-2-1,17-38 1,-26 50-39,-2 4-6,1-1 1,-1 1-1,0-1 0,0 1 1,-1-1-1,1 0 0,-1 0 0,0 1 1,-1-1-1,1 0 0,-1 0 1,0-7-1,0 11-9,0 1 1,0 0-1,0 0 0,0 0 1,0 0-1,0-1 0,0 1 1,0 0-1,-1 0 0,1 0 1,0 0-1,0 0 0,0-1 1,0 1-1,0 0 0,0 0 1,0 0-1,0 0 0,-1 0 1,1 0-1,0 0 0,0-1 1,0 1-1,0 0 0,0 0 1,-1 0-1,1 0 0,0 0 1,0 0-1,0 0 0,0 0 1,-1 0-1,1 0 0,0 0 1,0 0-1,0 0 0,0 0 1,-1 0-1,1 0 0,0 0 1,0 0-1,0 0 0,0 0 1,-1 1-1,-7 6 18,-4 10 2,5-4-27,1 1 0,1 0 0,1-1 1,0 2-1,0-1 0,2 0 0,0 1 0,0-1 0,1 1 0,2 20 0,-1-33 13,0 0 1,0 0-1,0 0 0,0 0 0,1 0 0,-1 0 1,0 0-1,1 0 0,0 0 0,-1 0 1,1-1-1,0 1 0,0 0 0,0 0 0,0-1 1,1 1-1,-1-1 0,0 1 0,1-1 1,-1 1-1,1-1 0,-1 0 0,1 0 0,0 0 1,-1 0-1,1 0 0,0 0 0,0 0 0,0 0 1,-1-1-1,1 1 0,0-1 0,0 1 1,0-1-1,0 0 0,0 0 0,0 0 0,0 0 1,0 0-1,0 0 0,4-2 0,3 0 41,0 0 1,0-1-1,0-1 0,0 1 0,-1-1 1,1-1-1,11-8 0,-6 3 29,0-1 0,-1 0 0,-1-1 0,0 0 0,19-25 0,-26 30-53,-1 0 0,1 0 0,-1 0 0,-1 0 0,0-1 0,0 1 0,0-1 0,-1 0-1,0 0 1,0 0 0,-1 0 0,0 0 0,-1 0 0,0-12 0,0 19-19,0 0-1,0-1 1,0 1-1,-1 0 1,1 0 0,0-1-1,-1 1 1,1 0-1,-1 0 1,0 0-1,1 0 1,-1 0 0,0-1-1,0 1 1,1 1-1,-1-1 1,0 0-1,0 0 1,0 0 0,0 0-1,0 1 1,0-1-1,-2-1 1,2 2-3,0 0 1,0 0-1,1 0 1,-1 0-1,0 0 1,0 0-1,1 0 1,-1 1-1,0-1 1,0 0-1,1 0 1,-1 0 0,0 1-1,1-1 1,-1 0-1,0 1 1,1-1-1,-1 1 1,0-1-1,1 1 1,-1-1-1,1 1 1,-1-1-1,1 1 1,-1 0-1,1-1 1,-1 1-1,1 0 1,0-1-1,-1 1 1,1 0-1,0-1 1,0 1-1,-1 0 1,1 0 0,0-1-1,0 1 1,0 0-1,0 0 1,0 0-1,-1 3-5,1 1 0,-1-1 0,1 0-1,0 0 1,0 0 0,0 1 0,0-1 0,1 0 0,0 0-1,0 0 1,0 0 0,2 5 0,-2-7 2,0 0 1,0 0-1,0-1 1,0 1-1,1-1 1,-1 1-1,0-1 1,1 1-1,-1-1 1,1 0-1,0 0 1,-1 1 0,1-1-1,0 0 1,0-1-1,-1 1 1,1 0-1,0 0 1,0-1-1,0 1 1,0-1-1,0 0 1,0 0-1,0 1 1,0-1-1,0 0 1,0-1-1,3 1 1,4-2 0,-1 0-1,1-1 1,-1 0 0,0 0-1,0-1 1,0 0 0,0 0-1,0-1 1,-1 0 0,0 0-1,0-1 1,-1 0 0,7-6-1,4-7 9,0-1-1,-1 0 0,16-28 0,-20 26-6,-5 8-104,-10 33 11,-6 14 39,0-5 42,2 1 1,1 0 0,1 0 0,-2 58-1,7-85 17,0 0-1,0 0 1,0 0-1,0 0 1,0 0-1,0 0 1,1 0-1,-1 0 0,1 0 1,0 0-1,-1 0 1,1 0-1,0 0 1,0 0-1,0-1 0,0 1 1,1 0-1,-1-1 1,0 1-1,1-1 1,-1 1-1,1-1 1,-1 0-1,1 0 0,0 0 1,-1 1-1,1-2 1,0 1-1,0 0 1,2 1-1,0-2 9,1 0-1,-1 1 0,0-1 1,1-1-1,-1 1 0,0-1 1,1 0-1,-1 0 0,0 0 1,0 0-1,0-1 0,0 1 1,4-3-1,2-1-51,-1 0 1,1-1-1,13-11 1,-21 15-68,0 1 0,0-1 1,0 0-1,0 1 0,-1-1 1,1 0-1,0 0 0,-1 0 1,0 0-1,1-1 0,-1 1 1,0 0-1,0 0 0,0-1 1,0 1-1,-1-1 0,1 1 1,-1-1-1,1 1 0,-1-1 1,0-3-1,-1 4-61,0 0 0,0-1 1,0 1-1,-1 0 0,1 0 0,-1 0 0,1 0 1,-1 1-1,0-1 0,1 0 0,-1 1 0,0-1 1,0 1-1,-4-3 0,-7-2-590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5.852"/>
    </inkml:context>
    <inkml:brush xml:id="br0">
      <inkml:brushProperty name="width" value="0.05" units="cm"/>
      <inkml:brushProperty name="height" value="0.05" units="cm"/>
    </inkml:brush>
  </inkml:definitions>
  <inkml:trace contextRef="#ctx0" brushRef="#br0">15 7 20852,'0'-4'1881,"-2"1"-1345,-1 3-248,0 0 1000,1 3-616,0 3-1392,1 0-408,-1-1 872,2 4-208,2 2-176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6.237"/>
    </inkml:context>
    <inkml:brush xml:id="br0">
      <inkml:brushProperty name="width" value="0.05" units="cm"/>
      <inkml:brushProperty name="height" value="0.05" units="cm"/>
    </inkml:brush>
  </inkml:definitions>
  <inkml:trace contextRef="#ctx0" brushRef="#br0">129 0 16732,'-7'6'646,"0"0"0,-1-1-1,1 0 1,-18 8 0,16-9-197,0 2 0,0-1-1,-11 8 1,18-10-395,-1-1 1,1 0 0,0 1 0,0 0 0,-1-1 0,2 1-1,-1 0 1,0 0 0,0 0 0,1 0 0,0 0 0,0 0-1,0 1 1,-1 3 0,2-6-56,-1 0-1,1 0 1,0 1-1,0-1 1,0 0-1,0 0 1,1 0-1,-1 1 1,0-1-1,0 0 1,1 0-1,-1 0 1,0 0-1,1 1 1,-1-1-1,1 0 1,0 0-1,-1 0 1,1 0-1,0 0 1,0 0-1,0-1 1,-1 1-1,1 0 1,0 0-1,0 0 1,0-1-1,0 1 1,0-1-1,1 1 1,-1-1-1,0 1 1,0-1-1,0 1 1,0-1-1,2 0 1,5 2-57,1-1 1,-1 0 0,0 0 0,10-1-1,-12 0 15,15 0-90,5-1-223,31 5 0,-49-4 279,-1 2-1,0-1 1,1 1 0,-1 0 0,0 0 0,0 1 0,0 0 0,12 8 0,-18-10 85,0-1 1,1 1-1,-1 0 0,0 0 1,0 0-1,0 0 1,0 0-1,0 0 0,0 1 1,0-1-1,0 0 1,-1 0-1,1 1 1,0-1-1,-1 0 0,1 1 1,-1-1-1,1 1 1,-1-1-1,0 1 0,1-1 1,-1 1-1,0-1 1,0 3-1,-1-1 68,0 0-1,0 0 1,0 0-1,0-1 1,0 1-1,-1 0 1,1-1 0,-1 1-1,0-1 1,1 1-1,-5 3 1,-3 3 352,-1-1 1,0 0-1,-1 0 1,-19 11-1,-13 0 739,39-18-1165,1 0 0,0 0 0,-1 0 1,1 0-1,-1-1 0,1 1 0,-1-1 0,0 0 1,1 0-1,-6-1 0,8 0-42,1 1 0,-1 0-1,1 0 1,-1 0 0,1-1 0,0 1 0,-1 0-1,1 0 1,-1-1 0,1 1 0,0 0 0,-1-1-1,1 1 1,0 0 0,-1-1 0,1 1 0,0-1 0,0 1-1,0 0 1,-1-1 0,1 1 0,0-1 0,0 1-1,0-1 1,0 1 0,0-1 0,0 1 0,-1 0-1,1-1 1,0 1 0,1-1 0,-1 1 0,0-1-1,0 1 1,0-1 0,0 1 0,0-1 0,0 1-1,0-1 1,1 0 0,9-17-371,-10 17 398,18-20-518,12 0-197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6.674"/>
    </inkml:context>
    <inkml:brush xml:id="br0">
      <inkml:brushProperty name="width" value="0.05" units="cm"/>
      <inkml:brushProperty name="height" value="0.05" units="cm"/>
    </inkml:brush>
  </inkml:definitions>
  <inkml:trace contextRef="#ctx0" brushRef="#br0">152 309 15699,'-17'23'2005,"-26"29"0,25-31-630,-20 28 0,33-41-1190,0 0 1,1 1 0,0-1 0,0 1 0,1 0 0,0 0-1,-3 15 1,5-22-148,1 1 0,0-1 0,-1 1 0,1-1 0,0 1 0,0-1 0,0 1 0,1-1 0,-1 1 0,0 0 0,1-1 0,0 0 0,0 1 0,-1-1 0,1 1 0,1-1 0,-1 0 0,0 0 0,3 4 0,-1-4-17,-1 0 0,0-1 0,0 1 0,1-1 1,-1 0-1,1 1 0,-1-1 0,1 0 0,0-1 0,-1 1 0,1 0 1,0-1-1,-1 1 0,1-1 0,0 0 0,0 0 0,5-1 0,4 0-9,1-2 0,-1 1 0,0-2 0,0 1 0,0-2 0,0 0 0,-1 0 0,0-1 0,0 0 0,0-1 0,-1 0 0,0-1 0,0 0 0,14-16 0,-2 1-1,-2-2 0,-1 0-1,-1 0 1,26-50 0,-30 47-8,-2 1-1,0-2 1,9-35 0,-18 54-4,-1 1-1,0-1 0,0 0 0,-1 1 1,-1-1-1,1 0 0,-2 0 1,1 0-1,-1 0 0,-1 1 1,0-1-1,0 0 0,-7-17 1,8 25-1,0 0 1,0-1-1,-1 1 1,1 0 0,-1 0-1,0 0 1,1 0-1,-1 0 1,0 0-1,0 1 1,0-1 0,0 0-1,0 1 1,-1 0-1,1-1 1,0 1 0,-5-1-1,3 1 1,0 0 0,0 1-1,0-1 1,0 1 0,0 0 0,0 0-1,1 1 1,-1-1 0,0 1 0,-7 2-1,0 1 11,0 1 0,0 0-1,0 0 1,1 1-1,0 1 1,0-1-1,-9 10 1,7-5 25,1 0 0,0 1 0,0 1 0,-14 23-1,21-30-16,0 0 0,0 1 1,1 0-1,0-1 0,1 1 0,-1 0 0,1 1 0,1-1 0,-1 0 0,1 0 0,0 1 0,1 11 0,0-17-16,1 0 1,-1 1-1,1-1 1,-1 0-1,1 0 1,0 0-1,0 0 1,0 0-1,0 0 1,1 0-1,-1 0 1,0-1-1,1 1 1,-1 0-1,1-1 1,-1 1-1,1-1 1,0 1-1,0-1 1,0 0-1,0 0 1,0 0-1,0 0 1,0 0-1,3 1 1,6 1-60,0-1 0,0 0-1,22 2 1,-12-2-43,-6 0 20,1 0 0,-1 2-1,-1-1 1,1 2 0,0 0-1,19 10 1,-28-12 63,-1 0 0,0 1 0,0-1-1,0 1 1,0 0 0,0 1 0,-1-1 0,0 1 0,0 0 0,0 0 0,0 0-1,-1 0 1,0 1 0,0-1 0,0 1 0,-1 0 0,0 0 0,2 9 0,-2-9-6,-1 1 1,0 0 0,0 0-1,-1 0 1,1 0 0,-2 1-1,1-1 1,-1 0 0,-3 12-1,-7-3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7.533"/>
    </inkml:context>
    <inkml:brush xml:id="br0">
      <inkml:brushProperty name="width" value="0.05" units="cm"/>
      <inkml:brushProperty name="height" value="0.05" units="cm"/>
    </inkml:brush>
  </inkml:definitions>
  <inkml:trace contextRef="#ctx0" brushRef="#br0">8 284 17148,'-1'2'225,"0"-1"1,0 1 0,0-1 0,0 1-1,1-1 1,-1 1 0,1-1 0,-1 1-1,1 0 1,0-1 0,-1 1 0,1-1-1,0 4 1,0-4-171,0-1 1,1 1-1,-1-1 1,0 0-1,0 1 0,1-1 1,-1 1-1,0-1 1,1 1-1,-1-1 0,0 0 1,1 1-1,-1-1 1,0 0-1,1 1 0,-1-1 1,1 0-1,-1 1 1,1-1-1,-1 0 0,1 0 1,-1 0-1,1 0 1,-1 1-1,1-1 0,-1 0 1,1 0-1,-1 0 1,1 0-1,-1 0 0,1 0 1,-1 0-1,1 0 1,-1 0-1,1 0 0,-1-1 1,1 1-1,-1 0 0,1 0 1,-1 0-1,1-1 1,-1 1-1,0 0 0,1-1 1,8-3 144,0 0 1,-1-1-1,0 0 0,0-1 1,0 0-1,0 0 1,12-14-1,-3 2 95,26-38-1,-34 42-148,-1 0 1,0 0-1,7-21 0,-12 28-90,-1 0 0,0 0 1,0 0-1,0-1 1,-1 1-1,0-1 0,-1 1 1,0-1-1,-1-8 1,1 15-48,1 0 0,-1 0 0,0 0 0,-1 0 0,1 0 0,0 0 0,0 0 0,0 0 0,0 0 0,-1 0 0,1 0 0,-1 0 0,1 1 0,-1-1 0,1 0 0,-1 0 0,1 0 0,-1 0 0,1 1 0,-1-1 0,0 0 0,0 1 0,1-1 0,-1 0 0,0 1 0,0-1 0,0 1 0,0-1 0,0 1 0,0 0 0,1-1 0,-1 1 0,0 0 0,0 0 0,0-1 0,0 1 0,0 0 0,0 0 0,0 0 0,0 0 0,0 0 0,0 1 0,0-1 0,0 0 0,-2 1 0,-1 1 14,-1 0 0,1 0 0,0 0 0,0 0 0,1 1 0,-1 0 0,0 0 0,-5 6 0,-1 3-25,0 1-1,2 1 1,-1-1 0,1 1-1,1 0 1,1 1 0,0 0 0,1 0-1,0 0 1,1 1 0,1-1-1,1 1 1,0 0 0,0 21-1,2-35-1,0-1-1,0 1 1,1-1-1,-1 0 1,0 1-1,0-1 0,1 1 1,-1-1-1,1 0 1,-1 1-1,1-1 0,0 0 1,-1 0-1,1 1 1,0-1-1,0 0 1,0 0-1,0 0 0,0 0 1,0 0-1,0 0 1,0 0-1,3 1 1,-2-2-2,0 1 0,1 0 0,-1-1 1,1 1-1,-1-1 0,1 0 0,-1 0 1,1 0-1,-1 0 0,1-1 1,-1 1-1,4-2 0,8-2-36,-1-1 1,-1 0-1,23-13 0,-32 16 25,89-57-188,-67 42 116,0 0 1,1 1-1,46-19 0,-70 34 72,1 0 0,0 0 0,-1 0 0,1 1 0,0-1 0,0 1 0,0-1 0,0 1 0,0 0 0,-1 0 0,1 0 0,0 1 0,0-1 0,5 2 0,-7-1 10,1 0 0,-1 0 0,1 0 0,-1 0 0,1 0 0,-1 0-1,0 1 1,0-1 0,1 0 0,-1 1 0,0-1 0,0 1 0,0-1 0,-1 1 0,1 0 0,0-1-1,-1 1 1,1 0 0,-1 0 0,1 0 0,-1-1 0,0 1 0,0 2 0,1 8-25,-1 0 0,-1 18 0,-1-22 65,2-1 0,-1 1 0,1-1 0,0 1 0,0-1 0,1 1 0,0-1 0,1 0 0,-1 1 0,5 8-1,-6-15-13,1 0 0,0 0 0,0 0 0,0 0 1,0 0-1,0 0 0,0 0 0,0 0 0,0-1 0,0 1 0,0 0 0,0-1 0,0 1 0,1-1 0,-1 1 0,0-1 0,0 1 0,1-1 0,-1 0 0,0 0 0,0 0 0,1 0 0,-1 0 0,0 0 0,1 0 0,-1 0 0,0 0 0,1-1 0,-1 1 0,0 0 0,0-1 0,2 0 0,5-2 79,0-1 0,0 0 0,12-8 0,-18 11-85,53-37 339,-34 22-344,1 2 0,1 0 0,38-18 0,-59 31-23,0 0-1,0 0 1,0 0 0,0 1 0,0-1-1,0 0 1,0 1 0,1 0 0,-1-1-1,0 1 1,0 0 0,0 0 0,0 0-1,1 0 1,-1 1 0,0-1 0,0 1-1,0-1 1,0 1 0,0 0 0,0-1-1,0 1 1,0 0 0,0 1 0,0-1-1,3 3 1,-3-1-13,0 0 0,1 1 0,-2 0 0,1-1 0,0 1 0,-1 0 0,0 0 0,0 0 0,0 0 0,0 0 0,0 0 0,-1 8 0,0-1-12,3 26 135,-3-37-94,0 1 1,0 0 0,0-1 0,0 1-1,1 0 1,-1-1 0,0 1-1,0-1 1,1 1 0,-1 0 0,0-1-1,1 1 1,-1-1 0,0 1-1,1-1 1,-1 1 0,1-1 0,-1 1-1,1-1 1,-1 0 0,1 1-1,-1-1 1,1 0 0,0 1 0,-1-1-1,1 0 1,-1 0 0,1 1-1,0-1 1,-1 0 0,1 0-1,0 0 1,-1 0 0,1 0 0,0 0-1,-1 0 1,1 0 0,0 0-1,-1 0 1,1 0 0,-1-1 0,1 1-1,0 0 1,0-1 0,7-7-222,-8 8 222,1 0 1,-1-1 0,0 1-1,0 0 1,0-1-1,-1 1 1,1 0 0,0 0-1,0-1 1,0 1-1,0 0 1,0 0 0,0-1-1,0 1 1,0 0-1,0 0 1,-1 0 0,1-1-1,0 1 1,0 0-1,0 0 1,0 0 0,-1-1-1,1 1 1,0 0-1,0 0 1,0 0 0,-1 0-1,1 0 1,0-1-1,0 1 1,-1 0 0,1 0-1,0 0 1,0 0 0,-1 0-1,1 0 1,0 0-1,0 0 1,-1 0 0,1 0-1,0 0 1,-1 0-1,1 0 1,-10 0-92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12.160"/>
    </inkml:context>
    <inkml:brush xml:id="br0">
      <inkml:brushProperty name="width" value="0.05" units="cm"/>
      <inkml:brushProperty name="height" value="0.05" units="cm"/>
    </inkml:brush>
  </inkml:definitions>
  <inkml:trace contextRef="#ctx0" brushRef="#br0">0 90 13075,'30'9'56,"0"-1"0,1-1 0,0-1 0,0-2 0,0-1 0,57-2 0,10-6-5,103-19-1,197-8 96,-181 20-41,16-7-52,150-11 33,2 25 15,179 45 117,-111-5-4,-354-29-181,399 14 218,-372-21 168,242-33 0,-159-7-1894,-198 38 1197,-5 1-115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8.158"/>
    </inkml:context>
    <inkml:brush xml:id="br0">
      <inkml:brushProperty name="width" value="0.05" units="cm"/>
      <inkml:brushProperty name="height" value="0.05" units="cm"/>
    </inkml:brush>
  </inkml:definitions>
  <inkml:trace contextRef="#ctx0" brushRef="#br0">36 2 17148,'4'-1'1984,"-2"14"-1360,-7 25-248,-3 11 1369,1 14-913,-2 4-216,2 8-448,1-2-40,6-10-104,1-11-208,11-24-384,5-10-296,10-24 704,5-11-160,5-21-128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8.610"/>
    </inkml:context>
    <inkml:brush xml:id="br0">
      <inkml:brushProperty name="width" value="0.05" units="cm"/>
      <inkml:brushProperty name="height" value="0.05" units="cm"/>
    </inkml:brush>
  </inkml:definitions>
  <inkml:trace contextRef="#ctx0" brushRef="#br0">318 1 14419,'0'14'1496,"-7"18"-1040,-6 19-143,1 8 799,-3 11-152,1 3-152,7 1-152,-2-7-56,9-14-71,2-10-81,3-16-176,1-8-144,1-13-528,-1-6-280,-8-12-425,-6-2 825,-17-9-200,-3-6-152</inkml:trace>
  <inkml:trace contextRef="#ctx0" brushRef="#br0" timeOffset="1">5 285 15531,'-5'-12'1545,"10"11"-817,3 5-208,9 6 944,5 3-191,9-3-497,4 0-176,8-6-288,3-2-224,2-5-704,-2-8-320,-3-12 736,-3-9-233,-8-8-151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9.016"/>
    </inkml:context>
    <inkml:brush xml:id="br0">
      <inkml:brushProperty name="width" value="0.05" units="cm"/>
      <inkml:brushProperty name="height" value="0.05" units="cm"/>
    </inkml:brush>
  </inkml:definitions>
  <inkml:trace contextRef="#ctx0" brushRef="#br0">23 8 13915,'2'10'403,"-1"0"-1,-1 0 1,0 0-1,0 0 1,-1 0-1,0 0 1,-3 11-1,-1 13 578,2-10-420,-3 27 490,2 0 1,2 0-1,8 77 1,-6-121-932,1-1 0,1 1 1,-1-1-1,1 0 0,1 0 1,-1 0-1,1 0 0,3 6 1,-5-10-69,1 0 0,-1-1 1,1 1-1,-1 0 1,1-1-1,-1 1 0,1-1 1,0 0-1,0 0 1,0 1-1,-1-1 1,1 0-1,0-1 0,0 1 1,1 0-1,-1 0 1,0-1-1,0 1 0,0-1 1,0 0-1,0 0 1,1 0-1,-1 0 1,0 0-1,0 0 0,4-1 1,2-2 62,0 0 1,0 0-1,-1 0 1,1-1 0,-1 0-1,0 0 1,0-1-1,0 0 1,-1 0-1,0-1 1,0 0-1,8-10 1,8-11 299,28-46 0,-47 68-379,35-56 268,-3-1-1,54-134 0,-88 194-330,-1 0 0,1-1 1,0 1-1,-1-1 0,1 1 0,-1-1 0,0 1 0,1-1 1,-2-2-1,1 5 12,0-1 1,0 1-1,0 0 0,0 0 1,0 0-1,0 0 1,0-1-1,0 1 0,0 0 1,0 0-1,0 0 1,0 0-1,0 0 0,-1 0 1,1 0-1,0-1 1,0 1-1,0 0 1,0 0-1,0 0 0,0 0 1,-1 0-1,1 0 1,0 0-1,0 0 0,0 0 1,0 0-1,0 0 1,-1 0-1,1 0 0,0 0 1,0 0-1,0 0 1,0 0-1,0 0 0,-1 0 1,1 0-1,0 0 1,0 0-1,0 0 0,0 0 1,-1 0-1,-11 10-907,8-5 784,-1-1 1,1 0-1,-1 0 1,0 0-1,-11 6 1,-13 5-384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9.638"/>
    </inkml:context>
    <inkml:brush xml:id="br0">
      <inkml:brushProperty name="width" value="0.05" units="cm"/>
      <inkml:brushProperty name="height" value="0.05" units="cm"/>
    </inkml:brush>
  </inkml:definitions>
  <inkml:trace contextRef="#ctx0" brushRef="#br0">25 60 17140,'0'-1'89,"1"1"0,-1-1-1,0 1 1,0 0 0,0-1 0,0 1 0,-1-1 0,1 1 0,0-1 0,0 1 0,0 0 0,0-1 0,0 1 0,0-1 0,-1 1 0,1 0-1,0-1 1,0 1 0,0 0 0,-1-1 0,1 1 0,0 0 0,-1-1 0,1 1 0,0 0 0,-1 0 0,1-1 0,-1 1 0,-6 8 1518,-3 21-33,9-20-1487,0-1 1,1 1-1,0-1 0,0 1 1,1 0-1,0-1 1,1 1-1,0-1 1,3 10-1,-4-15-81,0-1 0,0 0-1,0 0 1,1 0 0,-1 0 0,1 0-1,-1 0 1,1 0 0,-1 0-1,1 0 1,0-1 0,0 1-1,0-1 1,0 1 0,0-1-1,0 0 1,1 0 0,-1 0 0,0 0-1,0 0 1,1 0 0,-1-1-1,1 1 1,-1-1 0,0 0-1,1 1 1,-1-1 0,1 0 0,-1-1-1,1 1 1,-1 0 0,1-1-1,-1 1 1,0-1 0,1 0-1,2-1 1,5-2 35,0 0 0,-1-1-1,0 0 1,0-1 0,0 0 0,-1 0-1,0-1 1,12-12 0,0-2 196,32-45 1,-38 43-111,-11 17-84,1 0-1,-1 0 0,1 0 1,0 1-1,7-7 0,-11 13-32,0 0 0,1 0 0,-1 0 0,0 0 0,1 0 1,-1 0-1,0 0 0,0 0 0,0-1 0,0 1 0,0 0 0,0 0 0,0 0 0,0 0 0,-1 1 0,-1 23 22,-2 7-17,1 0 1,2 39-1,1-69-1,0 0 0,1-1 1,-1 1-1,0 0 0,0 0 1,1-1-1,-1 1 0,1 0 1,-1-1-1,1 1 0,0 0 1,0-1-1,0 1 0,0-1 1,0 1-1,0-1 0,0 0 1,0 1-1,0-1 0,1 0 1,-1 0-1,1 0 0,1 2 1,0-3 14,-1 1 1,1-1 0,-1 1-1,1-1 1,-1 0 0,1 1-1,-1-1 1,1-1 0,-1 1-1,1 0 1,-1-1 0,0 1-1,1-1 1,-1 1 0,1-1-1,2-2 1,21-11 165,0 0-1,-1-2 1,-1-1-1,-1-1 1,25-25-1,12-9 2,-55 49-195,-1 0 0,0-1-1,1 1 1,0 1 0,0-1 0,9-3 0,-13 6-3,0 0 1,0-1 0,0 1 0,0 0 0,0 0 0,0 0 0,0 0-1,0 0 1,0 0 0,0 0 0,0 0 0,0 0 0,0 1 0,0-1-1,0 0 1,0 1 0,0-1 0,0 1 0,0-1 0,0 1 0,0-1-1,0 1 1,-1 0 0,1-1 0,0 1 0,0 0 0,-1-1 0,1 1-1,0 0 1,-1 0 0,1 0 0,-1 0 0,1 0 0,-1 0-1,1 0 1,-1 0 0,0 0 0,0 0 0,1 0 0,-1 1 0,3 13-81,-1 1 0,1 21 0,-3-25-143,1 0 0,1 0-1,0 0 1,4 17-1,-5-28 138,-1 0 1,0 0-1,1-1 0,-1 1 0,1 0 0,-1 0 0,1 0 1,-1 0-1,1 0 0,-1-1 0,1 1 0,0 0 0,-1 0 0,1-1 1,0 1-1,0 0 0,0-1 0,0 1 0,-1-1 0,1 1 0,0-1 1,0 0-1,0 1 0,1-1 0,0 0-46,0 0-1,0 0 1,0 0-1,0 0 1,-1-1 0,1 1-1,0-1 1,0 1-1,0-1 1,-1 1 0,1-1-1,2-1 1,5-4-348,0-1 0,0 0 0,12-12 0,-16 15 395,32-32-858,7-4-112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0.044"/>
    </inkml:context>
    <inkml:brush xml:id="br0">
      <inkml:brushProperty name="width" value="0.05" units="cm"/>
      <inkml:brushProperty name="height" value="0.05" units="cm"/>
    </inkml:brush>
  </inkml:definitions>
  <inkml:trace contextRef="#ctx0" brushRef="#br0">222 121 17228,'-13'7'1167,"0"1"0,1 0-1,-22 20 1,11-7-234,1 2 1,-23 30-1,34-38-626,-1 1 0,-10 21 0,20-34-262,0 1 0,0 0 1,1-1-1,-1 1 0,1 0 0,-1 0 1,1 0-1,1 0 0,-1 1 1,0-1-1,1 0 0,0 0 0,0 0 1,0 0-1,1 1 0,1 5 1,-2-9-36,1 0 1,0 0-1,0 0 1,-1 0-1,1 0 1,0 0-1,0 0 1,0 0-1,0-1 1,1 1-1,-1 0 1,0-1-1,0 1 1,0 0-1,1-1 1,-1 0-1,0 1 1,0-1-1,1 0 1,-1 1-1,0-1 1,1 0-1,-1 0 1,0 0-1,1 0 1,-1 0-1,0-1 1,1 1-1,0-1 1,6 0 3,-1 0 1,1-1-1,11-5 1,-3-1 1,1 0 0,-1-1 0,-1-1 0,1-1 0,-2 0 0,17-15 0,-1-4 15,42-53-1,-51 56-3,25-44-1,-39 60-17,-1-1 0,0-1-1,-1 1 1,0-1 0,-1 0-1,4-22 1,-9 25 6,-6 14-2,-8 19 11,1 5-11,1 1 1,2 0 0,-16 60-1,23-73-96,1 0 0,1 0 1,0 0-1,2 0 0,-1 1 0,2-1 0,0 0 0,1 0 0,7 26 0,-8-38 25,0 0 0,1 0 0,-1 0-1,1 0 1,0-1 0,0 1 0,1-1 0,-1 1 0,1-1 0,-1 0-1,1 0 1,0 0 0,0 0 0,1-1 0,-1 1 0,0-1 0,1 0-1,0 0 1,-1 0 0,1 0 0,0 0 0,0-1 0,0 0 0,0 0 0,0 0-1,5 0 1,29-5-354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0.447"/>
    </inkml:context>
    <inkml:brush xml:id="br0">
      <inkml:brushProperty name="width" value="0.05" units="cm"/>
      <inkml:brushProperty name="height" value="0.05" units="cm"/>
    </inkml:brush>
  </inkml:definitions>
  <inkml:trace contextRef="#ctx0" brushRef="#br0">4 0 18892,'16'26'1648,"-13"21"-1168,-3 7-199,0 9 855,2 4-592,-2 2-288,0-5-288,2-11-696,-2-10-264,0-17 776,-7-10-201,-13-10-143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0.886"/>
    </inkml:context>
    <inkml:brush xml:id="br0">
      <inkml:brushProperty name="width" value="0.05" units="cm"/>
      <inkml:brushProperty name="height" value="0.05" units="cm"/>
    </inkml:brush>
  </inkml:definitions>
  <inkml:trace contextRef="#ctx0" brushRef="#br0">1 82 15683,'2'-2'166,"0"0"0,0 1 0,0-1 0,0 1 0,0 0 0,0 0 0,1 0-1,-1 0 1,0 0 0,1 0 0,-1 1 0,5-2 0,37-2 447,-22 2-6,125-24 1463,13-2-650,-130 25-1191,0 1 1,0 1-1,39 4 1,-63-2-208,1 0 0,-1 0 1,0 0-1,0 1 0,0 0 0,0 0 1,-1 0-1,1 1 0,0 0 1,6 4-1,-10-5-17,1 1 1,0-1 0,-1 1 0,1 0-1,-1 0 1,0-1 0,0 2-1,0-1 1,0 0 0,-1 0-1,1 0 1,-1 1 0,0-1 0,0 1-1,0-1 1,0 1 0,-1-1-1,1 7 1,-1 1 40,0-1-1,0 0 0,-1 1 1,-1-1-1,0 0 1,0 1-1,-1-1 1,0-1-1,-9 18 1,5-13 60,-1 0-1,-1-1 1,0 0 0,0-1 0,-2 0 0,-11 11 0,2-6 94,0 0-1,-1-1 0,-1-1 1,0-1-1,-1-1 1,-1-2-1,-39 15 0,40-18-47,-34 6 0,48-12-267,1-1 0,0 0 0,-1 0 0,1-1 0,-1 0 0,1-1 0,-15-2 0,10-4-923,13 7 1016,0 0 1,0-1 0,0 1-1,0 0 1,0-1 0,0 1-1,0 0 1,0 0-1,0-1 1,0 1 0,0 0-1,0 0 1,0-1 0,0 1-1,0 0 1,0 0 0,1-1-1,-1 1 1,0 0 0,0 0-1,0-1 1,0 1 0,0 0-1,1 0 1,-1 0-1,0-1 1,0 1 0,1 0-1,-1 0 1,0 0 0,3-2-23,-1 1 1,1-1 0,-1 1-1,1 0 1,-1 0-1,1 0 1,0 1 0,3-1-1,22-1-460,12 2-4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1.325"/>
    </inkml:context>
    <inkml:brush xml:id="br0">
      <inkml:brushProperty name="width" value="0.05" units="cm"/>
      <inkml:brushProperty name="height" value="0.05" units="cm"/>
    </inkml:brush>
  </inkml:definitions>
  <inkml:trace contextRef="#ctx0" brushRef="#br0">109 143 19892,'1'6'2089,"-5"13"-1505,-16 14-288,-1 8 1832,2 11-1592,0 2-223,6 4-225,5-1-8,3-10-64,4-7-56,4-18-233,1-6-255,3-18-600,-1-8 928,-4-21-168,-4-14-160</inkml:trace>
  <inkml:trace contextRef="#ctx0" brushRef="#br0" timeOffset="1">7 9 15987,'6'-7'2137,"-5"7"-1209,-1-2-432,5 2 2337,0 2-2113,7 0-1216,-2 4-376,6-2 616,2 2-225,11 4-159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1.747"/>
    </inkml:context>
    <inkml:brush xml:id="br0">
      <inkml:brushProperty name="width" value="0.05" units="cm"/>
      <inkml:brushProperty name="height" value="0.05" units="cm"/>
    </inkml:brush>
  </inkml:definitions>
  <inkml:trace contextRef="#ctx0" brushRef="#br0">165 1 15547,'-6'5'739,"-1"-1"-1,1 1 1,-1-1 0,0 0-1,0 0 1,-1-1-1,-11 4 1,-28 13 1273,41-16-1865,0 0 1,0 0-1,1 1 1,-1 0-1,-6 8 1,11-12-150,0 0 0,0 0 0,0-1 0,1 1 0,-1 0-1,0 0 1,1 0 0,-1 0 0,1 0 0,-1 0 0,1 0 0,-1 0 0,1 0 0,0 0 0,0 0 0,-1 1 0,1-1-1,0 0 1,0 0 0,0 0 0,0 0 0,0 0 0,0 0 0,1 0 0,-1 1 0,0-1 0,1 0 0,-1 0 0,0 0 0,1 0-1,-1 0 1,1 0 0,0 0 0,-1 0 0,1 0 0,0-1 0,-1 1 0,1 0 0,0 0 0,0 0 0,0-1 0,0 1-1,0-1 1,0 1 0,1 0 0,10 5-245,1-1 1,0-1-1,18 4 0,1 1-370,-13-3 118,0 1 1,-1 0-1,28 16 1,-42-21 448,0 0 1,0 1-1,0-1 1,0 1-1,-1 0 1,1 0 0,-1 1-1,0-1 1,0 1-1,0 0 1,0-1-1,0 1 1,-1 0-1,0 1 1,0-1-1,0 0 1,0 1 0,-1-1-1,0 1 1,2 8-1,-3-9 121,-1-1 1,1 1-1,-1-1 0,0 1 0,0-1 0,-1 0 1,1 0-1,0 1 0,-1-1 0,0 0 0,0 0 1,0 0-1,0-1 0,0 1 0,-1 0 0,1-1 1,-6 4-1,-1 2 188,0-1-1,-1-1 1,0 0 0,-11 6-1,11-8-228,0 0 1,1-1-1,-1 0 0,-12 2 0,19-4-58,1-1 0,0 1 0,0-1 1,0 0-1,0 1 0,0-1 0,0 0 0,0 0 1,0-1-1,-1 1 0,1 0 0,0-1 0,0 1 1,0-1-1,0 0 0,0 1 0,0-1 0,0 0 0,1 0 1,-1 0-1,0-1 0,0 1 0,1 0 0,-1-1 1,1 1-1,-1-1 0,-1-1 0,-2-17-318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2.135"/>
    </inkml:context>
    <inkml:brush xml:id="br0">
      <inkml:brushProperty name="width" value="0.05" units="cm"/>
      <inkml:brushProperty name="height" value="0.05" units="cm"/>
    </inkml:brush>
  </inkml:definitions>
  <inkml:trace contextRef="#ctx0" brushRef="#br0">216 0 18892,'-3'2'207,"0"0"0,0-1 0,0 1 0,0 0 0,1 1 0,-1-1 0,1 0-1,0 1 1,0 0 0,-1-1 0,1 1 0,-2 4 0,-20 42 905,23-46-874,-10 25 34,1 1 1,2 0 0,1 1 0,1 0-1,1 0 1,2 0 0,1 32-1,2-9-34,3 1-1,3-1 0,14 61 0,0-25 32,-20-89-267,0 0 0,0 0 0,0 0 0,0 0 0,0 0 0,0 0 0,-1 0 0,1 0 0,0-1 0,0 1 0,0 0 0,0 0 0,0 1 0,0-1 0,-1 0 0,1 0 0,0 0 0,0 0 0,0 0 0,0 0 0,0 0 1,0 0-1,-1 0 0,1 0 0,0 0 0,0 0 0,0 0 0,0 0 0,0 0 0,0 0 0,0 1 0,0-1 0,0 0 0,-1 0 0,1 0 0,0 0 0,0 0 0,0 0 0,0 1 0,0-1 0,0 0 0,0 0 0,0 0 0,0 0 0,0 0 0,0 0 0,0 1 0,0-1 0,0 0 0,0 0 0,0 0 0,0 0 0,0 0 0,-8-12 22,0-1 0,1-1 0,1 1 0,-8-24 0,2 6-6,8 23-13,-86-233 1066,127 268-300,-24-20-1185,0 1 1,0-2-1,0 0 1,0 0-1,1-1 1,0-1-1,0 0 1,1-1-1,-1-1 1,1 0-1,-1-1 1,1 0-1,0-1 1,-1-1-1,1 0 1,0-1-1,-1-1 1,27-8-1,4-5-950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27.449"/>
    </inkml:context>
    <inkml:brush xml:id="br0">
      <inkml:brushProperty name="width" value="0.05" units="cm"/>
      <inkml:brushProperty name="height" value="0.05" units="cm"/>
    </inkml:brush>
  </inkml:definitions>
  <inkml:trace contextRef="#ctx0" brushRef="#br0">5575 448 8178,'-13'4'105,"0"-1"0,0 0 1,0-1-1,-1-1 0,1 0 0,0 0 1,-1-1-1,-18-3 0,14 1 600,0 2 0,-1 0 0,-34 5 0,11 5 717,-54 21 0,67-20-1253,-1-1 0,-1-2 1,0-1-1,-43 5 0,-57-6-300,-127 12 253,153-2-67,-64 6-2,142-20-123,0-2 0,0-1 0,0-1 0,-37-7 1,-205-62-569,158 39 822,-175-28 0,-174 37 763,277 21-999,-134-27-176,4-24 133,122 19 86,105 23-100,1 3-1,-1 4 1,-1 3 0,1 5 0,1 3-1,-133 28 1,127-14 66,1 4 0,2 5 1,1 2-1,1 5 0,-154 92 0,78-33 200,-36 23-101,144-83-96,-74 64-1,121-94 38,0 1-1,1 0 0,0-1 1,0 2-1,1-1 0,0 1 1,0 0-1,1 0 0,0 0 0,0 1 1,1-1-1,-4 15 0,5-12 6,1 1 0,0 0-1,0 0 1,1 0-1,1 0 1,0-1 0,0 1-1,1 0 1,5 14-1,-2-8 0,1-1 0,0 0 0,2-1 0,0 0-1,1 0 1,0 0 0,1-1 0,1 0 0,21 21-1,-15-19-7,1-1-1,0-2 0,2 1 0,-1-2 0,2-1 0,35 17 0,-9-11-20,1-2 1,0-2-1,1-2 0,1-2 1,0-3-1,70 2 0,42-3-53,161 11 24,-251-9 88,-1 2 0,102 30 0,263 128 236,-214-75-185,-162-71-86,2-3 0,0-2-1,119 16 1,-93-25-96,1-3 0,107-9 0,179-42-403,-4-26-119,-219 41 346,556-142-292,-550 122 641,-3-7 1,207-107-1,-285 123 87,-2-3 0,-2-3 0,-2-4 1,-3-3-1,-2-2 0,83-95 0,-146 150-149,9-12 189,-1 0 0,0 0 0,11-19 0,-19 26-136,0 1 0,0-1-1,-1 0 1,0 0 0,0 0 0,-1 0-1,0 0 1,0 0 0,0 0 0,-1-1-1,-1-7 1,-2-12-34,-1-1 1,-1 1-1,-2 1 0,0-1 0,-16-35 1,4 20 7,-2 0 1,-37-56-1,33 62-132,-1 2-1,-2 0 1,-1 2-1,-2 1 1,-1 1-1,-2 2 1,-46-31 0,50 40 8,-1 1 1,-1 1-1,0 2 1,-1 2 0,-1 1-1,0 1 1,-1 2-1,0 1 1,-46-4 0,-45 7-174,5 11-73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2.826"/>
    </inkml:context>
    <inkml:brush xml:id="br0">
      <inkml:brushProperty name="width" value="0.05" units="cm"/>
      <inkml:brushProperty name="height" value="0.05" units="cm"/>
    </inkml:brush>
  </inkml:definitions>
  <inkml:trace contextRef="#ctx0" brushRef="#br0">330 69 17268,'0'-2'165,"1"0"1,-1 0-1,0 0 1,0 0-1,0-1 1,0 1-1,0 0 1,0 0-1,-1 0 1,1 0-1,-1 0 1,0 0-1,1 0 1,-1 0-1,0 0 1,0 1 0,0-1-1,0 0 1,0 0-1,-1 1 1,1-1-1,0 1 1,-1-1-1,0 1 1,1 0-1,-1-1 1,0 1-1,1 0 1,-1 0-1,0 0 1,0 0-1,-3-1 1,0 0 66,-1 0-1,0 0 1,0 1 0,0-1-1,0 1 1,0 1 0,0-1 0,0 1-1,0 0 1,-7 1 0,3 1-168,0 1 1,0 0 0,1 0-1,0 1 1,-1 0 0,1 1-1,1 0 1,-1 1 0,1 0-1,0 0 1,0 0-1,1 1 1,-1 0 0,2 1-1,-1 0 1,-8 12 0,5-4-73,0 0 0,1 1 0,1-1 0,1 2 0,0-1 1,1 1-1,1 0 0,-3 19 0,6-30-14,2 0 0,-1 0 0,1-1 0,0 1 0,0 0 0,1 0 1,1 8-1,-1-14 13,-1 1 0,0 0 1,1-1-1,0 1 1,-1-1-1,1 1 0,0-1 1,-1 0-1,1 1 1,0-1-1,0 0 0,0 1 1,0-1-1,1 0 0,-1 0 1,0 0-1,0 0 1,1 0-1,-1 0 0,1-1 1,-1 1-1,0 0 1,1-1-1,0 1 0,-1-1 1,1 1-1,-1-1 0,1 0 1,-1 1-1,1-1 1,0 0-1,-1 0 0,1 0 1,-1-1-1,3 1 1,4-2-22,-1 0 1,0 0 0,1-1 0,-1 0-1,0 0 1,-1-1 0,1 0 0,-1 0 0,1 0-1,10-10 1,5-8-58,26-30-1,-45 48 83,19-21-11,-1-1 1,-2-2-1,-1 0 0,0 0 0,15-40 0,-40 130-50,3-34 60,-7 79 4,11-97 17,0 1 0,0 0 0,1 0 0,1 0 0,0-1 0,0 1 0,6 15 0,-7-24-4,0 0 1,0 1 0,0-1-1,0 0 1,1 0 0,-1 1-1,1-1 1,0 0-1,-1 0 1,1-1 0,0 1-1,0 0 1,0-1 0,0 1-1,0-1 1,1 1 0,-1-1-1,0 0 1,1 0-1,-1 0 1,0 0 0,1-1-1,0 1 1,-1-1 0,1 1-1,-1-1 1,1 0 0,-1 0-1,1 0 1,0 0 0,-1-1-1,1 1 1,-1-1-1,1 1 1,3-2 0,5-2 32,-1-1 0,1 1 0,-1-2 0,0 1 1,0-1-1,13-12 0,15-15 103,-2-1 1,60-77-1,-75 86-129,-20 23-18,0 0 1,0 1-1,1-1 0,-1 1 1,1-1-1,-1 1 1,1 0-1,-1 0 0,1-1 1,3 0-1,-4 2 0,-1 0 0,0 0 1,1 0-1,-1 0 0,0 0 0,1 0 0,-1 0 1,0 0-1,0 0 0,1 0 0,-1 0 0,0 0 1,0 1-1,1-1 0,-1 0 0,0 0 0,0 0 1,1 0-1,-1 1 0,0-1 0,0 0 0,0 0 1,1 1-1,-1-1 0,0 0 0,0 0 0,0 1 1,0-1-1,0 0 0,1 0 0,-1 1 0,0-1 1,0 0-1,0 1 0,0-1 0,0 0 0,0 1 1,0-1-1,0 1 0,0 7 2,0 0 0,-1 0 0,-3 14 0,3-10-6,-3 8 1,-3 36-22,7-52 37,-1 1 0,1-1-1,1 1 1,-1-1 0,1 0-1,-1 1 1,1-1 0,1 1 0,1 4-1,-3-8-3,1 0-1,-1 0 1,1 0-1,-1-1 1,1 1-1,-1 0 1,1-1-1,-1 1 1,1-1-1,0 1 1,-1 0-1,1-1 1,0 1-1,-1-1 1,1 0-1,0 1 1,0-1-1,0 0 0,-1 1 1,1-1-1,0 0 1,0 0-1,0 0 1,0 1-1,1-1 1,1-1 7,-1 1 0,1 0 0,-1-1 0,1 0 1,-1 0-1,0 0 0,1 0 0,-1 0 0,3-1 0,5-5 58,1-1-1,16-14 1,-25 19-54,85-84 366,5-4-240,-72 77-190,-20 14 41,1 0 1,-1 0-1,1 0 1,0-1-1,-1 1 0,1 0 1,-1 0-1,1 0 1,-1 0-1,1 0 1,-1 0-1,1 0 1,0 0-1,-1 0 1,1 0-1,-1 0 0,1 0 1,-1 1-1,1-1 1,-1 0-1,1 1 1,1 0-4,-1 1 0,0-1 0,-1 1 0,1 0 0,0-1 0,0 1 1,-1 0-1,1 0 0,-1-1 0,0 1 0,1 0 0,-1 0 0,0 0 0,0 0 1,0 0-1,0-1 0,-1 5 0,-2 19-132,-1 1-1,-7 27 1,5-31-590,2 0-1,0 1 0,0 26 0,3-48 604,2 9-161,-1-10 274,0 0 1,0 0-1,0 1 0,0-1 0,0 0 0,0 0 0,0 0 0,0 0 0,0 0 0,0 0 0,0 0 0,0 1 0,0-1 1,0 0-1,0 0 0,0 0 0,0 0 0,0 0 0,0 0 0,0 0 0,0 0 0,0 1 0,0-1 0,0 0 0,0 0 1,1 0-1,-1 0 0,0 0 0,0 0 0,0 0 0,0 0 0,0 0 0,0 0 0,0 0 0,0 0 0,0 0 0,1 0 1,-1 0-1,0 1 0,0-1 0,0 0 0,0 0 0,0 0 0,0 0 0,0 0 0,1 0 0,-1 0 0,0 0 0,0-1 1,0 1-1,0 0 0,0 0 0,0 0 0,0 0 0,0 0 0,1 0 0,-1 0 0,0 0 0,10-11-732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3.246"/>
    </inkml:context>
    <inkml:brush xml:id="br0">
      <inkml:brushProperty name="width" value="0.05" units="cm"/>
      <inkml:brushProperty name="height" value="0.05" units="cm"/>
    </inkml:brush>
  </inkml:definitions>
  <inkml:trace contextRef="#ctx0" brushRef="#br0">46 24 16139,'6'-4'430,"0"1"-1,0 0 0,0 0 0,0 1 0,1 0 0,-1 0 0,13-2 1,-18 4-333,1 0 0,0 0 1,0 0-1,-1 0 1,1 0-1,0 0 0,-1 0 1,1 1-1,0-1 1,0 1-1,-1-1 1,1 1-1,0 0 0,-1-1 1,1 1-1,-1 0 1,1 0-1,-1 0 0,0 0 1,1 1-1,-1-1 1,0 0-1,0 0 1,0 1-1,0-1 0,0 1 1,0-1-1,0 1 1,0-1-1,0 1 0,-1 0 1,1-1-1,-1 1 1,1 0-1,-1 2 1,1 2 25,0 1 0,-1-1 0,0 1 0,0-1 0,-1 1 0,1-1 0,-2 0 0,1 1 0,-3 7 0,-25 59 536,21-56-484,-32 65 464,21-45-314,2 0 1,-14 45-1,30-80-305,0-1 1,1 1-1,-1 0 1,1 0-1,0 0 0,-1 1 1,1-1-1,0 0 1,0 0-1,0 0 0,1 4 1,0-5-11,-1 0 0,1-1 0,0 1 0,-1 0-1,1 0 1,0 0 0,0-1 0,-1 1 0,1 0 0,0-1 0,0 1 0,0-1 0,0 1 0,0-1 0,0 1 0,0-1 0,0 0 0,0 0 0,0 1 0,0-1 0,0 0 0,0 0 0,0 0 0,0 0 0,0 0 0,2 0 0,29-1 192,53-9 0,-43 4-97,-21 4-96,-4 1-158,-1-1 0,1-1-1,-1 0 1,0-1-1,0 0 1,20-10 0,-35 14 127,0-1 0,0 1 0,-1-1 1,1 1-1,0-1 0,0 1 0,0-1 0,-1 0 1,1 1-1,0-1 0,-1 0 0,1 0 0,0 0 1,-1 1-1,1-1 0,-1 0 0,0 0 0,1 0 1,-1 0-1,0 0 0,1 0 0,-1 0 0,0 0 1,0 0-1,0 0 0,0 0 0,0 0 0,0 0 1,0 0-1,0 0 0,-1-2 0,0 0-18,0 0 0,-1 1-1,1-1 1,-1 0 0,1 1-1,-1-1 1,0 1 0,-3-4-1,-21-18-407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3.652"/>
    </inkml:context>
    <inkml:brush xml:id="br0">
      <inkml:brushProperty name="width" value="0.05" units="cm"/>
      <inkml:brushProperty name="height" value="0.05" units="cm"/>
    </inkml:brush>
  </inkml:definitions>
  <inkml:trace contextRef="#ctx0" brushRef="#br0">1 114 16700,'0'0'2096,"7"-3"-1216,17-2-240,9-3 1129,9-2-489,8 0-104,7-1-888,0-3-664,-8-4 544,-2 1-144,1 0-208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10.787"/>
    </inkml:context>
    <inkml:brush xml:id="br0">
      <inkml:brushProperty name="width" value="0.05" units="cm"/>
      <inkml:brushProperty name="height" value="0.05" units="cm"/>
    </inkml:brush>
  </inkml:definitions>
  <inkml:trace contextRef="#ctx0" brushRef="#br0">16 168 10018,'0'2'75,"0"-1"-1,-1 0 0,1 0 1,0 0-1,-1 0 1,1 0-1,-1 0 0,1 0 1,-1 0-1,0 0 1,0 0-1,1 0 1,-1-1-1,0 1 0,-1 1 1,-4 3 691,45 2-362,16-1-264,95-1 0,56-16-4,-5 0-38,358 18 497,-83 3-217,419 17-273,2 30-41,1-50 7,-104-13-22,-544 7-18,83-9 42,485-74 0,-599 48 161,353-48 901,-461 69-1179,156-38 0,-199 33-22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25.263"/>
    </inkml:context>
    <inkml:brush xml:id="br0">
      <inkml:brushProperty name="width" value="0.05" units="cm"/>
      <inkml:brushProperty name="height" value="0.05" units="cm"/>
    </inkml:brush>
  </inkml:definitions>
  <inkml:trace contextRef="#ctx0" brushRef="#br0">1 66 10514,'15'-2'2550,"30"-13"-2270,1 2 0,0 2 0,0 2 0,1 2 0,0 3 0,0 1 0,1 2-1,58 7 1,305 11 479,33 4-324,379 47-272,-104-26-131,-703-41-32,762 46 46,-608-47-28,181 6 22,-345-5-63,-2-1-12,0 0 1,0 0 0,0 1 0,0 0-1,0 0 1,5 2 0,-8-1-99,-1-2 49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28.943"/>
    </inkml:context>
    <inkml:brush xml:id="br0">
      <inkml:brushProperty name="width" value="0.05" units="cm"/>
      <inkml:brushProperty name="height" value="0.05" units="cm"/>
    </inkml:brush>
  </inkml:definitions>
  <inkml:trace contextRef="#ctx0" brushRef="#br0">1 178 7890,'0'-1'37,"0"1"0,0 0 0,0 0 0,0 0 0,0 0 0,0 0 0,0 0 0,0 0 0,0 0 0,0 0 0,0 0 0,0 0 0,0 0 0,0-1 0,0 1 0,0 0 0,0 0 0,0 0 0,0 0 0,0 0 0,0 0 0,0 0 0,0 0 0,0 0 0,0-1 0,0 1 0,0 0 0,0 0 0,0 0 0,0 0 0,0 0 0,0 0 0,0 0 0,0 0 0,0 0 0,0 0 0,13-3 201,60 3 429,-58-1-355,0 1 0,1 0 1,-1 1-1,0 0 0,26 7 0,22 13 56,-34-11-243,34 8 0,-24-11-90,1-1 1,0-2-1,71-3 1,121-23-8,29 1 50,-198 20 70,0-3 0,0-2 0,-1-3 0,111-32 0,-117 23-80,215-57 228,-236 68-248,0 2 1,0 1-1,0 2 1,1 2-1,69 8 1,-26 4 1,125 16 63,-158-24-93,1-2 1,68-7-1,100-34-16,-142 23-4,80-8 0,-128 22 0,0 1 1,1 1 0,-1 2-1,1 0 1,-1 1 0,0 2-1,26 8 1,59 28 3,19 6 6,-113-43-2,0-1 0,0 0 0,0-1 0,1 0 0,-1-2 1,24-1-1,-23-3 420,-17 4-421,0 0-1,1-1 1,-1 1-1,0 0 1,0 0 0,0 0-1,0 0 1,0 0 0,0-1-1,0 1 1,0 0-1,0 0 1,0 0 0,0 0-1,0-1 1,0 1 0,0 0-1,0 0 1,0 0-1,0 0 1,0 0 0,0-1-1,0 1 1,0 0 0,0 0-1,0 0 1,0 0 0,0-1-1,0 1 1,0 0-1,0 0 1,0 0 0,0 0-1,-1 0 1,1 0 0,0-1-1,0 1 1,0 0-1,0 0 1,0 0 0,0 0-1,0 0 1,-1 0 0,1 0-1,0 0 1,-28-14 285,21 11-276,-23-10 56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5.430"/>
    </inkml:context>
    <inkml:brush xml:id="br0">
      <inkml:brushProperty name="width" value="0.05" units="cm"/>
      <inkml:brushProperty name="height" value="0.05" units="cm"/>
    </inkml:brush>
  </inkml:definitions>
  <inkml:trace contextRef="#ctx0" brushRef="#br0">588 159 11234,'-2'-13'186,"-2"-1"0,0 1-1,0 0 1,-1 1 0,-1-1-1,-9-14 1,13 23-128,0 0 0,-1 0 0,0 0 0,0 1 0,0 0-1,0-1 1,-1 1 0,1 1 0,-1-1 0,0 0 0,0 1 0,0 0 0,0 0 0,0 0-1,0 0 1,-1 0 0,1 1 0,-1 0 0,1 0 0,-1 0 0,1 1 0,-9-1 0,5 2 52,0 1 0,-1 0 0,1 0 0,0 0 0,0 1 0,1 0 0,-1 1 0,1-1 0,-1 1 0,1 1 0,0 0 0,-12 11 0,-3 4 168,1 1 0,-26 33 0,15-13-102,2 1 0,2 1-1,1 2 1,3 1 0,2 1-1,-29 85 1,41-99-168,2-1 0,1 1 1,1 1-1,2-1 0,2 1 0,1 0 0,2-1 1,0 1-1,3 0 0,1-1 0,13 48 0,-3-36-28,2 0-1,1-2 0,3 0 0,2-1 0,1-1 0,52 66 1,-49-75-74,1 0 0,2-2 0,1-1 0,1-2 1,1-1-1,1-1 0,69 36 0,-80-50 21,0-2-1,1 0 1,-1-1 0,2-2-1,-1 0 1,1-2-1,-1 0 1,1-2 0,0-1-1,0-1 1,44-5-1,-48 1 73,1 0 0,-2-1-1,1-1 1,-1-1 0,0-1 0,0-1-1,-1 0 1,0-2 0,0 0-1,-2-1 1,1-1 0,-2 0 0,1-2-1,14-16 1,-15 11 79,0-1 1,-2-1-1,0 0 1,-1-1-1,-2-1 1,0 0-1,-1 0 1,-2-1-1,0 0 1,5-33-1,-6 10 110,-1 0-1,-2 0 1,-3 0 0,-8-82 0,0 67 46,-4 2 1,-28-99 0,26 120-137,-2 1 1,-2 0 0,-1 2 0,-44-68-1,51 88-94,-2 0 0,0 2 0,-1-1 0,-1 2 0,0 0-1,-32-23 1,39 32-49,0 0-1,-1 0 0,0 1 1,0 0-1,0 1 0,-1 0 1,1 0-1,-1 1 0,1 0 1,-1 1-1,0 0 0,0 0 1,0 1-1,1 0 0,-1 1 0,-12 3 1,5 0-136,0 2 0,1 0 1,0 1-1,1 0 0,-1 1 1,1 1-1,1 1 0,0 0 0,0 1 1,1 0-1,0 1 0,1 0 1,-17 23-1,0 7-454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5.839"/>
    </inkml:context>
    <inkml:brush xml:id="br0">
      <inkml:brushProperty name="width" value="0.05" units="cm"/>
      <inkml:brushProperty name="height" value="0.05" units="cm"/>
    </inkml:brush>
  </inkml:definitions>
  <inkml:trace contextRef="#ctx0" brushRef="#br0">4 2276 13651,'-1'0'22,"1"0"1,0 0-1,0 0 1,0 0-1,0 0 1,0 0-1,0 0 1,-1 0 0,1 0-1,0 0 1,0 0-1,0 0 1,0 0-1,0 0 1,0 0-1,0 0 1,0 0-1,-1-1 1,1 1-1,0 0 1,0 0-1,0 0 1,0 0-1,0 0 1,0 0-1,0 0 1,0-1-1,0 1 1,0 0-1,0 0 1,0 0-1,0 0 1,0 0-1,0 0 1,0-1-1,0 1 1,0 0-1,0 0 1,0 0-1,0 0 1,0 0-1,0 0 1,0-1-1,0 1 1,0 0-1,4-10 275,10-12-126,119-158 1235,-11 17-865,102-191-38,-16-11-533,-151 264-11,106-204-143,8-13-95,21 11 38,-177 286 225,-5 5-21,1 0-1,0 1 1,1 1 0,1 0-1,0 1 1,23-18 0,-23 24-16,-13 7 52,0 0 0,1 0-1,-1 0 1,0 0 0,0 0 0,1 0 0,-1 0 0,0 0 0,0 0 0,1 0 0,-1 0-1,0 1 1,1-1 0,-1 0 0,0 0 0,0 0 0,1 0 0,-1 0 0,0 1-1,0-1 1,0 0 0,1 0 0,-1 0 0,0 1 0,0-1 0,0 0 0,1 0 0,-1 0-1,0 1 1,0-1 0,0 0 0,0 1 0,0-1 0,0 0 0,0 0 0,0 1 0,0-1-1,0 0 1,0 1 0,1 11-57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6.695"/>
    </inkml:context>
    <inkml:brush xml:id="br0">
      <inkml:brushProperty name="width" value="0.05" units="cm"/>
      <inkml:brushProperty name="height" value="0.05" units="cm"/>
    </inkml:brush>
  </inkml:definitions>
  <inkml:trace contextRef="#ctx0" brushRef="#br0">33 0 15323,'-13'65'1566,"6"-35"-1271,-3 41 1,7 53 312,4-107-538,0-1 0,1 0-1,1 0 1,1 0 0,8 25 0,-11-37-41,1 0 1,0 0 0,0-1 0,0 1 0,0-1-1,0 1 1,1-1 0,-1 0 0,1 0 0,0 0-1,0 0 1,0-1 0,0 1 0,1-1 0,-1 0 0,1 0-1,5 2 1,-6-3 0,0 0 1,1 0-1,-1-1 0,1 1 0,-1-1 1,0 0-1,1 0 0,-1 0 0,1-1 0,-1 1 1,1-1-1,-1 0 0,0 0 0,0 0 1,1 0-1,-1-1 0,0 1 0,0-1 1,0 0-1,0 0 0,2-2 0,9-8 106,-2 0 1,1 0-1,-2-1 0,0-1 0,0 1 0,-1-2 1,-1 0-1,-1 0 0,11-24 0,-6 6 288,-1-1 0,-1 0-1,10-56 1,-18 70 135,1-36 1,-5 50-143,-2 7-217,-1 9 52,2 5-149,0 0 0,1 0 0,1 0 0,0 1 0,1-1 0,5 28 0,29 89 15,-31-120-123,0 0 0,1-1 0,0 0 0,1 0 0,0 0 0,10 12 0,-15-21-35,1 1 0,-1-2 0,1 1 1,0 0-1,-1 0 0,1 0 0,0-1 0,0 1 1,0-1-1,0 1 0,1-1 0,-1 0 0,0 0 1,1 0-1,-1 0 0,0 0 0,1-1 1,-1 1-1,1-1 0,-1 0 0,1 1 0,-1-1 1,1 0-1,-1 0 0,1-1 0,-1 1 1,1 0-1,-1-1 0,1 0 0,-1 1 0,0-1 1,1 0-1,-1 0 0,0-1 0,0 1 1,0 0-1,0-1 0,3-1 0,-1-1-123,1-1 1,0 1-1,-1-1 0,0 0 0,0 0 1,0-1-1,-1 1 0,4-9 1,0-1-49,0-1 1,3-16 0,5-22-431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7.136"/>
    </inkml:context>
    <inkml:brush xml:id="br0">
      <inkml:brushProperty name="width" value="0.05" units="cm"/>
      <inkml:brushProperty name="height" value="0.05" units="cm"/>
    </inkml:brush>
  </inkml:definitions>
  <inkml:trace contextRef="#ctx0" brushRef="#br0">109 156 12507,'9'-13'656,"0"-1"0,-1 0 1,-1-1-1,0 0 0,-1 0 1,0 0-1,3-20 0,-8 34-581,-1 0 0,0 0 0,1 0 0,-1 0 1,0 0-1,0 0 0,0 0 0,0 0 0,0 0 0,0 0 0,0 1 0,0-1 0,0 0 0,0 0 0,-1 0 1,1-2-1,-1 3-32,1 0 0,0 0 0,0 0 1,-1-1-1,1 1 0,0 0 0,-1 0 1,1 0-1,0 0 0,-1 0 0,1 0 1,0-1-1,-1 1 0,1 0 0,0 0 1,-1 0-1,1 0 0,0 0 0,-1 0 1,1 0-1,0 1 0,-1-1 0,1 0 1,0 0-1,-1 0 0,1 0 0,0 0 1,-1 1-1,-3 0 169,1 1 1,0 1-1,-1-1 1,1 0-1,0 1 1,-4 3-1,-10 13 486,0 1 0,1 1 0,-17 27 0,25-34-523,1 0 1,0 0-1,1 1 1,0-1-1,1 1 0,-4 25 1,8-39-172,1 0 1,0 1-1,-1-1 1,1 0-1,0 0 1,0 1-1,0-1 1,0 0-1,0 0 1,0 1-1,0-1 1,0 0 0,0 1-1,1-1 1,-1 0-1,1 0 1,-1 0-1,1 1 1,-1-1-1,1 0 1,-1 0-1,1 0 1,0 0-1,0 0 1,0 0-1,-1 0 1,1 0-1,0 0 1,0-1-1,0 1 1,0 0-1,1 0 1,-1-1-1,0 1 1,0-1-1,0 1 1,0-1-1,1 0 1,-1 1-1,0-1 1,3 0-1,4 0-38,0 0 0,0 0-1,0-1 1,0-1 0,12-3-1,-5 2-9,-7 1 5,21-4-180,41-4 0,-63 9 173,1 1 0,0 0 1,0 0-1,-1 1 0,1 0 0,0 0 0,-1 1 1,1 0-1,-1 0 0,11 6 0,-15-7 32,-1 0 0,0 0 0,0 1 1,0-1-1,0 1 0,0 0 0,0 0 0,0-1 0,0 1 0,-1 0 0,1 1 0,-1-1 0,1 0 0,-1 0 0,0 1 0,0-1 0,2 5 1,-3-3 16,1 0 1,-1-1 0,0 1-1,0 0 1,0 0 0,0 0-1,0 0 1,-1 0 0,0 0 0,-2 6-1,-2 2 77,0 1 0,-1-1-1,-1-1 1,0 1 0,-15 18-1,7-12 152,-25 24 0,34-36-329,-1 0 1,0-1-1,0 1 0,-1-1 0,1-1 0,-1 0 0,-9 4 0,17-8 73,0 0-1,0 1 1,-1-1 0,1 0-1,0 0 1,-1 0 0,1 0-1,0 1 1,-1-1 0,1 0-1,0 0 1,-1 0 0,1 0-1,0 0 1,-1 0 0,1 0-1,0 0 1,-1 0 0,1 0-1,-1 0 1,1 0-1,0 0 1,-1 0 0,1-1-1,0 1 1,-1 0 0,1 0-1,0 0 1,0 0 0,-1-1-1,1 1 1,0 0 0,-1 0-1,1 0 1,0-1 0,0 1-1,-1 0 1,1-1 0,0 1-1,0 0 1,0-1 0,0 1-1,-1 0 1,1-1 0,0 1-1,0 0 1,0-1 0,0 1-1,0 0 1,0-1 0,0 1-1,0 0 1,0-1 0,4-19-379,5-4-159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29.609"/>
    </inkml:context>
    <inkml:brush xml:id="br0">
      <inkml:brushProperty name="width" value="0.05" units="cm"/>
      <inkml:brushProperty name="height" value="0.05" units="cm"/>
    </inkml:brush>
  </inkml:definitions>
  <inkml:trace contextRef="#ctx0" brushRef="#br0">957 335 9042,'-31'-6'263,"0"1"0,0 1 0,0 2 0,0 1 0,0 2 0,0 1 0,0 1 0,0 2 0,0 1 0,-54 18 0,39-8-218,2 2 0,0 3 0,2 1 0,0 2 0,1 1-1,-51 44 1,72-51-45,1 0 0,1 2 0,1 0 0,0 1 0,2 1 0,0 0 0,2 1 0,0 1 0,2 0 0,0 0 0,2 1 0,1 1 0,1-1 0,1 1 0,1 0 0,-2 36 0,7-38-30,1 1-1,2-1 1,0 0 0,1 0-1,2-1 1,0 1-1,1-1 1,2 0-1,21 41 1,-8-25 41,1 0 1,2-2-1,2-1 0,47 49 0,-33-45 20,1-2-1,3-2 1,1-2-1,1-2 1,2-2-1,1-2 1,1-2-1,1-3 0,1-2 1,1-2-1,1-2 1,99 15-1,-90-22-25,0-4-1,1-2 0,-1-4 1,1-2-1,-1-3 0,1-2 1,-2-4-1,1-2 0,-2-3 1,0-3-1,65-28 0,-85 28-6,-1-2-1,-1-2 1,0-1-1,-2-2 1,58-52-1,-70 53-3,-1-1 0,-1-2 0,-2 0 0,0-1 0,-2-2 0,-1 0-1,26-61 1,-24 38 37,-3-1-1,-2 0 1,-2-1-1,-3-1 0,-2 0 1,1-110-1,-10 112 85,-3 0 0,-2 0 0,-3 1 0,-2 0 0,-2 1 0,-3 0 0,-29-69 0,34 99-44,-1 1 1,-1 0 0,0 1-1,-2 0 1,-1 1 0,0 1 0,-1 0-1,-28-24 1,34 35-91,0 0 0,-1 0-1,0 1 1,0 1 0,0-1 0,-1 2-1,0 0 1,0 0 0,-1 1-1,1 1 1,-1 0 0,0 0 0,0 1-1,0 1 1,0 1 0,0-1 0,-19 4-1,13 0-7,-1 1-1,1 1 1,-1 0 0,-24 12-1,-68 40-67,-26 21-78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7.680"/>
    </inkml:context>
    <inkml:brush xml:id="br0">
      <inkml:brushProperty name="width" value="0.05" units="cm"/>
      <inkml:brushProperty name="height" value="0.05" units="cm"/>
    </inkml:brush>
  </inkml:definitions>
  <inkml:trace contextRef="#ctx0" brushRef="#br0">64 104 17924,'-25'107'2927,"14"-66"-2347,1 0 0,2 1-1,-2 44 1,12-70-1090,-1-16 478,-1 0 0,0 0 0,0 0 0,0 0 0,1 0 0,-1 0 0,0 0-1,0 0 1,1 0 0,-1 0 0,0 0 0,0 0 0,0 0 0,1 0-1,-1 0 1,0 0 0,0 0 0,0 0 0,1 0 0,-1 0 0,0-1-1,0 1 1,0 0 0,1 0 0,-1 0 0,0 0 0,0 0 0,0 0 0,0-1-1,0 1 1,1 0 0,-1 0 0,0 0 0,0-1 0,0 1 0,16-27-1704,2-20-1194,19-77-1,1-52 493,-33 151 2415,-2 2 423,0 12 1453,-5 26 33,2 9-1471,0-1 0,1 0 1,1 1-1,1-1 1,1 0-1,1 0 0,1-1 1,12 30-1,-1-13-383,1-2 0,1 0 0,45 63 0,-35-66-140,-10-11-737,-46-43 143,-31-31 1500,-62-70 0,116 117-635,1 0 0,0 0 0,0 0 0,0-1 0,0 1 0,1-1 0,-3-6 0,5 10-132,0 0 0,0 0 0,-1 1 0,1-1 0,0 0 0,0 1 0,0-1 0,0 0 0,0 1 0,0-1 1,0 0-1,0 0 0,1 1 0,-1-1 0,0 0 0,0 1 0,1-1 0,-1 0 0,0 1 0,1-1 0,-1 1 0,1-2 0,0 1-27,0 1 1,1-1-1,-1 0 1,0 1-1,0-1 1,0 1-1,1 0 1,-1-1-1,0 1 1,1 0-1,-1 0 1,0-1-1,1 1 1,-1 0-1,0 1 0,3-1 1,42 7 16,-22-3-171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8.372"/>
    </inkml:context>
    <inkml:brush xml:id="br0">
      <inkml:brushProperty name="width" value="0.05" units="cm"/>
      <inkml:brushProperty name="height" value="0.05" units="cm"/>
    </inkml:brush>
  </inkml:definitions>
  <inkml:trace contextRef="#ctx0" brushRef="#br0">212 99 13787,'0'0'77,"0"-1"-1,0 0 1,0 0-1,0 0 1,0 1 0,0-1-1,-1 0 1,1 0 0,0 1-1,0-1 1,-1 0 0,1 1-1,0-1 1,-1 0-1,1 1 1,-1-1 0,1 0-1,-1 1 1,1-1 0,-1 1-1,0-1 1,1 1 0,-1-1-1,0 1 1,1 0-1,-1-1 1,0 1 0,1 0-1,-1-1 1,0 1 0,0 0-1,1 0 1,-1 0 0,0 0-1,0 0 1,1 0-1,-1 0 1,0 0 0,0 0-1,1 0 1,-1 0 0,0 0-1,0 0 1,1 1 0,-1-1-1,0 0 1,0 1-1,0-1 1,-3 2 156,0-1 1,0 1-1,0 0 0,0 0 0,0 0 1,0 0-1,-5 5 0,2 1-61,0 0-1,1 0 0,0 0 1,1 0-1,-1 1 1,-5 14-1,-20 59 106,29-75-252,-15 50 0,2 1 0,3 1 0,3 0 1,2 1-1,2 0 0,4 0 0,2 0 1,2 0-1,3-1 0,3 1 0,16 58 1,-13-78-26,20 48 0,-25-71 5,1-1-1,1 0 1,0 0 0,1-1 0,16 19 0,-23-30 7,0-1 0,1 1 1,-1-1-1,1 0 0,-1 0 1,1 0-1,0 0 0,0-1 0,0 0 1,0 0-1,1 0 0,-1 0 0,1 0 1,-1-1-1,1 0 0,-1 0 1,1 0-1,0-1 0,0 1 0,-1-1 1,1 0-1,0 0 0,-1-1 0,1 0 1,0 0-1,-1 0 0,1 0 1,-1 0-1,1-1 0,-1 0 0,0 0 1,1 0-1,-1-1 0,0 1 1,-1-1-1,1 0 0,0 0 0,4-5 1,6-7 90,-1 0 1,0 0-1,-1-2 0,-1 1 1,15-31-1,37-99 445,-36 70-317,-3-1-1,-3-2 1,-4 0 0,-4-1-1,-2 0 1,-5-1 0,-5-118 0,-2 173-235,-1 1 0,-1-1 0,-1 1 1,-2-1-1,-14-41 0,18 63-25,1 0-1,-1-1 1,-1 1 0,1 0-1,0 0 1,-1 1 0,0-1-1,0 1 1,0-1 0,0 1-1,-1 0 1,1 0-1,-1 0 1,0 1 0,0-1-1,0 1 1,0 0 0,-7-3-1,8 5-27,-1-1 0,1 1 0,0 0 0,0 0 0,-1 0 0,1 1-1,0-1 1,0 1 0,-1-1 0,1 1 0,0 0 0,0 0 0,0 1 0,0-1-1,0 0 1,0 1 0,0 0 0,1 0 0,-1 0 0,1 0 0,-1 0-1,1 1 1,0-1 0,0 1 0,-3 3 0,-2 4-206,1 1 0,0 0 0,1 1 0,0-1 0,0 1 0,2 0 0,-1 0 0,2 1 0,-1-1 0,2 1 0,-1-1-1,2 26 1,7-2-454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8.795"/>
    </inkml:context>
    <inkml:brush xml:id="br0">
      <inkml:brushProperty name="width" value="0.05" units="cm"/>
      <inkml:brushProperty name="height" value="0.05" units="cm"/>
    </inkml:brush>
  </inkml:definitions>
  <inkml:trace contextRef="#ctx0" brushRef="#br0">1 2546 15875,'372'-323'3448,"-256"215"-2817,681-670 360,-34-32-2778,-671 712 1606,20-19 311,140-111 0,-161 155 440,-90 72-537,0 0 0,1 0 0,-1 0 0,0 0 0,1 0 1,-1 0-1,0 1 0,1-1 0,-1 1 0,1-1 0,-1 1 0,1-1 0,0 1 0,-1 0 1,1-1-1,-1 1 0,3 0 0,-5 7 259,-14 5-236,7-7 0,0 0-1,-1-1 1,1 0-1,-11 3 0,-11-1 42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9.608"/>
    </inkml:context>
    <inkml:brush xml:id="br0">
      <inkml:brushProperty name="width" value="0.05" units="cm"/>
      <inkml:brushProperty name="height" value="0.05" units="cm"/>
    </inkml:brush>
  </inkml:definitions>
  <inkml:trace contextRef="#ctx0" brushRef="#br0">71 0 15875,'-17'88'2544,"-6"96"0,20-136-2129,2 0 1,3-1-1,12 81 1,-13-121-384,14 56 157,-14-58-160,1 0 0,0 0 0,0 0 0,0-1 0,0 1 0,1-1 0,0 1 0,0-1 0,6 6 0,-8-9-24,-1-1 1,1 1 0,-1-1 0,1 1 0,-1-1-1,1 1 1,0-1 0,-1 0 0,1 1 0,0-1-1,-1 0 1,1 0 0,0 1 0,-1-1 0,1 0-1,0 0 1,0 0 0,-1 0 0,1 0 0,0 0-1,-1 0 1,1 0 0,0 0 0,0-1 0,-1 1-1,1 0 1,0 0 0,-1 0 0,1-1 0,0 1-1,-1-1 1,1 1 0,-1 0 0,1-1-1,0 1 1,-1-1 0,1 1 0,-1-1 0,1 1-1,-1-1 1,0 0 0,1 1 0,-1-1 0,0 1-1,1-1 1,-1 0 0,0 1 0,1-2 0,1-4 27,1 1 0,-1-1 0,0 0 0,2-12 0,-1-10 44,0-1 1,-2 1-1,-1-1 0,-4-30 0,-24-115 204,22 149-196,-9-26 0,12 44-60,0 0-1,0 0 1,0 0-1,-1 1 1,0-1-1,0 1 1,0 0-1,-7-6 1,11 12-20,-1-1 1,1 0 0,-1 0 0,0 1 0,0-1 0,1 0-1,-1 1 1,0-1 0,0 1 0,0-1 0,0 1-1,0-1 1,0 1 0,0 0 0,1-1 0,-1 1 0,0 0-1,0 0 1,0 0 0,0 0 0,0-1 0,0 2-1,0-1 1,0 0 0,-2 0 0,2 1 0,0 0 1,0-1 0,0 1-1,0 0 1,0 0-1,0 0 1,0 0 0,0 0-1,1 0 1,-1 0-1,0 0 1,1 1-1,-1-1 1,1 0 0,-1 0-1,0 2 1,-1 4 17,1 1 1,-1-1-1,1 0 0,1 1 1,-1 11-1,3-7-25,-1 0 0,1-1 0,1 1 1,0-1-1,0 0 0,1 0 0,1 0 0,7 14 0,-10-22-8,0 0 0,0 0 1,0 0-1,0 0 0,0 0 0,0-1 0,1 1 0,-1-1 1,1 0-1,0 1 0,0-1 0,-1 0 0,1-1 0,1 1 0,-1 0 1,0-1-1,0 0 0,1 0 0,-1 0 0,0 0 0,1 0 0,-1-1 1,1 1-1,-1-1 0,1 0 0,-1 0 0,1 0 0,-1-1 0,1 1 1,-1-1-1,1 0 0,4-2 0,0 0-7,-1-1-1,0 0 1,1-1 0,-2 0 0,1 0-1,0 0 1,-1-1 0,0 0 0,-1 0-1,1-1 1,-1 1 0,0-1 0,7-14-1,0-2 9,-2-1 0,0 1 0,9-34 0,-13 38 68,-2-1 1,0 1 0,0-1-1,-1-22 1,-3 42-58,0 0 1,0 0 0,0 0-1,0 0 1,0 0 0,0 0-1,0 0 1,0 0 0,0 0-1,0 0 1,0 0 0,0 0-1,0 1 1,0-1 0,0 0-1,0 0 1,0 0 0,-1 0-1,1 0 1,0 0 0,0 0-1,0 0 1,0 0 0,0 0-1,0 0 1,0 0 0,0 0-1,0 0 1,0 0 0,0 0-1,0 0 1,-1 0 0,1 0-1,0 0 1,0 0 0,0 0-1,0 0 1,0 0 0,0 0 0,0 0-1,0 0 1,0 0 0,0 0-1,0-1 1,0 1 0,0 0-1,-4 10 57,0 11-13,1-1 0,1 1 0,1 0 0,1-1 0,3 25 1,2-3-23,16 64 0,-16-88-97,0-1 1,2 0-1,0-1 0,0 1 1,2-1-1,17 25 0,-22-36-27,0 0-1,1 0 0,0 0 1,0 0-1,0-1 0,0 0 0,1 0 1,-1 0-1,9 3 0,-10-5 26,-1-1-1,1 1 1,0-1-1,0 0 1,0-1 0,0 1-1,0-1 1,1 1-1,-1-1 1,0-1-1,0 1 1,0 0-1,0-1 1,0 0-1,0 0 1,6-2 0,-6 1-17,1 0 0,0-1 0,-1 1 0,9-7 0,14-16-525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0.060"/>
    </inkml:context>
    <inkml:brush xml:id="br0">
      <inkml:brushProperty name="width" value="0.05" units="cm"/>
      <inkml:brushProperty name="height" value="0.05" units="cm"/>
    </inkml:brush>
  </inkml:definitions>
  <inkml:trace contextRef="#ctx0" brushRef="#br0">1 275 15387,'2'1'171,"-1"-1"-1,1 0 0,0 1 1,0-1-1,0 0 0,0 0 1,-1 0-1,1-1 0,0 1 1,0 0-1,0-1 0,-1 1 1,1-1-1,0 0 0,0 0 0,-1 1 1,1-1-1,-1 0 0,1 0 1,-1 0-1,1-1 0,1 0 1,3-5 164,1 0 1,-1 0-1,6-8 1,-8 10-77,8-11-21,-1 0 0,0 0 1,-1-2-1,-1 1 0,-1-1 0,0 0 1,-2-1-1,7-26 0,-12 43-216,-1 0 0,0 0-1,1-1 1,-1 1 0,0 0 0,0 0-1,0 0 1,-1 0 0,1 0-1,0 0 1,-1 0 0,0 0 0,1 0-1,-1 0 1,-2-3 0,3 5-14,0-1 1,0 1-1,-1 0 1,1-1-1,0 1 1,-1 0-1,1 0 1,0 0 0,-1-1-1,1 1 1,-1 0-1,1 0 1,0 0-1,-1 0 1,1-1-1,-1 1 1,1 0-1,0 0 1,-1 0-1,1 0 1,-1 0 0,1 0-1,0 0 1,-1 0-1,1 0 1,-1 1-1,0-1 1,0 0 9,0 1 1,-1 0-1,1 0 1,0 0 0,-1 0-1,1 0 1,0 0-1,0 0 1,0 0 0,0 0-1,-1 2 1,-6 9 63,0 1 1,1-1-1,1 1 1,0 0 0,0 1-1,2-1 1,0 1-1,-3 16 1,3-7 0,1 0 0,1 0 0,1 0-1,3 31 1,-2-44-65,1-1 0,1 1 0,0-1-1,0 0 1,1 1 0,7 15 0,-9-23-49,0-1 0,0 1 0,0 0-1,0-1 1,0 1 0,0-1 0,0 1 0,0-1 0,1 0 0,-1 1 0,1-1 0,-1 0 0,1 0 0,-1 0 0,1 0 0,0 0 0,-1 0 0,1 0 0,0-1 0,0 1 0,0-1 0,-1 1 0,1-1 0,0 0 0,0 0 0,0 0 0,0 0 0,0 0 0,0 0-1,0 0 1,-1 0 0,1-1 0,0 1 0,0-1 0,0 0 0,-1 1 0,1-1 0,0 0 0,-1 0 0,3-2 0,5-3-45,-1 0 1,0-2-1,0 1 0,0-1 1,-1 0-1,0 0 1,-1 0-1,0-1 0,0 0 1,4-11-1,16-29-356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0.512"/>
    </inkml:context>
    <inkml:brush xml:id="br0">
      <inkml:brushProperty name="width" value="0.05" units="cm"/>
      <inkml:brushProperty name="height" value="0.05" units="cm"/>
    </inkml:brush>
  </inkml:definitions>
  <inkml:trace contextRef="#ctx0" brushRef="#br0">211 1 16884,'3'33'1712,"-16"5"-1112,-5 1-264,-5 3 888,3-1-335,-3-1-417,1 0-184,4-4-472,3-3-304,2-7-505,3-5 817,3-13-136,-1-8-152</inkml:trace>
  <inkml:trace contextRef="#ctx0" brushRef="#br0" timeOffset="1">1 134 18700,'1'9'1520,"5"9"-1120,2 2-176,11 6 689,5 1-353,9 0-296,5-2-208,3-11-280,2-4-232,0-10-344,-3-3 631,-5-10-159,-2-1-120</inkml:trace>
  <inkml:trace contextRef="#ctx0" brushRef="#br0" timeOffset="2">466 55 15587,'-2'24'1889,"2"1"-1217,0 1-320,2-1 1312,3 1-1032,0-1-207,4-5-690,1-3-367,-3-9-1344,0-3 1640,-1-8-288,-2-7-280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0.963"/>
    </inkml:context>
    <inkml:brush xml:id="br0">
      <inkml:brushProperty name="width" value="0.05" units="cm"/>
      <inkml:brushProperty name="height" value="0.05" units="cm"/>
    </inkml:brush>
  </inkml:definitions>
  <inkml:trace contextRef="#ctx0" brushRef="#br0">15 16 17788,'-4'-13'2160,"0"10"-1432,-1 13-360,4 8 1665,1 4-1313,1 1-544,4 2-176,-1-4-32,6-8-96,0-1-56</inkml:trace>
  <inkml:trace contextRef="#ctx0" brushRef="#br0" timeOffset="1">263 198 13467,'-3'-3'3016,"3"3"-2800,0 0-1,0 0 0,0-1 1,0 1-1,0 0 1,0 0-1,0-1 1,0 1-1,0 0 1,0-1-1,0 1 0,0 0 1,0 0-1,0-1 1,0 1-1,0 0 1,0-1-1,0 1 1,0 0-1,1-1 862,-1 0-861,-4 4 45,-1 0 1,1 0-1,-1 1 0,1 0 1,0 0-1,1 0 1,-1 0-1,1 0 0,-1 1 1,2-1-1,-1 1 1,-3 6-1,0 3-100,0 1 0,1-1 0,-4 19 0,7-25-124,0 1-1,1 0 1,0 0 0,0 0-1,1 0 1,2 18 0,-2-24-61,1 0 1,0-1 0,-1 1-1,1 0 1,0 0 0,0-1-1,0 1 1,1 0 0,-1-1-1,1 1 1,-1-1 0,1 0 0,0 0-1,0 1 1,0-1 0,0 0-1,0 0 1,0-1 0,1 1-1,-1 0 1,1-1 0,-1 0-1,1 1 1,0-1 0,3 1 0,1-1-108,-1 1 0,1-2 1,0 1-1,0-1 1,-1 0-1,1 0 1,0-1-1,0 0 0,-1 0 1,1 0-1,7-4 1,2 0-43,-1-1 0,0-1-1,21-13 1,16-14-380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1.382"/>
    </inkml:context>
    <inkml:brush xml:id="br0">
      <inkml:brushProperty name="width" value="0.05" units="cm"/>
      <inkml:brushProperty name="height" value="0.05" units="cm"/>
    </inkml:brush>
  </inkml:definitions>
  <inkml:trace contextRef="#ctx0" brushRef="#br0">67 40 18892,'-16'33'1344,"-17"43"-42,31-70-1103,0 1 0,0-1 0,1 1 0,0-1 0,0 1 0,0 0 0,1-1 0,0 1 0,1 8 0,-1-14-173,0 0 1,0 0 0,0 0-1,1 0 1,-1 0 0,0 0 0,1 0-1,-1 0 1,1 0 0,-1-1-1,1 1 1,0 0 0,-1 0-1,1 0 1,0-1 0,0 1 0,-1 0-1,1-1 1,0 1 0,0-1-1,0 1 1,0-1 0,0 1-1,0-1 1,-1 1 0,1-1-1,0 0 1,0 0 0,0 1 0,0-1-1,1 0 1,-1 0 0,0 0-1,0 0 1,0 0 0,0 0-1,1-1 1,3 0-2,-1 0-1,1 0 0,-1-1 1,1 1-1,-1-1 1,8-5-1,-1 1 17,-2-1-1,1 0 0,-1 0 1,0-1-1,0-1 1,-1 1-1,0-1 0,-1-1 1,0 1-1,-1-1 1,0-1-1,0 1 0,-1-1 1,0 0-1,-1 0 1,5-19-1,-8 28-4,-1 0-1,0 0 1,1 0-1,-1 0 0,0 0 1,0 0-1,0 0 1,0 0-1,-1 0 1,1 0-1,0 0 1,-1 0-1,1 0 1,-1 0-1,0 0 1,0 1-1,0-1 1,0 0-1,0 0 1,-2-2-1,1 2 4,1 1 1,-1 0-1,0 0 0,0 0 0,0 1 0,1-1 1,-1 0-1,0 1 0,0-1 0,0 1 0,0-1 1,0 1-1,0 0 0,0 0 0,0 0 1,-4 0-1,-4 2-201,0 0-1,1 0 1,-1 1 0,1 0 0,0 1 0,0 0 0,-9 5 0,-33 26-569,27-15 232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1.805"/>
    </inkml:context>
    <inkml:brush xml:id="br0">
      <inkml:brushProperty name="width" value="0.05" units="cm"/>
      <inkml:brushProperty name="height" value="0.05" units="cm"/>
    </inkml:brush>
  </inkml:definitions>
  <inkml:trace contextRef="#ctx0" brushRef="#br0">216 0 9354,'-26'18'984,"-3"-5"-568,0-1-152,2 1 344,0-1-79,1 1-225,0-2 24,1 1-128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2.263"/>
    </inkml:context>
    <inkml:brush xml:id="br0">
      <inkml:brushProperty name="width" value="0.05" units="cm"/>
      <inkml:brushProperty name="height" value="0.05" units="cm"/>
    </inkml:brush>
  </inkml:definitions>
  <inkml:trace contextRef="#ctx0" brushRef="#br0">137 52 8714,'-8'3'175,"0"-1"0,0 0 0,0-1 0,0 0 0,0 0 0,0 0 0,-1-1 0,-11-2 0,-8 2 1540,27-1-1526,1 0-1,-1 0 1,0 0-1,1 0 1,0 0 0,-1 0-1,1 0 1,-1 0 0,1 0-1,0 0 1,0 0 0,0-1-1,-1 1 1,1 0-1,0 0 1,1 0 0,-1-2-1,-3-16-2786,-4 10 2021,-1-3-149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7:14.560"/>
    </inkml:context>
    <inkml:brush xml:id="br0">
      <inkml:brushProperty name="width" value="0.05" units="cm"/>
      <inkml:brushProperty name="height" value="0.05" units="cm"/>
    </inkml:brush>
  </inkml:definitions>
  <inkml:trace contextRef="#ctx0" brushRef="#br0">639 252 10154,'-5'-5'184,"0"-1"-1,-1 1 0,1-1 1,-1 2-1,0-1 1,0 1-1,-1 0 0,1 0 1,-1 0-1,0 1 1,0 0-1,0 1 0,0-1 1,-1 1-1,1 1 1,0-1-1,-1 1 0,1 1 1,-1-1-1,0 1 0,1 1 1,-1-1-1,1 1 1,-1 1-1,1-1 0,-1 1 1,1 0-1,-8 4 1,-39 19 50,0 2 1,2 2 0,-94 71 0,135-92-204,1 0 0,1 1 0,-1 0 0,1 1 1,1 0-1,0 0 0,0 1 0,1 0 1,0 0-1,1 1 0,0 0 0,1 0 1,1 0-1,0 1 0,0 0 0,1-1 1,1 1-1,0 0 0,1 1 0,0 13 1,1 33-13,2 1 0,17 93-1,39 119 41,-19-99 102,-27-116-39,41 113 0,-40-139-104,2 1-1,2-2 1,0 0 0,38 48 0,277 287 29,-319-353-48,1 1-1,1-1 1,0-1 0,1-1 0,0 0 0,0-1 0,1-1-1,1 0 1,0-2 0,0 0 0,0 0 0,1-2-1,-1-1 1,1 0 0,1-1 0,24 1 0,5-5-93,1-1 0,-1-2 0,82-19 0,-52 3-185,112-44 0,-162 52 323,-1 0 0,-1-3-1,0 0 1,-1-1 0,-1-2-1,0-1 1,-1 0 0,-2-2 0,0-1-1,-1 0 1,-1-2 0,25-38-1,-15 14 98,-1-2 0,-3-1 0,-2-1 0,-3-1 1,-2 0-1,-2-2 0,16-90 0,-16 23 287,-6 0 0,-8-217 0,-4 316-398,-2 1 0,0-1-1,-1 0 1,-1 1 0,-1 0 0,-2 0 0,0 1 0,-1 0-1,0 0 1,-2 1 0,-1 0 0,0 1 0,-2 0 0,0 1-1,-1 1 1,-1 0 0,0 1 0,-20-15 0,-262-177 103,249 176-114,1 1-32,0 2 0,-2 2 1,-68-27-1,93 45-68,-1 1 0,0 2 0,0 0 0,0 2 0,-1 0-1,1 2 1,-1 1 0,0 1 0,-34 5 0,-4 6-518,0 3 1,-86 29-1,-123 62-887,176-66 1086,-9 1-123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2.710"/>
    </inkml:context>
    <inkml:brush xml:id="br0">
      <inkml:brushProperty name="width" value="0.05" units="cm"/>
      <inkml:brushProperty name="height" value="0.05" units="cm"/>
    </inkml:brush>
  </inkml:definitions>
  <inkml:trace contextRef="#ctx0" brushRef="#br0">787 36 14019,'-3'-4'157,"-1"1"0,0-1 0,0 1-1,0 1 1,0-1 0,0 0 0,0 1 0,-1 0 0,0 0 0,1 0 0,-1 1-1,0 0 1,1-1 0,-1 2 0,0-1 0,0 0 0,0 1 0,0 0 0,0 0-1,0 1 1,0-1 0,-5 2 0,-13 3 84,-1 1-1,1 0 1,-26 12 0,43-16-231,-25 11 3,0 0-1,0 2 1,2 2-1,0 0 1,1 2-1,0 1 1,2 1-1,1 2 1,0 0-1,2 2 1,1 0-1,0 2 1,2 0-1,-31 57 1,25-34 13,2 2 0,-30 94 1,47-121 0,1-1-1,1 1 1,1 1 0,1-1 0,1 1 0,1-1-1,2 1 1,5 38 0,-3-48-7,1-1-1,1 0 1,0 0 0,1 0 0,0 0-1,2-1 1,-1 0 0,2 0-1,0-1 1,13 15 0,-13-18-10,0-1 1,1 0-1,0 0 1,0-1-1,1 0 1,0-1-1,1 0 1,-1-1-1,1 0 1,0-1-1,1 0 1,21 5-1,-12-7 9,0 0 0,0-1-1,0-2 1,0 0-1,0-1 1,0-1-1,-1-1 1,1-1 0,37-12-1,-15 0 41,1-2-1,-2-1 1,60-38 0,-49 23 5,-2-3 1,-1-2 0,-3-2-1,83-90 1,-75 64 23,-2-2-1,-3-2 1,42-82-1,-78 125-7,0 0-1,-2-1 1,17-52-1,-28 71-40,0 0-1,0 0 0,-1 0 1,0-1-1,0 1 1,-3-17-1,2 21-13,-1 0-1,-1 1 1,1-1-1,-1 1 1,0 0 0,0-1-1,0 1 1,-1 0-1,0 0 1,0 0-1,0 1 1,-1-1-1,-3-4 1,1 4 9,0 0-1,-1 0 1,0 1-1,1 0 1,-1 0-1,-1 0 1,1 1 0,0 0-1,-1 0 1,0 1-1,1 0 1,-1 0-1,0 1 1,0 0 0,0 0-1,-12 1 1,-4 1 45,-1 2 1,1 0 0,0 1 0,-28 9-1,14-2-68,0 2-1,-58 27 1,80-32-205,1 1 0,0 0 1,0 1-1,1 1 0,0 0 0,1 1 1,0 0-1,-14 18 0,16-11-86,11-19 265,-1 1 1,1-1 0,0 1 0,0-1-1,-1 1 1,1-1 0,0 1 0,0 0-1,0-1 1,0 1 0,0-1 0,0 1-1,0-1 1,0 1 0,0-1-1,0 1 1,0 0 0,0-1 0,0 1-1,0-1 1,0 1 0,0-1 0,1 1-1,-1-1 1,0 1 0,0-1 0,1 1-1,-1-1 1,1 1 0,16 1-473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3.180"/>
    </inkml:context>
    <inkml:brush xml:id="br0">
      <inkml:brushProperty name="width" value="0.05" units="cm"/>
      <inkml:brushProperty name="height" value="0.05" units="cm"/>
    </inkml:brush>
  </inkml:definitions>
  <inkml:trace contextRef="#ctx0" brushRef="#br0">17 2949 15035,'-16'12'1354,"146"-96"2655,-18 13-3376,343-202 58,-89 57-1024,521-395-554,-528 354 890,417-225 0,-204 203 10,-438 219-11,178-77-49,123-58-23,-311 129 336,167-120 1,-276 175-250,0 2 0,31-15 0,-56 27-52,-11-2-44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3.954"/>
    </inkml:context>
    <inkml:brush xml:id="br0">
      <inkml:brushProperty name="width" value="0.05" units="cm"/>
      <inkml:brushProperty name="height" value="0.05" units="cm"/>
    </inkml:brush>
  </inkml:definitions>
  <inkml:trace contextRef="#ctx0" brushRef="#br0">232 108 14907,'-2'-9'423,"0"0"-1,0-1 1,-1 1 0,-1 0-1,0 1 1,0-1-1,-10-15 1,13 23-338,0-1-1,-1 0 1,1 1 0,-1-1-1,0 1 1,1-1 0,-1 1-1,0 0 1,0-1 0,0 1-1,0 0 1,0 1 0,0-1 0,0 0-1,0 0 1,-3 0 0,2 1-24,1 0 0,-1 1 0,0-1 0,1 0 1,-1 1-1,1-1 0,-1 1 0,1 0 1,-1 0-1,1 0 0,-1 0 0,1 1 1,0-1-1,-1 1 0,1-1 0,-4 4 0,-3 4 34,0 1 0,0 0 0,1 0 0,0 1 0,1-1 0,0 2 0,1-1 0,0 1-1,1 0 1,-4 14 0,0 1 28,2 0-1,1 0 1,-4 48-1,8-56-67,1 1 0,1-1-1,1 1 1,1-1 0,1 0-1,8 34 1,-8-46-83,-1-1 0,0 0 0,1-1 0,0 1 0,0 0 0,1-1 0,0 1 0,0-1 0,0 0 0,7 6 0,-7-8-52,0-1 0,0 1 0,0 0 0,0-1 0,0 0 1,1 0-1,-1-1 0,1 1 0,-1-1 0,1 0 0,0 0 1,-1 0-1,1-1 0,0 1 0,8-2 0,-4 0-41,-1-1 0,0 0 0,1 0-1,-1-1 1,0 0 0,0 0 0,0-1 0,-1 0 0,1 0-1,-1-1 1,0 0 0,0 0 0,-1-1 0,7-7-1,22-21-539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4.502"/>
    </inkml:context>
    <inkml:brush xml:id="br0">
      <inkml:brushProperty name="width" value="0.05" units="cm"/>
      <inkml:brushProperty name="height" value="0.05" units="cm"/>
    </inkml:brush>
  </inkml:definitions>
  <inkml:trace contextRef="#ctx0" brushRef="#br0">113 1 17460,'-7'3'239,"1"1"1,0 0 0,0 0 0,0 1-1,0 0 1,1 0 0,0 0-1,0 0 1,0 1 0,1 0-1,0 0 1,0 0 0,0 0 0,1 1-1,0 0 1,-3 9 0,-1 2 71,2 0 0,0 0 0,2 1 0,0 0 0,-1 21 0,3-32-238,1 0 0,1 0 0,-1-1 1,1 1-1,1 0 0,-1-1 0,1 1 0,4 10 0,-5-17-60,0 1 1,0 0-1,0-1 0,0 1 0,0-1 1,0 0-1,0 1 0,0-1 0,0 0 1,1 0-1,-1 0 0,0 1 1,1-1-1,-1-1 0,1 1 0,0 0 1,1 1-1,-1-2-6,1 0 0,-1 0 1,0 0-1,0 0 0,0 0 0,1 0 0,-1 0 1,0-1-1,0 1 0,0-1 0,0 1 1,0-1-1,0 0 0,0 0 0,0 0 0,0 0 1,3-2-1,5-5 6,0 0 0,-1-1 0,0 1 0,0-2 0,-1 1 0,0-1 0,-1-1 0,0 1 0,7-14 0,0-5 9,-1 0 1,14-46-1,-14 20 24,-25 86 32,8-4-7,0 0 1,1 34-1,3-47-22,0 0 0,2 0 1,-1 0-1,2 0 0,0-1 1,6 19-1,-8-30-32,0 1-1,-1-1 1,1 1 0,1-1 0,-1 0-1,0 1 1,0-1 0,1 0-1,0 0 1,-1 0 0,1 0 0,0 0-1,0 0 1,0 0 0,0-1-1,0 1 1,0-1 0,0 0-1,1 1 1,-1-1 0,1 0 0,-1 0-1,1 0 1,-1-1 0,1 1-1,-1-1 1,1 1 0,0-1 0,-1 0-1,1 0 1,-1 0 0,1 0-1,0-1 1,-1 1 0,1-1-1,-1 1 1,6-3 0,3-2 9,0-1-1,0 0 1,0-1 0,-1 0-1,0-1 1,0 0 0,-1 0-1,0-1 1,11-14 0,8-14-49,29-46 0,4-26-412,-61 108 430,0 1 0,0 0 0,0 0 0,0 0 0,0 0 0,0 0 1,0-1-1,0 1 0,0 0 0,0 0 0,0 0 0,0 0 0,0 0 0,0 0 0,0 0 0,1-1 0,-1 1 1,0 0-1,0 0 0,0 0 0,0 0 0,0 0 0,0 0 0,0 0 0,0 0 0,0-1 0,1 1 1,-1 0-1,0 0 0,0 0 0,0 0 0,0 0 0,0 0 0,0 0 0,0 0 0,1 0 0,-1 0 1,0 0-1,0 0 0,0 0 0,0 0 0,0 0 0,0 0 0,1 0 0,-1 0 0,0 0 0,0 0 1,0 0-1,0 0 0,0 0 0,0 0 0,1 0 0,0 10-90,-3 20 67,2-26 4,-3 22 12,1-7 72,0 0 0,1 0-1,1 0 1,0 0-1,2 0 1,4 24-1,-6-42-45,1 0-1,-1 0 0,0 0 0,0 0 0,1 0 1,-1 0-1,0 0 0,1 0 0,-1 0 0,1 0 0,0 0 1,-1 0-1,1 0 0,0 0 0,-1 0 0,1-1 0,0 1 1,0 0-1,0 0 0,0-1 0,0 1 0,0-1 1,0 1-1,1 0 0,-1-1-1,0 0 0,0-1-1,0 1 1,0 0 0,1-1 0,-1 1 0,0-1 0,0 1-1,0-1 1,0 1 0,0-1 0,-1 1 0,1-1 0,0 0 0,0 0-1,0 0 1,0 1 0,0-3 0,5-5-156,-1 0 1,0 0 0,0 0-1,4-11 1,-8 17-6,6-18-390,-7 20 515,0-1 1,1 1-1,-1-1 0,0 0 0,0 1 0,0-1 0,0 1 0,0-1 0,1 0 0,-1 1 1,0-1-1,0 1 0,-1-1 0,1 0 0,0 1 0,0-1 0,0 1 0,0-1 1,0 0-1,-1 1 0,1-1 0,0 1 0,0-1 0,-1 1 0,1-1 0,-1 0 1,-5 1-435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5.015"/>
    </inkml:context>
    <inkml:brush xml:id="br0">
      <inkml:brushProperty name="width" value="0.05" units="cm"/>
      <inkml:brushProperty name="height" value="0.05" units="cm"/>
    </inkml:brush>
  </inkml:definitions>
  <inkml:trace contextRef="#ctx0" brushRef="#br0">1 265 15827,'0'0'68,"0"0"0,1 0-1,-1 1 1,0-1-1,0 0 1,1 0-1,-1 0 1,0 0 0,1 0-1,-1 0 1,0 0-1,1 0 1,-1 0-1,0 0 1,1 0 0,-1 0-1,0 0 1,1 0-1,-1 0 1,0 0 0,1 0-1,-1 0 1,0 0-1,0 0 1,1-1-1,-1 1 1,0 0 0,1 0-1,-1 0 1,0 0-1,0-1 1,1 1 0,-1 0-1,0 0 1,0-1-1,1 1 1,10-15 427,-8 10-137,34-44 2011,-8 8-1377,2 1-1,47-47 1,-74 84-961,-1 0 0,1 0 0,0 0-1,-1 1 1,1-1 0,1 1 0,4-2 0,-8 3-25,0 1 0,0-1 0,0 1 0,0 0 0,0 0 0,0 0 0,0 0 0,0-1 0,0 1 0,0 1 0,0-1 0,0 0 0,0 0 0,0 0 0,0 0 0,0 1 0,0-1 1,0 0-1,0 1 0,0-1 0,0 1 0,0-1 0,0 1 0,-1 0 0,1-1 0,0 1 0,0 0 0,-1-1 0,1 1 0,0 0 0,-1 0 0,1 0 0,-1 0 0,1 0 0,-1 0 0,1-1 0,0 3 0,2 9 19,0 1-1,0-1 0,-1 0 0,-1 1 0,1 17 0,1 16 34,0-24-43,-1-5-46,0-1-1,2 1 0,5 19 0,-9-35 7,1 1 0,-1-1 0,1 0 0,-1 0 1,1 0-1,0 1 0,-1-1 0,1 0 0,0 0 0,0 0 0,0 0 0,0 0 0,0 0 0,0 0 1,1 1-1,-1-2 25,0 0 0,-1 0 0,1 0 0,-1 0 0,1 0 0,0 0 1,-1 0-1,1 0 0,-1 0 0,1 0 0,0 0 0,-1 0 0,1 0 0,-1 0 1,1 0-1,-1-1 0,1 1 0,0 0 0,-1 0 0,1-1 0,-1 1 0,1 0 0,0-1 1,3-3-9,-1 0 1,1 0 0,-1-1 0,0 1-1,5-10 1,10-18-137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5.683"/>
    </inkml:context>
    <inkml:brush xml:id="br0">
      <inkml:brushProperty name="width" value="0.05" units="cm"/>
      <inkml:brushProperty name="height" value="0.05" units="cm"/>
    </inkml:brush>
  </inkml:definitions>
  <inkml:trace contextRef="#ctx0" brushRef="#br0">77 74 16363,'1'-5'515,"1"0"0,-1 0 0,0 0 0,0 0 0,-1 0 0,1 0-1,-2-10 1,1 14-427,0 0 1,0 0-1,0 1 0,0-1 0,0 0 1,0 0-1,0 0 0,0 0 1,0 0-1,-1 0 0,1 0 0,0 1 1,-1-1-1,1 0 0,-1 0 0,1 0 1,-1 1-1,1-1 0,-1 0 0,0 1 1,1-1-1,-1 0 0,0 1 0,1-1 1,-1 1-1,0-1 0,0 1 0,0-1 1,1 1-1,-1 0 0,0-1 1,0 1-1,0 0 0,0 0 0,0-1 1,0 1-1,0 0 0,0 0 0,1 0 1,-1 0-1,0 0 0,0 1 0,0-1 1,0 0-1,0 0 0,0 1 0,0-1 1,1 0-1,-1 1 0,0-1 0,0 1 1,-1 0-1,-1 1-19,0 1 1,-1-1-1,1 1 0,0 0 1,1 0-1,-1 0 0,0 0 1,1 1-1,0-1 0,0 1 1,0-1-1,0 1 0,0 0 1,1-1-1,-1 1 0,1 0 1,-1 8-1,0-1-60,0 0 0,1 0 0,0 1 0,1-1 0,1 16 0,0-22-10,-1-1 1,1 1-1,0-1 1,1 1-1,-1-1 1,1 1-1,3 4 1,-5-8-1,1 0 1,-1 0-1,1 0 1,-1 0-1,1 0 1,0-1 0,-1 1-1,1 0 1,0 0-1,0-1 1,0 1-1,0 0 1,0-1-1,-1 1 1,1-1 0,0 0-1,0 1 1,0-1-1,0 0 1,0 1-1,0-1 1,1 0 0,-1 0-1,0 0 1,0 0-1,0 0 1,0 0-1,0 0 1,0 0 0,0 0-1,0-1 1,0 1-1,0 0 1,0-1-1,0 1 1,2-2 0,1-1 5,0 0 1,1 0 0,-1 0-1,0-1 1,-1 0 0,1 0-1,-1 0 1,0 0 0,0-1-1,0 1 1,3-8 0,24-58 77,-26 61-73,11-29 46,-12 37-42,-1 6-9,-1 14-15,0-11-2,-1-4 2,3 23-242,8 37 1,-9-57 65,0 0 0,0 0 1,1 0-1,0 0 0,0-1 0,0 1 1,1-1-1,0 0 0,0 0 1,8 8-1,-10-12 101,-1-1 0,1 1 0,0-1 1,0 1-1,0-1 0,0 0 0,0 0 0,0 0 1,0 0-1,1 0 0,-1 0 0,0-1 0,0 1 1,1-1-1,-1 0 0,0 1 0,5-1 0,-3-1-1,-1 0-1,1 1 1,0-1-1,0-1 1,0 1-1,-1 0 1,1-1-1,-1 0 1,1 0-1,4-3 1,26-24-772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6.076"/>
    </inkml:context>
    <inkml:brush xml:id="br0">
      <inkml:brushProperty name="width" value="0.05" units="cm"/>
      <inkml:brushProperty name="height" value="0.05" units="cm"/>
    </inkml:brush>
  </inkml:definitions>
  <inkml:trace contextRef="#ctx0" brushRef="#br0">67 362 14179,'-19'49'1349,"-15"45"13,30-82-1033,1 0 0,1 0 0,0 0 0,1 0 0,0 23 0,1-34-303,0 0 0,0-1 0,0 1-1,0 0 1,0-1 0,0 1 0,0 0 0,0-1 0,0 1-1,0 0 1,1-1 0,-1 1 0,0 0 0,0-1 0,1 1-1,-1-1 1,0 1 0,1-1 0,-1 1 0,1-1 0,-1 1-1,1-1 1,-1 1 0,1-1 0,-1 1 0,1-1 0,-1 0-1,1 1 1,0-1 0,0 1 0,0-1 5,1 0 0,-1-1 1,1 1-1,-1 0 0,0 0 0,1-1 1,-1 1-1,0-1 0,1 1 0,-1-1 0,0 1 1,1-1-1,1-1 0,5-4 50,0-1-1,-1 1 1,9-10-1,6-10 21,-1 0 0,-2-2-1,0 0 1,-2-2 0,21-47 0,-13 17 83,31-124 0,-49 161 18,-2 0 0,-1 0 1,1-25-1,-14 72 537,-7 42 131,-8 69 0,20-103-621,2 0 1,1 0-1,1 0 1,7 46-1,-5-71-244,-1-1 0,1 0 0,0 1-1,0-1 1,1 0 0,0 0 0,0-1 0,0 1 0,7 8-1,-9-13-64,0 0-1,0 1 0,1-1 0,-1 0 0,0 0 0,0 0 0,1 1 1,-1-2-1,1 1 0,-1 0 0,1 0 0,-1 0 0,1-1 0,-1 1 0,1-1 1,0 1-1,-1-1 0,1 1 0,0-1 0,-1 0 0,1 0 0,0 0 1,-1 0-1,1 0 0,0 0 0,-1-1 0,1 1 0,0-1 0,-1 1 1,1-1-1,0 1 0,-1-1 0,1 0 0,-1 0 0,1 0 0,-1 0 0,0 0 1,1 0-1,-1 0 0,2-3 0,12-11-420,-1-4-166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6.478"/>
    </inkml:context>
    <inkml:brush xml:id="br0">
      <inkml:brushProperty name="width" value="0.05" units="cm"/>
      <inkml:brushProperty name="height" value="0.05" units="cm"/>
    </inkml:brush>
  </inkml:definitions>
  <inkml:trace contextRef="#ctx0" brushRef="#br0">156 148 18524,'-8'1'323,"-1"1"1,1 0-1,0 0 0,0 1 1,0 0-1,0 1 1,1 0-1,-1 0 0,1 1 1,0 0-1,0 0 0,1 0 1,-1 1-1,1 0 1,0 0-1,1 1 0,0-1 1,0 1-1,0 0 0,-6 14 1,10-17-269,-1-1-1,2 0 1,-1 1 0,0-1 0,0 0 0,1 1-1,0-1 1,0 1 0,0-1 0,0 1-1,0-1 1,1 1 0,0-1 0,-1 0 0,3 5-1,-2-5-35,0-1 0,1 0 0,-1 0 0,1 0-1,-1 0 1,1 0 0,0 0 0,-1-1-1,1 1 1,0 0 0,0-1 0,0 0-1,0 1 1,1-1 0,-1 0 0,0 0 0,0 0-1,1 0 1,-1-1 0,1 1 0,3 0-1,5 0 0,0-1 1,-1 0-1,1 0 0,0-1 0,-1-1 0,1 1 0,-1-2 1,1 0-1,-1 0 0,0-1 0,0 0 0,0 0 0,10-8 0,-3 2-11,-1 0 0,0-2-1,-1 0 1,-1 0-1,0-2 1,18-21-1,-21 21-19,0-1 0,-2 0-1,0 0 1,8-20 0,-14 28-9,0 0 0,0 0 1,-1 0-1,0-1 0,-1 1 1,1-1-1,-1 0 0,-1 1 1,1-1-1,-1 0 0,-3-14 1,3 21 17,1 1 0,-1 0 0,0-1-1,0 1 1,0-1 0,0 1 0,-1 0 0,1-1 0,0 1 0,0-1 0,0 1 0,0 0 0,0-1 0,0 1 0,-1-1 0,1 1 0,0 0 0,0-1 0,0 1 0,-1 0 0,1-1 0,0 1-1,-1 0 1,1-1 0,0 1 0,-1 0 0,1 0 0,0 0 0,-1-1 0,1 1 0,0 0 0,-1 0 0,1 0 0,-1 0 0,1-1 0,0 1 0,-1 0 0,1 0 0,-1 0 0,1 0 0,0 0-1,-1 0 1,1 0 0,-1 0 0,1 0 0,-1 1 0,1-1 0,0 0 0,-1 0 0,1 0 0,0 0 0,-1 1 0,1-1 0,-1 0 0,1 1 0,-15 17-112,10-7 85,0 0 0,1 1 0,1 0-1,0 0 1,0 0 0,2 0 0,-1 0 0,1 1 0,1 13 0,0-16-33,1 1 0,0-1 0,1 1 1,0-1-1,0 0 0,1 0 0,1 0 1,0 0-1,0 0 0,0-1 0,7 10 1,-8-14 40,1-1-1,-1 0 1,1 0 0,0-1 0,6 7 0,24 6-168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0:06.303"/>
    </inkml:context>
    <inkml:brush xml:id="br0">
      <inkml:brushProperty name="width" value="0.05" units="cm"/>
      <inkml:brushProperty name="height" value="0.05" units="cm"/>
    </inkml:brush>
  </inkml:definitions>
  <inkml:trace contextRef="#ctx0" brushRef="#br0">900 298 7914,'-47'-14'2029,"19"8"-1760,0 0-1,-1 2 0,0 2 1,1 0-1,-1 2 0,0 1 1,0 1-1,1 2 0,-1 0 1,1 2-1,0 1 0,1 2 1,-1 0-1,-38 21 0,39-16-251,1 1 1,0 1-1,1 2 0,1 0 0,1 2 0,1 0 0,0 1 0,2 2 0,0 0 0,2 1 0,0 1 1,2 0-1,1 2 0,1 0 0,1 0 0,1 1 0,2 1 0,1 0 0,1 0 0,1 0 1,2 1-1,-2 42 0,5-16-35,2 0 1,4 0 0,1 0 0,3-1-1,3 0 1,2 0 0,2-1-1,39 92 1,-32-100-35,1 0-1,3-1 1,2-2 0,1 0-1,2-2 1,2-2 0,2-1 0,1-1-1,72 55 1,-76-69 5,1-2 0,1-2 0,0 0-1,2-3 1,45 16 0,-29-16 8,1-3 0,0-1-1,64 4 1,-24-9 4,100-6 1,90-21 15,-42-5 13,385-91 0,-485 79 17,-2-7-1,-3-6 0,-1-5 1,131-76-1,-166 69 71,-2-4-1,-4-4 1,150-145 0,-195 166 5,-2-2 0,74-104 1,-96 117-43,-1-1-1,-2-1 1,-2-1 0,-2-1 0,16-57 0,-29 81-22,0-1 0,-2 0 0,0 0-1,-2 0 1,0 0 0,-1 0 0,0 0-1,-2 0 1,0 0 0,-2 0 0,0 0 0,-1 0-1,0 1 1,-2 0 0,0 0 0,-1 1-1,-1 0 1,0 0 0,-2 1 0,1 0-1,-2 1 1,0 0 0,-1 1 0,-18-16-1,4 7 30,-1 1-1,-1 2 0,-1 1 0,-1 1 0,0 1 0,-39-14 0,5 7 34,-1 3 0,-83-16 0,48 19-31,-2 5 0,0 4 0,0 5 0,-112 10 0,43 9-83,-278 63-1,221-20-71,2 9 1,-262 116-1,249-79 19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1:45.200"/>
    </inkml:context>
    <inkml:brush xml:id="br0">
      <inkml:brushProperty name="width" value="0.05" units="cm"/>
      <inkml:brushProperty name="height" value="0.05" units="cm"/>
    </inkml:brush>
  </inkml:definitions>
  <inkml:trace contextRef="#ctx0" brushRef="#br0">202 77 11554,'-10'-3'500,"0"1"0,0 0 0,0 1-1,-1 0 1,1 0 0,-1 1-1,-10 1 1,15-1-332,1 1 1,0 0-1,-1 0 0,1 0 1,0 0-1,0 1 0,0 0 1,0 0-1,0 0 0,0 1 1,1-1-1,-1 1 0,1 0 1,0 0-1,-6 6 0,7-4-132,0 0-1,0 0 0,0 0 0,1 0 1,0 1-1,0-1 0,0 0 1,1 1-1,0 0 0,0-1 1,0 1-1,1-1 0,0 1 0,0 0 1,1 10-1,3 8-53,0 0 1,11 32-1,-9-37 42,60 173-20,-50-156-13,1-1 1,2 0-1,27 36 1,-39-61-5,1-1 0,0 1 0,0-2 1,1 1-1,0-1 0,0 0 0,1-1 1,0 0-1,13 6 0,-18-10 7,0-1 0,1 0 0,-1 0-1,1-1 1,0 1 0,0-1 0,-1-1 0,1 1 0,0-1-1,0 0 1,0 0 0,-1 0 0,1-1 0,0 0-1,0 0 1,-1-1 0,1 1 0,-1-1 0,1 0-1,8-5 1,-4 0 32,1 0 0,-2-1-1,1 0 1,-1 0-1,0-1 1,-1 0 0,0 0-1,0-1 1,-1 0 0,-1-1-1,1 1 1,6-19-1,1-4 138,-3 0 0,0 0 0,6-42-1,-13 56-58,-1 0 0,-1 0-1,-1 0 1,0-1 0,-2 1-1,-4-33 1,3 41-43,0 0 1,-2 0-1,1 0 1,-1 0-1,-1 1 1,0-1-1,0 1 1,-1 1-1,0-1 0,-1 1 1,0 0-1,-13-13 1,-3 2-12,0 1 1,-1 1-1,-1 2 1,-1 0-1,0 1 1,-1 2-1,-47-16 1,69 27-101,1 0 1,-1 0-1,0 1 1,0-1-1,0 1 1,0 0-1,0 1 1,0-1-1,0 1 1,0 0-1,-1 1 1,1-1-1,0 1 1,0 0-1,-8 2 1,-1 8-209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6:25:48.609"/>
    </inkml:context>
    <inkml:brush xml:id="br0">
      <inkml:brushProperty name="width" value="0.025" units="cm"/>
      <inkml:brushProperty name="height" value="0.025" units="cm"/>
    </inkml:brush>
  </inkml:definitions>
  <inkml:trace contextRef="#ctx0" brushRef="#br0">0 0 15631,'0'0'3683,"0"13"-3555,10 223 107,-6-204-136,2-1 0,0 1 0,3-1-1,0-1 1,24 52 0,0-22 427,3-1 1,51 63-1,-2-5-2586,-84-115 1976,35 60-3835,-34-57 3151,0-1 0,0 1-1,-1 0 1,0 0 0,0 0 0,0 0 0,0 6 0,-1 1-2787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7:33.544"/>
    </inkml:context>
    <inkml:brush xml:id="br0">
      <inkml:brushProperty name="width" value="0.05" units="cm"/>
      <inkml:brushProperty name="height" value="0.05" units="cm"/>
    </inkml:brush>
  </inkml:definitions>
  <inkml:trace contextRef="#ctx0" brushRef="#br0">1090 44 9826,'-237'-17'3889,"219"16"-3801,-1 1 1,0 2-1,0-1 1,0 2-1,1 1 1,-1 0-1,1 1 1,0 1-1,0 1 1,1 0-1,-30 18 0,-5 5 349,-2-2-1,0-2 1,-108 33-1,149-55-369,1 0-1,-1 1 1,1 0 0,0 1-1,0 0 1,1 1-1,-1 0 1,2 1 0,-15 12-1,10-4-47,1 0 0,0 0 0,1 1 0,1 1 0,-10 20 0,18-31-16,-34 65 27,35-64-37,0 0-1,0-1 1,1 1-1,0 0 1,0 0 0,1 0-1,0 16 1,1-20-2,1-1 1,0 1-1,0-1 0,0 1 1,1-1-1,-1 0 1,1 1-1,0-1 1,0 0-1,0 0 0,0 0 1,0 0-1,1-1 1,3 5-1,44 33-115,-44-36 107,25 17-70,1-2 0,0-1 0,1-2 0,68 23-1,148 27-285,-145-42 323,-53-11-67,0-3 0,0-3-1,0-1 1,73-2-1,-93-5 63,0-2 0,-1-1 0,1-2-1,-1-1 1,0-1 0,-1-1 0,0-2-1,47-24 1,41-34-19,131-101 0,-227 155 58,-1-2 1,0 0-1,-1-2 0,-2 0 0,18-22 0,-26 27-9,1-1 1,-2 0-1,0 0 0,-1 0 0,0-1 0,-2 0 0,1 0 0,4-32 0,-6 24 27,-1 0 0,-1 0 0,-1 0 0,-3-36 0,1 54 24,0 0 0,0 0 0,0 0 0,0 0 0,-1 0 0,0 0 0,0 0 0,-1 0 0,0 1 0,0-1 0,0 1 0,-1 0 0,1 0 0,-1 0 0,-1 0 0,1 1 0,0-1 0,-1 1 0,0 0 0,0 1 0,0-1 1,-10-4-1,1 3 46,-1 1 0,1 0-1,-1 0 1,0 2 0,-1 0 0,1 1 0,0 0 0,-27 3 0,-13 4 171,-56 13 0,89-15-196,-61 13 56,-1-4 1,-98 3 0,16-10 1919,110-6-1666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1:57.440"/>
    </inkml:context>
    <inkml:brush xml:id="br0">
      <inkml:brushProperty name="width" value="0.05" units="cm"/>
      <inkml:brushProperty name="height" value="0.05" units="cm"/>
    </inkml:brush>
  </inkml:definitions>
  <inkml:trace contextRef="#ctx0" brushRef="#br0">283 11 9058,'-15'-1'847,"0"1"1,1 0 0,-1 0-1,-27 6 1,28-3-678,1 0 0,-1 1 0,1 1 0,0 0 0,1 0 0,-1 2 0,1-1 0,-22 17 0,30-18-151,0-1 1,0 1-1,0-1 1,1 1-1,0 0 1,0 0-1,0 0 1,1 1-1,-1-1 0,1 1 1,1-1-1,-1 1 1,1 0-1,0-1 1,-1 11-1,1 3-24,1-1-1,0 0 1,6 32-1,2-10 13,2-1 0,2 0 0,1-1 0,2-1 0,2 0 0,1-1 0,42 61 0,-53-85 2,1-1 0,0-1 0,1 1 0,0-2 0,1 1 0,0-1-1,12 8 1,-19-14-5,1-1 0,0 0-1,0 0 1,0 0 0,-1-1-1,2 1 1,-1-1-1,0 0 1,0 0 0,0-1-1,0 1 1,1-1 0,-1 0-1,0 0 1,0 0 0,1-1-1,-1 1 1,0-1-1,0 0 1,0 0 0,0-1-1,0 1 1,0-1 0,0 0-1,0 0 1,4-3 0,5-5 15,1 0 1,-1-2 0,-1 1 0,0-1 0,19-26 0,45-77 113,-57 83-123,-13 22-8,18-26 83,-2-2 0,-2-1 0,19-50 0,-34 76-51,-1 0 0,-1 0 0,-1 0 0,0-1 0,0 1 0,-1-17 0,-2 22-20,1-1 0,-2 1 0,1-1 0,-1 1 0,0 0 0,-1 0 0,0 0 0,0 0 0,-1 0 0,-8-14 0,8 17 23,0 0 1,0 1 0,-1-1-1,1 0 1,-1 1 0,0 0-1,0 1 1,-1-1 0,1 1-1,-1 0 1,0 0 0,0 0-1,0 1 1,0 0 0,0 0-1,0 1 1,0 0 0,-1 0-1,1 0 1,-13 1 0,8 0-64,0 1 1,0 0-1,1 1 1,-1 0-1,1 0 1,0 1-1,-1 1 1,1 0 0,1 0-1,-1 1 1,-16 11-1,12-3-48,4-1-38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03.096"/>
    </inkml:context>
    <inkml:brush xml:id="br0">
      <inkml:brushProperty name="width" value="0.05" units="cm"/>
      <inkml:brushProperty name="height" value="0.05" units="cm"/>
    </inkml:brush>
  </inkml:definitions>
  <inkml:trace contextRef="#ctx0" brushRef="#br0">120 10 14107,'-1'-1'58,"-1"0"1,1 0-1,-1 0 1,0 0-1,1 0 0,-1 0 1,0 1-1,1-1 1,-1 1-1,0-1 1,0 1-1,1 0 0,-1-1 1,0 1-1,0 0 1,0 0-1,0 0 0,1 0 1,-1 1-1,0-1 1,0 0-1,0 1 0,1 0 1,-1-1-1,0 1 1,1 0-1,-1 0 1,1 0-1,-1 0 0,1 0 1,-1 0-1,1 0 1,-1 0-1,1 0 0,0 1 1,0-1-1,0 1 1,0-1-1,-1 3 0,-4 5 65,0 0-1,1 0 0,1 1 0,0-1 1,-5 18-1,2 1-81,1-1 0,2 1 0,1 0 0,1 0 0,3 49-1,5-18-9,20 97 0,-20-129-13,1 0 0,1-1 1,2 0-1,0 0 1,24 39-1,-29-56 14,1 0 0,1-1-1,-1 0 1,1 0 0,1-1 0,0 0 0,16 12-1,-18-15 12,0-1 0,0 0 0,1 0 0,-1 0 0,1-1 0,-1 0 0,1 0 0,0-1 0,0 0 0,0 0 0,0-1-1,0 1 1,7-2 0,-4 0 62,-1-1-1,0 0 1,1 0-1,-1-1 1,0 0-1,-1-1 0,1 0 1,-1 0-1,1-1 1,-1 0-1,0 0 1,-1-1-1,0 0 1,0-1-1,0 1 1,0-1-1,-1-1 0,9-13 1,-2 1 132,-1-1-1,-1-1 1,0 0 0,-2-1 0,-1 0 0,7-28-1,-9 27-131,-1 0-1,-1-1 1,-1 1-1,-2-1 1,0 0-1,-1 0 0,-7-43 1,5 58-166,0 0-1,0 0 1,-1 0 0,-1 0 0,1 0-1,-2 1 1,1 0 0,-1-1 0,-1 2-1,0-1 1,0 1 0,0 0 0,-1 0-1,-1 0 1,1 1 0,-1 0 0,0 1-1,-1 0 1,1 0 0,-18-8 0,-27-9-311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26.816"/>
    </inkml:context>
    <inkml:brush xml:id="br0">
      <inkml:brushProperty name="width" value="0.05" units="cm"/>
      <inkml:brushProperty name="height" value="0.05" units="cm"/>
    </inkml:brush>
  </inkml:definitions>
  <inkml:trace contextRef="#ctx0" brushRef="#br0">86 58 10970,'-3'-3'351,"0"0"0,-1 0 0,1 0-1,-1 0 1,1 1 0,-8-5 0,9 10-190,-1 0 1,1 0-1,0 0 1,0 0-1,1 1 1,-1-1-1,-1 5 1,2-6-66,-6 15 53,0 0 0,2 1 0,0 0 0,1 0 0,0 0 0,2 1 0,0-1 0,1 26 0,2-19-140,1 0 0,1 1-1,2-1 1,0-1 0,13 38-1,-15-54-18,1 1 0,0-1 0,0 0 0,0 0 0,1-1 0,6 9 0,-10-15 20,0 1 1,0-1-1,1 0 1,-1 1-1,0-1 1,1 0-1,-1 0 1,1 0-1,-1 0 1,1 0-1,0 0 1,-1 0-1,1 0 1,0-1-1,0 1 1,-1-1-1,1 1 1,0-1-1,0 1 1,0-1-1,0 0 0,-1 0 1,1 0-1,0 0 1,0-1-1,0 1 1,0 0-1,0-1 1,-1 1-1,1-1 1,0 0-1,-1 1 1,1-1-1,0 0 1,2-2-1,2-2 89,1-1 1,-1 0-1,-1 0 0,1-1 0,-1 1 0,0-1 0,0 0 0,-1-1 1,4-8-1,2-6 224,-1 0 0,6-24 0,-8 22-24,-1-1 1,-2 0-1,0 0 1,0-42 0,-4 57-206,0 1 0,-1-1 0,0 1 1,0-1-1,-1 1 0,-1-1 0,1 1 1,-2 0-1,1 0 0,-1 0 0,0 0 1,-1 1-1,0 0 0,-1 0 0,-7-9 1,10 14-66,0 0 1,0 0 0,-1 0 0,1 1 0,-1 0 0,0-1 0,1 1 0,-1 1 0,0-1 0,0 0-1,0 1 1,-1 0 0,-4-1 0,7 2-95,-1 0 0,0-1-1,0 1 1,0 1-1,1-1 1,-1 0 0,0 1-1,0-1 1,1 1 0,-1 0-1,0 0 1,1 0 0,-1 0-1,1 0 1,-1 1 0,1-1-1,-1 1 1,1-1 0,0 1-1,-3 3 1,-3 4-204,3-6-97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0.150"/>
    </inkml:context>
    <inkml:brush xml:id="br0">
      <inkml:brushProperty name="width" value="0.05" units="cm"/>
      <inkml:brushProperty name="height" value="0.05" units="cm"/>
    </inkml:brush>
  </inkml:definitions>
  <inkml:trace contextRef="#ctx0" brushRef="#br0">2 87 16524,'-1'1'1888,"5"-1"-1208,12-1-136,10-5 816,11-1-343,7-3-129,7 0-256,0-1-88,4-1-280,-4 3-152,-8 1-496,-4 2-280,-13 2-600,-6 1 992,-12 3-216,-5 4-193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0.588"/>
    </inkml:context>
    <inkml:brush xml:id="br0">
      <inkml:brushProperty name="width" value="0.05" units="cm"/>
      <inkml:brushProperty name="height" value="0.05" units="cm"/>
    </inkml:brush>
  </inkml:definitions>
  <inkml:trace contextRef="#ctx0" brushRef="#br0">11 81 16339,'-9'17'1785,"8"-1"-1201,12-9-104,9-3 816,19-5-335,5-5-121,11-4-312,1-2-264,5-5-720,-3-2-352,-8-3 696,-6 1-216,-15 4-185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0.962"/>
    </inkml:context>
    <inkml:brush xml:id="br0">
      <inkml:brushProperty name="width" value="0.05" units="cm"/>
      <inkml:brushProperty name="height" value="0.05" units="cm"/>
    </inkml:brush>
  </inkml:definitions>
  <inkml:trace contextRef="#ctx0" brushRef="#br0">0 105 14627,'8'-8'342,"0"0"-1,1 0 0,-1 0 1,1 1-1,1 0 1,-1 1-1,1 0 0,18-8 1,-12 8-53,0 0-1,0 1 1,1 0 0,-1 2-1,22-3 1,-32 5-237,1 1 0,-1 0 0,0 0 0,1 0 0,-1 1 0,0 0 0,1 0 0,-1 1 0,0 0 0,11 5 0,-13-5-29,-1 0 0,1 0 0,-1 0-1,0 1 1,0 0 0,0-1-1,0 1 1,0 0 0,0 1 0,-1-1-1,1 0 1,-1 1 0,0-1 0,0 1-1,-1 0 1,1 0 0,1 7 0,0 0 38,-2 1 0,1 0 0,-2 0 0,1 0 0,-2 0 0,0-1 0,0 1 0,-1 0 0,0-1 0,-1 1 0,-5 13 0,-8 16 203,-33 64 1,39-86-202,9-18-63,-44 87-238,-64 95 0,79-144 61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2.225"/>
    </inkml:context>
    <inkml:brush xml:id="br0">
      <inkml:brushProperty name="width" value="0.05" units="cm"/>
      <inkml:brushProperty name="height" value="0.05" units="cm"/>
    </inkml:brush>
  </inkml:definitions>
  <inkml:trace contextRef="#ctx0" brushRef="#br0">86 202 15235,'0'0'44,"0"1"-1,0-1 0,0 0 1,0 0-1,0 0 0,0 1 0,0-1 1,0 0-1,0 0 0,0 1 1,1-1-1,-1 0 0,0 0 1,0 0-1,0 0 0,0 1 1,0-1-1,1 0 0,-1 0 1,0 0-1,0 0 0,0 0 0,1 1 1,-1-1-1,0 0 0,0 0 1,0 0-1,1 0 0,-1 0 1,0 0-1,0 0 0,1 0 1,-1 0-1,0 0 0,0 0 1,1 0-1,-1 0 0,0 0 0,0 0 1,0 0-1,1 0 0,-1 0 1,0 0-1,0 0 0,1 0 1,-1-1-1,0 1 0,0 0 1,0 0-1,1 0 0,-1 0 1,0 0-1,0-1 0,0 1 0,0 0 1,0 0-1,1 0 0,-1-1 1,0 1-1,0 0 0,0-1 1,0 29 836,0-19-593,0 27 121,7 321 3097,-23-403-1417,-70-383-696,85 426-1393,5 14-22,0 0 0,1-1 0,0 1 0,0-1 0,1 0-1,0-1 1,1 1 0,0-1 0,1-1 0,16 16 0,-21-22 28,0 0 1,1 0-1,-1 0 1,0 0 0,1-1-1,-1 1 1,1-1-1,0 0 1,-1 0 0,1 0-1,0 0 1,0-1-1,-1 0 1,1 1 0,0-1-1,0-1 1,0 1 0,-1-1-1,1 1 1,0-1-1,0 0 1,-1 0 0,1-1-1,-1 1 1,1-1-1,-1 0 1,0 0 0,1 0-1,-1 0 1,0 0-1,0-1 1,4-4 0,3-3 45,-1-1 1,0 0 0,-1-1-1,0 0 1,0 0 0,-1-1 0,7-18-1,-6 11 60,-1 1 0,0-1 0,-2-1 0,0 1 0,3-34 0,-14 75 120,-1 25-198,5 78-29,3-104-77,1 0 0,0 0 0,2 0 0,5 19 0,-8-36-8,-1-1 0,1 1 0,0-1 0,0 1 0,0-1 0,0 1 0,0-1 0,1 1 0,-1-1 0,1 0 0,-1 0 0,1 0 0,0 0 0,0 0 0,0 0 0,0 0 1,0-1-1,0 1 0,0-1 0,1 0 0,-1 1 0,1-1 0,-1 0 0,1 0 0,-1 0 0,1-1 0,2 1 0,0-1-79,0 0 1,-1-1-1,1 0 0,-1 0 0,1 0 0,-1 0 0,1-1 1,-1 1-1,0-1 0,0-1 0,0 1 0,0 0 1,0-1-1,5-5 0,16-14-519,-1-2-126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2.673"/>
    </inkml:context>
    <inkml:brush xml:id="br0">
      <inkml:brushProperty name="width" value="0.05" units="cm"/>
      <inkml:brushProperty name="height" value="0.05" units="cm"/>
    </inkml:brush>
  </inkml:definitions>
  <inkml:trace contextRef="#ctx0" brushRef="#br0">106 16 15139,'-3'3'459,"-17"16"3182,-24 33 0,39-45-3415,0-1-1,1 1 1,0 0 0,0 1 0,1-1-1,0 1 1,1-1 0,-1 1 0,-1 12-1,4-19-220,0 0 0,-1 0 0,1 0-1,0 0 1,0 0 0,0 0 0,0 0 0,0 0-1,0 0 1,0 0 0,0 0 0,1 0-1,-1 0 1,0 0 0,0 0 0,1-1-1,-1 1 1,1 0 0,-1 0 0,1 0 0,-1 0-1,1 0 1,1 0 0,-1 0-6,0-1 1,0 1-1,0-1 0,0 0 1,0 1-1,0-1 1,0 0-1,0 0 0,0 0 1,0 0-1,0 0 1,1 0-1,-1 0 0,0 0 1,0-1-1,0 1 1,1-1-1,6-2-14,0 0 0,0-1 0,-1 0 1,8-6-1,6-5-8,20-19 1,-27 21 33,1 1-1,1 0 1,18-10-1,-32 21-5,-1 0 0,1 0 0,-1 0 0,1 1 0,-1-1 0,1 1 0,0-1 0,-1 1 0,1 0 0,0-1-1,-1 1 1,1 0 0,0 0 0,3 1 0,-4-1 2,0 0 0,0 1 0,0-1 0,0 1 0,0-1 0,-1 1 0,1 0 1,0-1-1,0 1 0,0 0 0,0-1 0,-1 1 0,1 0 0,0 0 0,-1 0 0,1 0 0,0 1 0,2 5 44,-1 0 0,0 0 0,0-1 1,-1 1-1,1 14 0,3 9 97,-5-29-136,0 1 0,1-1-1,-1 1 1,1-1 0,-1 1 0,1-1 0,-1 1-1,1-1 1,0 1 0,0-1 0,0 0-1,0 0 1,0 1 0,0-1 0,0 0-1,0 0 1,0 0 0,0 0 0,1 0 0,-1 0-1,1 0 1,-1-1 0,0 1 0,1 0-1,-1-1 1,1 1 0,-1-1 0,1 0-1,-1 1 1,1-1 0,0 0 0,-1 0 0,1 0-1,-1 0 1,1 0 0,0 0 0,-1-1-1,1 1 1,-1 0 0,1-1 0,-1 1-1,1-1 1,-1 0 0,0 0 0,3-1 0,7-4 39,0 0 0,0-2 0,-1 1 0,14-13 0,-19 15-30,49-46 175,21-17-14,-73 67-181,-1-1-1,1 1 0,0 0 0,-1 0 1,1 0-1,0 0 0,0 0 0,0 0 0,-1 1 1,1-1-1,0 0 0,0 1 0,0 0 1,4-1-1,-5 1-1,-1 1 0,1-1 0,0 1 0,0-1 0,0 1-1,-1-1 1,1 1 0,0-1 0,0 1 0,-1 0 0,1 0 0,-1-1 0,1 1 0,-1 0 0,1 0 0,-1-1 0,1 1 0,-1 0 0,0 0 0,1 0-1,-1 0 1,0 0 0,0 0 0,1 0 0,-1 0 0,0 0 0,0-1 0,0 1 0,0 0 0,-1 0 0,1 1 0,-2 47 12,0-35-1,2-1 0,0 23 0,0-36-16,0 1 0,0-1-1,0 0 1,0 0 0,0 1 0,0-1-1,0 0 1,0 0 0,0 1 0,1-1-1,-1 0 1,0 0 0,0 1 0,0-1 0,0 0-1,0 0 1,0 0 0,0 1 0,1-1-1,-1 0 1,0 0 0,0 0 0,0 1-1,0-1 1,1 0 0,-1 0 0,0 0-1,0 0 1,0 0 0,1 1 0,-1-1-1,0 0 1,0 0 0,1 0 0,-1 0-1,8-5-497,3-11-325,-4 5 565,-1 0-88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3.576"/>
    </inkml:context>
    <inkml:brush xml:id="br0">
      <inkml:brushProperty name="width" value="0.05" units="cm"/>
      <inkml:brushProperty name="height" value="0.05" units="cm"/>
    </inkml:brush>
  </inkml:definitions>
  <inkml:trace contextRef="#ctx0" brushRef="#br0">1 13 16067,'1'17'3929,"-2"41"-2313,1-43-1169,0-3-326,0 1 0,1 0-1,1-1 1,0 1 0,1-1-1,0 1 1,1-1-1,0 0 1,9 17 0,-11-26-84,0 0 0,0 1 1,0-1-1,1 0 0,-1 0 0,1-1 1,0 1-1,0 0 0,0-1 0,0 0 1,0 0-1,0 0 0,1 0 0,5 3 1,-5-4 13,0-1 0,0 1 1,-1-1-1,1 0 1,0 0-1,0 0 0,0 0 1,0-1-1,-1 1 0,1-1 1,0 0-1,-1 0 0,1 0 1,0-1-1,-1 1 1,1-1-1,4-3 0,1-1 83,-1 0 0,0-1-1,0 1 1,0-2 0,-1 1-1,0-1 1,-1 0 0,1 0-1,-2-1 1,1 0 0,4-10-1,-6 11-55,0 0 1,-1 0-1,0 0 0,-1-1 1,0 1-1,0-1 1,0 0-1,-1 1 0,-1-1 1,1 0-1,-1 0 0,-1 0 1,-1-11-1,1 19-72,1 0-1,0 0 1,0 0 0,0 0 0,-1 0 0,1 0-1,-1 0 1,1 0 0,-1 0 0,1 1-1,-1-1 1,0 0 0,1 0 0,-2-1-1,2 2-3,-1 0 0,1 0-1,0 0 1,-1-1 0,1 1-1,0 0 1,-1 0-1,1 0 1,0 0 0,-1 0-1,1 0 1,0 0 0,-1 0-1,1 0 1,0 0-1,-1 0 1,1 1 0,0-1-1,-1 0 1,1 0-1,0 0 1,0 0 0,-1 0-1,1 1 1,0-1 0,-1 0-1,1 0 1,0 0-1,-1 1 1,0 1-1,-1 0 0,1 0-1,-1 0 1,1 0 0,0 0 0,0 1 0,0-1-1,0 0 1,0 1 0,0 4 0,-2 6-29,1 1 1,1 1-1,1 26 1,1-35 22,-1 1 0,1 0 0,1 0 0,-1-1 0,1 1 0,0-1 0,1 1 1,0-1-1,0 0 0,4 7 0,-5-10 4,-1-1 1,1 0-1,0-1 0,0 1 1,0 0-1,0-1 0,0 1 1,0-1-1,0 1 0,0-1 1,0 0-1,1 0 0,-1 0 1,1 0-1,-1 0 0,1-1 1,2 1-1,0 0 5,0-1 1,0 0-1,0 0 0,0-1 1,0 1-1,0-1 0,0 0 1,6-3-1,4-2 26,0 0 1,-1-1-1,0-1 0,21-15 1,-18 11 12,0-2-1,19-18 1,-31 27-19,0 0-1,-1-1 0,1 1 0,-1-1 0,0 0 1,-1 0-1,1 0 0,-1-1 0,-1 1 0,5-14 1,-7 18-26,1 1 0,-1-1 1,1 1-1,-1-1 1,0 1-1,0-1 1,0 0-1,0 1 0,0-1 1,0 0-1,0 1 1,-1-1-1,1 1 0,0-1 1,-1 0-1,1 1 1,-1-1-1,0 1 0,0 0 1,1-1-1,-1 1 1,0-1-1,0 1 1,0 0-1,0 0 0,-1 0 1,1-1-1,0 1 1,0 0-1,-1 1 0,1-1 1,-1 0-1,1 0 1,-1 1-1,1-1 0,-1 0 1,1 1-1,-1-1 1,1 1-1,-1 0 1,0 0-1,1 0 0,-1 0 1,1 0-1,-1 0 1,-2 0-1,0 0-207,-1 1 1,0-1-1,0 1 1,1 0-1,-1 1 1,1-1-1,-1 1 1,1-1-1,-1 2 1,1-1-1,0 0 0,0 1 1,0-1-1,0 1 1,-3 4-1,5-5 75,0 0-1,1 0 1,-1 1-1,1-1 0,-1 0 1,1 1-1,0-1 1,0 1-1,-2 4 1,5 4-753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4.015"/>
    </inkml:context>
    <inkml:brush xml:id="br0">
      <inkml:brushProperty name="width" value="0.05" units="cm"/>
      <inkml:brushProperty name="height" value="0.05" units="cm"/>
    </inkml:brush>
  </inkml:definitions>
  <inkml:trace contextRef="#ctx0" brushRef="#br0">193 75 17932,'-5'1'216,"-1"0"1,1 0 0,0 0-1,0 0 1,-1 1 0,1 0-1,0 0 1,1 1 0,-1-1-1,0 1 1,1 0 0,-1 0-1,-6 7 1,-3 3 370,1 0-1,-18 23 1,23-25-393,0 1-1,1-1 1,0 1 0,1 1 0,0-1-1,-7 23 1,12-31-157,0 0-1,1 0 0,-1-1 1,1 1-1,0 0 0,-1 0 1,2 0-1,-1 0 1,0-1-1,1 1 0,0 0 1,1 6-1,0-8-17,-1 0 0,0 0-1,1 1 1,-1-1 0,1 0-1,0-1 1,-1 1 0,1 0-1,0 0 1,0-1 0,0 1-1,0-1 1,1 0 0,-1 1-1,0-1 1,1 0 0,-1 0 0,0-1-1,1 1 1,-1 0 0,4 0-1,2 0 18,0 0 1,0-1-1,0 0 0,1 0 0,-1-1 0,0 0 0,0 0 0,0-1 1,0 0-1,0 0 0,0-1 0,-1 0 0,1-1 0,-1 1 0,0-1 1,0-1-1,0 1 0,0-1 0,-1-1 0,0 1 0,10-12 0,-6 6 37,-1 0 0,0-1-1,-1 0 1,0 0-1,-1-1 1,-1 1-1,0-2 1,0 1-1,-1-1 1,-1 0-1,4-23 1,-6 29-47,-1-1 1,0 1-1,0-1 0,-1 1 1,0-1-1,-1 1 0,0-1 1,0 1-1,-1-1 0,0 1 1,-3-8-1,5 15-26,-1 0 1,1 0-1,0 1 0,0-1 0,0 0 0,-1 0 1,1 1-1,-1-1 0,1 0 0,0 1 0,-1-1 1,1 0-1,-1 1 0,1-1 0,-1 1 0,0-1 1,1 0-1,-1 1 0,0 0 0,1-1 1,-1 1-1,0-1 0,1 1 0,-1 0 0,0 0 1,0-1-1,1 1 0,-1 0 0,0 0 0,0 0 1,0 0-1,1 0 0,-1 0 0,0 0 0,0 0 1,0 0-1,1 0 0,-1 0 0,0 0 1,0 1-1,1-1 0,-1 0 0,0 1 0,0-1 1,1 0-1,-1 1 0,0-1 0,1 1 0,-1-1 1,0 2-1,-3 2-4,1 0 0,0 0 0,0 0 0,0 0 0,0 1 0,-3 8 0,-2 6-12,1 0 1,-7 34-1,12-44-101,0 1 0,1 0-1,0 0 1,1 0 0,0 0 0,0 0 0,3 14 0,-2-22 40,-1-1 1,0 1 0,1-1 0,-1 1 0,1-1 0,-1 1 0,1-1 0,0 1 0,-1-1 0,1 0 0,0 1 0,0-1 0,0 0 0,0 0-1,0 0 1,1 0 0,-1 0 0,0 0 0,0 0 0,1 0 0,-1 0 0,0 0 0,1-1 0,2 2 0,-2-2 15,0 0 1,0 0 0,0 0 0,1 0 0,-1 0-1,0 0 1,0-1 0,0 1 0,0-1 0,0 1-1,0-1 1,0 0 0,0 0 0,0 0-1,0 0 1,-1 0 0,1 0 0,2-2 0,21-21-723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00.796"/>
    </inkml:context>
    <inkml:brush xml:id="br0">
      <inkml:brushProperty name="width" value="0.05" units="cm"/>
      <inkml:brushProperty name="height" value="0.05" units="cm"/>
    </inkml:brush>
  </inkml:definitions>
  <inkml:trace contextRef="#ctx0" brushRef="#br0">144 140 12723,'-5'-2'283,"1"1"0,-1-1 0,0 1 0,0 0 1,0 0-1,0 1 0,0-1 0,-5 1 0,8 1-241,0-1 0,0 1 0,0-1 0,1 1 0,-1 0 0,0 0 0,0 0 0,0 0 1,1 0-1,-1 0 0,1 0 0,-1 0 0,1 1 0,-1-1 0,1 1 0,0-1 0,0 1 0,0 0 0,-1-1 0,2 1 0,-1 0 0,-1 3 0,-11 26 129,2 1 0,2 0 0,1 0 0,1 1 0,2 0 0,1 0 0,1 67 0,4-84-143,0 0 0,1 0-1,0 0 1,2-1-1,0 1 1,0-1 0,12 25-1,-14-36-13,0-1 0,0 1 0,0 0-1,0 0 1,1-1 0,-1 0 0,1 1-1,0-1 1,0 0 0,0 0 0,1-1 0,-1 1-1,1-1 1,-1 1 0,1-1 0,0 0 0,0-1-1,0 1 1,0-1 0,0 1 0,0-1-1,0 0 1,1-1 0,-1 1 0,0-1 0,1 0-1,-1 0 1,0 0 0,0 0 0,1-1 0,-1 0-1,0 0 1,5-2 0,4-1 72,-1-2-1,1 0 1,-1 0 0,-1-1 0,1 0 0,-1-1-1,0-1 1,17-16 0,2-7 205,37-49 0,-51 59-225,-1 0 1,-1-1-1,-1-1 0,-1 0 1,-1 0-1,11-38 1,-18 50-15,-1 1 1,-1 0-1,0-1 0,0 1 1,-1-1-1,-1 0 1,0 0-1,0 1 0,-1-1 1,-1 0-1,0 1 1,0-1-1,-1 1 0,-1 0 1,0 0-1,0 0 0,-7-11 1,7 16 7,0 0 0,-1 0 0,1 0 0,-1 0 0,-1 1 0,1 0 0,-1 0 0,0 1 0,0-1 0,0 1 0,-1 1 0,0-1 0,1 1 0,-1 0 0,0 0 0,-1 1 0,1 0 0,0 1-1,-10-2 1,6 2-162,-1 1-1,0 0 0,1 1 0,-1 0 0,0 0 0,1 1 0,-1 1 0,1 0 0,0 1 0,0 0 0,-15 8 0,-7 5-509,26-15 198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4.433"/>
    </inkml:context>
    <inkml:brush xml:id="br0">
      <inkml:brushProperty name="width" value="0.05" units="cm"/>
      <inkml:brushProperty name="height" value="0.05" units="cm"/>
    </inkml:brush>
  </inkml:definitions>
  <inkml:trace contextRef="#ctx0" brushRef="#br0">108 1 16668,'-4'2'279,"0"1"1,1-1 0,-1 1 0,1 0 0,-1 0 0,1 1-1,0-1 1,0 1 0,0-1 0,1 1 0,-1 0-1,-2 5 1,-2 8 706,-11 30 0,17-44-822,-8 24 236,1 1 1,2 1-1,0-1 1,2 1-1,1 0 1,2 0 0,0 0-1,5 37 1,-3-61-384,0 1 1,0-1-1,0-1 1,1 1 0,-1 0-1,1 0 1,1 0-1,-1-1 1,0 0-1,1 1 1,0-1 0,5 5-1,-7-8-15,0 0 0,0 0 0,0 0 0,1 0 0,-1 0 0,0-1 0,1 1 0,-1 0 0,1-1 0,-1 1 0,1-1 0,-1 1 0,1-1 0,-1 0 0,1 0-1,-1 1 1,3-1 0,-1-1 1,-1 0-1,1 1 1,-1-1-1,1 0 0,-1 0 1,1 0-1,-1 0 1,0-1-1,0 1 1,0-1-1,0 1 0,0-1 1,0 0-1,2-1 1,8-12 17,0 0-1,-1-1 1,0 0 0,-2-1 0,12-25 0,15-27-17,-28 62-40,-4 13 2,-2 13-10,-2-17 44,-7 120-44,1-37-153,9-69-431,1-16-5,2-10 326,0-19 9,1-9-93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5.012"/>
    </inkml:context>
    <inkml:brush xml:id="br0">
      <inkml:brushProperty name="width" value="0.05" units="cm"/>
      <inkml:brushProperty name="height" value="0.05" units="cm"/>
    </inkml:brush>
  </inkml:definitions>
  <inkml:trace contextRef="#ctx0" brushRef="#br0">130 1 15675,'0'1'142,"1"1"0,0-1-1,0 1 1,-1 0-1,1 0 1,-1-1-1,1 1 1,-1 0 0,0 0-1,0 0 1,0 0-1,0 0 1,0-1 0,0 1-1,-1 3 1,1 6 240,-1 86 1828,4 136-229,0-198-1898,1-1 0,2 1 0,1-1 0,20 55 0,-11-54-154,-115-186-3605,6 9 3895,92 141-175,1 1 0,-1-1-1,0 0 1,1 0-1,-1 0 1,1 0-1,-1 0 1,1 0 0,-1 0-1,1 0 1,0-1-1,0 1 1,-1 0-1,1 0 1,0 0 0,0 0-1,0 0 1,0 0-1,0-1 1,0 1-1,1 0 1,-1 0 0,0 0-1,1 0 1,-1 0-1,1 0 1,0-2-1,0 2 26,1 0-1,0 0 1,0 0-1,-1 0 0,1 0 1,0 0-1,0 0 1,0 0-1,0 1 0,0-1 1,0 1-1,0 0 1,0-1-1,4 1 0,74-3 647,-50 3-1180,0-1 0,58-11 0,-75 8 174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5.477"/>
    </inkml:context>
    <inkml:brush xml:id="br0">
      <inkml:brushProperty name="width" value="0.05" units="cm"/>
      <inkml:brushProperty name="height" value="0.05" units="cm"/>
    </inkml:brush>
  </inkml:definitions>
  <inkml:trace contextRef="#ctx0" brushRef="#br0">1 99 18836,'4'0'1760,"-1"0"-1183,0 0-265,1 0 872,3-3-480,3-3-1160,2-4-808,3-1 1072,0-1-217,3 0-231</inkml:trace>
  <inkml:trace contextRef="#ctx0" brushRef="#br0" timeOffset="1">210 50 17020,'-1'2'2600,"1"-9"-2920,0-5 1560,8-2-591,1-5-97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7.460"/>
    </inkml:context>
    <inkml:brush xml:id="br0">
      <inkml:brushProperty name="width" value="0.05" units="cm"/>
      <inkml:brushProperty name="height" value="0.05" units="cm"/>
    </inkml:brush>
  </inkml:definitions>
  <inkml:trace contextRef="#ctx0" brushRef="#br0">4 1 15851,'0'0'66,"0"0"0,1 0 0,-1 0 0,0 0 0,0 0 0,1 0 0,-1 0 0,0 0 0,0 0 0,0 0 0,1 0 0,-1 0 0,0 0-1,0 0 1,1 0 0,-1 0 0,0 1 0,0-1 0,0 0 0,0 0 0,1 0 0,-1 0 0,0 0 0,0 0 0,0 1 0,0-1 0,1 0 0,-1 0-1,0 0 1,0 1 0,0-1 0,0 0 0,0 0 0,0 0 0,0 1 0,0-1 0,2 14 1413,-7 25-81,2-23-752,0 38 178,2 0-1,12 105 1,33 105-158,-39-240-600,18 94-2115,-22-115 1419,-1-5 435,0-11-367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8.802"/>
    </inkml:context>
    <inkml:brush xml:id="br0">
      <inkml:brushProperty name="width" value="0.05" units="cm"/>
      <inkml:brushProperty name="height" value="0.05" units="cm"/>
    </inkml:brush>
  </inkml:definitions>
  <inkml:trace contextRef="#ctx0" brushRef="#br0">11 1 17468,'-3'4'1984,"-1"2"-1312,4 15-192,0 12 1081,0 12-585,0 5-192,1 7-352,0 2-112,1-3-424,-2-5-272,1-12-672,1-9-240,-2-17 936,-5-7-241,0-12-263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9.259"/>
    </inkml:context>
    <inkml:brush xml:id="br0">
      <inkml:brushProperty name="width" value="0.05" units="cm"/>
      <inkml:brushProperty name="height" value="0.05" units="cm"/>
    </inkml:brush>
  </inkml:definitions>
  <inkml:trace contextRef="#ctx0" brushRef="#br0">1 192 13707,'6'-10'614,"1"1"0,0 0 1,0 1-1,1-1 0,1 1 0,-1 1 1,1 0-1,18-12 0,5 1 899,47-20 0,-69 34-1306,78-31 1059,-80 32-1162,0 1 0,0 0-1,1 1 1,-1 0 0,0 0 0,0 1 0,1 0-1,-1 0 1,9 2 0,-15-2-80,-1 0 0,1 1 0,-1-1 0,1 1 0,-1-1 0,1 1 0,-1-1 0,0 1 0,1 0 0,-1 0 0,0 0 0,0 0 0,1 0 0,-1 0 0,0 0 0,0 0 0,0 0 0,0 1 0,-1-1 0,1 0 0,1 3 0,-1-2 9,0 1 1,-1 0-1,1 0 0,-1 0 0,0-1 1,0 1-1,0 0 0,0 0 0,0 0 1,-1 5-1,-3 5 51,0 0 0,0-1 0,-1 1 0,-7 11 0,-29 48 345,-79 105 1,95-143-461,13-16-159,12-18 183,0 0-1,0 0 1,0 0-1,0 0 1,0 0 0,0 1-1,0-1 1,0 0-1,0 0 1,0 0-1,0 0 1,0 1-1,0-1 1,0 0-1,0 0 1,0 0-1,0 0 1,0 0-1,0 1 1,0-1 0,0 0-1,0 0 1,0 0-1,0 0 1,0 1-1,0-1 1,0 0-1,1 0 1,-1 0-1,0 0 1,0 0-1,0 0 1,0 0-1,0 1 1,0-1-1,1 0 1,-1 0 0,0 0-1,0 0 1,0 0-1,0 0 1,0 0-1,1 0 1,-1 0-1,0 0 1,0 0-1,0 0 1,0 0-1,0 0 1,1 0-1,-1 0 1,0 0-1,0 0 1,0 0 0,0 0-1,1 0 1,-1 0-1,0 0 1,10-2-203,45-15-673,-42 12 692,-1 0 0,1 1 0,0 0 0,0 1 0,0 1 0,0 0 0,1 1 0,22 1 0,-33 0 177,0 0 1,0 1 0,0 0 0,-1 0-1,1-1 1,0 1 0,-1 1-1,1-1 1,-1 0 0,1 1 0,-1-1-1,0 1 1,0 0 0,1 0-1,-1 0 1,0 0 0,-1 0 0,1 0-1,0 0 1,-1 1 0,1-1 0,-1 1-1,1-1 1,-1 1 0,0-1-1,0 1 1,-1 0 0,1 0 0,0-1-1,-1 1 1,0 0 0,1 0-1,-1 0 1,0-1 0,-1 6 0,0 2 120,-1 0 1,1 0-1,-2 0 1,1 0-1,-1-1 1,-1 1-1,0-1 1,-8 16-1,4-14 124,0 1 1,0-2-1,-1 1 0,-1-1 1,0-1-1,0 0 0,0 0 1,-1-1-1,-1 0 0,1-1 0,-1 0 1,-1-1-1,1 0 0,-1-1 1,-20 5-1,32-9-260,1-1 0,-1 0 0,1 0 0,-1 1-1,1-1 1,-1 0 0,1 0 0,-1 0 0,1 0 0,-1 0 0,1 0 0,-1 0 0,0 0 0,1 0-1,-1 0 1,1 0 0,-1 0 0,1 0 0,-1 0 0,0 0 0,1-1 0,-1 1 0,1 0 0,-1 0-1,1-1 1,-1 1 0,1 0 0,0-1 0,-1 1 0,1 0 0,-1-1 0,1 1 0,-1-1 0,1-1 23,0 1 0,1 0 0,-1 0 0,0-1 0,1 1 1,-1 0-1,1 0 0,-1 0 0,1 0 0,0 0 1,0 0-1,-1 0 0,3-2 0,32-32-175,-4 9-223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0.242"/>
    </inkml:context>
    <inkml:brush xml:id="br0">
      <inkml:brushProperty name="width" value="0.05" units="cm"/>
      <inkml:brushProperty name="height" value="0.05" units="cm"/>
    </inkml:brush>
  </inkml:definitions>
  <inkml:trace contextRef="#ctx0" brushRef="#br0">6 362 15411,'2'6'543,"-1"0"0,1 1 0,-1-1 0,-1 1-1,1-1 1,-1 1 0,0 0 0,-1-1 0,0 1 0,0-1-1,-2 9 1,-2 22 1253,5-29-1529,-1 3-24,1 0 0,0 0 0,0 0-1,3 12 1,-3-22-227,1 1 1,-1-1-1,0 0 0,0 1 0,1-1 0,-1 0 1,1 1-1,-1-1 0,1 0 0,-1 0 1,1 0-1,0 1 0,-1-1 0,1 0 1,0 0-1,0 0 0,0 0 0,0 0 1,0 0-1,0-1 0,0 1 0,0 0 0,0 0 1,1-1-1,-1 1 0,0-1 0,0 1 1,1-1-1,-1 1 0,0-1 0,1 0 1,-1 0-1,0 1 0,1-1 0,-1 0 1,1 0-1,-1-1 0,0 1 0,1 0 1,-1 0-1,0-1 0,2 0 0,5-2-1,0-1 0,0 0 0,-1 0 0,0-1 0,1 0 0,-2 0 0,1 0 0,-1-1 0,9-9 0,49-67 87,-57 73-86,1-3-5,1 1 0,16-16 1,-25 26-10,0 1 0,0 0 0,1-1 0,-1 1 0,0 0 1,0 0-1,1-1 0,-1 1 0,0 0 0,1 0 1,-1-1-1,0 1 0,1 0 0,-1 0 0,0 0 0,1 0 1,-1 0-1,0 0 0,1-1 0,-1 1 0,1 0 0,-1 0 1,0 0-1,1 0 0,-1 0 0,0 0 0,1 1 1,-1-1-1,0 0 0,1 0 0,-1 0 0,1 0 0,-1 0 1,5 14 82,-6 27 71,1-34-130,-3 31 114,0-12 133,3 40-1,-1-65-264,1-1 0,0 0 0,0 1-1,0-1 1,0 1 0,0-1-1,0 1 1,0-1 0,0 0-1,0 1 1,0-1 0,0 1-1,0-1 1,0 1 0,0-1 0,0 0-1,1 1 1,-1-1 0,0 1-1,0-1 1,0 0 0,1 1-1,-1-1 1,0 0 0,0 1-1,1-1 1,-1 0 0,0 1 0,1-1-1,-1 0 1,0 0 0,1 1-1,-1-1 1,1 0 0,-1 0-1,0 0 1,1 0 0,-1 1-1,1-1 1,-1 0 0,0 0 0,1 0-1,-1 0 1,1 0 0,-1 0-1,1 0 1,-1 0 0,0 0-1,1 0 1,-1 0 0,1-1-1,-1 1 1,1 0 0,-1 0 0,0 0-1,1-1 1,2-1 36,1 0 1,-1-1-1,0 1 1,0-1-1,4-5 1,60-83 352,-51 67-353,1 1-1,1 0 0,0 1 0,32-28 0,-50 49-51,1 0 0,0 0 0,0 1 0,0-1-1,0 0 1,1 0 0,-1 1 0,0-1 0,0 1-1,0-1 1,1 1 0,-1-1 0,0 1 0,0 0-1,1-1 1,-1 1 0,0 0 0,1 0-1,-1 0 1,3 0 0,-4 1-2,1-1-1,0 1 1,0 0-1,0-1 1,-1 1-1,1 0 1,0-1-1,-1 1 1,1 0-1,0 0 1,-1 0-1,1 0 1,-1-1-1,1 1 1,-1 0-1,0 0 1,1 0-1,-1 0 1,0 0-1,1 2 1,0 7-129,0 1 0,-1 0 0,0-1 0,-2 11 0,1-9-130,0 15-329,0-13-272,0-1 1,2 23-1,-1-36 810,0 0 0,0 1 0,0-1 0,0 0 0,0 0 0,0 1 0,0-1 0,0 0 0,0 0 0,0 1 0,0-1 0,1 0 0,-1 0 1,0 1-1,0-1 0,0 0 0,0 0 0,0 0 0,0 1 0,1-1 0,-1 0 0,0 0 0,0 0 0,0 1 0,0-1 0,1 0 0,-1 0 0,0 0 0,0 0 0,1 0 0,-1 1 0,0-1 1,0 0-1,0 0 0,1 0 0,-1 0 0,0 0 0,0 0 0,1 0 0,9-7-1389,6-14-211,149-279-5660,-156 283 8902,-9 15-825,-2 5-65,-16 27 825,7-8-608,-8 12 272,1 1 0,2 1 0,2 0 0,-10 40 0,19-36-367,5-39-770,0 1 0,1-1 0,-1 0 0,0 1 0,0-1 0,1 1 0,-1-1 0,1 0 0,-1 1 0,1-1 0,1 3 0,-2-4-19,1 1 0,-1-1 0,1 1 0,-1-1 0,1 0 0,0 1 0,-1-1 0,1 0 0,-1 1 0,1-1 0,0 0 0,-1 0 0,1 0 0,0 1 0,-1-1 0,1 0 0,0 0 0,-1 0 0,1 0 0,0 0 0,-1 0 0,1 0 0,0-1 0,-1 1 0,1 0 0,1-1 0,4-1 51,-1 0 0,1-1 0,0 0 0,-1-1 0,0 1 0,0-1 1,0 0-1,8-8 0,35-42 146,-36 40-185,42-57 90,-4-2 0,-3-2-1,51-106 1,-112 226-6,-12 72 1,24-107-98,-14 88 281,14-86-242,1 1 0,1 0 0,0-1 0,1 1 0,4 19-1,-5-30-52,0 0 0,1 0 0,-1 0-1,1 0 1,0 0 0,0 0 0,0 0-1,0 0 1,0 0 0,0-1 0,0 1 0,1 0-1,-1-1 1,0 1 0,1-1 0,0 1-1,1 0 1,-1-1-15,-1 0 1,1-1-1,-1 1 0,1-1 1,-1 0-1,1 1 1,-1-1-1,1 0 0,0 0 1,-1 0-1,1 0 0,0 0 1,-1 0-1,1-1 0,-1 1 1,1 0-1,1-2 0,4-1-67,0 0-1,-1-1 0,1 0 1,-1 0-1,0 0 0,0-1 1,9-10-1,4-5-202,-2-1-1,0-1 1,-1-1-1,-1 0 1,-1-1-1,-1 0 1,-2-1-1,11-30 1,-22 54 317,1 0 1,-1 0-1,0 0 1,1 0-1,-1 0 1,0 0-1,1 0 0,-1 0 1,0 0-1,0 0 1,0 0-1,0 0 1,0 0-1,0-1 1,0 1-1,0 0 1,-1 0-1,1 0 1,0 0-1,-1 0 0,1 0 1,-1 0-1,0-1 1,0 2-12,0 0 0,0 0 0,1 0 0,-1 0 0,0 0-1,0 0 1,0 0 0,0 0 0,0 1 0,0-1 0,1 0 0,-1 1 0,0-1 0,0 1 0,0-1 0,1 1 0,-1-1 0,0 1 0,0-1 0,1 1 0,-1 0 0,1-1 0,-1 1-1,0 0 1,1-1 0,0 1 0,-1 0 0,0 1 0,-7 9 51,1 1 0,0-1 0,1 1 0,0 1-1,1-1 1,1 1 0,-1 0 0,2 0 0,0 0-1,1 0 1,0 0 0,1 1 0,0 22 0,1-34-70,1 1 0,-1-1 0,0 1 1,1-1-1,-1 1 0,1-1 0,0 1 0,0-1 1,0 0-1,0 1 0,0-1 0,1 0 0,-1 0 1,0 0-1,1 0 0,2 2 0,-3-3-7,1 0 0,0 0 0,-1 0 0,1 0 0,0 0 0,0 0 0,0-1 0,0 1 0,0 0 0,0-1 0,0 0 0,0 1 0,0-1 0,0 0 0,4-1 0,2 0-81,0-1 0,0 0-1,0 0 1,0-1-1,0 0 1,-1 0-1,1-1 1,7-5 0,13-10-554,0-1 1,0-1-1,-2-2 1,30-33-1,-23 21-135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0.631"/>
    </inkml:context>
    <inkml:brush xml:id="br0">
      <inkml:brushProperty name="width" value="0.05" units="cm"/>
      <inkml:brushProperty name="height" value="0.05" units="cm"/>
    </inkml:brush>
  </inkml:definitions>
  <inkml:trace contextRef="#ctx0" brushRef="#br0">62 5 13451,'6'-4'2719,"-5"7"-891,-10 18-57,-17 29-244,26-49-1480,-9 14 487,5-9-213,0 0 0,1 0 0,0 0 1,0 0-1,1 0 0,-4 13 0,6-18-303,0-1-1,1 0 0,-1 0 1,0 0-1,0 1 0,0-1 1,0 0-1,1 0 0,-1 0 1,0 0-1,0 1 0,0-1 1,1 0-1,-1 0 0,0 0 1,0 0-1,0 0 0,1 0 1,-1 0-1,0 0 0,0 1 1,1-1-1,-1 0 0,0 0 1,0 0-1,1 0 1,-1 0-1,0 0 0,0-1 1,1 1-1,-1 0 0,0 0 1,0 0-1,0 0 0,1 0 1,-1 0-1,0 0 0,0 0 1,1-1-1,-1 1 0,0 0 1,0 0-1,0 0 0,0 0 1,1-1-1,-1 1 0,16-9 116,-16 9-110,16-9-23,50-29-421,-58 35 289,0-1 0,0 1 1,0 0-1,0 1 0,0 0 0,14-1 0,-20 2 93,1 1 1,-1 0-1,0 0 0,1 0 1,-1 0-1,0 1 0,0-1 1,1 1-1,-1-1 1,0 1-1,0 0 0,0 0 1,0 0-1,0 0 1,0 0-1,0 0 0,0 0 1,0 1-1,3 2 1,-3-1 52,-1-1 1,1 1 0,-1-1 0,1 1-1,-1 0 1,0 0 0,0-1 0,0 1-1,-1 0 1,1 0 0,-1 0 0,1 0-1,-1 4 1,0 3 246,-1 1 1,0-1-1,-1 0 0,0 0 0,-1-1 1,0 1-1,-7 17 0,6-19 112,-1 0 1,0 0-1,0 0 0,-12 14 0,15-20-309,0 0 0,0 0-1,0 0 1,-1 0-1,1 0 1,0-1-1,-1 1 1,1 0 0,-1-1-1,1 0 1,-1 0-1,0 0 1,0 0 0,1 0-1,-1 0 1,0-1-1,0 1 1,0-1-1,-5 0 1,7 0-81,0 0 1,0-1-1,0 1 1,0 0-1,0-1 1,0 1-1,0-1 1,0 1-1,1-1 0,-1 1 1,0-1-1,0 0 1,0 0-1,1 1 1,-1-1-1,0 0 0,1 0 1,-1 0-1,1 1 1,-1-1-1,1 0 1,-1 0-1,1 0 0,0 0 1,-1-2-1,-3-27-101,4 27 71,-1-28-253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1.382"/>
    </inkml:context>
    <inkml:brush xml:id="br0">
      <inkml:brushProperty name="width" value="0.05" units="cm"/>
      <inkml:brushProperty name="height" value="0.05" units="cm"/>
    </inkml:brush>
  </inkml:definitions>
  <inkml:trace contextRef="#ctx0" brushRef="#br0">46 75 19908,'0'0'58,"1"0"0,-1-1-1,0 1 1,0 0-1,0 0 1,0-1 0,0 1-1,-1 0 1,1 0 0,0-1-1,0 1 1,0 0-1,0 0 1,0-1 0,0 1-1,0 0 1,0 0 0,-1-1-1,1 1 1,0 0 0,0 0-1,0 0 1,0-1-1,-1 1 1,1 0 0,0 0-1,0 0 1,0 0 0,-1 0-1,1-1 1,0 1 0,0 0-1,-1 0 1,1 0-1,-1 0 1,-6 7 813,-6 17 291,9-14-1013,0 0-1,1 0 1,0-1 0,1 2-1,0-1 1,1 0 0,0 0-1,1 1 1,0-1 0,0 0-1,1 0 1,1 1 0,2 9 0,-4-18-139,1-1 0,-1 1 0,1-1 1,-1 1-1,1-1 0,0 0 0,-1 1 0,1-1 1,0 0-1,0 0 0,0 1 0,0-1 1,0 0-1,1 0 0,-1 0 0,0 0 1,0 0-1,1 0 0,-1-1 0,0 1 1,1 0-1,-1-1 0,1 1 0,-1-1 1,1 1-1,-1-1 0,1 0 0,-1 0 0,1 0 1,-1 0-1,1 0 0,0 0 0,-1 0 1,1 0-1,-1 0 0,1-1 0,-1 1 1,1-1-1,-1 1 0,1-1 0,0 0 1,5-3 43,0 1 1,0-1-1,-1 0 1,1-1 0,-1 0-1,10-10 1,2-5 158,19-29 0,-24 31-102,0 1 0,25-24 1,-38 40-112,1 0-1,-1 1 1,1-1 0,-1 1-1,1-1 1,0 1 0,-1-1-1,1 1 1,0-1 0,-1 1-1,1 0 1,0-1 0,-1 1-1,1 0 1,0 0 0,0-1 0,-1 1-1,1 0 1,0 0 0,0 0-1,0 0 1,-1 0 0,1 0-1,0 0 1,0 0 0,0 1-1,-1-1 1,1 0 0,0 0-1,0 1 1,-1-1 0,1 0-1,0 1 1,-1-1 0,1 1 0,0-1-1,-1 1 1,1-1 0,-1 1-1,1-1 1,-1 1 0,1-1-1,-1 1 1,1 0 0,-1-1-1,1 1 1,-1 1 0,3 4-2,0 1 0,0-1 1,-1 1-1,3 9 1,-2-5-5,-3-11 5,3 10-16,0 0 0,1 0 0,0-1-1,11 18 1,-14-24-9,1-1-1,0 0 0,0 0 0,0 0 1,0 0-1,0 0 0,0 0 1,1-1-1,-1 1 0,0-1 1,1 1-1,-1-1 0,1 0 1,0 0-1,-1 0 0,1-1 1,0 1-1,-1 0 0,1-1 1,0 0-1,0 0 0,0 0 0,5 0 1,3-2-224,-1-1-1,1 0 1,-1 0 0,1-1 0,-1-1-1,-1 0 1,1 0 0,0 0 0,13-12 0,79-71-1260,-91 77 1477,37-36-611,-4 4-80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1.801"/>
    </inkml:context>
    <inkml:brush xml:id="br0">
      <inkml:brushProperty name="width" value="0.05" units="cm"/>
      <inkml:brushProperty name="height" value="0.05" units="cm"/>
    </inkml:brush>
  </inkml:definitions>
  <inkml:trace contextRef="#ctx0" brushRef="#br0">47 280 13307,'-1'11'693,"0"-1"1,-1 1-1,0-1 0,0 0 1,-2 1-1,1-1 0,-6 10 1,4-7 399,0 0 1,0 0-1,-2 16 1,7-29-1061,0 1 0,0-1 0,0 1 1,-1-1-1,1 1 0,0-1 0,0 0 0,0 1 1,0-1-1,0 1 0,0-1 0,0 1 1,0-1-1,1 1 0,-1-1 0,0 0 0,0 1 1,0-1-1,0 1 0,1-1 0,-1 0 1,0 1-1,0-1 0,1 1 0,-1-1 1,0 0-1,1 1 0,-1-1 0,0 0 0,1 1 1,13-3 362,16-15-249,-29 17-131,31-23-5,-2-2-1,0-1 0,-2-2 1,-1 0-1,-1-2 1,-1-1-1,-2 0 0,29-53 1,-46 73 35,0 1 0,0-1 1,-1 0-1,-1-1 1,0 1-1,0-1 0,-1 0 1,2-14-1,-5 25-40,0 1 1,0-1-1,0 1 0,0-1 1,0 1-1,0 0 0,0-1 1,0 1-1,0-1 0,0 1 1,0-1-1,0 1 0,-1 0 1,1-1-1,0 1 1,0-1-1,0 1 0,-1 0 1,1-1-1,0 1 0,0 0 1,-1-1-1,1 1 0,0 0 1,-1 0-1,1-1 0,0 1 1,-1 0-1,1 0 0,-1-1 1,1 1-1,0 0 0,-1 0 1,0 0 3,0 0 1,0 0 0,0 0 0,0 0 0,0 0 0,0 0 0,0 1 0,1-1-1,-1 0 1,0 1 0,0-1 0,0 1 0,1-1 0,-1 0 0,-1 2-1,-5 4 48,1 0 0,-1 1-1,1 0 1,0 0-1,1 1 1,0-1 0,0 1-1,-4 10 1,-3 8 139,-12 38 1,18-46-136,1 1-1,0-1 0,-2 29 1,7-42-51,-1 1 0,1-1 0,0 1 0,0 0 0,1-1 0,-1 1 0,1-1 0,1 1 0,-1-1 0,1 0 0,0 1 0,0-1 0,0 0 0,1 0 0,0 0 0,4 5 0,-5-8-16,1 0 0,-1 1 0,1-1 0,0 0 0,0-1 0,0 1 0,0-1 0,0 1 0,0-1 0,0 0-1,0 0 1,1 0 0,-1 0 0,0-1 0,1 1 0,-1-1 0,0 0 0,1 0 0,-1 0 0,1-1 0,-1 1 0,0-1-1,1 0 1,4-1 0,2-2 17,0 1 0,0-2-1,0 0 1,0 0 0,-1 0-1,13-11 1,27-28-67,-3-7-7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25.853"/>
    </inkml:context>
    <inkml:brush xml:id="br0">
      <inkml:brushProperty name="width" value="0.05" units="cm"/>
      <inkml:brushProperty name="height" value="0.05" units="cm"/>
    </inkml:brush>
  </inkml:definitions>
  <inkml:trace contextRef="#ctx0" brushRef="#br0">136 198 12259,'0'0'20,"0"0"-1,0 0 1,1 0 0,-1 0 0,0 0 0,0-1 0,0 1 0,0 0 0,0 0 0,0 0 0,-1 0 0,1 0-1,0 0 1,0 0 0,0 0 0,0 0 0,0-1 0,0 1 0,0 0 0,0 0 0,0 0 0,0 0 0,0 0-1,0 0 1,0 0 0,0 0 0,0 0 0,0 0 0,0 0 0,-1 0 0,1 0 0,0-1 0,0 1 0,0 0-1,0 0 1,0 0 0,0 0 0,0 0 0,0 0 0,0 0 0,-1 0 0,1 0 0,0 0 0,0 0 0,0 0-1,0 0 1,0 0 0,0 0 0,0 0 0,0 0 0,0 0 0,-1 0 0,1 1 0,0-1 0,0 0 0,0 0-1,0 0 1,-5 7 285,-3 14-4,-16 78 424,-17 145-1,34-192-462,-5 17 45,5-29 3,-5 80 0,12-116-301,1 0 0,-1-1 0,0 1 0,1 0 0,0-1 0,0 1 0,0-1 0,0 1 0,0-1-1,1 0 1,0 1 0,0-1 0,0 0 0,0 0 0,0 0 0,3 3 0,0-1-5,0-1 1,0-1-1,0 1 0,0-1 0,1 0 1,-1 0-1,1 0 0,11 3 1,2-1 2,1-1 1,0 0 0,0-2 0,38 1-1,107-14 137,18 1 100,-159 11-201,0 1 0,-1 0 0,0 2 0,1 1 0,38 13 0,-24-3-11,1-2 0,0-1 0,1-2 0,0-2 0,58 5 0,-46-13-26,0-3 1,54-9 0,-33 2-3,-51 9-1,0 0 1,0 1-1,0 1 1,28 6-1,84 23 32,15 2-9,-109-28-21,1-1-1,-1-2 0,67-8 0,119-30-13,-18 1-2,-165 31 12,1 3 1,81 4 0,119 33-5,-155-18 0,177 7 1,4-42-19,16 1-6,-133 21 29,137-2 12,-165-10-37,-30 0-30,0 5-1,140 11 1,-54 21 36,88 8-25,-53-29-33,-91-5-151,138 20 1,45 10-3,-237-31 221,0-4 0,96-13-1,2-15 6,52-6-28,-167 29 14,0 3-1,59 4 1,80 25-6,-7 0-33,-154-23 6,0-2-1,1-1 1,47-8 0,-59 4 35,1 0-1,-1-1 1,0-1 0,0-2-1,-1 1 1,20-13-1,70-44 58,-106 62-41,1-1 1,-1 0-1,0 1 1,0-2-1,0 1 0,-1 0 1,0-1-1,0 0 1,0 1-1,0-1 0,-1 0 1,1-1-1,-1 1 1,1-6-1,2-9-1,-1-1-1,2-30 1,-4 27 2,5-29 26,-4-1-1,-1 0 1,-3 0-1,-3 0 0,-16-87 1,16 123 22,-2 0 0,0 1 0,-1 0-1,-1 0 1,-1 0 0,0 1 0,-1 1 0,0-1 0,-2 2 0,1-1 0,-26-22 0,36 36-52,0 0 1,0 0-1,0 0 1,0 1 0,0-1-1,-1 0 1,1 1-1,0-1 1,0 1-1,0-1 1,-1 1 0,1 0-1,0-1 1,0 1-1,-1 0 1,1 0 0,0 0-1,0 0 1,-1 0-1,1 0 1,0 0-1,-1 0 1,1 0 0,-2 2-1,-2 0-12,1 0 1,-1 0-1,1 1 0,0 0 0,-5 4 0,-20 12-50,8-13 36,-1 0 0,-1-1 1,1-1-1,-1-2 0,-25 1 0,-18 3-31,-74 12-58,-353 27 48,-147-63 71,3-36 28,618 52-30,-849-119 22,411 43-39,-4 40-8,-1466 112 240,1547-22-188,14-1-15,140-20 144,-265 71-1,454-92-141,4-1 122,-1-1 0,-43 4 1,67-11-113,0-1 1,0 0 0,0 0-1,0-1 1,1 0 0,-1-1-1,0 0 1,1-1 0,-1 0-1,1 0 1,0-1 0,-14-7-1,14 5-104,2 2 45,0 0-1,0 0 1,0 0 0,-16-5 0,1 5-78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2.489"/>
    </inkml:context>
    <inkml:brush xml:id="br0">
      <inkml:brushProperty name="width" value="0.05" units="cm"/>
      <inkml:brushProperty name="height" value="0.05" units="cm"/>
    </inkml:brush>
  </inkml:definitions>
  <inkml:trace contextRef="#ctx0" brushRef="#br0">0 7 18716,'3'-6'1904,"-2"19"-1087,-1 13-321,-2 20 1136,0 5-424,2 18-576,0 4-167,2 4-177,0-3-160,3-13-504,-1-8-265,0-18-431,1-10-216,-5-23 912,-6-6-288,-3-19-257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2.921"/>
    </inkml:context>
    <inkml:brush xml:id="br0">
      <inkml:brushProperty name="width" value="0.05" units="cm"/>
      <inkml:brushProperty name="height" value="0.05" units="cm"/>
    </inkml:brush>
  </inkml:definitions>
  <inkml:trace contextRef="#ctx0" brushRef="#br0">0 226 16820,'10'-17'455,"0"0"1,1 1-1,0 0 0,2 1 1,0 1-1,0 0 1,1 0-1,1 2 1,0 0-1,1 0 1,0 1-1,1 2 1,0-1-1,1 2 1,0 0-1,29-8 1,-42 15-431,0 0 0,0 0 0,1 0 0,-1 1 0,1-1 0,-1 1 0,0 1 0,1-1 0,-1 1 0,0 0 0,1 0 0,-1 1 0,7 2 0,-9-2-8,0-1 0,-1 1 0,1 0-1,-1-1 1,0 1 0,0 0 0,0 1-1,0-1 1,0 0 0,0 1 0,0-1 0,-1 1-1,1-1 1,-1 1 0,1 0 0,-1 0-1,0-1 1,-1 1 0,1 0 0,0 0 0,-1 0-1,1 0 1,-1 0 0,0 0 0,0 5-1,-1 2 76,-1-1-1,1 1 0,-1 0 1,-1-1-1,0 0 0,0 0 1,-1 0-1,0 0 0,-1 0 1,0-1-1,0 1 0,0-1 1,-9 8-1,-11 12 187,-2 0 0,-31 24 0,24-22-409,2-2-1661,30-28 1077,4-3 487,10-7-427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3.377"/>
    </inkml:context>
    <inkml:brush xml:id="br0">
      <inkml:brushProperty name="width" value="0.05" units="cm"/>
      <inkml:brushProperty name="height" value="0.05" units="cm"/>
    </inkml:brush>
  </inkml:definitions>
  <inkml:trace contextRef="#ctx0" brushRef="#br0">14 1 17036,'4'139'3828,"2"36"-1079,-3-146-2301,-3-18-57,1 1 1,1-1-1,4 19 1,-4-29 432,-1-6-493,1-5-22,-1-37 92,-2 0-1,-2 0 1,-3 0-1,-1 1 1,-17-59-1,25 107-681,0 0-1,0-1 0,0 1 0,0-1 1,1 1-1,-1-1 0,1 1 0,-1-1 1,1 0-1,-1 0 0,1 0 0,0 0 1,-1 0-1,1 0 0,0 0 0,0-1 1,0 1-1,0 0 0,4 0 0,0 0-73,1 0-1,0 0 0,-1 0 0,1-1 0,10 0 1,13-5-678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4.052"/>
    </inkml:context>
    <inkml:brush xml:id="br0">
      <inkml:brushProperty name="width" value="0.05" units="cm"/>
      <inkml:brushProperty name="height" value="0.05" units="cm"/>
    </inkml:brush>
  </inkml:definitions>
  <inkml:trace contextRef="#ctx0" brushRef="#br0">70 184 15891,'-5'7'981,"0"1"0,1-1 0,0 1 0,0 0-1,1 0 1,-5 14 0,-15 64 807,18-63-1384,-2 35 1,6-50-346,1 0-1,0-1 1,0 1 0,1 0 0,0 0 0,0-1 0,1 1 0,3 8 0,-5-14-50,1-1 1,-1 0-1,0 0 0,1 0 0,-1 0 1,0 0-1,1 0 0,-1-1 0,1 1 1,0 0-1,-1 0 0,1 0 0,0 0 1,-1-1-1,1 1 0,0 0 0,0 0 1,0-1-1,0 1 0,0-1 0,0 1 1,0-1-1,0 1 0,0-1 0,0 0 1,0 1-1,0-1 0,0 0 1,0 0-1,0 0 0,0 0 0,0 0 1,0 0-1,0 0 0,0 0 0,0 0 1,0-1-1,0 1 0,0 0 0,0-1 1,0 1-1,0 0 0,0-1 0,0 1 1,0-1-1,0 0 0,0 1 0,0-1 1,0 0-1,-1 1 0,2-2 0,3-3 37,0-1-1,0 1 0,0-1 1,-1 0-1,0 0 1,3-6-1,-1-1 53,0 1-1,-1-1 1,0 0-1,-1-1 1,-1 1-1,0-1 1,0 0-1,-2 0 1,0 1-1,0-1 1,-2 0 0,1 0-1,-4-16 1,4 28-76,-1 0 0,1 0 0,-1 0 0,0 0 0,1 0 0,-1 0 0,0 0 0,0 0 0,0 1 0,-1-1 0,1 0 0,0 1 0,0-1 0,-1 1 0,1-1 0,-1 1 0,0 0 0,1 0 0,-1 0 0,0 0 0,0 0 0,-3-2 0,3 3-15,1 0 0,0 0 0,-1 0 1,1 0-1,0 1 0,-1-1 0,1 0 0,0 1 0,-1-1 1,1 1-1,0-1 0,-1 1 0,1 0 0,0-1 1,0 1-1,0 0 0,0 0 0,0 0 0,0 0 0,0 0 1,0 0-1,0 0 0,0 0 0,0 0 0,1 0 1,-1 0-1,0 1 0,1-1 0,-1 0 0,1 1 0,-1-1 1,1 0-1,0 1 0,-1 1 0,2-4-6,-1 1 0,0 0 0,0 0 0,0 0 0,0 0 1,1-1-1,-1 1 0,0 0 0,0 0 0,0 0 0,1 0 0,-1 0 0,0 0 0,0 0 0,1 0 0,-1 0 0,0 0 0,0 0 0,0 0 0,1 0 0,-1 0 0,0 0 0,0 0 1,1 0-1,-1 0 0,0 0 0,0 0 0,0 0 0,1 0 0,-1 0 0,0 0 0,0 0 0,0 1 0,1-1 0,-1 0 0,0 0 0,0 0 0,0 0 0,1 1 0,-1-1 1,0 0-1,0 0 0,0 0 0,0 0 0,0 1 0,0-1 0,0 0 0,1 0 0,-1 1 0,0-1 0,0 0 0,0 0 0,0 0 0,0 1 0,0-1 0,0 0 0,0 0 1,0 1-1,0-1 0,0 0 0,0 0 0,0 0 0,-1 1 0,1-1 0,24-15 10,-17 10-4,20-13-119,0 1 0,50-21 0,-66 33 43,0 1 0,0 0-1,1 1 1,-1 0 0,1 1 0,0 0-1,0 1 1,-1 0 0,1 1 0,20 2-1,-29-2 50,0 1-1,0 0 1,1 0 0,-1 0-1,-1 0 1,1 1-1,0-1 1,0 1-1,0-1 1,-1 1 0,1 0-1,-1 0 1,1 0-1,-1 1 1,0-1-1,0 0 1,0 1 0,0-1-1,-1 1 1,1 0-1,0 0 1,-1 0 0,0 0-1,0-1 1,0 2-1,0-1 1,0 0-1,-1 0 1,1 4 0,0 10 5,0 1 1,-1-1-1,-1 0 1,-4 24-1,0 4 47,5-45-30,0 1 1,-1 0 0,1-1-1,0 1 1,0-1-1,0 1 1,0 0 0,0-1-1,0 1 1,0 0 0,0-1-1,1 1 1,-1 0-1,0-1 1,0 1 0,0 0-1,1-1 1,-1 1 0,0-1-1,1 1 1,-1 0-1,1-1 1,-1 1 0,0-1-1,1 1 1,-1-1-1,1 0 1,-1 1 0,1-1-1,0 1 1,1-1 1,-1 0 0,0 0 0,0 0 0,1 0 0,-1-1 0,0 1 0,0 0 0,1-1 0,-1 1 0,0 0 0,0-1 0,0 0 0,0 1 0,2-2 0,6-5 28,0 0-1,12-12 1,-20 18-27,11-14 19,-1 0-1,0-1 1,0 0 0,-2 0-1,0-1 1,-1-1 0,10-29-1,1-1 230,-13 72 133,-6-20-379,1-1-1,0 1 1,0 0-1,1-1 0,-1 1 1,1-1-1,-1 1 0,1-1 1,0 0-1,0 0 1,4 5-1,-4-7-4,-1 0-1,1 0 1,-1 0-1,1 0 1,-1 0-1,1 0 1,-1 0-1,1 0 1,0-1-1,0 1 1,-1-1-1,1 1 1,0-1-1,0 0 1,0 0-1,0 1 1,-1-1-1,1 0 1,0-1-1,0 1 1,0 0-1,0-1 1,-1 1-1,1-1 1,0 1-1,2-2 1,3-1 5,0-1 0,0 0 0,0-1 0,-1 1-1,1-1 1,-1 0 0,-1-1 0,1 0 0,-1 0 0,1 0 0,-2 0 0,6-10 0,-3 5 8,-1 0-1,0 0 1,-1-1-1,-1 0 1,0 0-1,0 0 1,1-14-1,-4 25-11,-1 0 0,0 0 0,1 0 0,-1 0 0,0 0 0,0 0 0,0 0-1,0 0 1,0 0 0,0 0 0,0 0 0,0-1 0,-1 1 0,1 0 0,0 0 0,0 0-1,-1 0 1,1 1 0,-1-1 0,1 0 0,-1 0 0,0 0 0,1 0 0,-2-1-1,1 2 0,0 0-1,0 0 0,0 0 0,0 0 0,1 1 0,-1-1 0,0 0 0,0 0 0,0 1 0,0-1 1,0 0-1,1 1 0,-1-1 0,0 1 0,0-1 0,0 1 0,1 0 0,-1-1 0,0 1 0,1 0 0,-1-1 1,1 1-1,-1 0 0,1 0 0,-1-1 0,1 1 0,-1 1 0,-7 13 5,1-1-1,1 1 1,0 0-1,1 1 1,0 0-1,2-1 1,0 1 0,0 0-1,2 1 1,0-1-1,1 22 1,0-35-1,1 0 0,-1 0 1,1-1-1,-1 1 0,1 0 1,0 0-1,0 0 0,0-1 1,1 1-1,-1-1 0,1 1 1,-1-1-1,1 1 0,0-1 1,0 0-1,0 0 0,0 0 1,3 2-1,-1-1 6,0-1 0,0 0 0,0 0 1,0 0-1,1 0 0,-1-1 0,1 0 0,-1 0 0,1 0 1,6 0-1,4 0-205,0-1 0,-1-1-1,1-1 1,0 0 0,-1-1 0,19-6 0,-11 0-673,-22 9 846,1-1 0,-1 1 1,1 0-1,-1 0 0,1 0 1,-1 0-1,1-1 0,-1 1 1,1 0-1,-1 0 1,0-1-1,1 1 0,-1 0 1,0-1-1,1 1 0,-1 0 1,0-1-1,1 1 1,-1-1-1,0 1 0,1 0 1,-1-1-1,0 1 0,0-1 1,0 1-1,1-1 1,-1 1-1,0-1 0,0 1 1,0-1-1,0 1 0,0-1 1,0 1-1,0-1 1,0 1-1,0-1 0,0 1 1,0-1-1,-1 1 0,1-1 1,0 1-1,0-1 0,-1 0 1,-14-7-634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4.564"/>
    </inkml:context>
    <inkml:brush xml:id="br0">
      <inkml:brushProperty name="width" value="0.05" units="cm"/>
      <inkml:brushProperty name="height" value="0.05" units="cm"/>
    </inkml:brush>
  </inkml:definitions>
  <inkml:trace contextRef="#ctx0" brushRef="#br0">0 1 20692,'4'4'1657,"1"2"-1289,2-3-136,1 2 616,2 1-792,3-2 16,-1-1-120,-1 0-104</inkml:trace>
  <inkml:trace contextRef="#ctx0" brushRef="#br0" timeOffset="1">341 80 17436,'7'0'593,"1"1"1,-1 0 0,0 0-1,0 1 1,0 0 0,9 4-1,-13-5-464,0 1 0,0 0 0,0 0-1,0 0 1,-1 1 0,1-1 0,-1 1-1,1 0 1,-1-1 0,0 1 0,0 0 0,0 0-1,-1 0 1,1 0 0,1 6 0,2 4 65,-1 0 0,-1 1 0,0-1 0,0 1 0,-2 0 0,1 22 0,-12 85 901,6-90-668,1 1 1,2-1-1,2 39 0,-1-69-413,0 0 0,0 0 1,0 0-1,0 0 0,0 1 0,0-1 0,1 0 1,-1 0-1,0 0 0,0 0 0,1-1 0,-1 1 1,1 0-1,-1 0 0,1 0 0,-1 0 1,1 0-1,-1 0 0,1-1 0,0 1 0,-1 0 1,1 0-1,0-1 0,0 1 0,0 0 0,0-1 1,-1 1-1,1-1 0,0 1 0,0-1 0,0 0 1,0 1-1,0-1 0,0 0 0,0 0 0,0 0 1,0 0-1,0 0 0,0 0 0,0 0 1,0 0-1,0 0 0,0 0 0,0 0 0,0 0 1,0-1-1,0 1 0,1-1 0,5-2 10,0 0 0,0-1 0,-1 0 0,0 0 0,8-7 0,-2 2-367,0-1-1,-1 0 0,0-1 1,-1-1-1,-1 1 1,1-1-1,-2-1 1,0 0-1,11-24 1,-14 18-237,-9 5-230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4.981"/>
    </inkml:context>
    <inkml:brush xml:id="br0">
      <inkml:brushProperty name="width" value="0.05" units="cm"/>
      <inkml:brushProperty name="height" value="0.05" units="cm"/>
    </inkml:brush>
  </inkml:definitions>
  <inkml:trace contextRef="#ctx0" brushRef="#br0">1 168 18884,'8'-1'1816,"9"-10"-1207,6-4-265,7-3 704,6-2-600,3-11-72,0-2-56,-8-5-264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5.359"/>
    </inkml:context>
    <inkml:brush xml:id="br0">
      <inkml:brushProperty name="width" value="0.05" units="cm"/>
      <inkml:brushProperty name="height" value="0.05" units="cm"/>
    </inkml:brush>
  </inkml:definitions>
  <inkml:trace contextRef="#ctx0" brushRef="#br0">1 294 15955,'2'1'152,"-1"1"0,1-1 0,0 0 0,0 0 0,-1 0 0,1 0 0,0 0 0,0 0 0,0-1 0,0 1 0,0-1-1,1 1 1,-1-1 0,0 0 0,0 1 0,0-1 0,0-1 0,4 1 0,-2-1 81,1 0 0,0-1 0,0 1 0,-1-1 0,1 0 0,0 0 0,6-5 1,4-4 185,-2 0 1,1 0-1,18-21 1,-14 11-154,0 0 0,17-28 0,-29 41-227,-2 0 1,1 0-1,-1-1 0,0 1 0,-1-1 0,0 0 0,0 0 0,-1-1 0,0 1 0,0-10 0,-2 18-33,0-1 1,1 1-1,-1 0 0,0 0 0,-1 0 1,1 0-1,0-1 0,0 1 0,0 0 1,-1 0-1,1 0 0,0 0 0,-1 0 1,1 0-1,-1 0 0,0 0 0,1 0 0,-2-2 1,1 3 1,0-1 1,1 1-1,-1 0 1,0-1-1,0 1 0,1 0 1,-1 0-1,0 0 1,0 0-1,1-1 1,-1 1-1,0 0 1,0 0-1,0 0 1,1 1-1,-1-1 1,0 0-1,0 0 0,1 0 1,-1 1-1,-1-1 1,-2 2 28,0 0 1,0 1-1,0-1 0,0 1 1,0 0-1,0 0 1,1 0-1,-4 4 1,-9 11 146,2 1 1,0 1 0,1 0-1,0 1 1,2 0 0,1 0-1,-16 47 1,25-65-152,0 1 0,0-1 0,1 1 0,-1 0 0,1-1 0,0 1 0,-1-1 0,2 1 0,-1 0 0,0-1 0,2 7 0,-2-10-25,1 1 0,-1 0 0,0-1 0,1 1 0,-1 0 0,1-1 0,-1 1 1,1-1-1,-1 1 0,1-1 0,-1 1 0,1-1 0,-1 1 0,1-1 0,0 0 0,-1 1 0,1-1 0,0 0 0,-1 1 0,1-1 0,0 0 0,1 1 0,0-1 2,0 0-1,0 0 0,0-1 1,0 1-1,1 0 0,-1-1 1,0 1-1,0-1 1,0 0-1,0 0 0,3-1 1,23-15-88,-1-1 1,0-1 0,-1-1 0,39-40 0,24-19-342,-84 74 375,0 1-1,1 1 1,-1-1-1,1 1 1,0 0-1,6-3 1,-11 6 38,0 0 0,0-1 0,0 1 1,0 0-1,0 0 0,0 0 0,0 0 0,0 0 1,0 0-1,0 0 0,0 0 0,0 0 0,0 1 0,0-1 1,0 0-1,0 1 0,0-1 0,1 1 0,-1 0 10,0 0-1,0 0 0,0 0 0,0 0 1,0 1-1,0-1 0,-1 0 0,1 0 1,0 1-1,-1-1 0,1 0 0,-1 1 1,1-1-1,-1 0 0,0 1 0,0 2 1,2 14 146,-2 0 1,0 0-1,-4 19 1,2-17 194,1 0-1,1 25 1,0-44-322,0 0 0,0 0 0,0 0-1,0-1 1,0 1 0,0 0 0,1 0 0,-1 0-1,0 0 1,0-1 0,1 1 0,-1 0 0,0 0 0,1-1-1,-1 1 1,1 0 0,-1-1 0,1 1 0,-1 0 0,1-1-1,-1 1 1,1-1 0,0 1 0,1 0 0,-1-1 0,-1 0 1,1 0 0,0 0 0,0 0 0,0 0-1,0 0 1,0 0 0,0-1 0,0 1 0,0 0-1,0 0 1,0-1 0,0 1 0,-1-1 0,1 1-1,0-1 1,1 0 0,5-5 75,-1 0 0,1-1 0,7-9 0,3-5 17,26-31-217,73-70-1,-113 119 67,0 0 0,0 1 0,0-1 0,1 1 0,-1 0 0,1 0 0,0 0-1,0 1 1,-1-1 0,7-1 0,-9 3 22,0 0 0,0 0 0,0 0 0,0 0 0,0 0 0,0 0 0,0 0 0,0 0-1,0 1 1,0-1 0,0 0 0,-1 1 0,1-1 0,0 0 0,0 1 0,0-1 0,0 1 0,1 0 0,-1 1-2,0-1 0,0 0-1,0 1 1,0-1 0,0 1 0,0 0 0,-1-1 0,1 1 0,0-1 0,-1 1 0,1 0 0,-1 0 0,0 2 0,1 14-63,-1 0 1,-1 0-1,-1-1 1,0 1-1,-1-1 1,-9 26-1,12-40 70,-1-1 0,1 1 0,-1 0 0,0-1 1,0 1-1,-1 0 0,1-1 0,0 1 0,-1-1 0,1 0 0,-1 0 0,0 1 0,0-1 0,-3 3 0,4-5 4,1 0 0,-1 0 0,0 0 0,1 0 0,-1 0 0,0 0-1,1 0 1,-1 0 0,0 0 0,1-1 0,-1 1 0,0 0 0,1 0-1,-1-1 1,0 1 0,1 0 0,-1-1 0,0 1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7.090"/>
    </inkml:context>
    <inkml:brush xml:id="br0">
      <inkml:brushProperty name="width" value="0.05" units="cm"/>
      <inkml:brushProperty name="height" value="0.05" units="cm"/>
    </inkml:brush>
  </inkml:definitions>
  <inkml:trace contextRef="#ctx0" brushRef="#br0">202 428 14027,'-1'-1'137,"-1"0"0,1 0 1,-1 1-1,1-1 0,-1 0 0,0 1 0,1-1 1,-1 1-1,0-1 0,0 1 0,1 0 0,-1 0 1,0 0-1,0 0 0,1 0 0,-1 0 0,0 0 1,0 1-1,-2 0 0,-34 13 1093,28-9-1086,1 2-1,0 0 1,0 0 0,1 0-1,0 1 1,0 0-1,1 1 1,0-1-1,0 2 1,1-1 0,0 1-1,1 0 1,0 0-1,0 0 1,1 1 0,1-1-1,0 1 1,0 0-1,1 0 1,-1 15-1,3-23-122,0 0-1,0 0 1,0-1-1,0 1 0,1 0 1,-1-1-1,1 1 1,0-1-1,0 1 0,0-1 1,0 1-1,0-1 1,0 1-1,2 1 0,-1-2-5,-1-1 0,0 0-1,0 0 1,1 0-1,-1-1 1,1 1 0,-1 0-1,0-1 1,1 1-1,-1 0 1,1-1 0,0 0-1,-1 1 1,1-1-1,-1 0 1,1 0 0,0 0-1,-1 0 1,1 0-1,-1 0 1,1 0 0,0-1-1,-1 1 1,1 0-1,-1-1 1,1 0 0,1 0-1,6-3 28,0 0 1,-1-1-1,1 1 0,-1-2 0,0 1 0,0-1 0,-1-1 0,8-8 0,8-9 60,21-31-1,-14 14 12,-2-2 0,-2-1 1,-2-1-1,-2-2 1,-1 0-1,-3 0 0,18-77 1,-33 108-16,0 1-1,-1-1 1,-1 1 0,0-25 0,-1 40-87,0-1 0,0 0-1,0 1 1,0-1 0,0 0 0,-1 0-1,1 1 1,0-1 0,0 0-1,-1 1 1,1-1 0,0 0 0,-1 1-1,1-1 1,0 0 0,-1 1 0,1-1-1,-1 1 1,1-1 0,-1 1 0,0-1-1,0 1-2,1-1-1,-1 1 0,1 0 0,0 1 1,-1-1-1,1 0 0,-1 0 0,1 0 1,-1 0-1,1 0 0,-1 0 0,1 0 0,-1 1 1,1-1-1,0 0 0,-1 0 0,1 1 1,-1-1-1,1 0 0,0 1 0,-1-1 1,1 0-1,0 1 0,0-1 0,-1 0 1,1 1-1,0-1 0,0 1 0,-1 0 0,-4 8 51,0 1 0,1 0 0,0 0 0,1 1 0,0-1 0,-3 19 0,-5 72 125,10-85-153,0-6-11,-5 100 169,6-97-147,1 0 1,0-1-1,0 1 0,2-1 0,-1 1 0,7 16 0,-8-26-56,0-1 0,0 0 0,0 1 0,0-1 1,1 0-1,-1 0 0,1 0 0,-1 0 0,1 0 0,-1 0 0,1 0 0,0-1 0,0 1 0,0 0 0,0-1 1,0 0-1,1 1 0,-1-1 0,0 0 0,1 0 0,-1 0 0,0-1 0,1 1 0,-1-1 0,1 1 1,-1-1-1,5 0 0,-4 0-56,1 0 1,-1-1 0,1 0-1,-1 0 1,0 0 0,1 0-1,-1-1 1,0 1 0,0-1-1,1 0 1,-1 0 0,-1 0-1,1 0 1,0-1 0,0 1-1,-1-1 1,0 1 0,3-5-1,8-13-326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7.539"/>
    </inkml:context>
    <inkml:brush xml:id="br0">
      <inkml:brushProperty name="width" value="0.05" units="cm"/>
      <inkml:brushProperty name="height" value="0.05" units="cm"/>
    </inkml:brush>
  </inkml:definitions>
  <inkml:trace contextRef="#ctx0" brushRef="#br0">40 12 21477,'-2'-12'1936,"-3"12"-1384,-2 3-248,1 13 960,2 7-319,-2 8-537,2 5-184,0 3-208,2 0-80,2-3-240,0-5-184,6-14-465,4-5-335,1-17 936,5-7-264,6-10-152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8.008"/>
    </inkml:context>
    <inkml:brush xml:id="br0">
      <inkml:brushProperty name="width" value="0.05" units="cm"/>
      <inkml:brushProperty name="height" value="0.05" units="cm"/>
    </inkml:brush>
  </inkml:definitions>
  <inkml:trace contextRef="#ctx0" brushRef="#br0">1 518 16155,'1'3'177,"1"0"0,-1 0 0,1 0 0,0-1-1,0 1 1,0-1 0,0 1 0,0-1-1,0 0 1,1 1 0,0-1 0,-1-1 0,1 1-1,0 0 1,0-1 0,-1 1 0,1-1-1,1 0 1,-1 0 0,0 0 0,0 0 0,0 0-1,0-1 1,1 0 0,-1 1 0,0-1-1,0-1 1,1 1 0,-1 0 0,0-1 0,0 1-1,0-1 1,0 0 0,1 0 0,3-3-1,8-2 9,-1-1-1,1-1 0,-2 0 0,1-1 0,-1 0 0,-1-1 0,1-1 0,-2 0 0,0-1 0,0 0 0,-1 0 0,0-1 0,-1 0 0,-1-1 0,10-21 0,-16 31-136,-1 0 0,0-1 0,0 1 0,0 0 0,0-1 0,0-8 0,-1 12-36,0 0 1,0-1 0,-1 1 0,1 0-1,0 0 1,0 0 0,0 0 0,-1 0-1,1 0 1,-1-1 0,1 1 0,-1 0 0,1 0-1,-1 0 1,0 0 0,1 1 0,-1-1-1,0 0 1,0 0 0,1 0 0,-1 0 0,0 1-1,0-1 1,0 0 0,0 1 0,0-1-1,0 1 1,0-1 0,0 1 0,-1 0-1,-1-1 1,-1 1 11,0 0-1,-1 0 0,1 0 0,0 1 0,-1-1 1,1 1-1,0 0 0,0 1 0,0-1 1,0 1-1,0 0 0,0 0 0,0 0 1,1 0-1,-1 0 0,1 1 0,-6 4 1,-5 6 15,0 1 0,-18 23 0,20-23-34,1 1-1,1 0 0,0 0 1,1 1-1,0 0 0,2 1 0,0 0 1,1 0-1,0 0 0,2 1 1,0-1-1,1 1 0,-1 19 0,4-34-4,0 0 0,0 0 0,0 0 0,0 0 0,0 0 0,1 0 0,0 0 0,-1 0-1,1 0 1,0 0 0,1-1 0,-1 1 0,0 0 0,1-1 0,-1 1 0,1-1 0,3 4 0,-3-5-7,0 1 1,1 0-1,-1-1 1,1 0-1,-1 1 1,1-1 0,0 0-1,-1 0 1,1-1-1,0 1 1,0 0-1,0-1 1,0 0 0,-1 0-1,1 0 1,0 0-1,0 0 1,4-1-1,1-1-100,1 0 0,-1 0 0,0-1 0,1 0 0,-1-1-1,-1 0 1,1 0 0,0 0 0,-1-1 0,0 0 0,0-1-1,-1 0 1,1 0 0,-1 0 0,-1-1 0,1 1-1,-1-1 1,0-1 0,-1 1 0,0-1 0,0 0 0,0 0-1,-1 0 1,4-17 0,3-36-425</inkml:trace>
  <inkml:trace contextRef="#ctx0" brushRef="#br0" timeOffset="1">21 1 18732,'-15'0'1584,"13"8"-1496,-1 1-288,8 1 880,4 0-175,1-3-393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7:53.897"/>
    </inkml:context>
    <inkml:brush xml:id="br0">
      <inkml:brushProperty name="width" value="0.05" units="cm"/>
      <inkml:brushProperty name="height" value="0.05" units="cm"/>
    </inkml:brush>
  </inkml:definitions>
  <inkml:trace contextRef="#ctx0" brushRef="#br0">0 5461 13499,'3'-3'64,"-1"0"0,0 0 0,0 0 0,0-1 0,0 1 0,-1 0 0,1-1 0,-1 1 0,0-1 0,0 1 0,0-1 0,-1 0 0,1 1 0,-1-6 0,2-5 35,141-698 306,6-35-242,-70 211 7,-23-5-114,5-46-123,-44 463 45,45-167 1,-40 215 31,4 1 0,2 1 0,52-93 0,-32 80-21,81-111 0,-106 168 5,1 1 0,2 1 1,1 1-1,1 1 1,1 2-1,58-38 1,178-82-23,-145 82 0,-46 23 23,2 3 0,0 4 0,3 3 0,0 4 0,2 3 0,0 4 0,98-10 0,120 8 59,-15 1 77,-3-9 172,413-94 1,-477 73-333,2 9 0,363-19 0,-60 46 16,381-19 21,-475 1-29,721-36-84,447 32-13,99 44 36,-1251 12 89,700 24-46,60-31 1,1-36 76,-1184 21-38,1698-58-29,2 69 53,-1362 4-5,1617 83-94,-1070-10 72,-14 69-5,-802-136 7,43 9-11,179 63 1,-295-86 17,0 1 0,-1 1 0,0 0-1,29 22 1,-38-25-2,-1 1 0,1 0-1,-1 0 1,-1 0-1,1 1 1,-1 0 0,-1 0-1,1 1 1,-1-1-1,0 1 1,-1 0 0,5 13-1,0 16 48,-2 0 0,-1 0-1,0 76 1,-5-65-23,13 84 0,46 105 38,-8-40 31,-16-24-3,-7 2 0,7 260 0,-45 250 450,-30 1-322,5-297-217,-12 267 142,47-599-134,-15 259-143,15-315 112,-7 30-340,7-30 355,-1 0 0,1 0 0,-1 0-1,1-1 1,0 1 0,-1 0 0,1-1-1,-1 1 1,1 0 0,-1-1 0,0 1-1,1 0 1,-1-1 0,0 1 0,1-1-1,-1 1 1,0-1 0,0 0 0,1 1-1,-1-1 1,0 0 0,0 1 0,0-1 0,0 0-1,1 0 1,-1 0 0,0 0 0,0 0-1,0 0 1,0 0 0,0 0 0,0 0-1,0 0 1,-11-5-108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1.060"/>
    </inkml:context>
    <inkml:brush xml:id="br0">
      <inkml:brushProperty name="width" value="0.05" units="cm"/>
      <inkml:brushProperty name="height" value="0.05" units="cm"/>
    </inkml:brush>
  </inkml:definitions>
  <inkml:trace contextRef="#ctx0" brushRef="#br0">0 444 16211,'0'-1'124,"0"0"-1,0 0 0,0 0 1,0 0-1,0 0 0,1 0 1,-1 0-1,0 0 0,0 0 1,1 0-1,-1 0 0,0 0 1,1 1-1,-1-1 1,1 0-1,-1 0 0,1 0 1,0 0-1,-1 1 0,1-1 1,1-1-1,-1 3 17,0 0 1,-1 0-1,1-1 0,0 1 1,-1 0-1,1 0 1,-1 0-1,1 0 0,-1 0 1,1 0-1,-1 0 0,0 0 1,0 0-1,1 0 1,-1 2-1,9 52 2103,30 214 453,-38-261-2645,0-6-24,-1 1 1,0-1 0,1 1 0,-1-1-1,1 1 1,0-1 0,0 0 0,0 0 0,0 1-1,0-1 1,0 0 0,3 3 0,-4-5-22,0 0-1,0 0 1,1 0 0,-1 1 0,0-1 0,0 0 0,0 0 0,1 0 0,-1 0 0,0 0 0,0 0 0,0 0-1,1 0 1,-1 0 0,0 0 0,0 0 0,0 0 0,1 0 0,-1 0 0,0 0 0,0 0 0,0 0 0,0 0-1,1 0 1,-1-1 0,0 1 0,0 0 0,0 0 0,0 0 0,1 0 0,-1 0 0,0 0 0,0-1-1,0 1 1,0 0 0,0 0 0,1 0 0,-1 0 0,0-1 0,0 1 0,0 0 0,0 0 0,0 0 0,0 0-1,0-1 1,0 1 0,0 0 0,4-12 93,-3 10-67,2-15 84,0 0 0,-1-1-1,0 0 1,-2 1-1,-1-20 1,-14-87 148,14 114-256,1 6-7,-1-1 0,1 1 1,-1 0-1,0-1 0,0 1 1,-1 0-1,1 0 1,-1 0-1,0 0 0,0 0 1,0 0-1,-5-6 0,7 10-2,0 0 1,0 0-1,0-1 0,0 1 0,0 0 0,-1 0 0,1 0 0,0 0 1,0 0-1,0 0 0,0 0 0,0 0 0,-1 0 0,1 0 0,0 0 0,0-1 1,0 1-1,0 0 0,-1 0 0,1 0 0,0 0 0,0 0 0,0 0 1,0 0-1,-1 1 0,1-1 0,0 0 0,0 0 0,0 0 0,0 0 1,0 0-1,-1 0 0,1 0 0,0 0 0,0 0 0,0 0 0,0 0 0,0 1 1,0-1-1,-1 0 0,1 0 0,0 0 0,0 0 0,0 0 0,0 1 1,-3 10-18,2 11-1,2-17 15,-1 0 0,1 0 0,-1 0 0,1 0 0,1 0 0,-1-1 0,1 1 1,0 0-1,0 0 0,0-1 0,1 0 0,-1 1 0,1-1 0,0 0 0,0 0 0,1 0 0,-1-1 0,1 1 0,5 3 0,-5-5 4,0 0 0,0 0 0,0 0 0,0 0 0,0-1 0,1 0 0,-1 0 1,1 0-1,-1 0 0,0-1 0,1 0 0,-1 0 0,1 0 0,-1 0 0,1-1 0,-1 0 0,0 1 0,1-2 1,-1 1-1,0 0 0,0-1 0,6-3 0,3-2 41,0-1-1,0-1 1,-1 0 0,0-1 0,-1 0-1,0 0 1,0-1 0,-1-1 0,-1 0-1,0 0 1,0-1 0,-1 0 0,-1-1-1,-1 1 1,0-1 0,0-1 0,5-21-1,-10 22 74,-5 19-2,-6 23-32,5-4-63,0 0 1,-1 47-1,5-61-17,1 1 0,1 0-1,0 0 1,0-1 0,1 1-1,0 0 1,1-1 0,0 0-1,5 11 1,-7-19-1,0-1 0,0 1 0,0 0-1,0 0 1,1-1 0,-1 1 0,0-1 0,1 1-1,-1-1 1,1 1 0,-1-1 0,1 0 0,0 0 0,-1 0-1,1 0 1,0 0 0,0 0 0,0-1 0,3 2-1,-2-2 2,1 1-1,-1-1 0,0 0 1,0-1-1,0 1 0,1 0 0,-1-1 1,0 0-1,0 0 0,0 0 1,5-2-1,2-2 1,0-1 1,1-1-1,-2 1 1,1-2-1,16-15 1,-5 0 7,-1 0-1,-1-2 1,-1 0 0,-1 0 0,-2-2-1,20-44 1,-25 48 0,-1 0 0,-2-1 0,0 0 0,-2 0 0,0-1 0,-2 1 0,-1-1 0,-1-41 1,-1 58-6,-1 0 1,-1 0 0,1 1-1,-1-1 1,-1 0 0,1 1 0,-1 0-1,-1-1 1,1 1 0,-7-9-1,8 15-1,1-1-1,0 1 0,-1-1 0,1 1 0,-1-1 0,1 1 1,-1 0-1,0-1 0,1 1 0,-1 0 0,0 0 0,0 1 1,0-1-1,0 0 0,0 1 0,0-1 0,-4 0 1,3 1-2,1 1 1,-1-1-1,0 1 1,0-1-1,1 1 1,-1 0-1,0 0 1,1 0 0,-1 1-1,1-1 1,0 0-1,-1 1 1,1 0-1,0-1 1,0 1-1,0 0 1,-2 3 0,-5 5 1,0 1 0,1 0 0,1 0 1,0 1-1,1 0 0,0 0 0,0 1 1,-5 20-1,3-6-18,1 1 0,1 1 1,-1 30-1,6-46-105,0 1 1,1 0-1,0-1 1,2 1-1,3 21 1,-4-31 20,0 0 1,1 0 0,-1 0-1,1 0 1,0 0-1,-1 0 1,2 0-1,-1-1 1,0 1-1,1-1 1,0 1-1,0-1 1,0 0-1,0 0 1,0 0-1,0-1 1,1 1-1,0-1 1,-1 0 0,1 0-1,7 3 1,18 2-386,1-3-151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2.464"/>
    </inkml:context>
    <inkml:brush xml:id="br0">
      <inkml:brushProperty name="width" value="0.05" units="cm"/>
      <inkml:brushProperty name="height" value="0.05" units="cm"/>
    </inkml:brush>
  </inkml:definitions>
  <inkml:trace contextRef="#ctx0" brushRef="#br0">138 436 14579,'-6'-19'1895,"3"11"-808,0 0 0,0-1 0,-9-13 0,11 21-998,1 1 1,0-1 0,0 1-1,-1-1 1,1 1 0,-1 0-1,1-1 1,0 1 0,-1 0 0,1-1-1,-1 1 1,1 0 0,0-1-1,-1 1 1,1 0 0,-1 0-1,1 0 1,-1 0 0,1-1-1,-1 1 1,1 0 0,-1 0-1,1 0 1,-1 0 0,0 0-1,1 0 1,-1 0 0,1 0-1,-1 1 1,-15 9 1410,-8 24-144,14-13-832,0 0 0,-13 44 0,19-52-443,1 1-1,1 0 1,0 0 0,0 0-1,2 0 1,0 16 0,0-27-67,0-1 1,1 1 0,-1 0-1,1 0 1,-1 0 0,1 0-1,0 0 1,0-1 0,1 1-1,-1 0 1,0-1 0,1 1-1,0-1 1,-1 1 0,1-1-1,0 0 1,0 0 0,1 0-1,3 3 1,-4-3-6,1-1 0,0 0 0,0 0 0,0 0 0,-1-1-1,1 1 1,0-1 0,0 1 0,0-1 0,0 0 0,0 0 0,0 0 0,0-1 0,0 1-1,0-1 1,-1 1 0,1-1 0,0 0 0,0 0 0,2-2 0,7-3 5,0-1-1,0 0 1,-1 0 0,0-1-1,-1-1 1,0 0 0,0 0-1,-1-1 1,0 0 0,-1-1 0,9-13-1,-3 0 5,-1 0 0,0 0 0,-2-1 1,12-41-1,-19 55-21,-1-1 1,0 1-1,-1-1 1,-1 0-1,1-14 1,-6 11-25,4 15 26,0 0-1,-1 0 1,1 0 0,0 0 0,0-1 0,0 1 0,-1 0-1,1 0 1,0 0 0,0 0 0,0 0 0,-1 0-1,1 0 1,0 0 0,0 0 0,-1 0 0,1 0 0,0 0-1,0 0 1,-1 0 0,1 0 0,0 0 0,0 0-1,0 0 1,-1 0 0,1 0 0,0 0 0,0 0 0,-1 0-1,1 0 1,0 1 0,0-1 0,0 0 0,-2 1-5,0 1 1,1-1-1,-1 1 0,1 0 1,0-1-1,-1 1 1,1 0-1,0 0 1,-1 2-1,-4 11-21,1 1-1,1 0 0,1 1 1,0-1-1,0 1 0,2-1 1,0 1-1,1-1 0,1 1 1,4 25-1,-5-41 16,0 1 1,0 0-1,1-1 1,-1 1-1,1 0 0,-1-1 1,1 1-1,-1 0 0,1-1 1,0 1-1,0-1 0,0 1 1,0-1-1,0 0 0,0 1 1,0-1-1,0 0 0,1 0 1,-1 1-1,0-1 0,1 0 1,-1-1-1,3 2 1,-2-1-18,-1-1 0,1 0 0,0 0 0,0-1 0,0 1 0,-1 0 0,1-1 0,0 1 0,0-1 0,-1 1 0,1-1 0,0 0 0,-1 1 1,1-1-1,0 0 0,-1 0 0,3-3 0,6-4-174,-1-1 1,-1 0 0,1 0-1,12-21 1,-2-1-177,-1 0 1,-1-2-1,-2 0 0,-2 0 1,-1-1-1,-1-1 0,-2 0 1,-2 0-1,-1-1 1,2-60-1,-8 91 346,0 0 1,-1 0-1,0 1 0,0-1 1,0 0-1,0 1 1,-3-6-1,4 9 31,-1 0 1,1 1-1,0-1 0,0 1 0,-1 0 1,1-1-1,0 1 0,-1-1 0,1 1 1,0-1-1,-1 1 0,1 0 0,-1-1 1,1 1-1,0 0 0,-1-1 0,1 1 1,-1 0-1,1 0 0,-1-1 0,1 1 1,-1 0-1,0 0 0,1 0 0,-1 0 1,0 0 5,0 0 0,0 1 0,0 0 0,0-1 0,0 1 0,1-1 0,-1 1 0,0 0 1,0 0-1,1-1 0,-1 1 0,0 0 0,1 0 0,-1 0 0,1 0 0,-1 0 0,1 0 1,-1 0-1,1 1 0,-8 16 174,2 0 0,0 1 0,1 0 0,-3 28 0,-3 80 596,10-108-621,1-1 0,1 1 0,1 0 0,7 34 0,-7-47-112,0 0-1,0 0 0,1-1 0,-1 1 1,1-1-1,0 1 0,1-1 0,4 6 1,-5-9-27,-1 1-1,1-1 1,0 1 0,0-1 0,0 0 0,0 0 0,0 0 0,0 0 0,0-1 0,1 0 0,-1 1 0,1-1 0,-1 0 0,8 1-1,-7-2-10,-1 0-1,1 0 0,0 0 0,0 0 0,-1 0 0,1-1 0,0 0 0,-1 1 0,1-1 0,-1-1 0,1 1 0,-1 0 0,1-1 0,-1 0 0,0 0 0,0 0 0,0 0 0,0 0 0,0-1 0,0 1 0,-1-1 0,1 0 0,-1 0 0,0 0 0,4-5 0,-4 4 10,0 0 0,-1 0 0,1 0 0,-1 0 0,0 0 1,0 0-1,0 0 0,0-1 0,-1 1 0,0 0 0,1-1 0,-2 1 0,1 0 0,0-1 0,-1 1 0,0 0 0,0 0 0,0 0 0,-1 0 0,1 0 0,-1 0 0,-3-5 0,1 3 47,0-1 1,-1 2 0,0-1-1,0 1 1,-1-1-1,1 1 1,-1 1-1,0-1 1,-1 1 0,1 0-1,-1 1 1,1-1-1,-1 1 1,0 0-1,0 1 1,-12-3-1,14 4-26,1 1-1,0-1 0,0 1 1,0 0-1,0 0 0,-1 0 0,1 0 1,0 1-1,0 0 0,0 0 1,0 0-1,0 0 0,0 1 0,0-1 1,0 1-1,1 0 0,-1 0 1,1 1-1,-1-1 0,1 1 1,0-1-1,0 1 0,0 0 0,0 0 1,0 1-1,1-1 0,0 0 1,-1 1-1,1 0 0,0-1 0,-1 6 1,1-4-21,0 0 0,0 0 0,1 1 0,0-1 0,0 0 0,0 1 0,1-1 0,-1 1 1,1-1-1,1 1 0,-1-1 0,1 1 0,2 8 0,-2-11-13,0-1 1,0 0-1,0 1 0,0-1 1,0 0-1,1 0 0,-1 0 1,1 1-1,-1-1 0,1-1 1,0 1-1,0 0 0,0 0 1,0-1-1,0 1 0,0-1 1,0 0-1,0 1 0,1-1 1,-1 0-1,0 0 0,1-1 1,-1 1-1,1 0 0,-1-1 1,1 0-1,-1 1 0,1-1 1,-1 0-1,1 0 0,2-1 1,7 0-22,-1-1 0,0-1 0,0 0-1,0 0 1,-1-1 0,1 0 0,-1-1 0,0 0 0,0-1 0,0 0 0,17-14 0,4-7-90,53-61-1,-62 63 95,-22 24 18,1 0 1,-1 1-1,1-1 1,0 0-1,-1 1 1,1-1-1,-1 1 1,1-1-1,0 1 1,-1-1-1,1 1 1,0-1-1,0 1 1,-1 0-1,1-1 1,0 1-1,0 0 1,0 0-1,0-1 1,-1 1-1,2 0 1,-1 0 1,0 1 0,-1-1 0,1 1 0,-1-1 0,1 0 0,-1 1 1,1-1-1,-1 1 0,1-1 0,-1 1 0,0-1 0,1 1 0,-1-1 1,0 1-1,1 0 0,-1-1 0,0 1 0,1 0 0,-1-1 0,0 1 1,0 0-1,2 8 28,-1 1 0,0-1 0,-1 12 0,1-6 0,0-4 14,0-1 0,1 1 0,0-1 0,7 19 0,-9-28-40,1 1 0,-1-1 0,1 1 0,0-1 0,-1 1 0,1-1 0,0 0 0,0 1 0,0-1 0,0 0 0,0 0 0,0 0 0,0 0 0,0 0 0,1 0 0,-1 0 0,0 0 0,1 0 1,-1 0-1,1-1 0,-1 1 0,1 0 0,-1-1 0,1 0 0,-1 1 0,1-1 0,-1 0 0,1 0 0,-1 1 0,1-1 0,0-1 0,-1 1 0,1 0 0,-1 0 0,1 0 0,-1-1 0,1 1 0,-1-1 0,1 1 0,2-2 0,6-5-72,1 0-1,-1-1 1,0 0 0,-1 0-1,0-1 1,0 0 0,-1-1-1,11-15 1,28-30-520,-46 54 557,0-1 1,1 1-1,-1 0 1,1 0-1,0 0 0,-1 0 1,1 0-1,0 0 1,2-1-1,-3 2 25,-1 0 0,1 0-1,-1 0 1,1 0 0,0 0 0,-1 0 0,1 1 0,-1-1-1,1 0 1,-1 0 0,1 0 0,-1 1 0,1-1-1,-1 0 1,1 1 0,-1-1 0,1 1 0,-1-1 0,0 0-1,1 1 1,-1-1 0,0 1 0,1-1 0,-1 1-1,0-1 1,1 1 0,-1-1 0,0 1 0,0-1-1,0 1 1,0 0 0,0-1 0,1 1 0,-1-1 0,0 1-1,0-1 1,0 1 0,0 0 0,-1 0 0,3 19 120,-1 0 1,-3 39 0,0-40 81,2 1-1,0-1 1,3 29 0,-3-47-187,0-1 0,0 1 1,0 0-1,0-1 1,0 1-1,1 0 0,-1 0 1,0-1-1,0 1 1,0 0-1,0-1 0,1 1 1,-1 0-1,0-1 1,1 1-1,-1-1 1,0 1-1,1-1 0,-1 1 1,1-1-1,-1 1 1,1-1-1,-1 1 0,1-1 1,0 1-1,-1-1 1,1 0-1,-1 1 0,1-1 1,0 0-1,-1 1 1,1-1-1,0 0 0,-1 0 1,1 0-1,0 0 1,-1 0-1,1 0 1,0 0-1,0 0 0,-1 0 1,1 0-1,0 0 1,-1 0-1,1 0 0,0-1 1,-1 1-1,1 0 1,0 0-1,-1-1 0,1 1 1,-1 0-1,1-1 1,0 1-1,0-1 1,4-3 24,-1 0 1,1 0 0,-1 0 0,0 0 0,5-7 0,16-25-156,-3-1 0,-1-1 1,21-53-1,-30 66-108,-16 81-41,3-46 299,-1 9 118,1 34-1,1-49-110,0-1 1,0 1-1,1 0 1,-1-1-1,1 1 1,0-1-1,0 1 1,0-1-1,1 1 1,-1-1-1,1 0 0,0 1 1,0-1-1,0 0 1,0 0-1,3 3 1,-3-5-19,-1 0 0,1 0 1,-1-1-1,1 1 1,-1-1-1,1 1 0,0-1 1,-1 1-1,1-1 0,0 0 1,-1 0-1,1 1 1,0-1-1,-1-1 0,1 1 1,0 0-1,-1 0 0,1-1 1,0 1-1,-1-1 1,1 1-1,-1-1 0,1 1 1,-1-1-1,4-2 0,1-1 17,0 0-1,0 0 0,0-1 0,7-8 0,-7 7-155,0 0 1,-1-1-1,0 1 0,-1-1 1,1 0-1,-1-1 0,-1 1 1,1-1-1,4-15 1,-7 19-59,0 0 0,-1-1-1,1 1 1,-1-1 0,0 1 0,0-1 0,0 1 0,-1 0 0,1-1 0,-1 1 0,0 0 0,0-1 0,-1 1 0,1 0 0,-1 0 0,0 0 0,0 0 0,0 0 0,-1 0 0,-3-4-1,-20-16-653,-4 2-243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2.869"/>
    </inkml:context>
    <inkml:brush xml:id="br0">
      <inkml:brushProperty name="width" value="0.05" units="cm"/>
      <inkml:brushProperty name="height" value="0.05" units="cm"/>
    </inkml:brush>
  </inkml:definitions>
  <inkml:trace contextRef="#ctx0" brushRef="#br0">6 7 19052,'-6'-5'5089,"6"3"-4649,3 4-136,1-2-120,0 1-320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3.747"/>
    </inkml:context>
    <inkml:brush xml:id="br0">
      <inkml:brushProperty name="width" value="0.05" units="cm"/>
      <inkml:brushProperty name="height" value="0.05" units="cm"/>
    </inkml:brush>
  </inkml:definitions>
  <inkml:trace contextRef="#ctx0" brushRef="#br0">0 245 20116,'0'-1'149,"1"0"0,-1 0 0,0 0 0,0 0-1,0 0 1,1 0 0,-1 0 0,1-1 0,-1 1-1,1 0 1,-1 0 0,1 0 0,0 1 0,-1-1 0,1 0-1,0 0 1,0 0 0,0 0 0,-1 1 0,1-1-1,0 0 1,0 1 0,0-1 0,0 1 0,2-1 0,29-14 1398,-27 13-1440,1 0-1,0 0 1,0 1 0,0-1-1,1 1 1,-1 1-1,0-1 1,0 1-1,1 0 1,5 1-1,-9 0-96,-1-1-1,1 1 0,-1 0 1,0 0-1,1 0 1,-1 0-1,0 0 0,0 0 1,0 1-1,0-1 1,0 1-1,0 0 0,0-1 1,0 1-1,-1 0 1,1 0-1,0 0 0,-1 0 1,0 0-1,0 0 1,1 1-1,-1-1 0,0 0 1,-1 1-1,1-1 1,0 0-1,-1 1 0,1 3 1,1 15-1,-1 1 0,-1 1 1,-1-1-1,-3 22 0,-2 39 37,6-79-40,0-1 0,0 1 0,0-1 1,1 1-1,-1-1 0,1 1 0,0-1 1,2 6-1,-2-8-3,-1 0 1,1-1-1,0 1 1,-1 0 0,1 0-1,0 0 1,-1-1-1,1 1 1,0 0-1,0-1 1,0 1-1,0-1 1,0 1-1,0-1 1,0 1 0,-1-1-1,1 0 1,1 1-1,-1-1 1,0 0-1,0 0 1,0 0-1,0 0 1,0 0-1,0 0 1,0 0-1,0 0 1,0 0 0,0 0-1,0 0 1,0-1-1,0 1 1,0-1-1,2 0 1,5-3 14,0 0 1,1-1-1,-1 0 1,-1-1-1,1 0 1,-1 0-1,0 0 0,9-12 1,48-63 106,-2-10-16,-54 78-101,0-1 1,-1 0-1,-1-1 0,9-29 0,-16 51-27,-11 56-72,11-57 92,1 1 0,-1-1 1,1 1-1,1 0 0,-1-1 0,1 1 0,0-1 0,4 12 0,-4-16 4,-1-1-1,1 0 0,-1 1 0,1-1 1,0 0-1,0 0 0,0 0 1,0 0-1,0 0 0,0 1 1,0-2-1,0 1 0,0 0 1,0 0-1,0 0 0,1 0 0,-1-1 1,0 1-1,0-1 0,1 1 1,1 0-1,0-1 4,0 0 1,0 1-1,-1-1 0,1-1 1,0 1-1,0 0 0,0-1 1,-1 1-1,1-1 0,4-1 0,5-4 29,0 0 0,-1 0-1,19-14 1,-28 19-32,29-24 75,38-37 1,2-1-74,-69 61-13,-1 0 0,1 0 1,0 1-1,0-1 0,0 1 0,1 0 1,-1 0-1,0 0 0,0 0 1,1 0-1,-1 0 0,4-1 0,-6 2 5,1 1-1,-1-1 0,1 0 1,-1 0-1,0 0 0,1 0 0,-1 0 1,0 1-1,1-1 0,-1 0 1,0 0-1,1 1 0,-1-1 0,0 0 1,1 0-1,-1 1 0,0-1 1,0 0-1,1 1 0,-1-1 0,0 0 1,0 1-1,0-1 0,0 1 1,0-1-1,1 1 0,0 21-17,-4-2 20,2-14 38,0 1 0,1-1 0,-1 1-1,1-1 1,2 13 0,-2-18-25,0 0 0,0 1 1,1-1-1,-1 0 0,1 0 0,-1 0 0,1 0 1,0 1-1,-1-1 0,1 0 0,0 0 0,0 0 1,0-1-1,0 1 0,0 0 0,0 0 0,0 0 1,0-1-1,0 1 0,0 0 0,0-1 0,0 1 1,1-1-1,-1 1 0,0-1 0,0 0 0,0 0 1,1 1-1,-1-1 0,0 0 0,1 0 0,-1 0 1,0 0-1,0-1 0,3 1 0,9-3 66,0 0-1,0-1 1,0-1-1,-1 0 1,1 0 0,21-14-1,-6 4-40,1-1-29,-16 9-56,0 0 0,0 0 1,1 1-1,0 1 0,28-7 0,-41 12 38,0-1-1,1 1 1,-1 0-1,0 0 1,1 0 0,-1 0-1,0 0 1,1 0 0,-1 0-1,0 1 1,1-1 0,-1 0-1,0 1 1,0-1 0,1 1-1,-1-1 1,0 1 0,0-1-1,0 1 1,0 0 0,0 0-1,0 0 1,0 0 0,0 0-1,2 1 1,-2 2 3,1-1 0,-1 0 1,0 1-1,1-1 0,-1 1 1,-1 0-1,2 4 0,-2-4 30,1 0-1,0 0 1,0 0 0,0 0-1,3 6 1,-4-9-12,1 0 1,0 0-1,-1 0 0,1 0 0,0-1 1,0 1-1,-1 0 0,1 0 1,0-1-1,0 1 0,0-1 0,0 1 1,0-1-1,0 1 0,0-1 1,0 1-1,0-1 0,0 0 1,0 1-1,0-1 0,0 0 0,0 0 1,1 0-1,-1 0 0,1 0 1,4-1 27,1 0 1,-1 0-1,0-1 1,0 1-1,0-2 1,0 1-1,10-6 1,43-29 41,-36 22-92,59-44-268,14-9-474,-94 68 724,30-18-365,-30 17 354,-1 0 1,0 1-1,1-1 1,-1 1-1,1-1 0,-1 1 1,1-1-1,-1 1 1,1 0-1,-1 0 0,1 0 1,-1 0-1,1 0 1,-1 0-1,1 0 0,-1 0 1,1 0-1,2 2 1,-3-1 14,0 1 1,-1 0 0,1-1-1,0 1 1,-1 0 0,1-1-1,-1 1 1,1 0 0,-1 0-1,0 0 1,0-1 0,0 1-1,0 0 1,0 0 0,0 0-1,-1-1 1,1 1 0,-1 0-1,0 2 1,-1 6-101,2-1-29,0-8 97,0 0 0,1 1 0,-1-1 0,0 1 0,0-1 0,0 1 0,-1-1 1,1 0-1,0 1 0,0-1 0,-1 1 0,1-1 0,-1 0 0,1 1 0,-1-1 0,0 0 0,0 0 0,1 1 0,-1-1 1,0 0-1,0 0 0,0 0 0,0 0 0,0 0 0,0 0 0,-2 1 0,2-2 48,1 0-1,0 0 1,-1 0 0,1 0-1,0 1 1,-1-1 0,1 0-1,0 0 1,-1 0 0,1 0-1,0 0 1,0 0 0,-1 0-1,1-1 1,0 1 0,-1 0-1,1 0 1,0 0 0,-1 0-1,1 0 1,0 0 0,0-1-1,-1 1 1,1 0 0,0 0-1,0 0 1,-1-1 0,1 1-1,0 0 1,0 0 0,-1-1-1,-4-18-304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5.059"/>
    </inkml:context>
    <inkml:brush xml:id="br0">
      <inkml:brushProperty name="width" value="0.05" units="cm"/>
      <inkml:brushProperty name="height" value="0.05" units="cm"/>
    </inkml:brush>
  </inkml:definitions>
  <inkml:trace contextRef="#ctx0" brushRef="#br0">108 39 17228,'1'0'65,"-1"0"1,0 0-1,1-1 0,-1 1 1,1 0-1,-1 0 1,1 0-1,-1 0 0,1 0 1,-1 0-1,0 0 1,1 0-1,-1 0 0,1 0 1,-1 0-1,1 0 1,-1 0-1,1 0 0,-1 0 1,1 0-1,-1 1 1,0-1-1,1 0 0,-1 0 1,1 0-1,-1 1 1,0-1-1,1 0 1,-1 1-1,1-1 0,-1 0 1,0 1-1,0-1 1,1 0-1,-1 1 0,0-1 1,0 1-1,1-1 1,-1 0-1,0 1 0,0-1 1,0 1-1,0-1 1,0 1-1,0-1 0,0 1 1,1-1-1,-1 1 1,0-1-1,-1 1 1,1 0-1,-6 31 952,4-24-385,-50 163 2002,-12 50-3572,85-271-2606,39-131-2319,5 3 3280,-64 175 2581,4-9 185,0 1 0,0-1 0,11-14-1,-8 17 664,-3 11 562,-4 22 835,-10 122 1631,-2 19-1856,11-133-1673,1-1 0,2 0 1,7 36-1,-10-65-331,11 35 300,-11-35-317,0-1-1,1 0 1,-1 0-1,0 0 1,1 1-1,0-1 1,-1 0-1,1 0 1,0 0-1,-1 0 1,1 0-1,0 0 1,0 0-1,0 0 1,0-1-1,0 1 1,0 0-1,0 0 1,0-1-1,0 1 1,1-1-1,-1 1 1,0-1-1,2 1 1,-3-1-26,1 0 0,-1 0 0,1 0 0,-1 0 0,1 0 0,-1-1 0,1 1 0,-1 0 0,1 0 0,0-1 1,-1 1-1,1 0 0,-1 0 0,0-1 0,1 1 0,-1 0 0,1-1 0,-1 1 0,1-1 0,-1 1 0,0-1 0,1 1 0,-1-1 0,0 1 0,0-1 0,1 0 0,2-19-836,-3 14 517,-1 0-1,1 0 0,-1 0 1,-4-10-1,0 4-129,-1 0 1,0 1-1,-1-1 0,0 1 1,0 1-1,-2 0 1,1 0-1,-11-9 0,11 12 528,0 0 0,0 0-1,-1 1 1,0 1-1,0-1 1,-11-4-1,19 10 60,0-1-1,-1 1 1,1-1-1,0 1 0,0 0 1,-1-1-1,1 1 1,0 0-1,0 0 0,-1 0 1,1 0-1,-2 0 1,2 0-38,1 0 0,0 1 0,-1-1 0,1 0 0,0 0 0,0 0 0,-1 0-1,1 0 1,0 0 0,0 1 0,-1-1 0,1 0 0,0 0 0,0 0 0,0 1 0,-1-1 0,1 0 0,0 0 0,0 1 0,0-1 0,0 0 0,0 0 0,-1 1 0,1-1 0,0 0 0,0 1 0,0-1 0,0 0 0,0 0 0,0 1 0,0-1 0,0 1 32,1 0 0,-1 0 0,1 0 0,-1 0 0,1 0 1,-1-1-1,1 1 0,-1 0 0,1 0 0,0-1 0,-1 1 0,1 0 1,0-1-1,0 1 0,0-1 0,-1 1 0,1-1 0,0 1 0,0-1 0,0 0 1,0 0-1,0 1 0,0-1 0,0 0 0,0 0 0,0 0 0,0 0 0,-1 0 1,1 0-1,2 0 0,4-1 90,-1 1 0,1-1 0,0-1 0,0 1 0,-1-1 0,1-1 0,9-4 0,45-26 372,-49 26-454,84-58 81,-62 41-431,64-35 0,-93 56 186,0 1 0,0 0 0,0 0 0,0 0 0,0 1 0,0 0 0,7-1 0,-10 2 39,-1 0 1,1 0-1,-1 0 0,0 0 1,1 0-1,-1 1 1,1-1-1,-1 0 1,0 1-1,0-1 1,1 1-1,-1 0 0,0-1 1,0 1-1,1 0 1,-1-1-1,0 1 1,0 0-1,0 0 1,0 0-1,0 0 1,0 0-1,-1 0 0,1 1 1,0-1-1,0 0 1,-1 0-1,1 1 1,-1-1-1,1 0 1,0 3-1,1 9 45,0 1 0,0-1 0,-1 1 0,-2 26 0,1 17 425,0-56-443,0 0 1,0-1-1,0 1 1,0 0-1,0-1 0,0 1 1,0 0-1,0-1 1,0 1-1,0 0 0,0 0 1,0-1-1,1 1 1,-1 0-1,0-1 1,0 1-1,1-1 0,-1 1 1,1 0-1,-1-1 1,0 1-1,1-1 0,-1 1 1,1-1-1,-1 1 1,1-1-1,-1 0 1,1 1-1,0-1 0,-1 1 1,1-1-1,0 0 1,-1 0-1,1 1 1,0-1-1,-1 0 0,1 0 1,0 0-1,-1 0 1,1 0-1,0 0 0,-1 0 1,1 0-1,0 0 1,0 0-1,-1 0 1,1 0-1,0 0 0,-1-1 1,1 1-1,0 0 1,-1-1-1,1 1 0,-1 0 1,1-1-1,0 0 1,6-3 68,0-1 1,-1 0-1,11-11 1,-14 12-51,72-74 361,45-42-153,-114 114-246,0 1-1,1 1 0,0-1 1,13-5-1,-19 9 6,0 0 0,0 1-1,0-1 1,0 1 0,0-1 0,0 1 0,1 0-1,-1 0 1,0-1 0,0 1 0,0 0 0,0 0 0,0 0-1,1 0 1,-1 0 0,0 0 0,0 0 0,0 1 0,0-1-1,0 0 1,0 1 0,1-1 0,-1 1 0,0-1-1,0 1 1,0-1 0,0 1 0,0 0 0,-1-1 0,1 1-1,0 0 1,0 0 0,0 0 0,-1 0 0,1 0-1,0 0 1,-1 0 0,1 0 0,-1 0 0,1 0 0,-1 0-1,1 1 1,1 12 14,0 0-1,0 1 0,-2-1 1,0 0-1,0 1 1,-2-1-1,1 0 0,-6 18 1,-1 27-255,18-80-1627,-3-4 1502,3-5-141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5.525"/>
    </inkml:context>
    <inkml:brush xml:id="br0">
      <inkml:brushProperty name="width" value="0.05" units="cm"/>
      <inkml:brushProperty name="height" value="0.05" units="cm"/>
    </inkml:brush>
  </inkml:definitions>
  <inkml:trace contextRef="#ctx0" brushRef="#br0">10 0 17316,'2'2'259,"-1"0"-1,0-1 1,0 1 0,0 0 0,0 0 0,0 0 0,0 0-1,0 0 1,-1 0 0,1 0 0,-1 0 0,1 0 0,-1 0 0,0 4-1,-2 34 966,0-25-60,-2 33 411,-10 159 1514,14-203-3040,0 1 1,0 0-1,1 0 0,-1-1 0,1 1 1,0 0-1,0-1 0,3 7 0,-4-10-49,1 0 0,0 1-1,-1-1 1,1 0 0,0-1-1,0 1 1,0 0 0,0 0-1,0 0 1,0 0 0,0-1-1,0 1 1,0 0-1,0-1 1,0 1 0,0-1-1,1 0 1,-1 1 0,0-1-1,0 0 1,1 1 0,-1-1-1,0 0 1,0 0 0,1 0-1,-1 0 1,0 0 0,0-1-1,0 1 1,1 0 0,-1-1-1,0 1 1,0 0-1,0-1 1,2 0 0,11-5-157,1-1 0,-1 0 0,15-11 0,-19 11-30,0 1 0,-1 0-1,2 1 1,-1 0 0,1 0 0,0 1-1,20-4 1,-29 8 153,0-1 0,0 1-1,-1 0 1,1 0 0,0 0 0,0 1-1,0-1 1,0 0 0,0 1 0,-1-1-1,1 1 1,0-1 0,0 1 0,-1 0 0,1 0-1,0 0 1,-1 0 0,1 0 0,-1 0-1,1 0 1,-1 1 0,0-1 0,0 0-1,1 1 1,-1-1 0,0 1 0,0 0 0,0-1-1,-1 1 1,1 0 0,0-1 0,-1 1-1,1 0 1,-1 0 0,1 0 0,-1-1-1,0 1 1,0 0 0,0 0 0,0 3 0,0-1 88,0 0-1,0 0 1,0 0 0,-1 1 0,1-1 0,-1 0 0,0 0 0,0 0 0,-1 0 0,1 0 0,-1 0 0,0-1 0,0 1 0,0 0 0,-1-1 0,1 0 0,-6 6 0,7-8-52,0-1 1,0 1-1,1-1 1,-1 1-1,0-1 0,0 1 1,0-1-1,0 1 1,0-1-1,0 0 0,0 0 1,0 1-1,0-1 1,0 0-1,0 0 0,0 0 1,0 0-1,0 0 1,0 0-1,0-1 0,0 1 1,1 0-1,-1 0 1,-2-1-1,-19-15-899,10 7 800,-5-1-231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6.133"/>
    </inkml:context>
    <inkml:brush xml:id="br0">
      <inkml:brushProperty name="width" value="0.05" units="cm"/>
      <inkml:brushProperty name="height" value="0.05" units="cm"/>
    </inkml:brush>
  </inkml:definitions>
  <inkml:trace contextRef="#ctx0" brushRef="#br0">112 10 16139,'6'-9'2549,"-7"14"-271,-4 9-1186,-30 128 2872,-1 77-2602,27-162-901,-22 243 946,33-290-1187,4-13-116,8-15-26,-13 15-50,40-55 100,51-56 0,-72 92-157,1 1 1,1 1-1,0 1 0,1 2 1,38-23-1,-54 36 2,0 0-1,0 1 0,1 0 0,-1 1 1,1-1-1,0 1 0,-1 1 0,17-2 1,-22 3 16,0 0 1,0 0 0,1 0-1,-1 0 1,0 1 0,0-1 0,1 1-1,-1-1 1,0 1 0,0 0-1,0 0 1,0 0 0,0 0 0,0 1-1,0-1 1,0 0 0,-1 1-1,1-1 1,0 1 0,-1 0 0,1-1-1,-1 1 1,0 0 0,1 0-1,-1 0 1,0 0 0,0 0 0,0 0-1,-1 0 1,1 0 0,0 1-1,-1-1 1,0 0 0,1 0 0,-1 3-1,1 6 49,-1 0-1,0 0 1,-1 0 0,0 0-1,-1 0 1,0-1-1,-1 1 1,0 0-1,-1-1 1,0 0 0,0 0-1,-1 0 1,0 0-1,-1-1 1,-13 16 0,13-17 34,0-1 0,0 0 0,-1 0 0,0 0 1,0-1-1,0 0 0,-1-1 0,0 0 1,0 0-1,-1 0 0,1-1 0,-1 0 1,0-1-1,0 0 0,0-1 0,0 1 1,-1-2-1,-12 2 0,19-3-130,0 0 0,0 0 0,0-1 0,0 1 0,1-1 0,-1 1 1,0-1-1,0 0 0,0 0 0,1 0 0,-1 0 0,0-1 0,1 1 0,-1-1 0,1 0 0,0 1 0,-1-1 1,1 0-1,0 0 0,-3-4 0,4 4-69,0 0 0,0-1 1,0 1-1,0 0 0,0-1 1,1 1-1,-1 0 0,1-1 1,-1 1-1,1-1 0,0 1 0,0-1 1,0 1-1,1-1 0,-1 1 1,0-1-1,1 1 0,0 0 1,-1-1-1,1 1 0,0 0 0,0-1 1,0 1-1,1 0 0,0-2 1,19-21-649,4-1-255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6.616"/>
    </inkml:context>
    <inkml:brush xml:id="br0">
      <inkml:brushProperty name="width" value="0.05" units="cm"/>
      <inkml:brushProperty name="height" value="0.05" units="cm"/>
    </inkml:brush>
  </inkml:definitions>
  <inkml:trace contextRef="#ctx0" brushRef="#br0">259 1 20372,'-9'0'486,"0"0"0,-1 1 0,1 0-1,0 1 1,0 0 0,0 0 0,0 1-1,1 0 1,-1 1 0,1 0 0,-1 0-1,1 1 1,-12 8 0,4-1-91,1 1-1,0 0 1,1 1 0,0 0-1,-14 21 1,24-31-341,1 1-1,1-1 1,-1 1-1,1 0 1,-3 7-1,4-11-49,1 0 0,0 0 0,-1 0 0,1-1 0,0 1 0,0 0 0,0 0 0,0 0 0,-1 0 0,1 0 0,1 0 0,-1 0 0,0-1 0,0 1 0,0 0 0,0 0 0,0 0 0,1 0 0,-1 0 0,0-1 0,1 1 0,-1 0 0,1 0 0,-1-1 0,1 1 0,-1 0 0,1-1 0,0 1 0,-1 0 0,1-1 0,0 1 0,-1-1 0,1 1 0,0-1 0,0 1 0,-1-1 0,1 0 0,0 1 0,1-1 0,9 2-19,0-1 0,1 0 0,-1-1-1,0-1 1,0 1 0,0-2 0,12-2-1,11-1-78,0 1-50,-10 0-11,1 1 0,0 1-1,0 2 1,38 3 0,-59-3 141,-1 1 0,0 0 0,0 0 0,0 0 0,0 0-1,0 0 1,0 1 0,-1-1 0,1 1 0,0-1 0,-1 1 0,1 0 0,-1 0-1,1 1 1,-1-1 0,0 0 0,0 1 0,0-1 0,0 1 0,-1 0 0,1-1 0,-1 1-1,0 0 1,1 0 0,0 4 0,-1-3 45,-1 0-1,1 0 1,-1 0-1,0 0 1,0 1-1,0-1 0,0 0 1,-1 0-1,0 0 1,0 0-1,0 0 1,0 0-1,-1 0 1,1-1-1,-1 1 1,0 0-1,0-1 1,0 1-1,-5 4 1,-1 1 17,-1-1 0,0 0 1,0-1-1,0 0 0,-1 0 1,0-1-1,-1 0 0,1-1 0,-1 0 1,0-1-1,0 0 0,-1-1 0,1 0 1,-1-1-1,0 0 0,1-1 1,-1 0-1,0-1 0,-19-1 0,28 0-143,1 1-1,-1 0 0,0-1 1,1 1-1,-1-1 1,1 0-1,-1 0 0,1 0 1,-1 0-1,1 0 0,0 0 1,0-1-1,-1 1 0,1-1 1,0 0-1,0 0 0,0 0 1,1 0-1,-1 0 0,0 0 1,1 0-1,-1 0 0,1 0 1,-2-4-1,2 2-158,1 0 0,-1 0 0,1 0 0,-1 1 0,1-1 0,0 0 0,1 0-1,-1 0 1,1 1 0,-1-1 0,1 0 0,0 0 0,0 1 0,1-1 0,-1 1 0,4-7 0,11-16-950,19-25 0,1 4-200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7.023"/>
    </inkml:context>
    <inkml:brush xml:id="br0">
      <inkml:brushProperty name="width" value="0.05" units="cm"/>
      <inkml:brushProperty name="height" value="0.05" units="cm"/>
    </inkml:brush>
  </inkml:definitions>
  <inkml:trace contextRef="#ctx0" brushRef="#br0">60 10 19252,'4'-9'2179,"-4"25"-882,-4 36 718,-3 149 1023,7-172-2889,2 0 1,2-1 0,0 1-1,16 53 1,-19-80-140,15 38 61,-15-38-64,0-1 0,-1 1 1,1-1-1,0 1 0,0-1 1,0 1-1,0-1 0,0 0 1,0 1-1,0-1 0,0 0 1,1 0-1,-1 0 0,0 0 1,1 0-1,-1 0 0,1 0 1,-1-1-1,1 1 0,2 0 0,-3-1-3,-1 0 0,0 0-1,1 0 1,-1 0-1,0 0 1,1 0 0,-1 0-1,0 0 1,1 0-1,-1 0 1,0 0-1,1 0 1,-1-1 0,0 1-1,0 0 1,1 0-1,-1 0 1,0-1 0,1 1-1,-1 0 1,0 0-1,0-1 1,0 1-1,1 0 1,-1-1 0,0 1-1,0 0 1,0-1-1,0 1 1,0 0 0,1-1-1,-2-14 71,-9-14 8,1 10-67,-1 0 0,-1 1 0,0 0 0,-2 0-1,0 1 1,-1 1 0,-19-17 0,33 32-16,0 1 1,0 0 0,-1-1-1,1 1 1,0 0-1,0 0 1,0-1-1,-1 1 1,1 0-1,0 0 1,0-1-1,0 1 1,-1 0-1,1 0 1,0 0 0,-1 0-1,1-1 1,0 1-1,-1 0 1,1 0-1,0 0 1,0 0-1,-1 0 1,1 0-1,0 0 1,-1 0 0,1 0-1,0 0 1,-1 0-1,1 0 1,0 0-1,-1 0 1,1 0-1,0 0 1,-1 0-1,1 0 1,0 0 0,-1 1-1,1-1-2,0 1 1,1 0-1,-1-1 0,0 1 1,0 0-1,1-1 0,-1 1 0,0 0 1,1-1-1,-1 1 0,1 0 1,-1-1-1,1 1 0,-1-1 0,1 1 1,-1-1-1,1 1 0,0-1 1,4 3-155,-1 0 0,1 0 1,-1-1-1,1 1 0,0-1 1,0 0-1,0-1 1,0 1-1,0-1 0,1 0 1,-1 0-1,9-1 0,-5 0-28,1 0 0,0-1-1,-1-1 1,1 0-1,-1 0 1,11-4 0,20-11-440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7.452"/>
    </inkml:context>
    <inkml:brush xml:id="br0">
      <inkml:brushProperty name="width" value="0.05" units="cm"/>
      <inkml:brushProperty name="height" value="0.05" units="cm"/>
    </inkml:brush>
  </inkml:definitions>
  <inkml:trace contextRef="#ctx0" brushRef="#br0">112 115 19948,'-33'42'2234,"-14"20"-269,42-55-1638,1 0 0,0 1 0,0-1 0,1 1-1,0 0 1,-4 16 0,7-23-293,0 0-1,-1 1 1,1-1 0,0 0 0,0 0-1,0 1 1,0-1 0,0 0 0,0 0-1,0 1 1,1-1 0,-1 0 0,0 0-1,1 1 1,-1-1 0,0 0 0,1 0-1,0 0 1,-1 0 0,2 2 0,-1-3-16,0 1 0,0 0 0,0-1 0,0 1 0,0-1 0,0 1 0,0-1 0,0 0 0,0 1 1,0-1-1,0 0 0,0 0 0,0 0 0,0 0 0,0 0 0,1 0 0,-1 0 0,1 0 0,4-1-6,0-1-1,0 0 0,-1 0 1,1 0-1,-1 0 0,0-1 1,9-5-1,0-3-35,0 0 0,-1-1-1,0-1 1,-1 0 0,12-16 0,45-75-265,-69 103 289,0 1-1,0 0 0,0 0 0,0 0 0,0-1 1,0 1-1,0 0 0,0 0 0,0-1 0,0 1 1,0 0-1,0 0 0,0 0 0,0 0 0,0-1 1,1 1-1,-1 0 0,0 0 0,0 0 0,0 0 1,0-1-1,0 1 0,1 0 0,-1 0 0,0 0 1,0 0-1,0 0 0,0 0 0,1-1 0,-1 1 1,0 0-1,0 0 0,0 0 0,1 0 0,-1 0 1,0 0-1,0 0 0,1 0 0,-1 0 0,0 0 1,0 0-1,0 0 0,1 0 0,-1 0 0,0 0 1,0 0-1,0 1 0,1-1 0,-1 0 0,0 0 1,0 0-1,0 0 0,0 0 0,1 0 0,-1 0 1,0 1-1,0-1 0,0 0 0,0 0 0,1 0 1,-1 0-1,0 1 0,0-1 0,3 13 30,-5 27 120,0-29-64,2 0-1,-1 0 0,1 0 1,1 0-1,0 0 1,3 12-1,-4-22-68,0 0 1,0 0-1,1-1 0,-1 1 1,0 0-1,1 0 0,-1 0 1,1 0-1,-1 0 0,1 0 1,-1-1-1,1 1 0,0 0 1,-1 0-1,1-1 0,0 1 1,0 0-1,0-1 0,-1 1 1,1-1-1,0 1 0,0-1 1,0 1-1,0-1 0,1 1 1,0-1 2,0 0 1,0 0-1,0-1 1,0 1-1,0 0 1,0-1-1,-1 1 1,1-1-1,0 1 1,0-1-1,0 0 1,2-1-1,7-6 33,0 1 0,0-1 0,11-12 0,-14 12-27,36-32-42,-2 2-438,89-64-1,-127 99 402,0 0 1,1 1-1,-1 0 1,0 0-1,1 0 0,0 1 1,-1 0-1,9-2 1,-12 3 42,1 0-1,-1 0 1,0 0 0,1 0-1,-1 0 1,0 0 0,0 0 0,1 1-1,-1-1 1,0 1 0,0-1-1,0 1 1,1-1 0,-1 1 0,0-1-1,0 1 1,0 0 0,0 0-1,0 0 1,0-1 0,0 1 0,0 0-1,-1 0 1,1 0 0,0 0-1,0 1 1,-1-1 0,1 0-1,-1 0 1,1 0 0,-1 0 0,0 1-1,1-1 1,-1 0 0,0 3-1,2 9 68,-1 1 0,-1 0 0,-1-1 0,0 1 0,-3 15 0,0 3 134,4-32-200,0 1-1,0-1 1,0 0 0,0 0 0,0 1-1,-1-1 1,1 0 0,0 1-1,0-1 1,0 0 0,0 0 0,0 1-1,0-1 1,0 0 0,0 1 0,0-1-1,0 0 1,1 1 0,-1-1-1,0 0 1,0 0 0,0 1 0,0-1-1,0 0 1,0 0 0,1 1 0,-1-1-1,0 0 1,0 0 0,0 1-1,1-1 1,-1 0 0,0 0 0,0 0-1,0 0 1,1 1 0,-1-1-1,0 0 1,1 0 0,-1 0 0,0 0-1,0 0 1,1 0 0,-1 0 0,0 0-1,1 0 1,-1 0 0,0 0-1,0 0 1,1 0 0,-1 0 0,0 0-1,1 0 1,-1 0 0,0 0 0,0 0-1,1 0 1,-1 0 0,0 0-1,1 0 1,-1-1 0,0 1 0,0 0-1,1 0 1,-1 0 0,0-1 0,0 1-1,18-14-722,35-49 876,-18 20-425,10-8-120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7:54.298"/>
    </inkml:context>
    <inkml:brush xml:id="br0">
      <inkml:brushProperty name="width" value="0.05" units="cm"/>
      <inkml:brushProperty name="height" value="0.05" units="cm"/>
    </inkml:brush>
  </inkml:definitions>
  <inkml:trace contextRef="#ctx0" brushRef="#br0">1 191 11771,'2'1'70,"0"-1"1,0 1 0,0 0 0,0 0 0,0 0 0,0 0 0,0 0-1,0 0 1,0 1 0,0-1 0,0 0 0,-1 1 0,1 0 0,-1-1-1,1 1 1,-1 0 0,0 0 0,1 0 0,0 3 0,4 7 50,0 0 1,4 16 0,-5-15 99,16 55 320,23 130 0,-2-7-163,-42-190-374,11 26 68,-2-16 20,-9-11-86,0 0-1,1 0 1,-1 0 0,0 0 0,1 0 0,-1 0-1,1 0 1,-1 0 0,0 0 0,1 0 0,-1 0 0,0 0-1,1 0 1,-1 0 0,1 0 0,-1 0 0,0 0-1,1-1 1,-1 1 0,0 0 0,1 0 0,-1 0-1,0-1 1,0 1 0,1 0 0,-1 0 0,0-1 0,1 1-1,-1 0 1,0-1 0,6-8 71,-1-1 1,0 0-1,0 0 1,-1 0-1,-1 0 1,0-1-1,4-19 1,-1 5 29,24-95 338,77-271-282,-85 319-208,-5 3-55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7.860"/>
    </inkml:context>
    <inkml:brush xml:id="br0">
      <inkml:brushProperty name="width" value="0.05" units="cm"/>
      <inkml:brushProperty name="height" value="0.05" units="cm"/>
    </inkml:brush>
  </inkml:definitions>
  <inkml:trace contextRef="#ctx0" brushRef="#br0">94 191 20580,'-7'11'643,"-8"11"251,2 0 0,0 1 0,1 1 1,1 0-1,-10 33 0,21-56-838,0 0 0,-1 0-1,1 0 1,0 1-1,0-1 1,0 0 0,-1 0-1,1 1 1,1-1-1,-1 0 1,0 0 0,0 0-1,0 1 1,1-1 0,-1 0-1,1 2 1,-1-3-35,1 1 0,-1-1 1,1 0-1,-1 0 1,0 1-1,1-1 0,-1 0 1,1 0-1,-1 0 1,1 0-1,-1 0 0,1 1 1,-1-1-1,1 0 1,-1 0-1,1 0 0,-1 0 1,0 0-1,1 0 1,-1-1-1,1 1 0,-1 0 1,1 0-1,-1 0 1,1 0-1,-1 0 0,1-1 1,5-2 45,-1 0 1,0 0-1,1-1 1,8-8-1,20-20-319,-1-1 1,-2-2-1,-1-2 0,-2 0 1,-1-2-1,38-78 0,-64 116 244,1-2-23,0 0 0,-1-1 0,1 1 0,-1-1 0,0 0 0,0 1 0,0-1-1,0-5 1,-1 9 31,0 0 0,0 0 0,0 0 1,0 0-1,0-1 0,0 1 0,0 0 0,0 0 0,0 0 0,0 0 0,0 0 0,0 0 0,0-1 0,0 1 0,0 0 0,0 0 0,0 0 0,0 0 0,0 0 0,0 0 1,0 0-1,0 0 0,-1-1 0,1 1 0,0 0 0,0 0 0,0 0 0,0 0 0,0 0 0,0 0 0,0 0 0,0 0 0,-1 0 0,1 0 0,0 0 0,0 0 0,0 0 0,0 0 1,0 0-1,0 0 0,0 0 0,-1 0 0,1 0 0,0 0 0,0 0 0,0 0 0,0 0 0,0 0 0,0 0 0,-1 0 0,1 0 0,0 0 0,-8 6 46,-6 10 81,8-3-41,0-1 0,0 0-1,2 1 1,-1 0 0,1 0 0,-2 21-1,4-25-64,1 0 0,0 0 0,1 0-1,0 0 1,1 1 0,-1-1 0,2 0-1,-1 0 1,2 0 0,3 13 0,-4-19-38,-1 0 1,1 0-1,0 0 1,0 0-1,0-1 1,0 1-1,0 0 1,1-1-1,-1 0 1,1 0-1,-1 1 1,1-1-1,0-1 1,0 1-1,0 0 1,0-1-1,0 0 1,0 1-1,0-1 1,0 0-1,1-1 1,-1 1-1,0-1 1,1 1 0,-1-1-1,0 0 1,6-1-1,37-2-156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4.909"/>
    </inkml:context>
    <inkml:brush xml:id="br0">
      <inkml:brushProperty name="width" value="0.05" units="cm"/>
      <inkml:brushProperty name="height" value="0.05" units="cm"/>
    </inkml:brush>
  </inkml:definitions>
  <inkml:trace contextRef="#ctx0" brushRef="#br0">71 375 14523,'0'0'206,"0"0"-1,0 0 0,0 1 1,0-1-1,1 0 1,-1 1-1,2 1 1850,-2-2-1850,0 0 1,0 0-1,1 1 1,-1-1-1,0 0 0,0 0 1,1 0-1,-1 0 1,0 0-1,0 0 1,1 0-1,-1 0 1,0 1-1,1-1 1,-1 0-1,1-1 0,6-8 2354,4-24-2189,-10 27 293,9-29-320,-2 0 0,-2 0 0,-1 0 0,-1-1 0,-3 0 0,-3-52 0,2 86-338,-1 0 1,1-1 0,0 1 0,-1 0 0,0-1-1,0 1 1,0 0 0,-1-3 0,1 4-3,1 1 1,0-1-1,-1 0 0,1 1 1,-1-1-1,1 1 1,-1 0-1,1-1 0,-1 1 1,1-1-1,-1 1 1,1 0-1,-1-1 1,1 1-1,-1 0 0,0 0 1,1-1-1,-1 1 1,0 0-1,1 0 0,-2 0 1,0 0 2,1 1-1,-1-1 1,0 1 0,0 0 0,1 0 0,-1 0 0,0 0-1,1 0 1,-1 0 0,1 0 0,-1 0 0,1 1-1,0-1 1,-1 0 0,1 1 0,0-1 0,0 1-1,0 0 1,0-1 0,-1 4 0,-10 18-4,0 0 0,2 1 1,1 0-1,0 1 0,2 0 0,1 0 1,1 1-1,1-1 0,2 1 0,0 0 0,2 29 1,0-52-9,1 0 0,-1 0 0,1 0 0,-1 0 1,1 0-1,0 0 0,0 0 0,1 0 0,-1-1 0,0 1 1,1 0-1,3 4 0,-4-6 4,0-1 0,0 1 0,0 0 0,0-1 0,0 1 0,0-1 0,0 1 0,0-1 0,0 0 0,0 1 0,0-1 0,0 0 0,0 0 0,0 1 0,0-1 0,1 0 0,-1 0-1,0 0 1,0-1 0,0 1 0,0 0 0,0 0 0,0-1 0,0 1 0,1 0 0,-1-1 0,0 1 0,0-1 0,0 1 0,0-1 0,-1 0 0,1 0 0,0 1 0,0-1 0,0 0 0,1-1 0,9-11-5,0 0-1,-1 0 1,-1-1-1,0 0 1,0 0 0,-2-1-1,8-20 1,-4 11 6,41-97 24,-51 120-24,-1 0 0,1-1 0,-1 1 0,1 0 1,-1 0-1,1 0 0,0 0 0,0 0 0,-1 0 1,1 0-1,0 0 0,0 0 0,0 1 0,0-1 1,0 0-1,2-1 0,-2 2 0,-1 0 1,1 1-1,-1-1 1,1 0-1,-1 0 0,0 0 1,1 1-1,-1-1 0,1 0 1,-1 1-1,0-1 1,1 0-1,-1 1 0,0-1 1,1 0-1,-1 1 0,0-1 1,1 1-1,-1-1 1,0 1-1,0-1 0,0 0 1,1 1-1,-1-1 1,0 1-1,0-1 0,0 2 1,2 9-8,0 0 0,1 18 0,-2-17 9,2 19-2,-2-13 5,1-1 0,1 1 1,0 0-1,11 29 0,-14-46-2,1 1 0,-1-1 0,1 1 0,-1-1 0,1 0 0,0 1 0,0-1 0,0 0 0,0 0 0,0 0 0,0 0-1,0 0 1,0 0 0,0 0 0,1 0 0,-1 0 0,0 0 0,1 0 0,-1-1 0,0 1 0,1-1 0,2 2 0,-2-2 4,1 0 0,-1 0 0,1-1 1,-1 1-1,1 0 0,-1-1 0,1 1 1,-1-1-1,1 0 0,-1 0 0,0 0 1,4-2-1,6-5 31,0 0 1,-1-1 0,20-20-1,-28 26-31,60-65 135,-37 38-28,38-34-1,-61 62-104,-1 0 0,1 0-1,-1 0 1,1 0-1,0 0 1,0 0 0,0 1-1,0-1 1,0 1-1,0 0 1,0 0 0,0 0-1,1 1 1,3-1-1,-6 1-3,0 0 0,0 0-1,0 0 1,0 0-1,0 1 1,0-1-1,0 0 1,-1 1 0,1-1-1,0 1 1,0-1-1,0 1 1,0-1 0,0 1-1,-1 0 1,1 0-1,1 1 1,-1 0 1,1 0-1,-1 0 1,0 1 0,0-1-1,0 0 1,0 1 0,0-1-1,0 1 1,0 3 0,6 66 99,-6-51-35,1 0 0,8 37 1,-10-58-68,0 0 0,0 1 0,0-1 1,0 0-1,0 1 0,1-1 0,-1 0 0,0 1 1,0-1-1,0 0 0,0 1 0,0-1 0,0 0 1,0 1-1,1-1 0,-1 0 0,0 0 0,0 1 1,1-1-1,-1 0 0,0 0 0,0 0 0,1 1 1,-1-1-1,0 0 0,0 0 0,1 0 0,-1 0 1,0 1-1,1-1 0,-1 0 0,0 0 0,1 0 1,-1 0-1,0 0 0,0 0 0,1 0 0,-1 0 1,0 0-1,1 0 0,-1 0 0,0 0 0,1 0 1,-1 0-1,0 0 0,1 0 0,-1-1 0,0 1 1,1 0-1,-1 0 0,0 0 0,0 0 0,1-1 1,-1 1-1,0 0 0,0 0 0,1-1 0,-1 1 1,0 0-1,0 0 0,0-1 0,1 1 0,-1 0 1,0-1-1,0 1 0,0-1 0,14-23 80,-14 24-82,40-99 176,2-5-53,-28 81-101,-14 23-21,1 0-1,-1-1 1,0 1-1,0 0 1,0-1 0,0 1-1,1 0 1,-1-1-1,0 1 1,0 0 0,1-1-1,-1 1 1,0 0-1,1 0 1,-1 0 0,0-1-1,1 1 1,-1 0-1,0 0 1,1 0 0,-1-1-1,0 1 1,1 0-1,-1 0 1,0 0 0,1 0-1,-1 0 1,1 0-1,-1 0 1,0 0 0,1 0-1,-1 0 1,1 0-1,-1 0 1,0 0 0,1 0-1,-1 1 1,0-1-1,1 0 1,-1 0 0,0 0-1,1 0 1,-1 1 0,0-1-1,1 0 1,-1 0-1,0 1 1,1-1 0,-1 0-1,0 1 1,0-1-1,0 0 1,1 1 0,-1-1-1,0 0 1,0 1-1,0-1 1,0 0 0,1 1-1,-1-1 1,0 0-1,0 1 1,3 16 23,0 0-1,-1-1 1,0 1 0,-2 28-1,-1-25 25,2 1 0,3 23-1,-4-43-44,0-1 0,0 1-1,0-1 1,0 1 0,0-1-1,0 0 1,0 1 0,1-1-1,-1 1 1,0-1 0,0 1-1,0-1 1,1 0 0,-1 1-1,0-1 1,0 0 0,1 1-1,-1-1 1,0 0-1,1 1 1,-1-1 0,0 0-1,1 1 1,6-6 41,5-16-6,-12 19-37,29-68 59,-16 36-62,29-53 0,-41 85-5,0 0 1,-1 1-1,1-1 1,1 1-1,-1-1 0,0 1 1,0 0-1,0-1 1,1 1-1,2-2 0,-4 3 5,1 0-1,-1 0 0,0 0 0,0 0 0,1 0 1,-1 0-1,0 0 0,1 0 0,-1 0 1,0 0-1,0 0 0,1 0 0,-1 0 1,0 0-1,1 0 0,-1 0 0,0 0 1,0 0-1,1 0 0,-1 1 0,0-1 0,0 0 1,0 0-1,1 0 0,-1 0 0,0 1 1,0-1-1,0 0 0,1 0 0,-1 1 1,0-1-1,0 0 0,0 0 0,0 1 1,0-1-1,0 0 0,1 0 0,-1 1 0,1 3-30,0 1 0,-1-1 0,1 0-1,-1 1 1,0-1 0,0 1 0,-1 5-1,-2 18-622,-1-1 0,-1 0 0,-2 0 0,-10 29 0,6-37 169,11-18 464,0-1-1,-1 1 1,1-1-1,0 1 0,-1-1 1,1 1-1,0-1 0,-1 1 1,1-1-1,0 1 1,-1-1-1,1 0 0,-1 1 1,1-1-1,-1 0 0,1 1 1,-1-1-1,1 0 1,-1 0-1,1 0 0,-1 1 1,1-1-1,-1 0 0,0 0 1,1 0-1,-1 0 1,1 0-1,-1 0 0,0 0 1,-8-15-755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5.360"/>
    </inkml:context>
    <inkml:brush xml:id="br0">
      <inkml:brushProperty name="width" value="0.05" units="cm"/>
      <inkml:brushProperty name="height" value="0.05" units="cm"/>
    </inkml:brush>
  </inkml:definitions>
  <inkml:trace contextRef="#ctx0" brushRef="#br0">80 27 23597,'-2'-6'2353,"-4"0"-1793,5 1-288,0-1 1176,1 3-1448,-20 7-3289,-2 6 2593,-5 5-344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6.599"/>
    </inkml:context>
    <inkml:brush xml:id="br0">
      <inkml:brushProperty name="width" value="0.05" units="cm"/>
      <inkml:brushProperty name="height" value="0.05" units="cm"/>
    </inkml:brush>
  </inkml:definitions>
  <inkml:trace contextRef="#ctx0" brushRef="#br0">412 234 14635,'3'-5'404,"0"0"-1,-1 0 1,1 0-1,-1-1 0,0 1 1,2-9-1,-4 13-321,0 0-1,1 0 0,-1 0 1,0 0-1,0 0 0,-1 0 1,1 0-1,0 0 0,0 0 1,0 0-1,-1 0 0,1 0 1,0 0-1,-1 0 0,1 0 1,-1 0-1,1 0 0,-2-1 1,1 1 38,-1 0 0,1 0 0,0 0 1,-1 1-1,1-1 0,-1 0 0,1 0 1,-1 1-1,0-1 0,1 1 0,-1-1 1,0 1-1,1 0 0,-4 0 0,-3 0 92,1 0 0,-1 0 0,1 1 0,-1 0-1,0 1 1,1 0 0,0 0 0,-1 1 0,-7 3-1,-4 3 13,1 1 0,-23 16 0,19-10-140,0 2-1,1 0 0,1 2 0,1 0 0,-25 33 1,32-36-42,0 0 1,2 2-1,0-1 1,0 1 0,2 0-1,0 1 1,-8 37 0,14-50-26,1 0 1,0 0 0,1 1-1,-1-1 1,1 0 0,2 9-1,-2-15-12,0 1 0,0-1 0,0 0 1,1 0-1,-1 1 0,1-1 0,-1 0 0,1 0 0,-1 0 0,1 0 0,-1 0 0,1 0 0,0 0 0,0 0 0,-1 0 0,1 0 1,0 0-1,0 0 0,0 0 0,0-1 0,0 1 0,0 0 0,0-1 0,0 1 0,1-1 0,-1 1 0,0-1 0,0 1 0,0-1 1,1 0-1,-1 0 0,0 0 0,0 1 0,1-1 0,-1 0 0,0-1 0,0 1 0,1 0 0,1-1 0,4 0 22,0-2 0,0 1-1,-1-1 1,1 0 0,-1 0-1,1 0 1,-1-1 0,0 0-1,-1-1 1,7-5 0,8-9 87,23-29 0,-37 41-89,37-47 238,-3-2 0,-3-2 1,-2-1-1,-3-1 0,47-122 0,-73 162-168,2-4 49,-6 22-63,-2 11 5,-11 67 13,3-27-41,2 0 1,0 78-1,6-122-42,1 0 1,-1 0-1,1 0 0,0-1 1,3 10-1,-4-13-9,1 0 0,-1 0 0,1 0-1,-1 0 1,1 0 0,-1 0 0,1 0 0,0-1 0,-1 1 0,1 0 0,0 0 0,0-1 0,-1 1 0,1-1-1,0 1 1,0-1 0,0 1 0,0-1 0,0 1 0,0-1 0,0 0 0,0 1 0,0-1 0,0 0-1,0 0 1,0 0 0,0 0 0,0 0 0,0 0 0,0 0 0,0 0 0,0 0 0,0-1 0,0 1 0,0 0-1,0 0 1,1-1 0,3-2 20,0 1 0,0-1-1,0 0 1,0 0 0,0 0 0,-1-1-1,1 0 1,-1 1 0,5-7 0,32-44 139,-31 40-122,91-146 278,-44 65-359,-57 94 34,0 1-1,0 0 1,0-1 0,0 1-1,1 0 1,-1-1 0,0 1-1,0 0 1,0-1 0,0 1-1,0 0 1,0-1 0,1 1-1,-1 0 1,0 0 0,0-1-1,1 1 1,-1 0-1,0 0 1,0-1 0,1 1-1,-1 0 1,0 0 0,0 0-1,1 0 1,-1-1 0,0 1-1,1 0 1,-1 0 0,0 0-1,1 0 1,-1 0 0,0 0-1,1 0 1,-2 14-51,-12 28-20,13-41 70,-29 85-169,-42 150-2029,70-222 1515,2-8 232,0-6-644,5-10 331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7.502"/>
    </inkml:context>
    <inkml:brush xml:id="br0">
      <inkml:brushProperty name="width" value="0.05" units="cm"/>
      <inkml:brushProperty name="height" value="0.05" units="cm"/>
    </inkml:brush>
  </inkml:definitions>
  <inkml:trace contextRef="#ctx0" brushRef="#br0">186 27 13595,'2'-7'546,"-2"6"-440,1-1 1,-1 1-1,0 0 0,1 0 0,-1 0 1,1-1-1,0 1 0,-1 0 0,1 0 1,0 0-1,0 0 0,0 0 0,-1 0 1,1 0-1,0 0 0,2-1 0,-2 3 17,-1 0-1,1 0 0,-1 0 1,1 0-1,-1 0 0,0 0 0,1 0 1,-1 0-1,0 0 0,1 0 1,-1 0-1,0 0 0,0 0 0,0 0 1,0 0-1,-1 2 0,1-2-53,-1 39 764,-3 0 0,-1 0 0,-2-1 0,-14 49 0,10-46-479,-54 190 760,-19 82-186,82-303-885,1-7-11,0 0 0,0 1 0,0-1 1,1 0-1,0 0 0,0 1 0,0-1 0,1 4 0,-1-7-25,0-1 0,0 0 0,0 1 1,0-1-1,0 1 0,1-1 0,-1 0 0,0 1 0,0-1 1,0 0-1,1 1 0,-1-1 0,0 0 0,1 0 0,-1 1 0,0-1 1,1 0-1,-1 0 0,0 1 0,1-1 0,-1 0 0,0 0 1,1 0-1,-1 0 0,0 1 0,1-1 0,-1 0 0,1 0 0,-1 0 1,0 0-1,1 0 0,-1 0 0,1 0 0,-1 0 0,0 0 1,1 0-1,-1 0 0,1 0 0,-1-1 0,0 1 0,1 0 0,-1 0 1,0 0-1,1-1 0,-1 1 0,0 0 0,1 0 0,-1 0 1,0-1-1,1 1 0,-1 0 0,0-1 0,0 1 0,1 0 0,-1-1 1,21-20 222,-21 21-228,56-71 365,49-83-1,39-53-25,-143 206-338,0 0 0,0 0 0,0 0 0,-1 0 0,1 0 0,0 0 0,0 1 1,0-1-1,0 0 0,1 0 0,-1 1 0,0-1 0,0 0 0,2 0 0,-2 1-1,-1 0 0,1 0 0,-1 0 0,0 1 1,1-1-1,-1 0 0,0 0 0,1 0 0,-1 0 0,0 1 0,1-1 0,-1 0 1,0 0-1,1 1 0,-1-1 0,0 0 0,0 1 0,1-1 0,-1 0 0,0 1 0,0-1 1,0 0-1,1 1 0,-1-1 0,0 0 0,0 1 0,0-1 0,0 0 0,0 1 1,0 0-1,1 6 17,0 1 0,-1-1 0,-1 14 0,1-19-20,-29 210 119,16-143-35,14-55 28,6-21-213,9-20-719,-16 27 804,29-67-1301,-19 42 1057,7-16-217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7.957"/>
    </inkml:context>
    <inkml:brush xml:id="br0">
      <inkml:brushProperty name="width" value="0.05" units="cm"/>
      <inkml:brushProperty name="height" value="0.05" units="cm"/>
    </inkml:brush>
  </inkml:definitions>
  <inkml:trace contextRef="#ctx0" brushRef="#br0">14 1 17804,'1'2'230,"0"1"0,0 0-1,-1 0 1,1 0 0,-1-1 0,0 1 0,0 0 0,0 0 0,0 0-1,0 0 1,0 0 0,-2 4 0,1 4 280,-3 29 1107,-3 41 169,3 93 0,4-169-1748,1-1-1,-1 1 1,1 0 0,0 0 0,0-1-1,0 1 1,1 0 0,3 6 0,-5-10-32,1 0 1,-1 0 0,1-1 0,-1 1 0,1 0 0,0-1-1,0 1 1,-1 0 0,1-1 0,0 1 0,0-1 0,-1 1 0,1-1-1,0 1 1,0-1 0,0 0 0,0 1 0,2-1 0,-2 0-2,1 0 1,0 0-1,0 0 1,0 0-1,-1-1 1,1 1-1,0-1 1,-1 1-1,1-1 1,0 0-1,-1 0 1,1 1-1,-1-1 1,2-2-1,8-5 13,-1 0 0,0-1 0,0 0 0,-1-1 0,9-12 0,39-61 64,-39 56-65,31-50 14,31-43-3,-79 118-29,0 1 0,0-1 0,0 1 0,1 0 0,-1-1 1,0 1-1,1 0 0,-1 0 0,1-1 0,2 0 0,-4 2 1,1 0 0,-1 0 0,0 0 0,0 0-1,1 0 1,-1 0 0,0 0 0,0 0-1,1 0 1,-1 0 0,0 0 0,0 0-1,1 0 1,-1 1 0,0-1 0,0 0-1,0 0 1,1 0 0,-1 0 0,0 0-1,0 1 1,0-1 0,1 0 0,-1 0-1,0 0 1,0 1 0,0-1 0,0 0-1,0 0 1,0 1 0,1-1 0,-1 0 0,0 0-1,0 1 1,0-1 0,0 0 0,0 0-1,0 1 1,0-1 0,0 1 0,0 6 1,0 0 0,0 0 1,-2 13-1,1-15 4,-19 115 46,10-66 153,-6 82 0,16-134-175,-1 1-1,1-1 0,0 0 0,1 1 1,-1-1-1,0 0 0,1 0 0,-1 0 1,1 1-1,0-1 0,1 3 1,-2-5-112,1 1 0,0-1 0,-1 1 0,1-1 0,0 1 1,-1-1-1,1 1 0,0-1 0,0 0 0,0 1 0,0-1 1,-1 0-1,1 0 0,0 0 0,0 1 0,0-1 0,0 0 1,0 0-1,-1 0 0,1 0 0,0-1 0,0 1 0,0 0 1,0 0-1,0 0 0,-1-1 0,1 1 0,0 0 0,0-1 1,1 0-1,-1 0 45,0 1 1,0-1 0,0 0-1,0 1 1,0-1-1,0 0 1,0 0-1,0 0 1,-1 1 0,1-1-1,0 0 1,-1 0-1,1 0 1,0 0 0,-1 0-1,1-1 1,0 0-1,4-17-478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8.550"/>
    </inkml:context>
    <inkml:brush xml:id="br0">
      <inkml:brushProperty name="width" value="0.05" units="cm"/>
      <inkml:brushProperty name="height" value="0.05" units="cm"/>
    </inkml:brush>
  </inkml:definitions>
  <inkml:trace contextRef="#ctx0" brushRef="#br0">54 0 16484,'-9'32'1771,"2"1"0,-5 48 0,8-52-1239,-15 161 1186,17-144-1266,2 1 0,5 49 0,-4-88-369,0 0 0,1 0 0,0 1 0,0-1 0,1 0 0,0 0 0,5 10 0,-7-17-60,0 1 0,0-1 0,0 0-1,0 1 1,1-1 0,-1 0 0,0 0 0,0 1 0,1-1 0,-1 0 0,1 0 0,-1-1 0,1 1 0,-1 0 0,1 0 0,3 0 0,-3-1-3,0 0 1,0 0-1,0 0 1,1 0-1,-1 0 1,0-1-1,0 1 1,0-1-1,0 1 1,0-1-1,0 0 1,0 0 0,0 0-1,0 0 1,0 0-1,3-3 1,6-5 42,0 0 1,-1-1 0,0 0-1,0-1 1,-1 0 0,9-15-1,44-79 266,-56 93-294,16-30 26,-1-1 0,21-68 0,-39 99-72,-5 15-8,-6 16-2,2 6 6,0 0 0,1 0 0,-1 34 0,5-43 31,1-1 0,1 0 0,0 0 1,1 0-1,1 0 0,8 29 1,-11-42-8,1-1 0,0 1 1,-1 0-1,1 0 0,0-1 1,0 1-1,0-1 0,0 1 0,0 0 1,0-1-1,0 0 0,0 1 1,1-1-1,-1 0 0,1 0 1,-1 0-1,1 1 0,-1-2 1,1 1-1,0 0 0,-1 0 1,1 0-1,0-1 0,0 1 0,-1-1 1,1 1-1,0-1 0,0 0 1,0 0-1,3 0 0,-1-1 13,0 0-1,0 0 0,0 0 0,0 0 0,0-1 0,0 0 1,0 0-1,-1 0 0,1 0 0,0-1 0,-1 1 1,6-6-1,1-3-130,0 0 1,-1 0 0,0-1 0,-1 0-1,0 0 1,-1-1 0,0 0-1,-1-1 1,6-21 0,-9 26-52,0 0-1,-1-1 1,0 0 0,-1 1 0,0-1 0,-1 0 0,0 0 0,0 1 0,-1-1 0,0 0-1,-1 1 1,0-1 0,-1 1 0,0-1 0,-5-10 0,-14-18-611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8.955"/>
    </inkml:context>
    <inkml:brush xml:id="br0">
      <inkml:brushProperty name="width" value="0.05" units="cm"/>
      <inkml:brushProperty name="height" value="0.05" units="cm"/>
    </inkml:brush>
  </inkml:definitions>
  <inkml:trace contextRef="#ctx0" brushRef="#br0">0 0 17804,'0'6'1736,"3"3"-1192,0-2-248,5 3 985,2-2-577,11 0-1072,-1-3 1104,7-5-736,3 3-56,3-3-24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9.352"/>
    </inkml:context>
    <inkml:brush xml:id="br0">
      <inkml:brushProperty name="width" value="0.05" units="cm"/>
      <inkml:brushProperty name="height" value="0.05" units="cm"/>
    </inkml:brush>
  </inkml:definitions>
  <inkml:trace contextRef="#ctx0" brushRef="#br0">65 448 17452,'-10'62'2851,"6"-42"-2136,1-1 0,0 1 0,1 0 1,1 0-1,1 0 0,5 33 0,-5-50-656,0-1-1,1 0 0,-1 1 0,1-1 1,0 0-1,0 1 0,0-1 0,0 0 1,0 0-1,0 0 0,1 0 0,-1 0 1,0 0-1,1 0 0,0 0 0,0-1 1,-1 1-1,1-1 0,0 1 0,4 1 0,-3-2-30,0 0 0,-1-1 0,1 1 0,0-1 0,-1 0 0,1 0 0,0 0 0,-1 0 0,1 0 0,0-1 0,-1 1 0,1-1 0,0 0 0,-1 0 0,5-2 0,4-3-7,1 0 0,-2-1 1,1-1-1,-1 1 0,0-2 0,14-14 0,-6 3-1,-2-1 0,0-1 0,-2 0 0,0 0 0,-1-2 0,-2 0 0,0 0-1,-2-1 1,8-30 0,-11 32-17,-1 0 0,-1 0 0,-1 0 0,-2-1 0,0 1 0,-1-1 0,-2 1-1,0 0 1,-1-1 0,-11-37 0,11 53-2,0 0 0,0 0-1,0 1 1,-1-1 0,-1 1-1,1-1 1,-1 1 0,0 0-1,-7-6 1,10 11-1,0 0 0,0 0-1,-1 0 1,1 0 0,-1 1 0,1-1-1,-1 1 1,0 0 0,1-1 0,-1 1-1,0 1 1,0-1 0,1 0 0,-1 1 0,0-1-1,0 1 1,0 0 0,0 0 0,0 0-1,0 0 1,0 1 0,0-1 0,0 1 0,0-1-1,1 1 1,-1 0 0,0 0 0,1 1-1,-5 2 1,-4 3-3,0 0 0,1 2 0,0-1-1,0 1 1,1 1 0,0 0 0,-13 18-1,2 3-7,-27 50-1,37-62 1,1 1 0,1 0 0,0 0 0,1 1 0,-7 40 0,13-58 10,1 0 0,0 0 0,0 0-1,0 0 1,0 0 0,0 0 0,0 0-1,1 0 1,0 0 0,-1 0 0,3 5-1,-2-7-3,0 1-1,0-1 0,1 1 0,-1-1 0,0 0 1,0 1-1,1-1 0,-1 0 0,1 0 0,-1 0 1,1 0-1,0 0 0,-1-1 0,1 1 0,0 0 1,0-1-1,-1 1 0,1-1 0,0 0 0,0 0 1,2 1-1,20 0-138,0-1 0,-1-1 0,44-7 0,29-2-209,-84 10 302,-1 0 0,1 1 0,-1 0-1,1 1 1,-1 0 0,14 4 0,-22-5 50,1 1-1,-1-1 1,0 0 0,1 1-1,-1 0 1,0 0 0,0 0-1,0 0 1,0 0 0,-1 1-1,1-1 1,-1 1 0,1 0-1,-1 0 1,0 0 0,0 0-1,0 0 1,0 0 0,1 5 0,-1-2 20,0 1 0,-1 0 0,0 0 0,0 0 0,-1 0 0,1 0 0,-2 0 0,1 0 0,-2 8 0,0-3-216,-1 0 0,0-1 1,-9 20-1,10-27 78,-4 0-61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0.580"/>
    </inkml:context>
    <inkml:brush xml:id="br0">
      <inkml:brushProperty name="width" value="0.05" units="cm"/>
      <inkml:brushProperty name="height" value="0.05" units="cm"/>
    </inkml:brush>
  </inkml:definitions>
  <inkml:trace contextRef="#ctx0" brushRef="#br0">1 333 16299,'25'-28'1882,"-9"9"-298,29-26 0,-40 40-1347,-1 2 1,1-1-1,0 0 0,0 1 1,1 0-1,-1 0 0,1 1 1,-1 0-1,1 0 0,0 0 1,9-2-1,-14 4-221,-1 0 1,1 0-1,0 0 0,-1 0 1,1 0-1,0 0 0,0 0 1,-1 0-1,1 0 0,0 0 1,-1 0-1,1 1 0,0-1 0,-1 0 1,1 0-1,-1 1 0,1-1 1,0 0-1,-1 1 0,1-1 1,-1 1-1,1-1 0,-1 1 0,1-1 1,-1 1-1,1 0 0,0 0-3,-1 1 0,1-1 0,-1 0 0,0 1 0,1-1 0,-1 1 0,0-1 0,0 1 0,0-1 0,0 1 0,0-1 0,0 2 0,-2 6-2,0 0 0,0 0 0,-5 10 1,6-17-3,-31 74 9,16-40-7,-20 68 1,35-101-10,1 1 0,-1-1 1,0 0-1,1 1 0,0-1 0,0 0 0,0 1 0,1 4 0,-1-8 0,0 1-1,1 0 1,-1 0-1,0 0 0,1-1 1,-1 1-1,1 0 1,-1 0-1,1-1 1,-1 1-1,1 0 1,0-1-1,-1 1 1,1-1-1,0 1 1,-1-1-1,1 1 1,0-1-1,0 1 0,0-1 1,-1 0-1,1 0 1,0 1-1,0-1 1,0 0-1,0 0 1,0 0-1,-1 0 1,1 0-1,0 0 1,0 0-1,0 0 1,0 0-1,0 0 1,-1 0-1,1-1 0,0 1 1,1-1-1,6-1 7,1-1-1,-1 0 0,0-1 0,0 0 0,-1 0 1,1-1-1,-1 0 0,13-11 0,0-2 30,29-35 0,-23 23 23,-2-1 0,-1-2 0,-2 0 0,23-49 0,-47 94-38,0 0 0,1-1 0,0 1 0,1 0 0,0 20 0,1-11-33,-1-18 13,1 0 1,0-1-1,0 1 0,0 0 0,1 0 0,-1-1 0,1 1 0,-1 0 0,1 0 0,0-1 0,0 1 0,2 3 0,-2-5 3,0-1 0,0 1 1,0 0-1,-1 0 0,1 0 0,0-1 0,0 1 1,1 0-1,-1-1 0,0 1 0,0-1 0,0 1 1,0-1-1,0 0 0,1 1 0,-1-1 1,0 0-1,0 0 0,0 0 0,1 0 0,-1 0 1,0 0-1,0 0 0,1 0 0,-1 0 0,0-1 1,0 1-1,0-1 0,0 1 0,3-2 0,4-2 34,1 0-1,0-1 0,-1 0 0,0 0 0,0-1 0,0-1 0,11-11 0,45-57 226,-34 34-135,-1-1 0,-2-2 1,27-59-1,-46 89-76,-11 33-39,2-15-18,-5 32-19,-12 85 50,17-108-9,0-1 0,1 0 1,1 0-1,0 1 0,0-1 1,1 0-1,6 18 0,-7-27-11,0 0 1,0 0-1,1 0 0,-1 0 0,1 0 0,0-1 0,0 1 0,0 0 0,0-1 0,0 0 0,1 1 0,-1-1 0,1 0 0,-1 0 0,1-1 0,0 1 0,0 0 0,0-1 0,0 0 0,0 1 0,0-1 0,0 0 0,0-1 0,6 2 0,-4-2-8,0 0-1,0 0 1,0-1-1,0 1 0,0-1 1,0 0-1,0 0 1,0-1-1,0 1 0,-1-1 1,1 0-1,0-1 1,-1 1-1,8-6 0,6-10-24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02.602"/>
    </inkml:context>
    <inkml:brush xml:id="br0">
      <inkml:brushProperty name="width" value="0.05" units="cm"/>
      <inkml:brushProperty name="height" value="0.05" units="cm"/>
    </inkml:brush>
  </inkml:definitions>
  <inkml:trace contextRef="#ctx0" brushRef="#br0">1 4844 12603,'15'-219'861,"66"-334"1,108-111-766,-70 276-20,80-376 550,-64-12-411,-66 314-185,-58 391-2,-5 26 7,2 1 1,16-47-1,-20 77-32,2 1 1,0-1-1,0 1 0,1 0 1,1 1-1,0 0 0,0 0 0,1 1 1,1-1-1,17-14 0,7 1-1,1 1-1,2 1 1,65-29 0,-34 18 17,17-8-18,1 3 0,1 4 0,2 4 0,1 4 0,2 4 1,121-15-1,476 8-35,-373 25 18,467-38 16,137-4-1,23 59-16,-296 1 3,810-17 25,0-44 17,-236-10-20,2 46-21,-128 46 3,-48-2 2,-998-31 8,1050 27-15,0 20 0,1218 88-51,113 86 1,-755 8 85,-1277-161 9,86 11 22,-359-68 46,0-6 0,0-5 0,144-19 0,-217 11 35,-1-2 0,98-31-1,88-56-29,-236 96-101,8-4 1,1-1 1,0 1 0,0 1 0,0 0 0,20-3 0,-30 6-1,1 0-1,0 0 1,0 0 0,-1 1 0,1-1-1,0 0 1,-1 0 0,1 1 0,0-1-1,-1 0 1,1 1 0,0-1-1,-1 1 1,1-1 0,-1 1 0,1-1-1,-1 1 1,1-1 0,-1 1 0,0 0-1,1-1 1,-1 1 0,1 0 0,-1-1-1,0 1 1,0 0 0,1-1 0,-1 1-1,0 0 1,0-1 0,0 1 0,0 0-1,0 0 1,0-1 0,0 1 0,0 1-1,-1 34 103,0-29-87,-83 626 381,2-215-262,-33 192 89,-22 5-176,73-357-9,40-151-10,5 1-1,4 1 0,-1 153 1,16-86-191,-25 184 0,10-274-742,14-85 888,1 0 0,0 0-1,0-1 1,-1 1 0,1 0-1,0 0 1,-1 0 0,1 0-1,-1-1 1,1 1 0,-1 0-1,1 0 1,-1-1-1,0 1 1,1 0 0,-1-1-1,0 1 1,1-1 0,-1 1-1,0-1 1,0 1 0,0-1-1,0 0 1,1 1 0,-1-1-1,0 0 1,0 0-1,0 1 1,0-1 0,0 0-1,0 0 1,-1 0 0,-13-1-135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1.264"/>
    </inkml:context>
    <inkml:brush xml:id="br0">
      <inkml:brushProperty name="width" value="0.05" units="cm"/>
      <inkml:brushProperty name="height" value="0.05" units="cm"/>
    </inkml:brush>
  </inkml:definitions>
  <inkml:trace contextRef="#ctx0" brushRef="#br0">1 1 17588,'5'20'2008,"1"12"-1304,-6 9-296,0 9 1521,4 13-1241,2 3-232,4 3-304,0-3-344,3-12-712,0-5-264,-3-17 872,-4-8-201,-11-18-215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1.751"/>
    </inkml:context>
    <inkml:brush xml:id="br0">
      <inkml:brushProperty name="width" value="0.05" units="cm"/>
      <inkml:brushProperty name="height" value="0.05" units="cm"/>
    </inkml:brush>
  </inkml:definitions>
  <inkml:trace contextRef="#ctx0" brushRef="#br0">1 277 15691,'5'-12'547,"0"0"0,1 0 0,0 1 0,1 0-1,1 1 1,0-1 0,0 2 0,1-1 0,15-13 0,6-1 967,61-40 1,-68 49-1035,47-20 1,-63 31-430,1 1 0,0 1-1,0 0 1,0 0 0,0 0 0,0 1 0,0 0 0,0 0 0,0 1 0,14 1-1,-20 0-44,1 0-1,-1-1 0,0 1 1,1 0-1,-1 0 0,0 0 0,0 0 1,1 1-1,-1-1 0,0 0 0,0 1 1,0 0-1,-1-1 0,1 1 0,0 0 1,-1 0-1,1 0 0,-1 0 0,0 0 1,1 1-1,-1-1 0,0 0 1,0 0-1,0 1 0,-1-1 0,1 1 1,-1-1-1,1 1 0,-1-1 0,0 1 1,0-1-1,0 4 0,0 6 12,-1-1 0,-1 1 0,1-1 0,-2 1-1,-5 17 1,-3 0 42,-2-1 1,0 0-1,-2-1 0,-24 34 0,39-61-79,0 1-1,0-1 0,-1 0 0,1 0 0,0 0 1,0 1-1,0-1 0,0 0 0,0 1 1,-1-1-1,1 0 0,0 0 0,0 1 1,0-1-1,0 0 0,0 1 0,0-1 1,0 0-1,0 0 0,0 1 0,0-1 0,0 0 1,0 1-1,0-1 0,1 0 0,-1 0 1,0 1-1,0-1 0,0 0 0,0 0 1,0 1-1,0-1 0,1 0 0,-1 0 1,0 1-1,13 3-565,25-3-232,-27-2 557,0 2 39,-1-1-1,0 1 1,0 1 0,19 5 0,-26-6 218,0 0 0,0 0 0,0 0 0,-1 1 0,1-1 0,0 1 0,-1-1 0,1 1 0,-1 0 0,0 0 0,0 0 0,0 1 0,0-1 0,0 0 0,0 1 0,0-1 0,-1 1 0,1 0 0,-1-1 0,0 1 0,2 4 0,-2 2 68,0 0 1,0 0 0,0 0-1,-1 0 1,-1 1 0,0-1-1,0 0 1,0 0 0,-1 0-1,-1-1 1,0 1 0,-6 14-1,3-8 172,-2 0 0,0-1 0,0 0 0,-2 0 0,0-1 0,-12 13 0,16-19-66,-1-1-1,0 0 0,0-1 0,0 0 0,-1 0 0,1 0 0,-1-1 0,-17 6 1,21-8-161,0-1 1,-1 0 0,1 0 0,-1 0 0,1 0 0,0-1-1,-1 0 1,0 0 0,1 0 0,-1-1 0,1 1 0,0-1-1,-1 0 1,1 0 0,-1 0 0,1-1 0,0 0 0,0 0 0,-5-3-1,7 4-55,0-1-1,0 1 1,0-1-1,1 0 1,-1 0-1,1 1 1,-1-1-1,1 0 1,0 0-1,0 0 1,0 0-1,0 0 1,0-1-1,0 1 1,0 0-1,1 0 0,-1-1 1,1 1-1,0 0 1,0-1-1,0 1 1,0 0-1,0-1 1,0 1-1,0 0 1,2-4-1,4-19-356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2.450"/>
    </inkml:context>
    <inkml:brush xml:id="br0">
      <inkml:brushProperty name="width" value="0.05" units="cm"/>
      <inkml:brushProperty name="height" value="0.05" units="cm"/>
    </inkml:brush>
  </inkml:definitions>
  <inkml:trace contextRef="#ctx0" brushRef="#br0">5 105 17116,'6'-10'2050,"-1"13"34,-2 18 228,-20-55 3202,17 38-5501,-1 0 1,1 1-1,0-1 1,0 0-1,0 0 1,2 6 0,-2-5-12,6 63-35,-3-12 27,3-1-1,18 78 1,-24-131 8,1 0 1,-1 0 0,1 0-1,0 0 1,-1 0-1,1 0 1,0 0-1,0 0 1,1-1 0,0 3-1,-1-4-1,-1 0 0,0 0 0,0 0 0,1 0-1,-1 0 1,0 0 0,0 0 0,1 0 0,-1 0 0,0 0 0,0 0 0,1 0-1,-1 0 1,0 0 0,0 0 0,1 0 0,-1 0 0,0 0 0,0 0 0,0 0 0,1-1-1,-1 1 1,0 0 0,0 0 0,0 0 0,1 0 0,-1-1 0,0 1 0,0 0-1,0 0 1,0 0 0,0-1 0,1 1 0,-1 0 0,0 0 0,0-1 0,0 1-1,0 0 1,0 0 0,0 0 0,0-1 0,0 1 0,0-1 0,2-5 9,-1 0 1,0 0-1,0-1 0,0 1 1,-1-8-1,-1-12-26,-1 1 1,-1-1-1,-1 0 0,-1 1 0,-2-1 0,0 2 0,-16-35 1,18 50-57,3 10-46,6 13-77,-2-11 173,0 1-1,0-1 1,0 0-1,0 0 1,0 0-1,1 0 1,-1 0-1,1 0 1,0-1-1,0 1 1,0-1-1,0 0 1,0 0-1,1 0 1,-1 0-1,1-1 1,-1 1-1,1-1 1,-1 0-1,1 0 1,0 0-1,0 0 1,-1-1-1,1 1 1,0-1-1,0 0 1,0-1-1,0 1 1,-1 0-1,1-1 1,0 0-1,0 0 1,-1 0-1,1 0 1,-1-1-1,1 0 1,-1 1-1,0-1 1,5-4-1,4-3 13,0 0-1,0-2 1,-1 1 0,0-2-1,15-20 1,-10 8 31,-1 0 1,14-30 0,-18 35 2,-3 12-6,-8 7-17,0 0-1,0 0 0,0 0 0,1 0 1,-1 0-1,0 0 0,0 0 1,0 0-1,0 0 0,1 0 1,-1 1-1,0-1 0,0 0 1,0 0-1,0 0 0,1 0 1,-1 0-1,0 0 0,0 0 0,0 1 1,0-1-1,0 0 0,1 0 1,-1 0-1,0 0 0,0 0 1,0 1-1,0-1 0,0 0 1,0 0-1,0 0 0,0 0 1,0 1-1,0-1 0,0 0 0,0 0 1,0 0-1,0 1 0,0-1 1,0 0-1,0 0 0,0 0 1,0 1-1,6 143-40,-4-128 50,9 64 33,-9-72-27,0 1 1,1 0 0,0-1-1,0 0 1,1 0 0,7 13-1,-10-19-8,0-1-1,0 1 1,0 0 0,0-1-1,1 0 1,-1 1-1,0-1 1,1 0-1,-1 0 1,1 1-1,-1-1 1,1 0 0,0-1-1,-1 1 1,1 0-1,0 0 1,0-1-1,0 1 1,-1-1-1,1 1 1,4-1 0,-3 0-44,-1-1-1,1 1 1,-1-1 0,1 0 0,-1 0 0,1 0 0,-1 0 0,1 0 0,-1 0 0,0-1 0,0 1 0,0-1 0,4-3 0,1-3-238,0 1 0,-1-1 0,0 0 0,0-1 0,-1 0 0,0 0 0,4-9 0,1-11-257,13-59 0,-9 15-219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2.886"/>
    </inkml:context>
    <inkml:brush xml:id="br0">
      <inkml:brushProperty name="width" value="0.05" units="cm"/>
      <inkml:brushProperty name="height" value="0.05" units="cm"/>
    </inkml:brush>
  </inkml:definitions>
  <inkml:trace contextRef="#ctx0" brushRef="#br0">72 1 17660,'-1'1'220,"0"1"1,0 0 0,0 0-1,0-1 1,0 1 0,0 0-1,0 0 1,0 0 0,1 0-1,-1 1 1,1-1 0,0 0-1,0 4 1,-1-1 201,-5 34 888,1 1-1,2 47 0,4-38-996,2 0-1,2 0 0,13 53 0,-12-77-198,12 31 0,-16-50-100,0 0 0,0-1 0,1 0 0,0 1 0,0-1 0,0 0 0,1 0 0,0-1 0,0 1 0,0-1 0,7 6 0,-11-10-13,1 0-1,-1 0 0,0 1 0,0-1 0,0 0 0,0 0 1,0 0-1,0 0 0,0 0 0,0 0 0,0 0 0,0 0 1,0 1-1,0-1 0,0 0 0,0 0 0,1 0 0,-1 0 1,0 0-1,0 0 0,0 0 0,0 0 0,0 0 0,0 0 1,0 0-1,0 0 0,1 0 0,-1 0 0,0 0 0,0 0 1,0 0-1,0 0 0,0 0 0,0 0 0,0 0 0,1 0 1,-1 0-1,0 0 0,0 0 0,0 0 0,0 0 0,0 0 1,0 0-1,0 0 0,0 0 0,1 0 0,-1 0 0,0 0 1,0 0-1,0 0 0,0-1 0,0 1 0,0 0 0,0 0 1,0 0-1,0 0 0,0 0 0,0 0 0,0 0 0,1 0 1,-1-1-1,0 1 0,0 0 0,0 0 0,0 0 0,0 0 1,0 0-1,0-1 0,-5-11-22,-12-17-69,-104-148-245,115 167 404,8 6 42,15 6 142,-1 1-127,0-2-30,1-1 0,-1-1 0,26-4 0,-34 4-142,1-1 0,-1 0 0,0-1-1,0 0 1,0 0 0,-1 0 0,1-1 0,11-8 0,-17 10-17,-1 1 0,1 0 0,-1 0 0,1-1 0,-1 1 0,0-1 0,0 1 0,0-1 0,0 1 0,0-1 0,0 0 0,0 0 0,-1 1 0,1-1 0,0 0 0,-1 0 0,0 0 0,1 0 0,-1 0 0,0 1 0,0-1 0,0 0 0,0 0 0,-1-4 0,0 2-11,-1-1 0,1 1 1,-1 0-1,0 0 1,0 0-1,0 0 1,-1 0-1,1 0 0,-6-5 1,-20-18-529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3.323"/>
    </inkml:context>
    <inkml:brush xml:id="br0">
      <inkml:brushProperty name="width" value="0.05" units="cm"/>
      <inkml:brushProperty name="height" value="0.05" units="cm"/>
    </inkml:brush>
  </inkml:definitions>
  <inkml:trace contextRef="#ctx0" brushRef="#br0">16 1 17756,'-10'0'1968,"4"3"-1296,6 2-232,6 2 1001,8 2-465,4-2-416,6 0-976,-1-1 560,7-4-128,3 0-88</inkml:trace>
  <inkml:trace contextRef="#ctx0" brushRef="#br0" timeOffset="1">588 186 16748,'20'37'2272,"-7"7"-1152,-6 1-464,-1-2 2057,3 1-1321,-1-5-648,4-5-311,-4-9-745,-1-7-289,2-12-503,-3-2-224,-2-8 872,-4-3-272,3-2-185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3.747"/>
    </inkml:context>
    <inkml:brush xml:id="br0">
      <inkml:brushProperty name="width" value="0.05" units="cm"/>
      <inkml:brushProperty name="height" value="0.05" units="cm"/>
    </inkml:brush>
  </inkml:definitions>
  <inkml:trace contextRef="#ctx0" brushRef="#br0">0 8 21445,'12'-7'2376,"-14"11"-2112,1 3 1032,1 2-551,4 1-849,3 0-553,3-2 1458,2 1-849,5-1-32,6 1-40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4.168"/>
    </inkml:context>
    <inkml:brush xml:id="br0">
      <inkml:brushProperty name="width" value="0.05" units="cm"/>
      <inkml:brushProperty name="height" value="0.05" units="cm"/>
    </inkml:brush>
  </inkml:definitions>
  <inkml:trace contextRef="#ctx0" brushRef="#br0">96 1 16596,'-6'11'984,"-1"1"0,0-2 0,0 1-1,-12 12 1,11-14-572,0 1 0,1 0 0,0 0 0,0 1 0,-5 13-1,14-27-549,1 0-1,0 1 1,0-1-1,0 1 0,0-1 1,1 1-1,-1 0 0,1 1 1,-1-1-1,1 0 0,5-1 1,1-1-70,1 1-1,-1 0 1,23-3 0,-23 5 102,1 0 0,-1 1-1,0 1 1,1 0 0,17 4 0,-25-4 143,-1-1 1,0 1 0,1 0-1,-1-1 1,0 1 0,1 1-1,-1-1 1,0 0 0,0 0-1,0 1 1,0-1-1,0 1 1,0 0 0,0 0-1,-1-1 1,1 1 0,-1 0-1,1 0 1,-1 1 0,0-1-1,0 0 1,0 0 0,0 1-1,0-1 1,0 0-1,0 1 1,-1-1 0,0 1-1,1 2 1,-1 4 340,-1 0 0,0 1 0,-1-1 0,0 0 0,0 0 1,-7 14-1,-24 51 2384,31-70-2602,1-3-96,1 1 0,-1-1 1,1 0-1,-1 0 0,1 0 0,-1 0 0,0 0 0,0 0 0,1-1 0,-1 1 1,0 0-1,0 0 0,0 0 0,0-1 0,-1 2 0,1-2-34,1 0 0,0 0-1,-1 0 1,1 0 0,0 0 0,-1 0-1,1 0 1,-1-1 0,1 1 0,0 0 0,-1 0-1,1 0 1,0 0 0,0-1 0,-1 1-1,1 0 1,0 0 0,-1-1 0,1 1-1,0 0 1,0 0 0,0-1 0,-1 1-1,1 0 1,0-1 0,0 1 0,0 0-1,0-1 1,-1 1 0,1-1 0,-1-3 34,0-1 0,0 1 0,0-1 1,0 1-1,0-9 0,5 5-932,-3 7 750,-1 1 1,0 0-1,1-1 1,-1 1 0,0 0-1,0-1 1,1 1-1,-1 0 1,0-1-1,0 1 1,0 0-1,0-1 1,1 1 0,-1-1-1,0 1 1,0-1-1,0 1 1,0 0-1,0-1 1,0 1-1,0-1 1,0 1 0,0-1-1,0 1 1,0 0-1,0-1 1,-1 1-1,1-1 1,-11-26-1221,2 4 526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4.587"/>
    </inkml:context>
    <inkml:brush xml:id="br0">
      <inkml:brushProperty name="width" value="0.05" units="cm"/>
      <inkml:brushProperty name="height" value="0.05" units="cm"/>
    </inkml:brush>
  </inkml:definitions>
  <inkml:trace contextRef="#ctx0" brushRef="#br0">1 1 18476,'3'10'2387,"33"121"1925,25 62-3401,-13-21-383,-25-85 385,-29-103 5,-34-115-4016,35 103 2428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4.998"/>
    </inkml:context>
    <inkml:brush xml:id="br0">
      <inkml:brushProperty name="width" value="0.05" units="cm"/>
      <inkml:brushProperty name="height" value="0.05" units="cm"/>
    </inkml:brush>
  </inkml:definitions>
  <inkml:trace contextRef="#ctx0" brushRef="#br0">80 79 15707,'3'-3'503,"7"-5"616,-1 0-1,-1-1 1,1 0-1,-2-1 1,1 1-1,4-13 2249,-19 26-2622,-7 7-292,-3 7-289,1 0 0,1 2-1,1 0 1,0 0 0,2 1 0,-15 34 0,25-50-175,0-1 1,1 1 0,0-1-1,-1 1 1,2 0-1,-2 5 1,2-9 3,0 0 1,0 0 0,0 0-1,1-1 1,-1 1-1,0 0 1,0 0 0,1 0-1,-1 0 1,0 0 0,1 0-1,-1 0 1,1 0-1,-1-1 1,1 1 0,-1 0-1,1 0 1,-1-1-1,1 1 1,0 0 0,0-1-1,-1 1 1,1-1-1,0 1 1,0-1 0,0 1-1,-1-1 1,1 1 0,0-1-1,0 0 1,0 1-1,0-1 1,0 0 0,0 0-1,0 0 1,1 0-1,11 1-132,-1-2 0,1 1 0,0-2 0,-1 1 0,21-7 0,-23 5 37,-1 0 1,1 1-1,0 1 1,0 0-1,0 0 1,-1 0-1,1 2 1,0-1-1,0 1 1,10 2-1,-18-2 85,0-1-1,0 1 1,0-1 0,0 1-1,0 0 1,-1 0-1,1 0 1,0 0 0,-1 0-1,1 0 1,0 0-1,-1 1 1,1-1 0,-1 1-1,0-1 1,0 1-1,1-1 1,-1 1 0,0 0-1,1 3 1,-1-3 20,-1 1 0,1-1 0,-1 1 1,0-1-1,0 0 0,0 1 0,-1-1 1,1 1-1,0-1 0,-1 0 0,0 1 1,1-1-1,-1 0 0,-2 4 0,-2 3 75,0 0 0,-1 0-1,0-1 1,-1 0 0,1 0-1,-15 12 1,15-14-32,-1-1 1,0 0-1,0 0 0,0-1 1,0 1-1,-1-1 1,1-1-1,-1 0 0,0 0 1,0 0-1,0-1 0,-14 2 1,21-4-102,-1 0-1,1 0 1,-1 0 0,1 0 0,-1-1 0,1 1-1,-1 0 1,1-1 0,0 1 0,-1-1-1,1 1 1,-1-1 0,1 0 0,0 0 0,0 1-1,-1-1 1,1 0 0,0 0 0,0 0-1,0 0 1,0 0 0,-1-2 0,1 0-48,-1 0 1,1 0-1,-1 0 0,1 0 1,0 0-1,0 0 1,0-1-1,1 1 0,-1-6 1,1-6-151,0-1-1,1 0 1,4-20 0,-5 33 246,12-56-690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5.448"/>
    </inkml:context>
    <inkml:brush xml:id="br0">
      <inkml:brushProperty name="width" value="0.05" units="cm"/>
      <inkml:brushProperty name="height" value="0.05" units="cm"/>
    </inkml:brush>
  </inkml:definitions>
  <inkml:trace contextRef="#ctx0" brushRef="#br0">12 1 20292,'0'24'1406,"-5"44"0,-1 4-223,5-30-232,7 53 0,-4-82-809,0 0 1,1 0 0,0 0-1,1-1 1,0 1 0,1-1-1,1 0 1,8 14 0,-13-23-130,1 0 0,-1-1 0,1 1 0,0-1 1,0 0-1,0 0 0,0 0 0,0 0 0,0 0 1,1 0-1,-1 0 0,0-1 0,1 1 1,0-1-1,-1 0 0,1 0 0,0 0 0,0 0 1,-1 0-1,1 0 0,0-1 0,0 1 1,0-1-1,0 0 0,0 0 0,0 0 0,0 0 1,0-1-1,0 1 0,0-1 0,-1 0 0,1 0 1,0 0-1,0 0 0,-1 0 0,6-3 1,3-4-22,1 0 0,-2 0 0,1-1 0,-1-1 0,-1 0 0,14-17 0,6-14-56,-24 32 34,0 0 0,1 1 0,0-1 0,0 1 0,1 1 0,0-1 0,9-6 0,-16 14 27,0 0 1,1 0-1,-1-1 0,0 1 0,0 0 1,0 0-1,0 0 0,1 0 1,-1 0-1,0 0 0,0 0 0,1 0 1,-1 0-1,0 0 0,0 0 1,0 0-1,1 0 0,-1 0 1,0 0-1,0 0 0,0 0 0,1 0 1,-1 0-1,0 0 0,0 0 1,0 0-1,1 0 0,-1 0 1,0 0-1,0 0 0,0 0 0,1 1 1,-1-1-1,0 0 0,0 0 1,0 0-1,0 0 0,1 1 1,2 10-24,-4 13 63,1-23-36,-13 70 158,9-48-161,0-1 1,-2 34-1,8-58-6,2-13-33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03.006"/>
    </inkml:context>
    <inkml:brush xml:id="br0">
      <inkml:brushProperty name="width" value="0.05" units="cm"/>
      <inkml:brushProperty name="height" value="0.05" units="cm"/>
    </inkml:brush>
  </inkml:definitions>
  <inkml:trace contextRef="#ctx0" brushRef="#br0">1 471 14939,'1'-1'30,"-1"1"0,1 0 0,0 0 0,0 0 0,0 0 0,0 0 0,-1 0 0,1 0 0,0 0 0,0 0 0,0 0 0,-1 0 0,1 1-1,0-1 1,0 0 0,-1 0 0,1 1 0,0-1 0,0 1 0,-1-1 0,1 1 0,-1-1 0,1 1 0,0-1 0,-1 1 0,1-1 0,-1 1 0,1 0 0,0 0 0,21 26-207,-17-19 237,170 252-165,-61-83 312,-108-168-188,5 7 55,0 0 0,1-1 0,1 0 1,27 26-1,-36-39-54,-1 0 0,0 1 0,1-1 0,-1 0-1,1 0 1,0-1 0,-1 1 0,1-1 0,0 0 0,0 0 0,0 0 0,8 0 0,-9-1-5,1-1 0,-1 1 0,1-1 0,-1 0 0,0 0 0,0 0 0,1 0 0,-1-1 0,0 1 0,0-1 0,0 0 0,0 0 0,-1 0 0,1 0 0,0 0 0,-1-1 0,4-4 0,11-15 54,0-2-1,-2 0 0,-1-1 1,16-37-1,5-8 10,302-493-126,-311 522-1,39-67 0,-4-5-19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5.869"/>
    </inkml:context>
    <inkml:brush xml:id="br0">
      <inkml:brushProperty name="width" value="0.05" units="cm"/>
      <inkml:brushProperty name="height" value="0.05" units="cm"/>
    </inkml:brush>
  </inkml:definitions>
  <inkml:trace contextRef="#ctx0" brushRef="#br0">287 31 18044,'1'-2'247,"-1"0"1,0 0-1,0-1 1,-1 1-1,1 0 0,0 0 1,-1 0-1,1 0 1,-1 1-1,1-1 1,-2-3-1,1 5-179,0-1 0,0 1 0,1-1-1,-1 1 1,0 0 0,0-1 0,0 1 0,1 0 0,-1 0-1,0 0 1,0 0 0,0-1 0,0 1 0,0 0-1,0 1 1,1-1 0,-1 0 0,0 0 0,0 0 0,0 0-1,0 1 1,1-1 0,-1 0 0,0 1 0,0-1 0,0 1-1,1-1 1,-1 1 0,0-1 0,1 1 0,-2 0 0,-10 7 220,1 1 1,-1 0-1,2 0 1,-1 1-1,1 0 1,-13 18-1,-46 75 9,4 14-99,59-106-206,1 1 0,0 1 0,1-1 0,1 1 1,0-1-1,1 1 0,0 0 0,0 15 0,2-26-42,0 0-1,0 0 1,0 0 0,0 0-1,1 0 1,-1 0 0,1 1 0,-1-1-1,1 0 1,0 0 0,0-1 0,0 1-1,0 0 1,0 0 0,0 0 0,1-1-1,-1 1 1,0 0 0,1-1-1,-1 1 1,1-1 0,0 0 0,0 0-1,-1 1 1,1-1 0,0 0 0,0 0-1,0-1 1,0 1 0,0 0 0,0-1-1,0 1 1,0-1 0,0 0 0,0 1-1,1-1 1,-1 0 0,3-1-1,7 0-294,-1 0-1,0-1 1,1 0-1,-1-1 0,19-7 1,-8 1-12,0-1 1,-1-1-1,24-17 1,14-11-551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6.420"/>
    </inkml:context>
    <inkml:brush xml:id="br0">
      <inkml:brushProperty name="width" value="0.05" units="cm"/>
      <inkml:brushProperty name="height" value="0.05" units="cm"/>
    </inkml:brush>
  </inkml:definitions>
  <inkml:trace contextRef="#ctx0" brushRef="#br0">84 108 18180,'-28'78'2270,"12"-38"-1154,2 0-1,-10 53 1,24-91-1068,-1 0-1,1 0 1,0-1 0,-1 1-1,1 0 1,0 0 0,0-1-1,0 1 1,0 0 0,1 0-1,-1-1 1,0 1 0,1 0-1,-1 0 1,1-1 0,-1 1-1,1-1 1,0 1 0,1 1-1,-2-3-25,1 1-1,-1-1 0,1 0 1,-1 0-1,1 1 0,-1-1 1,1 0-1,-1 0 0,1 0 1,-1 0-1,1 0 0,-1 1 1,1-1-1,-1 0 0,1 0 1,-1-1-1,1 1 0,-1 0 1,1 0-1,-1 0 1,1 0-1,0-1 0,18-11 197,-8 1-127,-1 0 0,0-1 1,-1-1-1,0 1 1,-1-1-1,7-15 0,34-87 417,-34 73-350,-5 106-71,-9-61-85,-1-1 0,1 1 0,0 0 0,0 0 1,0 0-1,0 0 0,0-1 0,0 1 0,1 0 0,0-1 0,-1 1 0,1-1 0,0 0 0,0 0 0,0 1 1,1-1-1,3 2 0,-4-3 5,1 0 0,-1 0 0,1 0 0,-1-1 0,1 1 0,0-1 0,-1 0 0,1 1 0,-1-1 0,1-1 0,0 1 0,-1 0 0,1-1 0,-1 1 0,1-1 0,0 0 0,-1 1 0,0-1 0,1-1 0,3-1 0,16-10 44,-1-1-1,-1-1 0,0 0 0,25-26 0,-20 17 21,44-31 0,-67 54-68,1-1 1,0 0 0,-1 1 0,1-1-1,0 1 1,0 0 0,6-2 0,-8 3-4,0 0 0,0 0 1,-1 0-1,1 0 1,0 1-1,0-1 0,0 0 1,0 0-1,-1 0 0,1 1 1,0-1-1,0 0 1,-1 1-1,1-1 0,0 1 1,0-1-1,-1 1 1,1-1-1,-1 1 0,1-1 1,0 1-1,-1 0 0,1-1 1,-1 1-1,1 0 1,-1 0-1,0-1 0,1 1 1,-1 0-1,0 0 1,1 0-1,-1-1 0,0 1 1,0 0-1,0 1 1,2 11 7,-1 0 0,0 0 0,-1 0 0,0 0 0,-3 19 1,1-19 30,1 1 0,0-1 0,1 1 0,3 21 0,-3-35-35,0 0 0,0 0 1,0 1-1,0-1 0,0 0 1,0 0-1,0 1 0,0-1 1,0 0-1,0 0 1,1 1-1,-1-1 0,0 0 1,0 0-1,0 1 0,0-1 1,0 0-1,1 0 0,-1 0 1,0 1-1,0-1 1,0 0-1,1 0 0,-1 0 1,0 0-1,0 0 0,1 1 1,-1-1-1,0 0 0,0 0 1,1 0-1,-1 0 1,0 0-1,1 0 0,-1 0 1,0 0-1,0 0 0,1 0 1,-1 0-1,0 0 0,0 0 1,1 0-1,-1 0 0,0 0 1,0 0-1,1-1 1,-1 1-1,0 0 0,0 0 1,1 0-1,-1 0 0,0 0 1,0-1-1,0 1 0,1 0 1,-1 0-1,0 0 1,0-1-1,0 1 0,0 0 1,1 0-1,-1-1 0,0 1 1,0 0-1,0 0 0,0-1 1,14-18 121,-13 17-110,48-87 371,-32 56-255,37-56 0,-53 87-134,0 1-1,0-1 1,1 1-1,-1 0 1,0-1-1,0 1 1,1 0-1,-1 0 1,0 0-1,1 0 1,-1 0-1,1 0 1,-1 1-1,1-1 1,0 0-1,2 0 1,-4 1 0,1 0 0,0 1 0,0-1 1,0 0-1,0 0 0,0 1 0,-1-1 0,1 1 1,0-1-1,0 1 0,-1-1 0,1 1 0,0-1 1,0 1-1,-1-1 0,1 1 0,-1 0 0,1 0 1,-1-1-1,1 1 0,-1 0 0,1 0 0,-1 0 1,0-1-1,1 1 0,-1 0 0,0 0 0,0 0 1,0 0-1,1 0 0,-1 1 0,5 27-41,-4-20 37,1-1-1,0 1 1,0-1 0,1 0-1,5 12 1,-7-19 9,-1 1 0,1-1 0,-1-1 0,1 1 1,0 0-1,0 0 0,-1 0 0,1 0 0,0 0 0,0-1 1,0 1-1,0 0 0,0-1 0,0 1 0,0-1 0,0 1 1,0-1-1,0 1 0,0-1 0,1 0 0,0 1 0,1-1 7,-1 0-1,0 0 0,1-1 1,-1 1-1,0 0 1,1-1-1,-1 0 0,0 1 1,0-1-1,3-2 0,5-2-48,0-1-1,-1 0 1,14-13-1,-20 16-34,5-2 120,6-6-2159,-13 7 927,-8 3 505,-7 2-93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7.510"/>
    </inkml:context>
    <inkml:brush xml:id="br0">
      <inkml:brushProperty name="width" value="0.05" units="cm"/>
      <inkml:brushProperty name="height" value="0.05" units="cm"/>
    </inkml:brush>
  </inkml:definitions>
  <inkml:trace contextRef="#ctx0" brushRef="#br0">31 8 14227,'-12'40'9063,"6"-11"-8880,1 0 0,1 0 0,0 39 0,4-66-150,0 1 0,0-1 0,1 0 0,-1 0 0,0 1 0,1-1 0,0 0 0,-1 0 0,1 0 0,0 1 0,0-1 0,1 0 0,0 2 0,-1-4-16,0 1 1,0-1 0,-1 1 0,1-1 0,0 1-1,0-1 1,0 0 0,0 1 0,0-1 0,0 0 0,0 0-1,-1 0 1,1 1 0,0-1 0,0 0 0,0 0-1,0-1 1,0 1 0,0 0 0,0 0 0,0 0 0,0-1-1,0 1 1,0 0 0,-1-1 0,1 1 0,0-1-1,0 1 1,0-1 0,-1 1 0,1-1 0,0 1 0,0-2-1,15-10 162,-2-1-1,0-1 1,0 0-1,17-24 1,40-68 209,-66 100-345,-4 4-21,1 0 0,-1 0 1,0 0-1,1 0 0,-1-1 0,0 1 1,0 0-1,-1-1 0,1 1 0,0-5 1,-20 50 314,18-43-379,1 0-1,0 1 1,0-1-1,-1 1 1,1-1 0,0 0-1,0 1 1,-1-1-1,1 0 1,0 1 0,-1-1-1,1 0 1,-1 0-1,1 1 1,0-1 0,-1 0-1,1 0 1,-1 0-1,1 1 1,-1-1-1,1 0 1,-1 0 0,1 0-1,0 0 1,-1 0-1,1 0 1,-1 0 0,1 0-1,-1 0 1,1 0-1,-1 0 1,1 0 0,-1-1-1,-11 2-761,4 2 340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9.073"/>
    </inkml:context>
    <inkml:brush xml:id="br0">
      <inkml:brushProperty name="width" value="0.05" units="cm"/>
      <inkml:brushProperty name="height" value="0.05" units="cm"/>
    </inkml:brush>
  </inkml:definitions>
  <inkml:trace contextRef="#ctx0" brushRef="#br0">0 1 10850,'1'0'96,"0"0"-1,0 1 1,0-1 0,0 1-1,0-1 1,0 1-1,-1 0 1,1-1-1,0 1 1,0 0-1,-1-1 1,1 1 0,0 0-1,-1 0 1,1 0-1,-1 0 1,1 0-1,-1 0 1,0-1-1,1 1 1,-1 0 0,0 0-1,1 0 1,-1 0-1,0 0 1,0 2-1,1 36 2894,-2-15 2441,40 658-2523,-37-667-2907,4-12 43,-4-4-32,0 0 0,0 0 0,0 0 0,0 0 0,-1-1 0,1 1 0,0-1 0,-1 1 0,2-3 0,14-15 87,-2 0-1,0-1 1,21-40-1,25-71 180,-50 105-258,-1-1 0,-2-1 0,-1 1 0,0-1 0,-3 0 0,3-37 0,-8 63-13,-3 9 5,-1 10 17,-10 117 15,14-112-47,1 0 0,1 0 0,1 0 0,6 24 1,-8-43 2,1-1 0,-1 0 0,1 1 0,0-1 0,0 0 0,0 1 0,0-1 0,0 0 0,1 0 0,-1 0 0,1 0 0,-1 0 0,1 0 0,0-1 0,2 3 0,-3-3 2,1-1-1,-1 1 0,0-1 1,0 0-1,0 1 0,1-1 0,-1 0 1,0 0-1,0 0 0,0 0 1,1 0-1,-1 0 0,0-1 0,0 1 1,0 0-1,1 0 0,-1-1 1,0 1-1,0-1 0,0 1 0,0-1 1,0 0-1,0 1 0,0-1 1,0 0-1,0 0 0,0 1 0,0-1 1,0 0-1,-1 0 0,1 0 1,0 0-1,0-2 0,10-12 7,-1 0 0,-1 0 0,-1-1-1,11-28 1,20-71 51,-33 93-41,3-4 33,-1-1 0,-2 0 1,0 0-1,1-40 0,-8 66 55,-2 8-74,-2 9-13,-2 22-8,2 1 1,2-1 0,1 0-1,2 1 1,6 41 0,-5-72-8,0 1 0,1-1 0,4 12 0,-6-18-1,1-1 0,0 1 1,-1-1-1,1 1 0,0-1 1,-1 0-1,1 1 1,0-1-1,0 0 0,0 1 1,0-1-1,0 0 0,0 0 1,1 0-1,-1 0 1,0 0-1,1 0 0,-1 0 1,0-1-1,1 1 0,-1 0 1,1-1-1,-1 1 1,1-1-1,-1 1 0,3-1 1,0 0 4,-1-1 0,1 0 0,-1 0 0,1 0 0,-1 0 0,0 0 0,1-1 0,-1 1 0,0-1 0,0 0 0,0 0 0,0 0 0,-1 0 0,4-4 1,34-38 79,-38 41-82,90-129 228,-11 12-48,-81 119-184,0 1-1,1-1 1,-1 1 0,0 0 0,1-1 0,-1 1-1,0-1 1,1 1 0,-1-1 0,0 1 0,1 0 0,-1-1-1,1 1 1,-1 0 0,1 0 0,-1-1 0,0 1-1,1 0 1,-1 0 0,1 0 0,0-1 0,-1 1 0,1 0-1,-1 0 1,1 0 0,-1 0 0,1 0 0,0 0-1,0 1 1,-1-1 0,1 1 0,-1-1-1,1 1 1,-1 0 0,0-1 0,1 1-1,-1 0 1,0-1 0,1 1 0,-1 0-1,0 0 1,0-1 0,0 1 0,1 0-1,-1 1 1,0 37 4,0-38-5,-5 44 16,3-32 1,0 0 0,1 0-1,0 0 1,1 0 0,1 0-1,0 0 1,5 23-1,-6-35-11,0-1 0,0 0-1,0 1 1,1-1 0,-1 1-1,0-1 1,0 1 0,0-1-1,1 1 1,-1-1 0,0 0-1,0 1 1,1-1 0,-1 0-1,0 1 1,1-1 0,-1 0-1,0 1 1,1-1 0,-1 0-1,1 0 1,-1 1 0,0-1-1,1 0 1,-1 0 0,1 0-1,-1 1 1,1-1 0,-1 0-1,1 0 1,-1 0 0,0 0-1,1 0 1,-1 0-1,1 0 1,-1 0 0,1 0-1,-1 0 1,1-1 0,-1 1-1,1 0 1,-1 0 0,0 0-1,1 0 1,-1-1 0,1 1-1,-1 0 1,0 0 0,1-1-1,-1 1 1,1 0 0,-1-1-1,18-21 152,-16 20-142,54-88 361,-35 55-236,0 1-1,32-37 0,-52 69-134,1 0 0,0 0 0,0 1 0,0-1 0,0 0 0,0 1 0,0-1-1,0 1 1,1-1 0,-1 1 0,5-2 0,-7 3-4,1 0 1,-1 0-1,1 0 0,-1 0 1,1 0-1,-1 0 0,1 0 1,0 0-1,-1 0 0,1 1 1,-1-1-1,1 0 0,-1 0 1,1 0-1,-1 0 0,1 1 1,-1-1-1,0 0 0,1 1 1,-1-1-1,1 0 0,0 1 1,-1 0-2,1 0 1,0 1-1,0-1 0,-1 0 1,1 1-1,-1-1 1,1 0-1,-1 1 1,1-1-1,-1 0 1,0 4-1,2 21 4,-1 31-1,0 7 13,-1-63-11,0-1 0,0 1 0,0 0 0,0 0 0,0 0 0,0-1-1,0 1 1,0 0 0,0 0 0,1-1 0,-1 1 0,0 0 0,1-1-1,-1 1 1,0 0 0,1-1 0,-1 1 0,1-1 0,0 2-1,-1-2 2,1 0 0,-1 0 0,1 0-1,-1 0 1,1 0 0,-1 0-1,0 0 1,1 0 0,-1 0-1,1 0 1,-1 0 0,1 0-1,-1-1 1,0 1 0,1 0 0,-1 0-1,1 0 1,-1 0 0,0-1-1,1 1 1,-1 0 0,0 0-1,1-1 1,-1 1 0,21-27 171,-16 21-149,11-21 73,1 2 1,2 0-1,1 1 1,31-29 0,-49 50-100,1 1 1,0 1 0,-1-1-1,1 0 1,0 0-1,0 1 1,0 0 0,0 0-1,0 0 1,6-2 0,-8 3-3,0 0 0,0 0 0,0 0 0,0 0 0,0 1 0,0-1 0,0 0 0,0 0 0,0 0 0,0 1 0,0-1 0,0 1 0,0-1 0,-1 1 0,1-1 0,0 1 0,0-1 0,0 1 0,-1 0 0,1-1 0,0 1 0,-1 0 0,1 0 0,0-1 0,-1 1 0,1 0 1,-1 0-1,0 0 0,1 0 0,-1 0 0,0 0 0,1 0 0,-1 0 0,0-1 0,0 1 0,0 0 0,0 2 0,1 17-9,0-1 1,-2 1-1,0-1 1,-2 1-1,-5 24 0,-4 32-43,13-58-47,-1-18 84,0 0 1,0 0-1,0 0 0,0 0 1,0 1-1,0-1 1,0 0-1,0 0 0,0 0 1,0 0-1,0 0 0,0 0 1,0 1-1,0-1 1,0 0-1,1 0 0,-1 0 1,0 0-1,0 0 0,0 0 1,0 0-1,0 0 1,0 0-1,0 0 0,1 0 1,-1 0-1,0 0 0,0 0 1,0 1-1,0-1 1,0 0-1,0 0 0,1 0 1,-1 0-1,0 0 0,0 0 1,0-1-1,0 1 1,0 0-1,0 0 0,1 0 1,-1 0-1,0 0 0,0 0 1,0 0-1,0 0 1,0 0-1,0 0 0,1 0 1,-1 0-1,2-3-193,0 1 0,0 0 1,-1-1-1,1 0 0,0 1 1,-1-1-1,2-5 0,26-64-822,-12 30 324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9.509"/>
    </inkml:context>
    <inkml:brush xml:id="br0">
      <inkml:brushProperty name="width" value="0.05" units="cm"/>
      <inkml:brushProperty name="height" value="0.05" units="cm"/>
    </inkml:brush>
  </inkml:definitions>
  <inkml:trace contextRef="#ctx0" brushRef="#br0">73 0 18916,'-10'21'915,"0"0"0,2 0 0,1 1 0,-8 38 1,6-11 177,-2 52 1,10-91-1002,0 25 115,1-33-199,0 0 0,0 0 0,0 0 0,1-1 0,-1 1-1,1 0 1,-1 0 0,1-1 0,-1 1 0,1 0 0,0-1 0,0 1 0,0-1-1,0 1 1,2 1 0,-3-3-7,1 1 0,0-1 0,0 1 0,0-1 0,-1 1 0,1-1 0,0 0-1,0 1 1,0-1 0,0 0 0,0 0 0,0 0 0,0 0 0,0 0 0,0 0 0,0 0-1,0 0 1,0 0 0,-1 0 0,1 0 0,0 0 0,0-1 0,0 1 0,0 0 0,1-2 0,24-14 18,-16 9-16,-5 4-7,0-1 0,1 1 1,0 1-1,0-1 0,-1 1 1,1 0-1,0 0 0,1 1 1,-1 0-1,11-1 1,-15 2 1,1 0 0,-1 0 1,1 1-1,-1-1 1,1 1-1,-1-1 0,1 1 1,-1 0-1,0 0 1,1 0-1,-1 0 0,0 1 1,0-1-1,0 0 1,1 1-1,-2 0 0,1-1 1,0 1-1,0 0 1,-1 0-1,1 0 0,0 0 1,-1 0-1,0 0 1,0 1-1,0-1 0,0 0 1,0 1-1,1 2 1,0 3 33,-1 0 0,0 0 0,0 0 1,-1-1-1,0 1 0,-1 0 0,1 0 0,-1 0 1,-1 0-1,1 0 0,-1-1 0,-1 1 1,0-1-1,0 1 0,0-1 0,-5 8 1,4-8 34,0-1 0,0 1 0,-1-1 0,0 1 0,0-1 1,0-1-1,0 1 0,-1-1 0,0 0 0,-1 0 0,1-1 0,-1 0 1,1 0-1,-1 0 0,0-1 0,-11 4 0,16-7-111,-1 1-1,1 0 0,0-1 1,-1 1-1,1-1 0,0 0 1,-1 0-1,1 0 0,0 0 1,-1 0-1,1-1 0,0 1 1,-1-1-1,1 1 1,0-1-1,-1 0 0,1 0 1,0 0-1,0 0 0,0 0 1,0 0-1,0-1 0,0 1 1,0-1-1,1 1 0,-1-1 1,0 0-1,1 0 0,-2-2 1,2 1-178,-1 0 1,1-1-1,0 1 1,0-1-1,1 1 1,-1-1-1,1 1 1,-1-1-1,1 1 1,0-1-1,1 1 1,-1-1-1,0 1 1,1-1-1,0 1 1,0-1-1,0 1 1,3-7-1,2 0-186,0 0-1,0 0 0,1 1 1,0 0-1,1 0 0,0 1 1,0 0-1,10-8 0,16-12-824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9.976"/>
    </inkml:context>
    <inkml:brush xml:id="br0">
      <inkml:brushProperty name="width" value="0.05" units="cm"/>
      <inkml:brushProperty name="height" value="0.05" units="cm"/>
    </inkml:brush>
  </inkml:definitions>
  <inkml:trace contextRef="#ctx0" brushRef="#br0">0 331 14955,'16'-3'1953,"-3"6"-1121,-7 14-168,-3 6 1160,-3 10-375,0 3-217,-2 2-360,1 1-96,-1-9-208,2-4-264,2-15-744,2-6-400,5-17 720,-2-11-216,-2-18-152</inkml:trace>
  <inkml:trace contextRef="#ctx0" brushRef="#br0" timeOffset="1">35 1 17636,'-5'0'2184,"-3"9"-1376,-1 11-384,3 5 1897,2 6-1361,1 2-376,3-1-968,5 0-360,3-6 672,2-6-160,5-14-104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0.428"/>
    </inkml:context>
    <inkml:brush xml:id="br0">
      <inkml:brushProperty name="width" value="0.05" units="cm"/>
      <inkml:brushProperty name="height" value="0.05" units="cm"/>
    </inkml:brush>
  </inkml:definitions>
  <inkml:trace contextRef="#ctx0" brushRef="#br0">68 90 17556,'-5'14'1064,"-1"0"1,0-1 0,-8 14 0,9-19-649,0 1-1,0 0 1,1 0 0,1 0 0,-1 0 0,2 0 0,-1 1 0,-1 15-1,4-24-405,-1 0-1,1 0 0,0 0 1,0 1-1,0-1 0,0 0 0,0 0 1,0 0-1,0 1 0,0-1 1,1 0-1,-1 0 0,0 0 0,1 1 1,-1-1-1,1 0 0,-1 0 1,1 0-1,0 0 0,-1 0 0,1 0 1,0 0-1,0 0 0,0 0 1,0-1-1,-1 1 0,1 0 0,0 0 1,1-1-1,-1 1 0,0-1 1,0 1-1,0-1 0,0 1 0,0-1 1,0 0-1,1 1 0,-1-1 1,0 0-1,0 0 0,0 0 0,1 0 1,-1 0-1,0 0 0,0 0 0,1 0 1,-1-1-1,0 1 0,0 0 1,2-2-1,4 0 6,0 0 0,0-1 0,-1 0 0,1-1 0,-1 1 0,0-1 0,8-7 0,-3 2 6,-1-1 0,0 0 0,-1-1 0,0 0 0,0-1 0,-1 0 0,-1 0 0,0-1 0,-1 0 0,0 0 0,-1 0 0,0-1 0,-1 1 0,-1-1 0,3-25 0,-8 14 15,3 24-35,-1 1 0,-1-1 0,1 1 0,0 0 0,0-1 1,0 1-1,0-1 0,0 1 0,0-1 0,0 1 0,0 0 0,-1-1 1,1 1-1,0 0 0,0-1 0,-1 1 0,1 0 0,0-1 1,0 1-1,-1 0 0,1-1 0,0 1 0,-1 0 0,1 0 0,0-1 1,-1 1-1,1 0 0,-1 0 0,1 0 0,0 0 0,-1-1 0,1 1 1,-1 0-1,1 0 0,-1 0 0,1 0 0,0 0 0,-1 0 1,1 0-1,-1 0 0,1 0 0,-1 0 0,1 0 0,0 1 0,-1-1 1,1 0-1,-1 0 0,1 0 0,0 0 0,-1 1 0,1-1 1,0 0-1,-1 0 0,1 1 0,0-1 0,-1 1 0,-4 4 8,0 0-1,0 0 0,1 0 0,0 1 1,0 0-1,0 0 0,1 0 0,0 0 0,0 1 1,1-1-1,-3 10 0,-1 3 41,2 0 1,-5 39-1,8-50-35,1 0 0,0 1 1,0-1-1,1 0 0,0 0 0,0 0 1,1 0-1,2 8 0,-3-13-50,0 0 0,1 0 1,-1-1-1,1 1 0,-1-1 0,1 1 0,0-1 1,0 0-1,0 0 0,0 0 0,0 0 0,1 0 1,-1 0-1,1 0 0,-1-1 0,1 1 0,0-1 1,-1 0-1,1 0 0,0 0 0,0 0 0,0 0 1,0-1-1,0 1 0,3-1 0,0 1-17,0-1-1,0 0 1,0 0-1,0-1 1,0 0-1,0 0 1,12-4-1,11-9-241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1.166"/>
    </inkml:context>
    <inkml:brush xml:id="br0">
      <inkml:brushProperty name="width" value="0.05" units="cm"/>
      <inkml:brushProperty name="height" value="0.05" units="cm"/>
    </inkml:brush>
  </inkml:definitions>
  <inkml:trace contextRef="#ctx0" brushRef="#br0">2 1 18356,'2'36'1487,"-3"47"0,-1-11-560,2-66-877,0 33 302,1 0-1,2 0 1,12 56-1,-15-93-325,0-1 0,1 1-1,-1-1 1,0 1 0,1 0 0,-1-1 0,1 1-1,0-1 1,0 1 0,0-1 0,-1 1 0,1-1-1,0 0 1,1 1 0,-1-1 0,0 0 0,0 0-1,0 0 1,1 0 0,-1 0 0,3 2 0,-2-3-6,-1 0 1,0 0-1,1-1 1,-1 1 0,0 0-1,1 0 1,-1-1-1,0 1 1,1-1-1,-1 1 1,0-1 0,0 1-1,0-1 1,1 0-1,-1 1 1,0-1-1,0 0 1,0 0 0,0 0-1,1-1 1,6-8 104,0-1 1,0 1-1,12-23 0,-19 31-115,32-62 347,-17 31-76,33-49 0,-49 81-278,20-22 57,-20 23-56,1-1-1,-1 1 0,0 0 1,1-1-1,-1 1 0,0-1 1,1 1-1,-1 0 0,1-1 1,-1 1-1,1 0 0,-1 0 1,1-1-1,-1 1 0,1 0 1,-1 0-1,1 0 1,-1 0-1,1 0 0,-1 0 1,1 0-1,-1 0 0,1 0 1,-1 0-1,1 0 0,-1 0 1,1 0-1,-1 0 0,1 0 1,-1 0-1,1 0 0,-1 1 1,1-1-1,-1 0 0,1 0 1,-1 1-1,1-1 0,-1 0 1,1 1-1,-1-1 1,0 0-1,1 1 0,-1-1 1,0 1-1,1-1 0,-1 1 1,0-1-1,0 1 0,1 0 1,3 13 29,0 1 1,-2 0 0,1 0 0,-2 0-1,0 24 1,1 3-4,0-4 16,-2-21-83,1 0 0,5 25-1,-6-40-20,1 0 0,-1-1-1,1 1 1,0 0 0,-1 0-1,1 0 1,0-1-1,0 1 1,0-1 0,2 3-1,6-2-365,3-12 647,26-60-377,-11 22-80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1.630"/>
    </inkml:context>
    <inkml:brush xml:id="br0">
      <inkml:brushProperty name="width" value="0.05" units="cm"/>
      <inkml:brushProperty name="height" value="0.05" units="cm"/>
    </inkml:brush>
  </inkml:definitions>
  <inkml:trace contextRef="#ctx0" brushRef="#br0">49 96 16468,'-6'17'907,"-4"10"327,2 0 0,0 0-1,2 0 1,-4 45 0,10-69-1159,0-1 1,0 1-1,0 0 1,1-1 0,-1 1-1,1-1 1,-1 1-1,2 3 1,-1-6-65,-1 1 1,0-1-1,1 1 1,-1-1 0,0 1-1,1-1 1,-1 1-1,1-1 1,-1 1-1,0-1 1,1 0-1,-1 1 1,1-1-1,-1 0 1,1 1-1,0-1 1,-1 0-1,1 0 1,-1 0-1,1 1 1,0-1-1,-1 0 1,1 0-1,-1 0 1,1 0-1,0 0 1,-1 0-1,1 0 1,-1 0-1,1 0 1,0 0-1,-1-1 1,1 1-1,-1 0 1,1 0-1,-1 0 1,1-1-1,-1 1 1,1 0-1,0-1 1,-1 1-1,1-1 1,5-4 12,0 0-1,0 0 1,-1 0 0,0-1 0,0 0 0,0 0 0,-1 0 0,7-11 0,26-58 56,-35 71-75,5-10 26,-1-1 0,-1 0 0,0 0 0,0 0 0,-2-1 0,0 0 1,0 0-1,-1-30 0,-6 32 50,3 14-78,1 0-1,0 0 0,0-1 1,-1 1-1,1 0 0,0 0 0,-1 0 1,1 0-1,0 0 0,-1 0 1,1 0-1,0 0 0,0-1 0,-1 1 1,1 0-1,0 0 0,-1 0 1,1 1-1,0-1 0,-1 0 0,1 0 1,0 0-1,-1 0 0,1 0 1,0 0-1,-1 1 0,-1 0 6,0 0 0,1 1-1,-1-1 1,0 1 0,1-1-1,0 1 1,-1-1-1,1 1 1,-2 3 0,-4 9 16,0 0 0,1 1 1,0 0-1,2 1 0,-1-1 0,-2 22 1,3-6-11,1 1 1,2 38-1,1-59-13,1 0 1,0 1-1,1-1 0,0 0 1,4 11-1,-6-20-13,1-1 0,-1 1 0,1 0 0,-1 0 0,1-1 0,0 1 0,0 0 0,0-1 0,0 1 0,0-1 0,0 1 0,0-1 0,0 0 0,1 0 0,-1 1 1,0-1-1,1 0 0,-1 0 0,1 0 0,0 0 0,-1 0 0,1-1 0,0 1 0,-1 0 0,1-1 0,0 0 0,0 1 0,-1-1 0,1 0 0,0 0 0,0 1 0,0-2 0,-1 1 0,1 0 0,0 0 0,0 0 0,0-1 0,2 0 0,3-2-127,-1 0 0,0 0 0,0-1 0,0 0 0,-1 0 0,1 0 0,-1-1 0,0 1 0,8-11 0,2-4-415,19-31 1,-13 15 40,31-73 0,-20 25-209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2.082"/>
    </inkml:context>
    <inkml:brush xml:id="br0">
      <inkml:brushProperty name="width" value="0.05" units="cm"/>
      <inkml:brushProperty name="height" value="0.05" units="cm"/>
    </inkml:brush>
  </inkml:definitions>
  <inkml:trace contextRef="#ctx0" brushRef="#br0">135 1 15835,'-53'169'4983,"-21"83"-541,72-242-4307,1-7-85,0 1 0,0-1 0,0 1 1,0-1-1,1 1 0,-1-1 0,1 1 0,0 0 1,0-1-1,0 1 0,1-1 0,-1 1 0,1 0 1,0-1-1,0 0 0,2 6 0,-2-9-43,-1 1 1,1-1-1,-1 1 0,1 0 0,-1-1 0,1 1 1,0-1-1,-1 1 0,1-1 0,0 0 0,-1 1 1,1-1-1,0 0 0,-1 1 0,1-1 0,0 0 1,0 0-1,-1 0 0,1 0 0,0 1 0,0-1 1,-1 0-1,1 0 0,0 0 0,0-1 0,0 1 1,-1 0-1,1 0 0,0 0 0,0-1 0,22-12-8,-21 12 1,21-18-105,-2 0 0,0-2 0,-1 0 0,26-37 0,6-6-203,-48 59 260,0 1 0,1-1 0,-1 1 0,1 0 0,7-4 0,-12 7 42,1 1 1,0 0-1,-1-1 0,1 1 1,0 0-1,0-1 0,-1 1 1,1 0-1,0 0 0,0 0 1,-1 0-1,1 0 0,0 0 1,0 0-1,0 0 1,-1 0-1,1 0 0,0 0 1,1 1-1,-1-1 8,0 1 1,0 0-1,-1 0 0,1-1 1,0 1-1,0 0 0,-1 0 1,1 0-1,-1 0 0,1 0 0,-1 0 1,1 0-1,-1 0 0,1 0 1,-1 0-1,0 0 0,0 0 1,1 2-1,1 13 126,-1 0 1,0 0-1,-2 0 0,1 0 0,-7 30 1,-1-6 377,-16 44 0,22-75-412,-1 0-1,-1 0 1,0-1 0,0 1 0,-1-1-1,0 0 1,-11 13 0,15-19-136,-1 0 1,0-1-1,1 1 1,-1-1-1,0 1 0,0-1 1,0 0-1,0 0 1,0 0-1,0 0 0,0 0 1,-1 0-1,1-1 0,0 1 1,0-1-1,-1 1 1,1-1-1,0 0 0,0 0 1,-1 0-1,1 0 1,0-1-1,-1 1 0,1 0 1,0-1-1,0 0 0,0 1 1,-1-1-1,1 0 1,0 0-1,0 0 0,0 0 1,0-1-1,0 1 0,1 0 1,-4-4-1,-2-2-355,0 0 0,0-1 0,0 1 0,1-1 0,1-1 0,-1 1 0,1-1 0,-5-14 1,-5-11-659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38.366"/>
    </inkml:context>
    <inkml:brush xml:id="br0">
      <inkml:brushProperty name="width" value="0.05" units="cm"/>
      <inkml:brushProperty name="height" value="0.05" units="cm"/>
    </inkml:brush>
  </inkml:definitions>
  <inkml:trace contextRef="#ctx0" brushRef="#br0">32 392 11002,'-2'1'418,"1"0"0,-1 0 0,0 0 0,1-1 0,-1 1-1,0-1 1,0 1 0,1-1 0,-1 0 0,0 0-1,-2 1 1,4-2-298,-1 1-1,0 0 1,1-1-1,-1 1 1,1 0-1,-1-1 0,1 1 1,0-1-1,-1 1 1,1-1-1,-1 1 1,1-1-1,0 1 0,-1-1 1,1 1-1,0-1 1,-1 1-1,1-1 1,0 0-1,0 1 1,0-1-1,0 1 0,0-1 1,0 0-1,-1 1 1,1-1-1,1 0 1,-1 1-1,0-1 1,0 1-1,0-1 0,0 0 1,0 1-1,0-1 1,1 1-1,-1-1 1,1 0-1,64-235 1074,-51 195-1300,-8 21 7,-4 11 24,0 0 1,1 0-1,0 1 1,1-1-1,0 1 0,0 0 1,6-8-1,-9 15 70,-1 1 0,0 0-1,0-1 1,1 1-1,-1 0 1,0 0-1,1-1 1,-1 1-1,0 0 1,1 0-1,-1-1 1,0 1-1,1 0 1,-1 0-1,0 0 1,1 0 0,-1 0-1,1 0 1,-1-1-1,0 1 1,1 0-1,-1 0 1,1 0-1,-1 0 1,0 0-1,1 0 1,-1 1-1,1-1 1,-1 0-1,0 0 1,1 0 0,-1 0-1,0 0 1,1 1-1,-1-1 1,1 0-1,-1 0 1,0 0-1,0 1 1,1-1-1,-1 0 1,0 1-1,1-1 1,-1 0-1,0 1 1,0-1 0,0 0-1,1 1 1,-1-1-1,0 0 1,0 1-1,0-1 1,0 1-1,0-1 1,1 1-1,6 24-21,-7-24 26,15 87 93,-11-53-253,19 67 0,-16-85-273,-7-16 423,0-1 1,0 0-1,0 1 1,1-1-1,-1 0 1,0 1-1,0-1 1,0 0-1,0 1 1,0-1-1,1 0 1,-1 1-1,0-1 1,0 0-1,1 1 1,-1-1-1,0 0 1,1 0-1,-1 1 1,0-1-1,0 0 1,1 0 0,-1 0-1,0 0 1,1 1-1,-1-1 1,1 0-1,-1 0 1,0 0-1,1 0 1,-1 0-1,0 0 1,1 0-1,-1 0 1,1 0-1,-1 0 1,0 0-1,1 0 1,-1 0-1,0 0 1,1 0-1,-1-1 1,0 1-1,1 0 1,1-6-272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2.502"/>
    </inkml:context>
    <inkml:brush xml:id="br0">
      <inkml:brushProperty name="width" value="0.05" units="cm"/>
      <inkml:brushProperty name="height" value="0.05" units="cm"/>
    </inkml:brush>
  </inkml:definitions>
  <inkml:trace contextRef="#ctx0" brushRef="#br0">0 158 16379,'15'-2'1328,"0"-1"0,-1 0 0,1-1 0,-1-1 0,21-8 0,-30 11-1158,-1-1-1,0 1 0,1-1 0,-1 0 1,0 0-1,0 0 0,-1 0 0,1-1 1,-1 1-1,1-1 0,-1 0 1,0 0-1,0 0 0,-1-1 0,0 1 1,1-1-1,-1 1 0,-1-1 0,1 0 1,1-5-1,-3 8-154,0 0 1,1 0-1,-1 0 1,0 0-1,0 1 1,0-1-1,0 0 1,0 0-1,0 0 1,-1 0-1,1 1 1,-1-1-1,1 0 0,-1 0 1,0 1-1,-1-4 1,1 4-12,0 0 0,0 0-1,0 1 1,0-1 0,0 0 0,0 0 0,0 1 0,0-1 0,0 1-1,0-1 1,0 1 0,0-1 0,0 1 0,-1 0 0,1-1 0,0 1 0,0 0-1,-1 0 1,0 0 0,-2 0-6,0 1-1,0-1 1,0 1-1,1 0 1,-1 0-1,0 0 1,1 1-1,-1-1 1,1 1-1,-1 0 1,1 0-1,0 0 1,-1 0-1,-2 4 1,-2 2-5,1 1 0,1-1 0,0 1 0,0 0 0,1 0 0,0 1 0,0 0 0,1 0 1,1 0-1,-1 0 0,2 1 0,-1-1 0,1 1 0,1-1 0,0 1 0,1 14 0,0-23 7,0 0-1,0 0 0,0 0 1,0 1-1,0-1 1,1 0-1,-1 0 0,1 0 1,0 0-1,-1 0 0,1 0 1,0 0-1,0 0 1,0 0-1,0 0 0,1-1 1,-1 1-1,0 0 0,1-1 1,-1 1-1,1-1 0,0 1 1,3 1-1,-2-2 3,0 0 0,0 0 0,0-1 0,0 1 1,1-1-1,-1 0 0,0 0 0,0 0 0,0 0 0,0-1 0,1 1 0,-1-1 0,0 0 0,0 0 0,0 0 0,4-2 0,24-13-3,-1 0-1,0-2 1,51-41-1,-46 32-90,63-37 1,-92 61 69,-1 1 0,1-1-1,0 1 1,0 0 0,0 0 0,0 0 0,6 0-1,-10 2 20,-1 0-1,0 0 1,1 0-1,-1 0 1,0 0-1,0 0 1,1 0-1,-1 1 1,0-1-1,1 1 1,-1-1-1,0 1 1,0-1-1,0 1 1,0 0-1,0-1 1,1 1-1,-1 0 1,0 0-1,-1 0 1,1 0-1,0 0 1,0 0-1,0 0 1,0 0-1,-1 0 1,1 0-1,-1 0 1,1 0-1,-1 1 1,1-1-1,-1 0 1,0 0-1,1 1 1,-1-1-1,0 0 1,0 3-1,1 10 70,0 1-1,-2 0 0,-3 25 0,2-22 244,0 31 0,2-49-299,0 1-1,0-1 1,0 0-1,0 0 1,0 1-1,0-1 1,0 0-1,0 0 1,0 1-1,0-1 1,0 0-1,0 0 1,0 1-1,0-1 1,0 0-1,0 0 1,0 1-1,0-1 1,0 0-1,0 0 1,0 0-1,1 1 1,-1-1-1,0 0 1,0 0 0,0 0-1,0 1 1,1-1-1,-1 0 1,0 0-1,0 0 1,0 0-1,1 1 1,-1-1-1,0 0 1,0 0-1,1 0 1,-1 0-1,0 0 1,0 0-1,1 0 1,-1 0-1,0 0 1,0 0-1,1 0 1,-1 0-1,13-10 262,12-22-43,-24 31-218,-1 0-6,65-86 211,-55 75-250,0 0 0,2 1 0,-1 0 0,22-15 0,-31 25 23,0-1-1,-1 1 0,1 0 1,0 0-1,0 0 0,0 0 0,0 0 1,0 1-1,0-1 0,0 1 1,0-1-1,0 1 0,0 0 1,1 0-1,-1 0 0,3 0 1,-4 0 2,0 1 1,0-1-1,0 1 1,0-1 0,0 1-1,0-1 1,0 1 0,0 0-1,0 0 1,0-1-1,0 1 1,-1 0 0,1 0-1,0 0 1,0 0 0,-1 0-1,1 0 1,-1 0-1,1 0 1,-1 0 0,1 2-1,1 4-46,-1 0 0,0 0 0,0 0 1,-1 0-1,1 0 0,-1 0 0,-2 12 0,1-12-28,-7 35-794,8-40 827,-1 1 0,1-1 1,-1 0-1,0 0 0,0 0 0,0 0 1,0 0-1,0 0 0,-1 0 0,1-1 1,0 1-1,-1 0 0,1-1 1,-1 1-1,-3 2 0,-4-3-282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3.532"/>
    </inkml:context>
    <inkml:brush xml:id="br0">
      <inkml:brushProperty name="width" value="0.05" units="cm"/>
      <inkml:brushProperty name="height" value="0.05" units="cm"/>
    </inkml:brush>
  </inkml:definitions>
  <inkml:trace contextRef="#ctx0" brushRef="#br0">29 45 16259,'0'1'1849,"-7"23"-798,1 0 0,2 0 0,0 1-1,0 47 1,3-64-961,-1 14 89,2 0 0,0-1-1,1 1 1,1-1 0,6 28 0,-8-46-162,1 0-1,0-1 0,0 1 1,0 0-1,1-1 1,-1 1-1,1-1 0,-1 1 1,1-1-1,0 0 0,0 0 1,0 1-1,0-1 1,3 2-1,-3-3-4,0 0 0,0 0 0,0 0 0,0-1 1,0 1-1,0 0 0,1-1 0,-1 0 0,0 1 0,0-1 0,0 0 0,1 0 1,-1 0-1,0-1 0,0 1 0,0 0 0,1-1 0,-1 0 0,4-1 0,3-2 25,1-1 0,-1 0 0,-1 0-1,1-1 1,-1 0 0,0-1 0,0 0-1,0 0 1,9-13 0,7-10 117,23-40 0,-21 28-7,-1-1-1,-3-1 0,22-61 0,-46 155-160,-3-16 5,0-6 1,1 0 0,1 1 0,2-1 0,0 1 0,6 42 0,-4-68 16,-1 1-1,1-1 1,0 0-1,0 1 1,0-1 0,1 0-1,-1 0 1,1 0 0,3 4-1,-4-6 1,0 0 0,-1 0 0,1 0 0,1 0 0,-1 0 0,0-1 0,0 1 1,0 0-1,0-1 0,0 1 0,1-1 0,-1 1 0,0-1 0,0 0 0,1 1 0,-1-1 0,0 0 0,1 0 0,-1 0 0,0 0 0,0 0 0,1 0 0,-1-1 0,0 1 0,1 0 0,-1 0 0,0-1 0,0 1 0,2-2 0,6-2 31,-1-1 0,0 0 0,0 0-1,0-1 1,0 0 0,-1 0 0,12-15 0,44-59 186,-55 70-197,22-32 76,37-47-32,-45 69-120,-21 20 46,-1-1 0,1 1 0,-1 0 0,1-1 0,-1 1 0,1 0-1,0 0 1,-1 0 0,1 0 0,-1 0 0,1-1 0,-1 1 0,1 0-1,0 0 1,-1 0 0,1 0 0,-1 1 0,1-1 0,0 0-1,-1 0 1,1 0 0,-1 0 0,1 0 0,-1 1 0,1-1 0,-1 0-1,1 1 1,-1-1 0,1 0 0,-1 1 0,1-1 0,-1 0 0,0 1-1,1-1 1,-1 1 0,0-1 0,1 1 0,-1-1 0,0 1-1,1-1 1,-1 1 0,0-1 0,0 1 0,0 0 0,0-1 0,1 1-1,-1-1 1,0 2 0,2 12-21,0 0 0,-1 1-1,-1-1 1,0 1 0,-3 20 0,1-1 38,2-25 5,-1-1 21,1-1 0,0 0 0,0 0-1,2 10 1,-2-17-33,0 1 1,0-1-1,0 0 0,0 1 0,1-1 1,-1 0-1,0 1 0,0-1 0,0 0 1,0 1-1,0-1 0,1 0 0,-1 0 1,0 1-1,0-1 0,1 0 0,-1 1 1,0-1-1,0 0 0,1 0 0,-1 0 1,0 1-1,1-1 0,-1 0 0,0 0 0,1 0 1,-1 0-1,0 0 0,1 0 0,-1 1 1,0-1-1,1 0 0,11-7 186,6-14 46,20-40 161,-24 36-309,1 1 0,1 0 0,2 1 0,0 1 0,28-27 0,-44 47-94,0 1 1,0-1-1,1 1 0,-1-1 0,0 1 0,0 0 1,1 0-1,-1 0 0,6-1 0,-7 2-1,0 0 1,-1 0-1,1 0 0,0 0 1,0 0-1,0 0 0,0 0 1,0 0-1,0 1 0,-1-1 1,1 0-1,0 1 0,0-1 1,0 0-1,-1 1 0,1-1 0,0 1 1,0 0-1,-1-1 0,1 1 1,0-1-1,-1 1 0,1 0 1,-1 0-1,1-1 0,-1 1 1,1 0-1,-1 0 0,0-1 1,1 1-1,-1 0 0,1 2 0,1 4-102,-1 1-1,0-1 0,0 1 1,0-1-1,-1 1 0,-1 15 0,-9 45-1609,10-65 1645,0 0-1,-1 0 0,1 0 1,-1 0-1,0 0 0,0 0 1,0-1-1,-1 1 0,1 0 0,0-1 1,-1 1-1,-3 4 0,4-7 46,1 0 0,0 0-1,-1 0 1,1 0-1,-1 0 1,1 0-1,0 0 1,-1 0-1,1 0 1,0 0 0,-1 0-1,1 0 1,0 0-1,-1 0 1,1 0-1,-1 0 1,1 0-1,0-1 1,-1 1 0,1 0-1,0 0 1,0 0-1,-1-1 1,1 1-1,0 0 26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4.002"/>
    </inkml:context>
    <inkml:brush xml:id="br0">
      <inkml:brushProperty name="width" value="0.05" units="cm"/>
      <inkml:brushProperty name="height" value="0.05" units="cm"/>
    </inkml:brush>
  </inkml:definitions>
  <inkml:trace contextRef="#ctx0" brushRef="#br0">143 232 16388,'4'-3'429,"0"0"0,-1-1 0,0 1 0,1-1 0,-1 0 0,0 0 0,-1 0 0,1 0 1,-1-1-1,0 1 0,0-1 0,0 1 0,-1-1 0,1 0 0,-1 1 0,1-11 0,-2 15-390,0-1 0,0 0 0,0 1 0,0-1 0,0 1 0,0-1 0,0 0 0,0 1 0,0-1 0,0 1 0,0-1 0,-1 1 0,1-1 0,0 0 0,0 1 0,0-1 0,-1 1 0,1-1 0,0 1 0,-1-1 0,1 1 0,0 0 0,-1-1 0,1 1 0,-1-1 0,1 1 0,-1 0 0,1-1 0,-1 1 0,1 0 0,-1-1 0,1 1 0,-1 0 0,1 0 0,-1 0 0,1-1 0,-1 1 0,0 0 0,1 0 0,-1 0 0,1 0 0,-1 0 0,0 0 0,1 0 0,-1 0 0,0 1 0,-2-1 33,0 1 1,1 0-1,-1 0 1,1 1 0,-1-1-1,1 0 1,0 1-1,-1-1 1,-2 4-1,-5 5 49,1 0 0,0 1 0,0 0 0,1 0 0,-9 19 0,1 1-48,-12 34-1,21-48-57,1 1 0,0 0 0,2 0-1,0 0 1,1 0 0,1 1 0,0 20 0,1-37-8,1-1 1,0 1 0,1 0-1,-1 0 1,0 0 0,0-1-1,1 1 1,-1 0-1,1 0 1,0-1 0,-1 1-1,1 0 1,0-1-1,0 1 1,0-1 0,0 1-1,0-1 1,0 1 0,2 0-1,-2-1 2,0-1 0,0 1-1,1-1 1,-1 1 0,0-1 0,0 0-1,1 0 1,-1 0 0,0 0 0,0 0-1,1 0 1,-1 0 0,0 0 0,0 0-1,1 0 1,-1-1 0,0 1 0,0 0-1,0-1 1,2 0 0,5-4 40,0 0 0,0 0 0,0 0 0,-1-1 1,13-13-1,17-22 51,-2-2 0,-2-1 0,-1-1 0,-3-2 0,-2-1 0,-2-1 0,35-96 0,-55 127-170,-5 18 68,0 0 1,-1 0-1,1 0 1,0 0-1,0 0 1,0 0 0,0 0-1,0 0 1,0 0-1,0 0 1,0 0 0,0 0-1,0 0 1,0 0-1,0 0 1,-1 0 0,1 0-1,0 0 1,0 0-1,0 0 1,0 0 0,0 0-1,0 0 1,0 0-1,0 0 1,0 0 0,0 0-1,-1 0 1,1 0-1,0 0 1,0 0 0,0 0-1,0 0 1,0 0-1,0 0 1,0 0 0,0-1-1,0 1 1,0 0-1,0 0 1,0 0 0,0 0-1,0 0 1,0 0-1,0 0 1,0 0 0,-1 0-1,1 0 1,0 0-1,0 0 1,0-1 0,0 1-1,0 0 1,0 0-1,0 0 1,0 0 0,0 0-1,0 0 1,0 0-1,0 0 1,1 0 0,-1 0-1,0-1 1,0 1-1,0 0 1,0 0 0,0 0-1,0 0 1,0 0-1,-2 2-16,0 1 0,0 0 1,0 0-1,1-1 0,-1 1 0,1 0 0,-2 5 0,-10 35-557,1 1 0,3 1 0,-8 89 1,17-113 185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5.188"/>
    </inkml:context>
    <inkml:brush xml:id="br0">
      <inkml:brushProperty name="width" value="0.05" units="cm"/>
      <inkml:brushProperty name="height" value="0.05" units="cm"/>
    </inkml:brush>
  </inkml:definitions>
  <inkml:trace contextRef="#ctx0" brushRef="#br0">18 153 17164,'-2'6'1170,"-1"0"0,1 1 0,0-1 1,-1 8-1,-3 36 597,8 50-1317,-2-94-416,1 0 1,0 0-1,0 1 0,0-1 1,1 0-1,3 9 1,-4-13-27,0-1 0,-1 0 0,1 1 1,0-1-1,0 0 0,0 0 1,0 0-1,0 0 0,0 0 1,0 0-1,0 0 0,1 0 1,-1 0-1,0 0 0,0 0 1,1-1-1,-1 1 0,1-1 0,-1 1 1,1-1-1,-1 0 0,0 1 1,1-1-1,-1 0 0,1 0 1,-1 0-1,1 0 0,-1 0 1,1 0-1,-1 0 0,1-1 1,2 0-1,3-1 10,1-1 1,-1-1 0,0 1-1,1-1 1,-2 0-1,1-1 1,0 0 0,-1 0-1,0 0 1,7-9-1,6-6 39,26-40-1,-4-2 74,51-103 0,-92 165-130,0 0 1,1 0-1,-1 0 0,0 0 0,0 0 0,0 1 0,0-1 0,0 0 0,0 0 1,0 0-1,0 0 0,0 0 0,1 0 0,-1 0 0,0 0 0,0 0 0,0 0 1,0 0-1,0 0 0,0 0 0,0 1 0,1-1 0,-1 0 0,0 0 1,0 0-1,0 0 0,0 0 0,0 0 0,0 0 0,1 0 0,-1 0 0,0-1 1,0 1-1,0 0 0,0 0 0,0 0 0,0 0 0,1 0 0,-1 0 0,0 0 1,0 0-1,0 0 0,0 0 0,0 0 0,0 0 0,0 0 0,0-1 0,0 1 1,1 0-1,-1 0 0,0 0 0,0 0 0,0 0 0,0 0 0,0 0 1,0-1-1,0 1 0,0 0 0,0 0 0,0 0 0,0 0 0,0 0 0,0 0 1,0-1-1,0 1 0,0 0 0,0 0 0,2 16 0,-1 25-10,-3-8-3,0-8 0,2 1 0,0-1 0,5 34 0,-4-57 16,-1 0 0,0 0 0,1 0 0,-1 0 0,1 0 0,-1 0 0,1 0 0,0 0 0,0-1 0,0 1 0,0 0 0,0 0 0,0-1 0,1 1 1,-1-1-1,1 1 0,-1-1 0,3 2 0,-3-2 5,1-1 0,-1 1-1,0-1 1,1 0 0,-1 1 0,1-1 0,-1 0 0,1 0 0,-1 0 0,1 0 0,-1 0 0,1-1 0,-1 1 0,1 0 0,-1-1-1,0 1 1,1-1 0,-1 1 0,2-2 0,6-3 40,-1 0 1,0-1-1,0 0 1,0-1-1,11-13 0,79-103 339,-13 16-149,-82 102-235,1 1 0,0 0 1,0 1-1,8-6 1,-12 8-5,1 1 1,-1 0-1,1 0 0,-1-1 1,1 1-1,-1 0 1,1 0-1,-1-1 0,1 1 1,-1 0-1,1 0 1,-1 0-1,1 0 0,0 0 1,-1 0-1,1 0 1,-1 0-1,1 0 0,-1 0 1,1 0-1,-1 0 1,1 1-1,-1-1 0,1 0 1,0 0-1,-1 0 1,1 1-1,-1-1 0,0 0 1,1 1-1,-1-1 1,1 0-1,-1 1 0,1-1 1,-1 1-1,0-1 1,1 1-1,-1-1 0,0 1 1,0-1-1,1 1 1,-1-1-1,0 1 0,0-1 1,0 1-1,1-1 1,-1 1-1,0-1 0,0 1 1,0 1-1,2 12-7,-1 1 0,0 0 1,0 0-1,-2-1 0,0 1 0,-4 18 0,0 11 23,2-17-1,2-16-3,0-1 0,0 0 0,1 1-1,0-1 1,2 14 0,-2-24-12,0 0 0,0 1 0,0-1 0,0 0 0,0 1 1,0-1-1,0 0 0,0 1 0,0-1 0,0 0 0,0 1 0,1-1 0,-1 0 0,0 1 1,0-1-1,0 0 0,0 0 0,0 1 0,1-1 0,-1 0 0,0 0 0,0 1 0,1-1 1,-1 0-1,0 0 0,0 0 0,1 0 0,-1 1 0,0-1 0,1 0 0,-1 0 1,0 0-1,0 0 0,1 0 0,-1 0 0,0 0 0,1 0 0,-1 0 0,0 0 0,1 0 1,-1 0-1,0 0 0,1 0 0,-1 0 0,0 0 0,1 0 0,-1 0 0,0 0 0,0 0 1,1 0-1,-1-1 0,0 1 0,1 0 0,-1 0 0,0 0 0,0 0 0,1-1 1,-1 1-1,0 0 0,0 0 0,0-1 0,1 1 0,-1-1 0,12-15-316,-8 6 235,-1 1 0,0-1 0,0 1 0,-1-1-1,0 0 1,-1 0 0,0 0 0,0 0 0,-1 0-1,-2-11 1,-3-41-160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5.637"/>
    </inkml:context>
    <inkml:brush xml:id="br0">
      <inkml:brushProperty name="width" value="0.05" units="cm"/>
      <inkml:brushProperty name="height" value="0.05" units="cm"/>
    </inkml:brush>
  </inkml:definitions>
  <inkml:trace contextRef="#ctx0" brushRef="#br0">13 0 19068,'-9'0'2129,"7"5"-1457,0-1-488,2-1 1176,4 2-816,2 0-144,-2-1-440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6.945"/>
    </inkml:context>
    <inkml:brush xml:id="br0">
      <inkml:brushProperty name="width" value="0.05" units="cm"/>
      <inkml:brushProperty name="height" value="0.05" units="cm"/>
    </inkml:brush>
  </inkml:definitions>
  <inkml:trace contextRef="#ctx0" brushRef="#br0">13 470 12971,'13'-44'4196,"-10"36"-40,-9 31-2065,-1 8-1809,1 1 1,2 0-1,1 0 0,1 0 0,2 0 0,4 38 0,-3-66-275,-1 0-1,1-1 1,0 1-1,0-1 1,0 1 0,0-1-1,4 7 1,-4-10-3,-1 1 1,1 0-1,0 0 1,0 0-1,-1 0 1,1-1-1,0 1 1,0 0-1,0-1 1,0 1-1,0 0 1,0-1-1,0 1 1,0-1-1,0 0 1,0 1-1,0-1 0,0 0 1,0 0-1,0 0 1,0 1-1,0-1 1,1 0-1,-1 0 1,0-1-1,0 1 1,0 0-1,0 0 1,0-1-1,0 1 1,2-1-1,3-2 15,0 0-1,-1 0 0,1-1 0,-1 0 0,1 0 0,-1 0 0,-1 0 0,1-1 1,0 0-1,5-8 0,38-62 141,-43 67-140,82-156 206,-80 150-229,7-8-41,-14 22 43,0 0 0,1 0-1,-1 0 1,0 0 0,0 0 0,0-1-1,1 1 1,-1 0 0,0 0 0,0 0-1,1 0 1,-1 0 0,0 0-1,0 0 1,1 0 0,-1 0 0,0 0-1,0 0 1,1 0 0,-1 0 0,0 0-1,0 0 1,1 0 0,-1 0 0,0 0-1,0 0 1,0 0 0,1 0-1,-1 0 1,0 0 0,0 1 0,1-1-1,-1 0 1,0 0 0,0 0 0,0 0-1,0 0 1,1 1 0,-1-1-1,0 0 1,0 0 0,2 5-22,0-1-1,-1 1 1,0-1 0,1 1 0,-2-1-1,2 7 1,-1-2 17,1 6-22,1 7-2,1-1 0,1 1 0,1-1 0,13 33 0,-18-51 38,1-1 0,-1 1 1,1 0-1,0 0 0,0-1 1,0 1-1,0-1 0,0 0 1,4 3-1,-5-4 1,0 0 0,0-1-1,0 1 1,1 0 0,-1-1 0,0 1-1,0-1 1,1 0 0,-1 1 0,0-1-1,1 0 1,-1 0 0,0 0 0,1 0-1,-1 0 1,0 0 0,1 0 0,-1-1-1,0 1 1,1 0 0,-1-1 0,0 1-1,1-1 1,-1 1 0,0-1 0,1 0 0,5-4 26,0-1 1,-1 1 0,0-1 0,0 0 0,-1 0-1,1 0 1,-1-1 0,-1 0 0,1 0 0,3-9 0,35-83 254,-25 48-106,23-105 0,-35 123-148,-2 0 1,-1 0 0,-1 0 0,-5-48 0,3 76-33,-1 0-1,0 0 1,0 1 0,0-1-1,0 0 1,-4-5 0,5 9-4,0 1 1,0-1 0,-1 1-1,1-1 1,0 1 0,-1 0-1,1-1 1,0 1 0,-1-1-1,1 1 1,0 0 0,-1-1-1,1 1 1,-1 0 0,1-1-1,-1 1 1,1 0 0,-1 0-1,1 0 1,-1-1 0,1 1-1,-2 0 1,2 0-1,-1 0 0,0 1 0,0-1 0,0 0 0,0 1 1,1-1-1,-1 1 0,0-1 0,1 1 0,-1-1 0,0 1 0,1-1 0,-1 1 0,0-1 0,1 1 0,-1 0 0,1 0 0,-1 1 0,-6 9-3,1 0 0,1 1-1,0 0 1,1 0 0,0 1-1,1-1 1,-3 18 0,0-1-11,5-25 14,-13 52-7,3 0 0,2 1 0,-2 80 0,11-134 8,4 28-6,-4-30 6,1 0 0,-1-1 0,0 1 0,1 0-1,-1 0 1,0-1 0,1 1 0,-1 0 0,1-1 0,-1 1-1,1-1 1,-1 1 0,1-1 0,-1 1 0,1-1 0,0 1-1,-1-1 1,1 1 0,0-1 0,-1 0 0,1 0 0,0 1-1,0-1 1,-1 0 0,1 0 0,0 0 0,0 1 0,0-1-1,-1 0 1,1 0 0,0 0 0,0-1 0,-1 1 0,1 0-1,0 0 1,0 0 0,0-1 0,9-3-22,0 0-1,-1-1 1,0 0 0,0-1 0,0 0 0,-1 0-1,11-11 1,31-20-187,-46 34 176,0 1-1,0 0 1,0-1-1,1 2 1,-1-1-1,1 1 1,-1-1-1,1 1 1,0 0 0,0 1-1,9-1 1,-11 2 11,0-1 1,0 1-1,1 0 1,-1 0 0,0 0-1,0 0 1,0 0-1,0 1 1,0-1 0,-1 1-1,1 0 1,0 0-1,-1 0 1,1 0-1,-1 0 1,0 1 0,0-1-1,3 5 1,3 5-25,0 1 0,-1-1 0,9 27 0,10 17 202,-25-55-143,-1 0 0,0 0 0,1 0 0,0 0 0,-1 0 0,1-1 0,0 1 0,-1 0 0,1 0 0,0 0 0,0-1 0,0 1 0,0 0-1,-1-1 1,1 1 0,0-1 0,0 1 0,0-1 0,2 1 0,-3-1 0,1 0-1,0 0 1,0-1-1,-1 1 1,1 0-1,0 0 1,-1 0-1,1-1 1,0 1-1,-1 0 1,1-1-1,0 1 1,-1 0-1,1-1 1,-1 1-1,1-1 1,-1 1-1,1-1 1,-1 0-1,1 1 1,0-2-1,1-1 35,0-2 1,1 1-1,-2 0 0,1 0 0,0-1 1,-1 1-1,2-8 0,-1-6 42,0 0 0,-1 0 0,-1-25-1,0 36-88,-1 0 1,0-1-1,0 1 0,-1 0 0,1 0 0,-2 0 0,1 1 0,-1-1 0,0 0 0,0 1 0,-6-9 0,8 14-2,1 1-1,0-1 1,-1 0 0,1 1-1,-1-1 1,1 0 0,-1 1-1,0-1 1,1 1 0,-1-1-1,1 1 1,-1-1 0,0 1-1,0-1 1,1 1 0,-1 0-1,0-1 1,0 1-1,1 0 1,-1 0 0,0 0-1,0-1 1,0 1 0,0 0-1,0 1 0,0-1 1,1 1-1,-1-1 0,1 1 0,-1-1 0,1 1 0,-1-1 0,1 1 0,-1-1 0,1 1 0,0 0 0,-1-1 0,1 1 0,0 0 0,-1-1 0,1 1 0,0 0 0,0 0 0,0-1 0,0 2 1,-1 3-6,0-1 1,1 1-1,0-1 1,0 1-1,0-1 1,1 1 0,0 5-1,0-6 6,1-1-1,-1 1 1,0-1-1,1 1 1,0-1-1,0 0 1,0 1-1,0-1 1,0 0-1,1 0 1,-1-1-1,1 1 1,0 0-1,0-1 1,0 0-1,0 0 1,0 1-1,0-2 1,1 1-1,-1 0 1,1-1-1,-1 1 1,1-1 0,-1 0-1,8 0 1,-6 0 1,1-1 1,0-1 0,0 1-1,0-1 1,-1 0 0,1-1 0,0 1-1,-1-1 1,0 0 0,1-1-1,-1 1 1,0-1 0,0 0 0,0 0-1,0 0 1,5-6 0,1-2 1,-1 0 0,0 0 0,0-1 0,-1 0 1,-1-1-1,0 0 0,-1 0 0,0-1 0,-1 1 0,-1-2 1,0 1-1,-1 0 0,-1-1 0,0 0 0,2-21 0,-6 36-1,1 0-1,0 0 1,0 0-1,0 0 1,0 0-1,0 0 1,0 0-1,0 0 1,0 1-1,0-1 0,0 0 1,0 0-1,0 0 1,0 0-1,0 0 1,0 0-1,0 0 1,0 0-1,0 0 1,0 0-1,0 0 1,0 0-1,0 0 0,0 0 1,0 0-1,-1 0 1,1-1-1,0 1 1,0 0-1,0 0 1,0 0-1,0 0 1,0 0-1,0 0 1,0 0-1,0 0 0,0 0 1,0 0-1,0 0 1,0 0-1,0 0 1,0 0-1,-4 9-21,-3 16-23,6-18 31,-17 110-54,16-101 87,1 1 0,1-1 0,0 1 0,1 0 0,4 16 0,-5-31-13,1 0 1,-1-1 0,1 1-1,-1-1 1,1 1-1,0-1 1,0 1 0,-1-1-1,1 1 1,0-1 0,0 0-1,1 1 1,-1-1-1,0 0 1,0 0 0,1 0-1,-1 0 1,0 0-1,1 0 1,-1 0 0,1 0-1,-1-1 1,1 1 0,0 0-1,-1-1 1,1 0-1,-1 1 1,1-1 0,0 0-1,-1 0 1,1 0-1,0 0 1,0 0 0,-1 0-1,1 0 1,0-1 0,2 0-1,8-2 23,0 0-1,-1-1 1,1-1 0,12-7-1,-12 7-17,18-10 25,-19 9-34,1 0 1,-1 1-1,1 0 1,0 1-1,0 0 1,22-3-1,-41 8 56,0 1 0,0-1-1,0 0 1,-1-1-1,-12 0 1,13-2 10,-1-1 0,1 0 0,0 0 0,0 0-1,0-1 1,0 0 0,1 0 0,0-1 0,0 0 0,0 0 0,0 0 0,1-1 0,0 0 0,0 0 0,-8-13-1,9 13-30,-1-1 0,2-1 0,-1 1 0,1 0-1,0-1 1,0 0 0,1 0 0,0 0-1,0 0 1,1 0 0,0 0 0,1 0 0,0 0-1,0 0 1,1-9 0,0 14-46,0 0 0,0 0 0,0 0 0,0 1 1,0-1-1,1 0 0,-1 0 0,1 1 0,0-1 0,0 1 0,0-1 1,0 1-1,0 0 0,0 0 0,1 0 0,-1 0 0,1 0 0,4-2 1,3-1-194,0 1 1,0 0-1,0 1 1,12-2-1,15-6-1236,-35 11 1397,-1 0 0,0-1 0,1 1 0,-1-1 0,0 1 0,0-1 0,0 0 0,1 1 0,-1-1 0,0 0 0,0 0 0,0 0 0,0 0 0,0 0 0,-1 0 0,1 0 0,0 0 0,0 0 0,-1 0 0,1 0 0,0-1 0,-1 1 0,1-3 0,-4-11-617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7.368"/>
    </inkml:context>
    <inkml:brush xml:id="br0">
      <inkml:brushProperty name="width" value="0.05" units="cm"/>
      <inkml:brushProperty name="height" value="0.05" units="cm"/>
    </inkml:brush>
  </inkml:definitions>
  <inkml:trace contextRef="#ctx0" brushRef="#br0">3 2 14075,'-3'-1'1136,"14"1"-1088,1 0-120,8 0 816,1 0-512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7.796"/>
    </inkml:context>
    <inkml:brush xml:id="br0">
      <inkml:brushProperty name="width" value="0.05" units="cm"/>
      <inkml:brushProperty name="height" value="0.05" units="cm"/>
    </inkml:brush>
  </inkml:definitions>
  <inkml:trace contextRef="#ctx0" brushRef="#br0">319 132 14027,'0'-4'228,"0"0"1,-1 0-1,0 0 0,0 0 1,0 0-1,0 1 0,-1-1 1,1 0-1,-1 1 1,0-1-1,0 1 0,-1-1 1,1 1-1,-1 0 0,1 0 1,-1 0-1,0 0 0,0 1 1,-6-5-1,4 4 15,1 1 1,-1 0-1,1 0 0,-1 1 1,0-1-1,1 1 0,-1 0 0,0 0 1,0 1-1,0 0 0,0-1 1,0 2-1,0-1 0,1 0 1,-1 1-1,-7 2 0,2 0-75,0 1 0,0 0 0,1 0-1,0 1 1,0 1 0,0-1 0,0 2-1,1-1 1,0 1 0,1 0 0,-1 0 0,1 1-1,1 0 1,-1 1 0,-9 17 0,9-14-158,1 1 1,0 0-1,0 0 0,1 0 1,1 1-1,1-1 1,0 1-1,0 0 1,1 0-1,1 1 1,1 17-1,0-27-9,1 0 0,-1 0-1,1 0 1,0 1 0,1-1-1,-1 0 1,1-1 0,0 1-1,1 0 1,4 8 0,-6-12 7,1 1-1,-1 0 1,1-1-1,-1 1 1,1-1 0,0 1-1,0-1 1,-1 0 0,1 1-1,0-1 1,0 0-1,1-1 1,-1 1 0,0 0-1,0 0 1,0-1 0,0 0-1,1 1 1,-1-1-1,0 0 1,0 0 0,1 0-1,-1 0 1,0 0 0,0-1-1,1 1 1,1-2 0,4 0 36,0-2 1,0 1 0,-1-1 0,1-1 0,-1 1 0,0-1 0,0-1 0,-1 1-1,0-1 1,0 0 0,0 0 0,-1-1 0,9-13 0,0-1 101,-1-1-1,-2 0 1,14-35-1,-16 32 67,10-47 0,-16 59-177,-1 1 0,-1-1 0,0 1 0,-1-1 0,-2-22 0,2 34-44,0 0 0,0 0 0,0 0 0,0 0 0,0 0 0,-1 0 0,1 0 0,0 0 0,-1 0-1,1 0 1,0 0 0,-1 0 0,1 0 0,-1 1 0,1-1 0,-1 0 0,0 0 0,1 0 0,-1 1 0,0-1 0,0 0 0,1 1 0,-1-1 0,0 1 0,0-1 0,0 1 0,0-1 0,0 1 0,-1-1 0,1 1-18,0 1 0,0-1 0,0 0 1,1 1-1,-1-1 0,0 1 0,0-1 0,0 1 1,1-1-1,-1 1 0,0 0 0,1-1 0,-1 1 1,0 0-1,1-1 0,-1 1 0,1 0 0,-1 0 1,1 0-1,-1 0 0,1 0 0,0-1 1,-1 1-1,1 0 0,0 0 0,0 0 0,0 0 1,0 0-1,0 1 0,-1 5-250,0 0 1,1 0-1,0 0 1,0 0-1,1 0 1,0-1-1,0 1 0,1 0 1,0-1-1,0 1 1,0-1-1,5 10 1,-6-14 215,1 0 0,-1 0 0,0 0 0,1 0 0,-1 0 0,1 0 1,-1 0-1,1-1 0,0 1 0,0-1 0,0 1 0,0-1 1,0 0-1,0 0 0,0 0 0,0 0 0,0 0 0,1 0 1,-1-1-1,0 1 0,0-1 0,1 1 0,-1-1 0,1 0 0,-1 0 1,0 0-1,1 0 0,-1-1 0,0 1 0,1-1 0,-1 1 1,0-1-1,0 0 0,1 1 0,-1-1 0,0-1 0,0 1 0,0 0 1,2-2-1,27-21-490,-3-10 100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8.199"/>
    </inkml:context>
    <inkml:brush xml:id="br0">
      <inkml:brushProperty name="width" value="0.05" units="cm"/>
      <inkml:brushProperty name="height" value="0.05" units="cm"/>
    </inkml:brush>
  </inkml:definitions>
  <inkml:trace contextRef="#ctx0" brushRef="#br0">46 14 15067,'-3'-12'901,"-1"11"-150,-3 23 68,-7 72 1585,-2 189 0,16-264-2180,-1-4 44,1-1 0,0 0 0,1 0 0,1 0 0,0 0 1,7 25-1,-8-38-227,-1 1 1,0-1-1,1 0 1,-1 0-1,1 0 1,-1 0-1,1 0 1,-1 0-1,1 0 1,0 0-1,-1 0 0,1 0 1,0 0-1,0-1 1,0 1-1,0 0 1,0-1-1,0 1 1,0 0-1,0-1 1,2 2-1,-2-2 1,0 0 1,0 0-1,1-1 0,-1 1 0,0 0 0,0 0 0,0 0 0,0-1 0,1 1 0,-1-1 0,0 1 0,0-1 0,0 1 0,0-1 0,0 0 1,0 1-1,1-3 0,5-3 125,-1-1-1,0 0 1,-1-1 0,7-9 0,93-160 1458,-28 45-1363,-75 130-420,-1 0 0,0 0-1,0 0 1,0-1 0,0 1 0,-1 0-1,1 0 1,-1 0 0,1-1-1,-1-1 1,0 3 105,0 0 0,0 1 1,0-1-1,0 0 0,0 1 0,0-1 0,-1 0 0,1 1 1,0-1-1,-1 1 0,1-1 0,0 1 0,-1-1 0,1 1 0,-1-1 1,1 1-1,-1-1 0,1 1 0,-1-1 0,1 1 0,-1-1 0,1 1 1,-1 0-1,1 0 0,-1-1 0,0 1 0,1 0 0,-1 0 0,0 0 1,1-1-1,-1 1 0,0 0 0,1 0 0,-1 0 0,0 0 1,1 0-1,-1 0 0,-1 1 0,-11 1-746</inkml:trace>
  <inkml:trace contextRef="#ctx0" brushRef="#br0" timeOffset="1">144 403 15403,'6'35'1433,"2"-7"-993,2-2-176,7-7 328,5-9-400,4-10 40,2-7-128,7-9-184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8.823"/>
    </inkml:context>
    <inkml:brush xml:id="br0">
      <inkml:brushProperty name="width" value="0.05" units="cm"/>
      <inkml:brushProperty name="height" value="0.05" units="cm"/>
    </inkml:brush>
  </inkml:definitions>
  <inkml:trace contextRef="#ctx0" brushRef="#br0">159 112 18620,'-17'16'627,"0"1"0,2 0 0,0 1 0,1 1 0,1 1 0,1 0 0,0 0-1,2 1 1,-15 42 0,18-37-336,7-26-281,-1 1 1,1-1-1,0 0 1,0 1-1,0-1 0,0 0 1,0 1-1,0-1 1,0 1-1,0-1 0,0 0 1,0 1-1,0-1 1,0 0-1,0 1 0,0-1 1,1 0-1,-1 1 1,0-1-1,0 0 0,0 1 1,0-1-1,1 0 1,-1 0-1,0 1 0,0-1 1,0 0-1,1 1 1,-1-1-1,0 0 0,1 0 1,-1 0-1,1 1 1,11-5 171,10-14-23,5-10 62,34-49 1,-45 55-183,1 0 0,0 1 0,2 1 0,0 1 0,23-18 0,-41 36-43,1 0-1,-1 0 0,1 0 0,-1 0 1,1 0-1,-1 0 0,1 1 1,0-1-1,0 0 0,-1 1 0,1 0 1,0-1-1,0 1 0,-1 0 1,1 0-1,4 0 0,-5 0 1,0 0 1,0 1-1,0-1 0,0 1 0,0 0 0,0-1 1,-1 1-1,1 0 0,0-1 0,0 1 0,0 0 1,0 0-1,-1 0 0,1-1 0,-1 1 0,1 0 1,0 0-1,-1 0 0,1 0 0,-1 2 0,3 6-5,-1 0 0,0 1 1,-1-1-1,0 1 0,-1 11 0,2 3 72,-2-23-52,0-1 0,0 1 0,0 0 0,0 0 0,0 0 0,0 0 0,1 0 1,-1-1-1,0 1 0,1 0 0,-1 0 0,0 0 0,1-1 0,-1 1 0,1 0 1,-1-1-1,1 1 0,0 0 0,0 0 0,0-1-3,-1 0 1,1 1-1,0-1 1,-1 0-1,1 0 1,-1 0-1,1 0 1,0 0-1,-1 0 0,1 0 1,-1 0-1,1 0 1,-1-1-1,1 1 1,0 0-1,-1 0 1,1 0-1,-1-1 0,1 1 1,-1 0-1,1-1 1,5-3 42,-1-1 1,0 0-1,0 0 1,4-6-1,-1 3 1,13-15 82,53-52 124,-67 69-258,0 0-1,1 1 1,-1 0-1,1 0 1,0 0-1,1 1 1,-1 0 0,16-4-1,-22 7-1,-1 1 0,1 0 1,0-1-1,-1 1 0,1 0 0,-1 0 0,1 0 0,-1 0 0,1 1 0,0-1 0,-1 0 0,1 0 1,-1 1-1,1-1 0,-1 1 0,1 0 0,-1-1 0,0 1 0,1 0 0,-1 0 0,0 0 0,0 0 1,1 0-1,-1 0 0,0 0 0,0 0 0,0 0 0,0 1 0,0-1 0,0 0 0,-1 1 1,1-1-1,0 1 0,-1-1 0,1 1 0,-1-1 0,0 1 0,1-1 0,-1 4 0,2 8 21,-1-1-1,0 1 1,-1 0-1,-2 14 0,1-4 65,1-20-74,0 1 24,0 0 0,0 0 0,1 0 1,-1 1-1,3 7 0,-3-12-26,1 1-1,-1 0 1,0-1-1,1 1 0,-1 0 1,0-1-1,1 1 1,-1 0-1,1-1 1,0 1-1,-1-1 0,1 1 1,-1-1-1,1 1 1,0-1-1,-1 0 1,1 1-1,0-1 0,-1 0 1,1 1-1,0-1 1,-1 0-1,1 0 0,0 0 1,0 0-1,0 1 1,-1-1-1,1 0 1,0 0-1,0-1 0,-1 1 1,1 0-1,0 0 1,0 0-1,-1 0 1,1-1-1,0 1 0,-1 0 1,2-1-1,3-1-12,1-1 1,-1 0-1,0 0 0,0 0 0,0-1 0,-1 1 0,8-9 0,31-36-589,-22 24 152,62-75-2462,-84 112 3518,-5 6-28,1-7 73,5-12-254,5-22-105,2-5-231,-7 17 217,-6 10-1577,-12 17-2835,8-7 2785,4-4 234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39.236"/>
    </inkml:context>
    <inkml:brush xml:id="br0">
      <inkml:brushProperty name="width" value="0.05" units="cm"/>
      <inkml:brushProperty name="height" value="0.05" units="cm"/>
    </inkml:brush>
  </inkml:definitions>
  <inkml:trace contextRef="#ctx0" brushRef="#br0">2 544 13811,'-2'15'2016,"2"-15"-1982,0 0 0,0 0 0,0 0 1,0 0-1,0 0 0,1 0 0,-1 0 0,0 0 0,0 0 0,0 0 0,0 0 0,0 0 0,0 0 0,0 0 1,0 0-1,0 0 0,0 0 0,0 0 0,0 0 0,0 0 0,0 0 0,0 0 0,0 0 0,0 0 0,1 0 1,-1 0-1,0 0 0,0 0 0,0 0 0,0 0 0,0 0 0,0 0 0,0 0 0,0 0 0,0 0 0,0 0 1,0 0-1,0 1 0,0-1 0,0 0 0,0 0 0,0 0 0,0 0 0,0 0 0,0 0 0,0 0 0,0 0 0,0 0 1,0 0-1,0 0 0,0 0 0,0 0 0,0 0 0,0 0 0,0 0 0,0 1 0,10-28 1855,6-55-941,-2-1 1,2-87-1,3-25-655,-17 191-236,0 9-44,2 11-11,9 106 8,8 58 427,-20-173-367,1 0 1,-1-1 0,1 1-1,4 9 1,-1-9 41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9.665"/>
    </inkml:context>
    <inkml:brush xml:id="br0">
      <inkml:brushProperty name="width" value="0.05" units="cm"/>
      <inkml:brushProperty name="height" value="0.05" units="cm"/>
    </inkml:brush>
  </inkml:definitions>
  <inkml:trace contextRef="#ctx0" brushRef="#br0">147 278 18084,'-4'1'435,"0"-1"0,1 1 0,-1 0 0,0 1 0,1-1 0,-1 0 0,1 1 0,-1 0 0,1 0 1,0 0-1,0 0 0,0 1 0,0-1 0,-5 6 0,-1 2 13,0 0 1,-14 21-1,15-16-262,-1 0 0,2 0 0,-9 23-1,14-32-144,0-1 0,0 1-1,1 0 1,0-1 0,0 1-1,1 0 1,-1 0-1,1 0 1,0 0 0,1-1-1,-1 1 1,1 0 0,2 7-1,-2-11-25,-1-1 0,1 1 0,0-1 0,0 1 0,-1-1 0,1 1-1,0-1 1,0 0 0,0 1 0,1-1 0,-1 0 0,0 0 0,0 1 0,1-1 0,-1 0-1,1-1 1,-1 1 0,1 0 0,-1 0 0,3 0 0,-1 0 0,-1-1-1,1 0 1,-1 1 0,1-1 0,-1-1 0,1 1-1,-1 0 1,1 0 0,-1-1 0,1 0-1,-1 1 1,4-3 0,3-1 15,-1 0-1,0-1 1,0 0-1,0 0 1,0-1 0,7-8-1,0-2 12,0-2 0,-2 0 0,0 0 0,-1-2-1,-1 1 1,16-41 0,0 5-55,-35 133-124,8-72 133,0-1 1,0 0-1,0 0 1,0 1-1,1-1 1,2 9-1,-3-13 5,1-1 1,-1 1-1,0 0 0,1 0 1,-1 0-1,1-1 0,-1 1 1,1 0-1,-1-1 0,1 1 1,0 0-1,-1-1 0,1 1 0,0-1 1,-1 1-1,1-1 0,0 1 1,1 0-1,-1-1 1,1 0 0,-1 0 0,0 0 0,1 0 0,-1 0 0,0 0 0,1 0 0,-1 0 0,0 0 0,0-1 0,1 1 0,-1 0 0,0-1-1,0 1 1,1-1 0,0-1 0,15-8 0,0-1 1,-1-1-1,0-1 0,23-25 0,-25 24-42,0 1 0,1 0 0,1 0 0,29-17 1,-43 29 30,0 0 0,-1 0 0,1 1 0,0-1 0,0 0 0,0 1 0,0-1 0,0 1 0,0 0 0,0-1 0,-1 1-1,5 0 1,-5 1 7,0-1 0,0 0-1,-1 0 1,1 1-1,0-1 1,0 0 0,-1 1-1,1-1 1,0 1-1,-1-1 1,1 1 0,0-1-1,-1 1 1,1 0-1,-1-1 1,1 1-1,-1 0 1,1-1 0,-1 1-1,0 0 1,1 1-1,1 4 8,-1 0-1,0 0 0,0 0 1,-1 0-1,0 0 0,-1 10 1,1 11 110,0-25-103,0 0 0,1-1 0,-1 1 0,0 0 1,0-1-1,1 1 0,-1-1 0,1 1 0,-1 0 1,1-1-1,0 1 0,-1-1 0,1 1 0,0-1 1,0 0-1,0 1 0,0-1 0,0 0 0,1 0 1,-1 0-1,0 0 0,1 0 0,-1 0 0,0 0 1,1 0-1,-1 0 0,1-1 0,-1 1 0,1 0 1,0-1-1,-1 0 0,1 1 0,-1-1 0,1 0 1,0 0-1,-1 0 0,1 0 0,0 0 0,-1 0 1,1 0-1,2-1 0,3 0 19,0-1-1,0-1 1,0 1-1,0-1 1,0 0-1,0 0 1,-1-1-1,7-4 1,6-7-42,-1 0 0,-1-1 0,-1-1 0,0-1 0,-1 0 0,-1-1 0,13-22 0,-22 36-135,-3 7 75,-1 9-7,-7 16 8,4-19 69,0 0 0,0 0 0,1 0 0,0 1 0,1-1 0,-1 0 0,2 1 0,-1-1 0,1 0 0,2 9 0,-3-16 7,0 0 0,1 0 1,-1 0-1,1 0 0,-1 0 0,0 0 0,1 0 0,-1-1 1,1 1-1,0 0 0,-1 0 0,1 0 0,0-1 0,-1 1 1,1 0-1,0-1 0,0 1 0,0-1 0,-1 1 1,1-1-1,0 1 0,0-1 0,0 0 0,1 1 0,0-1 4,-1 0 0,1 0 0,-1 0 0,1 0 0,-1-1 0,1 1 0,-1 0 0,1-1 0,-1 1 0,1-1 0,-1 0 0,1 1 0,1-3 0,4-1 16,-1-1-1,0 0 1,-1-1 0,0 1 0,7-9 0,6-14 2,-1-1 0,-1-1 0,-1-1 0,-2 0 0,11-40 0,-3 12-94,-14 46 6,-7 32-2,-5 18 56,1-7 45,0 1-1,2-1 1,2 1-1,4 44 1,-4-72-25,1 0 1,0 0-1,0 1 0,0-1 0,0 0 0,1 0 1,-1 0-1,3 4 0,-3-7-18,-1 1 0,1-1 0,-1 1 0,1-1 0,-1 1 0,1-1 1,-1 0-1,1 1 0,-1-1 0,1 1 0,-1-1 0,1 0 0,0 0 0,-1 1 0,1-1 0,-1 0 0,1 0 0,0 0 0,-1 0 0,1 0 0,0 0 0,-1 0 0,1 0 0,0 0 1,-1 0-1,1 0 0,0 0 0,-1 0 0,1 0 0,0-1 0,-1 1 0,1 0 0,-1 0 0,1-1 0,-1 1 0,1-1 0,0 1 0,-1 0 0,1-1 0,-1 1 0,0-1 1,1 1-1,-1-1 0,1 1 0,-1-1 0,1-1 0,3-3-190,-1 0 0,0-1 1,0 0-1,0 0 0,-1 0 0,1 0 1,-1 0-1,-1 0 0,2-10 1,5-62-737,-8 16 385,-2-3-186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0.119"/>
    </inkml:context>
    <inkml:brush xml:id="br0">
      <inkml:brushProperty name="width" value="0.05" units="cm"/>
      <inkml:brushProperty name="height" value="0.05" units="cm"/>
    </inkml:brush>
  </inkml:definitions>
  <inkml:trace contextRef="#ctx0" brushRef="#br0">38 0 20892,'-12'12'1681,"4"7"-1273,-1 1-144,3 3 456,3-1-832,3-6 176,2-4-80,2-7-136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0.523"/>
    </inkml:context>
    <inkml:brush xml:id="br0">
      <inkml:brushProperty name="width" value="0.05" units="cm"/>
      <inkml:brushProperty name="height" value="0.05" units="cm"/>
    </inkml:brush>
  </inkml:definitions>
  <inkml:trace contextRef="#ctx0" brushRef="#br0">153 19 16508,'0'-1'161,"1"1"0,-1-1 0,1 0 1,0 0-1,-1 0 0,1 1 1,-1-1-1,0 0 0,1 0 1,-1 0-1,0 0 0,1 0 1,-1 0-1,0 0 0,0 0 1,0 0-1,0-1 0,0 2-77,0 0 0,-1-1 0,1 1 0,-1 0 0,1 0 0,0 0 0,-1 0 0,1 0 0,-1 0 0,1 0 0,-1 0 0,1 0 0,0 0 0,-1 0 0,1 0 0,-1 0 0,1 0-1,0 0 1,-1 0 0,1 0 0,-1 0 0,1 1 0,0-1 0,-1 0 0,1 0 0,-1 1 0,-4 2 468,-1-1 0,1 2 0,0-1 0,-8 7 1,-6 10 429,-28 34 0,40-45-942,1-1 1,1 1-1,0 0 0,0 1 1,1-1-1,0 1 0,-4 15 1,7-23-54,1-1 0,-1 1 0,1-1 0,-1 1 0,1-1 0,0 1 0,0-1 0,0 1 1,0-1-1,0 1 0,0-1 0,0 1 0,0-1 0,1 1 0,-1-1 0,1 0 0,-1 1 0,1-1 0,-1 1 1,1-1-1,0 0 0,0 1 0,0-1 0,-1 0 0,1 0 0,2 1 0,-1-1-34,0 0-1,0 0 0,0 0 1,0-1-1,0 1 1,0-1-1,1 0 0,-1 1 1,0-1-1,0 0 0,0 0 1,1-1-1,-1 1 1,0 0-1,3-2 0,10-2-330,0-1-1,-1 0 0,25-14 0,4-5-393,-31 15 531,1 2 0,0-1 0,0 2 0,1 0 0,0 0 0,0 1 0,23-4 1,-36 8 239,0 1 1,1 0 0,-1 0 0,0 0-1,1 0 1,-1 0 0,1 0 0,-1 0-1,0 0 1,1 1 0,-1-1 0,0 0 0,1 1-1,-1-1 1,0 1 0,0 0 0,0-1-1,1 1 1,-1 0 0,0 0 0,0-1-1,0 1 1,0 0 0,1 2 0,-1-1 25,0 0 1,0 0 0,-1 0-1,1 0 1,-1 0-1,1 1 1,-1-1 0,0 0-1,0 0 1,0 0-1,0 0 1,0 1 0,0-1-1,-1 2 1,-1 6 148,-1 0 1,0-1 0,-1 1-1,0-1 1,-8 14-1,2-7 40,0-1-1,-1 0 1,0 0-1,-1-1 1,-1-1-1,-1 0 1,0-1-1,-15 11 1,28-22-248,0 0-1,-1-1 1,1 1-1,0 0 1,0-1 0,-1 1-1,1-1 1,-1 0-1,1 1 1,0-1-1,-3 0 1,3 0 28,1 0 0,-1 0 0,1-1 0,-1 1 0,1 0-1,0 0 1,-1-1 0,1 1 0,0 0 0,-1-1 0,1 1 0,0-1 0,0 1 0,-1 0-1,1-1 1,0 1 0,0-1 0,-1 1 0,1-1 0,0 1 0,0 0 0,0-1 0,0 1-1,0-1 1,0 1 0,0-1 0,0 1 0,0-1 0,0 1 0,0-1 0,0 1 0,0-1-1,0 1 1,0-1 0,1 1 0,-1-1 0,0 1 0,0 0 0,0-1 0,1 1 0,0-1-1,10-26-250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0.941"/>
    </inkml:context>
    <inkml:brush xml:id="br0">
      <inkml:brushProperty name="width" value="0.05" units="cm"/>
      <inkml:brushProperty name="height" value="0.05" units="cm"/>
    </inkml:brush>
  </inkml:definitions>
  <inkml:trace contextRef="#ctx0" brushRef="#br0">143 291 18188,'-6'13'642,"-1"1"1,0-1-1,-1 0 0,-9 11 1,-12 21 536,15-20-337,-15 38-1,25-53-663,0 1 0,1-1 1,0 1-1,1 0 0,1 0 0,-1 19 0,1-28-150,1 0 0,1 0 0,-1-1 0,0 1 0,0 0-1,1 0 1,-1 0 0,1 0 0,-1-1 0,1 1-1,0 0 1,0 0 0,0-1 0,0 1 0,1 1 0,-1-2-13,0 0 1,0-1-1,0 1 1,0 0-1,0-1 1,0 1-1,0-1 1,0 0-1,0 1 1,0-1 0,0 0-1,0 1 1,0-1-1,0 0 1,0 0-1,0 0 1,0 0-1,0 0 1,2 0 0,2-1 4,-1-1 0,0 1 1,1-1-1,-1 0 1,0 0-1,0 0 1,0 0-1,0-1 1,0 0-1,-1 1 1,5-5-1,12-13-27,-1-1 1,-1-1-1,-1 0 0,-1-2 0,-1 0 1,-1 0-1,-1-1 0,-1-1 0,-1 0 1,-2-1-1,-1 0 0,0 0 0,-2-1 1,-2 0-1,0 0 0,-2 0 0,-1-41 1,-2 61-30,0 0 0,0 0 0,-1 1 0,0-1 0,0 0 0,-1 1-1,-6-14 1,8 19 20,0 0 0,0 0 0,-1 0 0,1 0 0,-1 0-1,1 0 1,-1 0 0,0 1 0,0-1 0,0 1-1,0-1 1,0 1 0,0 0 0,0-1 0,0 1 0,-1 0-1,1 1 1,0-1 0,-1 0 0,1 1 0,-1-1-1,1 1 1,-1 0 0,1-1 0,-1 1 0,1 1-1,0-1 1,-4 1 0,-1 0-10,1 1 0,0 1 0,0-1-1,0 1 1,0 0 0,0 1 0,1-1 0,-1 1 0,1 0-1,0 1 1,0-1 0,-6 9 0,-5 5 8,1 1 0,-12 23-1,11-18 69,-14 32-1,27-48-27,-1 0 0,1-1 0,1 2 1,-1-1-1,2 0 0,-1 0 0,1 1 0,0 13 0,1-20-17,0 0 0,1 0 0,-1 0 0,1 0 0,-1 0 0,1 0-1,0 0 1,0 0 0,0 0 0,0 0 0,0 0 0,1-1 0,-1 1 0,0 0 0,1-1 0,-1 1 0,1-1 0,0 1 0,-1-1 0,1 0 0,0 0 0,0 0 0,0 0 0,0 0 0,0 0 0,0-1 0,2 2 0,6 0-89,1 1 1,0-1-1,21 1 1,47-4-817,18 1-567,-88 1 1066,0 0-1,0 1 0,0 0 1,0 0-1,0 1 1,0 0-1,15 7 0,-19-7 183,15 6-629,-9-9 327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1.380"/>
    </inkml:context>
    <inkml:brush xml:id="br0">
      <inkml:brushProperty name="width" value="0.05" units="cm"/>
      <inkml:brushProperty name="height" value="0.05" units="cm"/>
    </inkml:brush>
  </inkml:definitions>
  <inkml:trace contextRef="#ctx0" brushRef="#br0">17 86 18084,'2'2'256,"0"2"409,1 0 0,0-1 1,0 1-1,0 0 1,6 4-1,-7-7-464,0 0 0,0 0 0,0 0 0,0 0 0,0-1 0,0 1 0,0 0 0,0-1 0,1 0 0,-1 1 0,0-1 0,0 0 0,0 0 0,4-1 0,0 0-5,1 0 0,-1 0 0,1-1 0,-1 0 0,0 0 0,1-1 0,-1 1 0,-1-2 0,11-6 0,-12 8-171,-1 0 1,0 0-1,0-1 0,0 1 1,0-1-1,-1 0 1,1 0-1,-1 0 1,1 0-1,-1-1 1,0 1-1,0-1 0,-1 1 1,1-1-1,-1 1 1,0-1-1,2-6 1,-3 8-25,0 1 1,0 0-1,0 0 1,0 0-1,0 0 1,0 0-1,0 0 1,-1-1-1,1 1 1,0 0-1,-1 0 1,1 0-1,0 0 1,-1 0-1,1 0 0,-1 0 1,0 0-1,1 0 1,-1 0-1,0 1 1,0-1-1,1 0 1,-2-1-1,0 1-1,0 0-1,0 1 1,0-1-1,0 0 0,1 1 1,-1-1-1,0 1 1,0-1-1,0 1 0,-1 0 1,1 0-1,-2 0 1,-2 0-8,0 1 1,-1 0 0,1 0-1,0 1 1,0 0 0,0 0-1,-8 3 1,7 0 2,0-1 0,0 1 0,1 1-1,-1-1 1,1 1 0,0 0 0,1 1 0,-1-1 0,1 1 0,1 0 0,-1 0-1,1 1 1,1-1 0,-1 1 0,1 0 0,0 0 0,1 0 0,0 0 0,0 1 0,1-1-1,0 0 1,1 1 0,-1-1 0,3 13 0,-2-19 5,0 1 1,1-1 0,-1 0-1,1 0 1,0 1-1,0-1 1,0 0-1,0 0 1,0 0-1,0 0 1,1 0-1,-1 0 1,1-1 0,-1 1-1,1 0 1,-1-1-1,1 1 1,0-1-1,0 1 1,0-1-1,3 1 1,-2 0 1,1-1 0,0 0 0,0 0 0,0-1 1,0 1-1,0-1 0,0 0 0,0 0 0,0 0 0,0-1 0,5 0 1,6-3 0,0-1 1,0 0-1,-1-1 1,1 0-1,16-11 1,120-85-10,-148 100 6,1-1-1,-1 1 1,0 0 0,1 0-1,-1 0 1,1 0-1,7-2 1,-11 4 1,1 0 1,0 0-1,-1 0 0,1 0 1,0 0-1,-1 0 0,1 0 0,0 1 1,-1-1-1,1 0 0,0 0 1,-1 0-1,1 1 0,-1-1 1,1 0-1,0 0 0,-1 1 1,1-1-1,0 1 0,0 1 4,0-1 1,0 0-1,0 1 0,0-1 0,-1 0 0,1 1 1,0-1-1,-1 1 0,1 0 0,-1-1 0,1 3 1,2 19 50,4 20 116,-7-41-177,0 0 0,1-1 0,-1 1 0,1 0 0,0-1 0,0 1 0,-1-1 0,1 0 0,0 1 0,0-1 0,0 0 0,1 1 0,-1-1 0,0 0 0,0 0 0,1 0 1,-1 0-1,0 0 0,1 0 0,2 1 0,-3-2-2,1 0 0,-1 0 1,0 0-1,0 0 0,0-1 0,0 1 1,0 0-1,0 0 0,0-1 1,0 1-1,0-1 0,0 1 1,0-1-1,0 1 0,0-1 0,0 0 1,0 0-1,-1 1 0,1-1 1,0 0-1,0 0 0,-1 0 1,2-1-1,14-23 68,-9 7-136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1.784"/>
    </inkml:context>
    <inkml:brush xml:id="br0">
      <inkml:brushProperty name="width" value="0.05" units="cm"/>
      <inkml:brushProperty name="height" value="0.05" units="cm"/>
    </inkml:brush>
  </inkml:definitions>
  <inkml:trace contextRef="#ctx0" brushRef="#br0">0 155 17980,'22'-18'1848,"9"0"-1360,16-2-296,9 2 713,12-2 863,3-1-1376,4 1-40,-3 0-24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5.757"/>
    </inkml:context>
    <inkml:brush xml:id="br0">
      <inkml:brushProperty name="width" value="0.05" units="cm"/>
      <inkml:brushProperty name="height" value="0.05" units="cm"/>
    </inkml:brush>
  </inkml:definitions>
  <inkml:trace contextRef="#ctx0" brushRef="#br0">0 167 18532,'1'41'4576,"2"12"-3500,-2-41-1099,1 0-1,0 0 1,1 0 0,0 0 0,1 0-1,8 17 1,-11-27 33,-1-1 0,1 1 1,0-1-1,0 1 0,0-1 0,0 0 0,0 0 0,0 1 0,0-1 0,0 0 1,1 0-1,-1 0 0,0 0 0,1 0 0,-1 0 0,1-1 0,-1 1 1,1 0-1,-1-1 0,1 1 0,-1-1 0,1 0 0,0 1 0,-1-1 0,1 0 1,0 0-1,-1 0 0,1 0 0,-1 0 0,1-1 0,0 1 0,-1 0 1,1-1-1,-1 1 0,1-1 0,0 1 0,-1-1 0,3-2 0,3-1 54,0-1-1,0 0 1,0 0 0,-1-1-1,0 1 1,6-9-1,3-4 138,-1 0-1,-1 0 0,17-33 1,-25 41-118,0 0 1,-1 0-1,0-1 1,-1 1-1,0-1 1,-1 0-1,0 0 1,0 0-1,-1-15 1,-1 26-77,0-1-1,0 0 1,1 1 0,-1-1 0,0 0 0,0 1 0,-1-1 0,1 0 0,0 1 0,0-1 0,0 0-1,0 1 1,0-1 0,-1 0 0,1 1 0,0-1 0,-1 1 0,1-1 0,0 0 0,-1 1 0,1-1 0,-1 1-1,1-1 1,-2 0 0,2 1-1,-1 0 0,1 1 0,-1-1 0,0 0 0,1 0 0,-1 0 0,1 1 0,-1-1 0,0 0 0,1 1-1,-1-1 1,1 0 0,-1 1 0,1-1 0,-1 1 0,1-1 0,0 1 0,-1-1 0,0 2 0,-2 2 6,0 1 0,0 0 0,0 0 0,0 0 1,-1 6-1,2-2-14,0-1 0,0 1 1,1 0-1,1 0 0,-1 0 1,2 0-1,-1 0 0,1 0 1,0 0-1,1-1 1,3 11-1,-4-15-2,0 0 0,1 0-1,-1 0 1,1 0 0,0 0 0,0 0 0,1 0 0,-1-1-1,1 1 1,-1-1 0,1 0 0,0 1 0,1-1 0,-1-1-1,0 1 1,1 0 0,-1-1 0,1 0 0,0 0 0,0 0-1,0 0 1,0-1 0,0 1 0,6 0 0,-1-1 6,-1-1 0,1-1 0,-1 1 0,1-1 0,-1-1-1,1 1 1,-1-1 0,0-1 0,0 0 0,0 0 0,0 0 0,-1-1 0,1-1 0,-1 1 0,0-1 0,0 0 0,0 0 0,-1-1 0,0 0 0,7-8 0,-5 4 16,0 1-1,0-1 1,-1 0-1,0-1 1,-1 0 0,0 0-1,-1 0 1,0-1 0,-1 0-1,-1 0 1,1 0 0,-2 0-1,2-17 1,-3 25-13,-1-1 1,-1 1 0,1 0 0,0-1-1,-1 1 1,0 0 0,0 0-1,-3-8 1,3 11-6,1 0 0,-1 0 0,1 0 1,-1 1-1,0-1 0,1 0 0,-1 0 0,0 0 0,0 0 1,0 1-1,0-1 0,1 0 0,-1 1 0,0-1 0,0 1 1,0-1-1,0 1 0,-1-1 0,1 1 0,0 0 0,0 0 0,0-1 1,0 1-1,0 0 0,0 0 0,0 0 0,0 0 0,-1 0 1,1 0-1,0 1 0,0-1 0,0 0 0,0 0 0,0 1 1,0-1-1,0 1 0,0-1 0,-1 1 0,-4 3-5,1-1-1,0 1 1,-1 0 0,2 1-1,-1-1 1,0 1 0,1 0 0,0 0-1,0 0 1,0 0 0,-4 11-1,-2 2-4,2 0 1,-10 29-1,16-41 11,1 0 0,-1 0 0,1 0 1,0 0-1,0 0 0,1 6 0,0-10 0,0-1 0,0 0 0,0 0 0,0 1-1,0-1 1,1 0 0,-1 0 0,1 0 0,-1 1-1,1-1 1,-1 0 0,1 0 0,-1 0 0,1 0 0,0 0-1,0 0 1,-1 0 0,1 0 0,0 0 0,0-1 0,0 1-1,0 0 1,0 0 0,0-1 0,0 1 0,1-1 0,-1 1-1,0-1 1,0 1 0,0-1 0,1 0 0,-1 1-1,0-1 1,3 0 0,8-1 4,1 0 1,-1-1-1,1-1 0,-1 0 1,0 0-1,0-1 0,21-10 1,14-4-41,-14 7-46,0 2 0,35-5-1,-58 13 52,0 0-1,-1 0 1,1 1-1,0 0 1,0 0-1,-1 1 1,1 1-1,0-1 1,-1 2-1,1-1 1,-1 1-1,9 5 1,-15-7 29,0 0 0,-1 1-1,1-1 1,-1 1 0,0-1 0,1 1 0,-1 0 0,0 0-1,0 0 1,0 0 0,0 0 0,0 1 0,-1-1 0,1 0-1,-1 1 1,2 3 0,-3-6 11,0 0-1,0 1 1,0-1 0,0 0 0,0 0-1,0 0 1,0 1 0,0-1-1,0 0 1,0 0 0,0 0 0,0 1-1,0-1 1,0 0 0,0 0-1,0 0 1,0 1 0,0-1 0,0 0-1,-1 0 1,1 0 0,0 0-1,0 1 1,0-1 0,0 0 0,0 0-1,-1 0 1,1 0 0,0 0-1,0 0 1,0 0 0,-1 0 0,1 1-1,0-1 1,0 0 0,0 0-1,0 0 1,-1 0 0,1 0 0,0 0-1,0 0 1,0 0 0,-1 0-1,1 0 1,0 0 0,0 0 0,0 0-1,-1 0 1,1-1 0,0 1 0,0 0-1,0 0 1,-1 0 0,1 0-1,0 0 1,0 0 0,0 0 0,0 0-1,-1-1 1,1 1 0,0 0-1,0 0 1,-12-9 374,-7-14-48,2-1-1,1 0 0,0-1 1,2-1-1,-16-39 1,30 63-250,-8-19-971,9 14-355,8 10-179,1 4 1370,-4-2-132,1-1 1,-1 1-1,1-2 1,0 1-1,12 4 0,14 1-471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6.648"/>
    </inkml:context>
    <inkml:brush xml:id="br0">
      <inkml:brushProperty name="width" value="0.05" units="cm"/>
      <inkml:brushProperty name="height" value="0.05" units="cm"/>
    </inkml:brush>
  </inkml:definitions>
  <inkml:trace contextRef="#ctx0" brushRef="#br0">175 254 16267,'-1'-1'119,"1"-1"0,-1 1 0,0 0 0,1 0 0,-1-1 0,0 1 0,0 0 0,0 0 0,0 0 0,0 0 0,0 0 0,0 0 0,-1 1 0,1-1 0,0 0 0,0 0 0,-1 1 0,1-1 0,0 1 0,-1-1 0,1 1 0,-1 0 0,1 0 0,0-1 0,-1 1 0,1 0 0,-1 0 0,1 0 0,-1 0 0,1 1 0,0-1 0,-1 0 0,1 1 0,-1-1 0,1 1-1,0-1 1,-1 1 0,-1 1 0,-4 1 211,0 1 0,0 0 0,1 0 0,0 1-1,-11 10 1,8-6-194,0 1 0,1 0 0,0 0 0,0 1 0,-7 15 0,12-21-113,0 1 0,1-1 0,0 1 0,0 0 0,0 0-1,1 0 1,-1 0 0,2 0 0,-1 0 0,1 0 0,-1 0 0,2 0 0,0 11-1,0-15-13,0 0-1,0 0 1,0 0-1,0 0 1,0 0-1,1 0 1,-1 0-1,1 0 0,-1 0 1,1-1-1,0 1 1,-1-1-1,1 1 1,0-1-1,0 1 1,0-1-1,0 0 1,0 0-1,4 1 0,6 3 14,0-2-1,19 4 0,-12-3-12,-2 1-33,-1 0-1,1 0 1,-1 2 0,25 13-1,-33-15-5,0 0 0,-1 0 0,1 1 0,-1 0 1,-1 0-1,1 1 0,-1 0 0,0 0 0,-1 1 0,7 12 0,-3-2-26,-1 1 0,0 0 0,-2 0 0,-1 0 0,0 1 1,-1 0-1,2 33 0,-5-23 102,-1 1 0,-1-1 1,-1 0-1,-10 43 0,11-70-27,-12 44 264,13-45-251,-1 0 0,0 1 0,0-1 1,0 0-1,0 0 0,0 0 0,0 0 0,-1 0 1,1-1-1,-1 1 0,1 0 0,-1-1 0,0 1 1,0-1-1,0 1 0,0-1 0,-2 2 1,3-3-18,1 0 1,-1 0 0,0 0 0,0 0 0,1 0 0,-1 0 0,0 0-1,1 0 1,-1 0 0,0 0 0,0-1 0,1 1 0,-1 0 0,0 0-1,1-1 1,-1 1 0,0 0 0,1-1 0,-1 1 0,1-1 0,-1 1-1,0-1 1,1 1 0,-1-1 0,-12-19 250,5-2-220,1 0 0,0 0 0,2-1 0,1 0 0,-3-35-1,6-121-408,7 96-22,29-146 0,46-75 98,-74 283 305,-4 16-4,-1-1 1,0 1-1,0-1 0,-1 0 1,1 0-1,-1 1 0,-1-1 1,1 0-1,-1 0 0,0-7 1,0 13-14,0 0 0,0 0 0,0 0 0,0 0 0,0-1 0,0 1 0,0 0 1,0 0-1,-1 0 0,1 0 0,0 0 0,0 0 0,0 0 0,0 0 0,0-1 0,0 1 0,0 0 0,0 0 1,0 0-1,0 0 0,0 0 0,0 0 0,-1 0 0,1 0 0,0 0 0,0 0 0,0 0 0,0 0 0,0 0 0,0 0 1,0 0-1,-1 0 0,1 0 0,0 0 0,0 0 0,0 0 0,0 0 0,0 0 0,0 0 0,0 0 0,-1 0 1,1 0-1,0 0 0,0 0 0,0 0 0,0 0 0,0 0 0,0 0 0,0 0 0,-1 0 0,1 0 0,0 0 0,0 0 1,0 0-1,-8 9 23,-4 13 4,2 5 9,1-1 0,2 2 0,1-1 0,1 1 0,1 0 0,1 0-1,2 0 1,1 0 0,6 49 0,-5-68-23,0-1-1,1 1 0,1-1 1,-1 1-1,1-1 0,1 0 1,4 10-1,-6-16-8,-1 0-1,1 1 1,0-1-1,0 0 1,0 0-1,0 0 1,0 0-1,0 0 1,0 0-1,1-1 1,-1 1-1,1-1 1,-1 0-1,1 1 1,-1-1-1,1 0 1,0-1-1,-1 1 1,1 0-1,0-1 1,0 1-1,0-1 1,0 0-1,-1 0 1,6-1-1,0-1 3,0 0 0,0 0 1,0-1-1,0 0 0,-1-1 0,1 1 0,-1-1 0,0-1 0,0 0 0,0 0 0,-1 0 0,0-1 0,0 1 0,6-9 0,3-4 9,-1 0-1,-1-1 1,21-40-1,-25 40 0,-1 1 0,11-36-1,-17 46-5,0 0 0,-1 0 0,1 0 0,-2-1 0,1 1 0,-1 0 0,0-1 0,-1 1 0,-2-13 0,3 20-7,0 0 0,0 0 0,-1 0 0,1-1 0,0 1 0,-1 0 1,1 0-1,-1 0 0,1 0 0,-1 0 0,0 0 0,1 0 0,-1 0 0,0 0 1,0 0-1,0 0 0,1 1 0,-1-1 0,0 0 0,-2 0 0,3 1 1,-1 0 0,0 0 0,0 0 0,1 0 0,-1 0 0,0 0 0,0 0-1,0 0 1,1 0 0,-1 1 0,0-1 0,1 0 0,-1 1 0,0-1 0,1 0-1,-1 1 1,0-1 0,1 1 0,-1-1 0,1 1 0,-1-1 0,0 2 0,-3 3 16,0-1 0,1 1 0,0 0 0,0 0 1,0 0-1,-3 11 0,2-1 33,0 0-1,1 0 1,1 1 0,0-1-1,1 1 1,0-1 0,2 1-1,0-1 1,0 1 0,2-1-1,0 0 1,0 1 0,2-1-1,6 15 1,-10-27-27,0 1 0,1-2 1,0 1-1,-1 0 0,1 0 0,0 0 0,0-1 1,0 1-1,1-1 0,-1 0 0,1 1 0,-1-1 1,1 0-1,0-1 0,-1 1 0,1 0 1,0-1-1,0 1 0,0-1 0,1 0 0,-1 0 1,0 0-1,0-1 0,1 1 0,-1-1 0,0 0 1,0 0-1,1 0 0,-1 0 0,0 0 1,1-1-1,-1 0 0,0 1 0,0-1 0,0 0 1,1-1-1,-1 1 0,0 0 0,-1-1 0,1 0 1,5-4-1,4-3 46,0-2 0,-1 1-1,0-1 1,-1-1 0,-1 0 0,0-1 0,11-18 0,-3 0 36,-1-1 0,13-38 0,9-65-166,-44 164 45,2 1-1,1 0 0,2 0 1,1 0-1,6 54 0,-5-77 22,1-1-1,0 1 0,0 0 0,0 0 0,1-1 1,4 8-1,-6-13-28,-1 0 1,1 0 0,-1-1-1,1 1 1,0 0-1,0 0 1,-1 0-1,1 0 1,0-1-1,0 1 1,0 0-1,0-1 1,0 1 0,0-1-1,0 1 1,0-1-1,0 1 1,0-1-1,1 1 1,-1-2-36,0 1 0,1 0 0,-1-1 0,0 1 0,0 0-1,0-1 1,0 1 0,0-1 0,0 0 0,0 1 0,0-1 0,0 0 0,0 0 0,0 0 0,0 1 0,0-1 0,-1 0 0,1 0 0,0 0 0,-1 0 0,1 0 0,0-2 0,3-5-62,0 0 0,-1 0 0,0 0 0,-1 0 0,3-15 0,0-19-368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7.083"/>
    </inkml:context>
    <inkml:brush xml:id="br0">
      <inkml:brushProperty name="width" value="0.05" units="cm"/>
      <inkml:brushProperty name="height" value="0.05" units="cm"/>
    </inkml:brush>
  </inkml:definitions>
  <inkml:trace contextRef="#ctx0" brushRef="#br0">6 1 15827,'-4'0'1641,"3"6"-1177,1 2-488,1 1 1024,5 2-656,2 4-136,4-2-352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7.454"/>
    </inkml:context>
    <inkml:brush xml:id="br0">
      <inkml:brushProperty name="width" value="0.05" units="cm"/>
      <inkml:brushProperty name="height" value="0.05" units="cm"/>
    </inkml:brush>
  </inkml:definitions>
  <inkml:trace contextRef="#ctx0" brushRef="#br0">71 420 15867,'-2'19'1302,"0"1"-1,-8 37 0,6-44-860,1 0 1,1-1 0,0 2-1,1-1 1,0 0-1,1 0 1,1 0-1,3 20 1,-4-29-330,2 0-1,-1 0 1,0 0 0,1-1 0,0 1-1,-1 0 1,5 4 0,-6-7-83,1-1 1,0 1 0,-1 0 0,1 0 0,0 0-1,0 0 1,0-1 0,0 1 0,0 0-1,0-1 1,0 1 0,0-1 0,0 1-1,0-1 1,1 1 0,-1-1 0,0 0 0,0 0-1,0 0 1,0 1 0,1-1 0,-1 0-1,0 0 1,0-1 0,0 1 0,0 0-1,1 0 1,-1 0 0,0-1 0,2 0-1,3-2 23,0-1 0,0 0 0,0-1 0,0 1-1,-1-1 1,0 0 0,0 0 0,0-1-1,-1 1 1,7-12 0,4-7 78,17-36 0,-17 25-89,-1 1 1,-1-2-1,-3 0 0,0 0 1,-3-1-1,-1 0 0,-2 0 1,-1-1-1,-2 1 0,-7-72 1,5 101-42,-1-1 0,0 1 1,-6-16-1,8 22-2,-1 1 1,0-1-1,1 0 0,-1 1 1,0 0-1,0-1 1,0 1-1,0-1 0,0 1 1,0 0-1,0 0 1,0-1-1,-1 1 0,1 0 1,0 0-1,-1 0 1,1 1-1,-1-1 0,1 0 1,-1 0-1,1 1 1,-1-1-1,1 1 0,-1 0 1,0-1-1,1 1 1,-1 0-1,-2 0 0,0 0-2,1 1 0,0 0 0,0 1-1,0-1 1,-1 0 0,1 1 0,1 0 0,-1-1-1,0 1 1,0 0 0,1 1 0,-1-1-1,-2 4 1,-31 39-10,28-33 9,-18 23-14,-5 6-1,1 1-1,-24 49 1,53-89 4,0 0 0,0 0-1,1 0 1,-1 0 0,0 0 0,1 0 0,-1 0 0,1 0 0,0 0 0,-1 0 0,1 0 0,0 0 0,0 1 0,1-1-1,-1 0 1,0 0 0,1 0 0,-1 0 0,1 0 0,0 0 0,-1 0 0,1 0 0,0 0 0,0-1 0,0 1 0,1 0-1,-1 0 1,0-1 0,1 1 0,-1-1 0,1 1 0,2 1 0,5 3-84,1 0 0,0 0 0,0-1 0,0-1 0,12 5-1,11 4-88,-22-7 165,-1 0-1,0 0 0,0 1 1,-1 0-1,0 1 0,0-1 0,-1 2 1,0 0-1,11 14 0,-9-8-309,-1 1 0,-1 0 0,0 0 0,-1 1 0,7 26 0,4 7-497,-10-39 349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40.951"/>
    </inkml:context>
    <inkml:brush xml:id="br0">
      <inkml:brushProperty name="width" value="0.05" units="cm"/>
      <inkml:brushProperty name="height" value="0.05" units="cm"/>
    </inkml:brush>
  </inkml:definitions>
  <inkml:trace contextRef="#ctx0" brushRef="#br0">143 89 12947,'-1'-1'213,"-1"-1"0,1 0 0,-1 0 0,1 0 0,-1 1 1,0-1-1,1 1 0,-1 0 0,0-1 0,0 1 0,0 0 0,0 0 0,0 0 1,0 0-1,0 0 0,-3 0 0,3 1-86,0 0 0,0 0 1,0 0-1,1 1 0,-1-1 0,0 0 1,0 1-1,0 0 0,0-1 0,0 1 1,1 0-1,-1 0 0,0 0 0,1 0 1,-1 0-1,0 0 0,1 0 0,0 1 1,-2 1-1,-5 5-57,0 1 0,1 0 0,1 1 1,0 0-1,0 0 0,0 0 0,1 1 1,1-1-1,0 1 0,1 0 0,0 0 1,0 1-1,1-1 0,1 1 0,0-1 1,0 1-1,1-1 0,3 21 0,-2-17-77,2 0-1,0 0 1,0 0-1,1-1 1,1 1-1,1-1 1,0 0-1,0-1 1,2 0-1,-1 0 1,2 0-1,0-1 1,20 22-1,-24-29 10,1 0-1,0-1 0,0 0 1,0 0-1,0 0 0,0 0 1,1-1-1,0 0 1,0-1-1,-1 1 0,14 1 1,-16-3 13,1-1 0,0 1 0,0-1 0,-1 0 0,1-1 0,0 0 0,0 1 0,-1-1 0,1-1 0,-1 1 0,1-1 0,-1 1 0,1-1 0,-1-1 0,0 1 0,0-1 0,0 1 0,6-7 0,1-2 63,0-1 0,-1 0 0,0 0 0,-1-1 0,-1 0 0,0-1 0,-1 0 0,10-27 0,-5 6 159,-1 0 0,9-61 0,-16 71-105,-1-1 0,0-30 0,-3 49-125,0 0 0,-1 0 0,0 0 0,0 1 0,0-1-1,-1 0 1,0 1 0,0-1 0,-1 1 0,0-1 0,0 1 0,0 0 0,-7-8-1,9 12-52,-1 0 0,0 1-1,1-1 1,-1 1-1,0-1 1,0 1 0,0 0-1,0 0 1,0 0-1,0 0 1,0 0 0,0 0-1,0 0 1,0 1-1,-1-1 1,1 1-1,0-1 1,-1 1 0,1 0-1,0 0 1,0 0-1,-1 0 1,1 1 0,0-1-1,-1 1 1,-1 0-1,-5 2-137,1 1-1,-1 0 0,1 0 1,-15 10-1,21-12 184,-27 16-465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7.907"/>
    </inkml:context>
    <inkml:brush xml:id="br0">
      <inkml:brushProperty name="width" value="0.05" units="cm"/>
      <inkml:brushProperty name="height" value="0.05" units="cm"/>
    </inkml:brush>
  </inkml:definitions>
  <inkml:trace contextRef="#ctx0" brushRef="#br0">1 427 17372,'10'-1'1560,"13"-5"-864,8 2-192,25-8 825,7-2-153,29-10-352,18-4-112,21-9-112,3-3-64,7-4-336,4-1-352,-4 5-576,-2 3-296,-20 1 800,-13 3-216,-17 7-176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9.005"/>
    </inkml:context>
    <inkml:brush xml:id="br0">
      <inkml:brushProperty name="width" value="0.05" units="cm"/>
      <inkml:brushProperty name="height" value="0.05" units="cm"/>
    </inkml:brush>
  </inkml:definitions>
  <inkml:trace contextRef="#ctx0" brushRef="#br0">42 1 18652,'-5'30'1717,"-11"45"1,11-58-1408,0 1 1,1 0-1,1 1 1,1-1-1,1 1 0,1 35 1,1-51-297,-1 0 0,1 0 0,0 0 0,0 0 0,0 0 0,0 0 0,0 0 0,1 0 0,-1-1 1,1 1-1,0 0 0,-1-1 0,1 0 0,0 1 0,1-1 0,-1 0 0,0 0 0,1 0 0,-1 0 0,1 0 0,0-1 0,-1 1 0,1-1 0,0 0 1,0 0-1,0 0 0,0 0 0,0 0 0,0-1 0,0 1 0,0-1 0,0 0 0,6 0 0,7-1 1,1 0-1,0-1 1,-1-1-1,31-9 1,-7 1 2,-23 4-9,1 2-1,1 0 0,-1 1 0,1 1 1,22 0-1,-39 2 1,0 1 0,0 0 0,-1 0 0,1 1-1,0-1 1,0 0 0,0 0 0,0 1 0,-1-1 0,1 1 0,0 0 0,0-1 0,-1 1-1,1 0 1,-1 0 0,1 0 0,-1 0 0,1 1 0,-1-1 0,1 0 0,-1 0-1,0 1 1,0-1 0,0 1 0,0-1 0,0 1 0,0 0 0,0-1 0,0 1 0,-1 0-1,1-1 1,-1 1 0,1 0 0,-1 0 0,0 0 0,1 0 0,-1-1 0,0 4 0,-1 1 34,1 0 1,-1 0 0,-1 0-1,1 0 1,-1 0 0,0 0 0,0-1-1,0 1 1,-1-1 0,-5 9-1,1-5 47,-1 1 0,0-2-1,0 1 1,-1-1-1,0-1 1,-1 1-1,1-1 1,-2-1-1,1 0 1,0-1 0,-1 0-1,-21 7 1,19-8-137,0 0 1,0-1 0,0-1-1,0 0 1,-1-1 0,1 0 0,-1-1-1,1 0 1,-1-2 0,-26-4-1,36 5-88,0-1 0,0 1 0,0-1 1,0 0-1,1 0 0,-1 0 0,-5-4 0,7 5 103,1-1-1,0 1 1,-1 0 0,1-1 0,0 1-1,0 0 1,0-1 0,0 0 0,0 1-1,0-1 1,0 1 0,1-1 0,-1 0-1,1 0 1,-1 1 0,1-1 0,-1 0-1,1 0 1,0-2 0,6-17-522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9.421"/>
    </inkml:context>
    <inkml:brush xml:id="br0">
      <inkml:brushProperty name="width" value="0.05" units="cm"/>
      <inkml:brushProperty name="height" value="0.05" units="cm"/>
    </inkml:brush>
  </inkml:definitions>
  <inkml:trace contextRef="#ctx0" brushRef="#br0">111 204 18972,'-2'1'150,"0"-1"-1,0 0 1,0 1 0,0-1 0,0 1-1,0-1 1,0 1 0,0 0 0,1 0-1,-1 0 1,0 0 0,1 0-1,-1 1 1,0-1 0,1 0 0,-1 1-1,1-1 1,-2 3 0,-25 33 1001,25-33-758,-27 46 959,27-45-1295,1 0 1,0 0 0,0 0-1,1 0 1,-1 0 0,1 0-1,0 0 1,1 0 0,-1 6-1,1-10-51,0-1-1,0 1 0,1 0 0,-1 0 0,0-1 1,0 1-1,0 0 0,1-1 0,-1 1 0,0-1 1,1 1-1,-1 0 0,1-1 0,-1 1 0,1-1 0,-1 1 1,1-1-1,-1 1 0,1-1 0,-1 0 0,1 1 1,-1-1-1,1 1 0,0-1 0,-1 0 0,1 0 1,0 1-1,-1-1 0,1 0 0,0 0 0,-1 0 1,1 0-1,0 0 0,0 0 0,-1 0 0,1 0 1,0 0-1,-1 0 0,1 0 0,0 0 0,-1-1 1,1 1-1,0 0 0,-1 0 0,1-1 0,0 0 0,36-15 60,-35 15-58,18-10 8,1 1-1,0 0 0,0 2 0,1 0 0,32-6 0,-47 12 2,0 1 0,-1 1 1,1-1-1,0 1 0,0 0 0,0 1 0,0-1 0,0 1 0,0 1 1,0-1-1,-1 1 0,1 0 0,-1 1 0,1 0 0,-1 0 0,0 0 1,0 1-1,0 0 0,0 0 0,-1 0 0,0 1 0,5 5 1,-9-10 12,-1 1 0,1-1 0,-1 0 0,1 1 1,-1-1-1,1 0 0,-1 1 0,1-1 1,-1 0-1,1 1 0,-1-1 0,1 0 0,-1 0 1,1 0-1,-1 0 0,1 1 0,0-1 1,-1 0-1,1 0 0,-1 0 0,1 0 0,0 0 1,-1 0-1,1-1 0,-1 1 0,1 0 1,-1 0-1,1 0 0,-1 0 0,1-1 1,0 1-1,-1 0 0,1-1 0,-1 1 0,0 0 1,1-1-1,-1 1 0,1-1 0,-1 1 1,1 0-1,-1-1 0,0 1 0,1-1 0,-1 1 1,0-1-1,0 1 0,1-1 0,-1 0 1,0 0-1,14-30 754,-14 30-768,4-20 199,0 1-1,-1-1 1,-1 0 0,-1-1 0,-1 1 0,0 0 0,-7-38 0,-7 0-161,12 54-146,1 1-1,-1-1 1,0 1-1,0-1 1,0 1-1,-1 0 1,0 0-1,1 0 1,-8-6-1,6 10-1469,3 8 686,2 7 250,7 2-45,6-1-158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0.182"/>
    </inkml:context>
    <inkml:brush xml:id="br0">
      <inkml:brushProperty name="width" value="0.05" units="cm"/>
      <inkml:brushProperty name="height" value="0.05" units="cm"/>
    </inkml:brush>
  </inkml:definitions>
  <inkml:trace contextRef="#ctx0" brushRef="#br0">179 19 19148,'0'-1'106,"0"0"0,0 0 0,0 0 0,0 0 0,0 0 0,0 0 0,0 0 0,-1 0 0,1 0 0,0 0 0,-1 0 0,1 0 0,0 1 0,-1-1 0,1 0 0,-2-1 0,1 1-79,1 1 0,-1 0 0,0 0 0,1 0 0,-1 0-1,0-1 1,0 1 0,1 0 0,-1 0 0,0 0 0,1 1 0,-1-1-1,0 0 1,0 0 0,1 0 0,-1 0 0,0 1 0,1-1-1,-1 0 1,0 1 0,1-1 0,-1 0 0,1 1 0,-1-1 0,0 1-1,0 0 1,-7 6 207,0-1-1,0 2 0,0-1 0,1 1 1,1 0-1,-1 1 0,-5 10 1,-36 69 88,41-73-326,1-4-69,0 0 0,1 1-1,1-1 1,0 1 0,0 1 0,-3 17 0,7-29 57,0-1 1,0 1-1,0-1 1,0 0-1,1 1 1,-1-1 0,0 0-1,0 1 1,0-1-1,0 1 1,0-1-1,0 0 1,1 1-1,-1-1 1,0 0 0,0 1-1,0-1 1,1 0-1,-1 0 1,0 1-1,1-1 1,-1 0 0,0 0-1,0 1 1,1-1-1,-1 0 1,0 0-1,1 0 1,-1 0-1,1 1 1,-1-1 0,0 0-1,1 0 1,-1 0-1,0 0 1,1 0-1,-1 0 1,1 0-1,-1 0 1,0 0 0,1 0-1,-1 0 1,0 0-1,1 0 1,-1-1-1,1 1 1,-1 0-1,0 0 1,1 0 0,-1 0-1,0-1 1,1 1-1,-1 0 1,1-1-1,28-15-456,-17 10 272,-5 3 158,0 0 0,0 1 0,1 0 0,-1 0 1,1 1-1,-1-1 0,1 2 0,-1-1 0,1 1 0,0 1 0,-1-1 0,1 1 0,0 1 1,-1-1-1,1 1 0,-1 0 0,0 1 0,8 3 0,-10-3 66,0-1-1,0 1 1,-1 0-1,1 1 1,-1-1-1,0 1 1,1-1-1,-2 1 1,1 1-1,0-1 1,-1 0 0,0 1-1,0 0 1,0 0-1,-1 0 1,1 0-1,-1 0 1,0 0-1,-1 0 1,1 1-1,-1-1 1,0 1-1,-1-1 1,1 1-1,-1 9 1,-1-9 68,0 0 1,0-1-1,-1 1 1,1 0-1,-1 0 1,-1-1-1,1 1 0,-1-1 1,0 0-1,0 0 1,0 0-1,-1 0 1,1 0-1,-1-1 1,-8 7-1,6-6-7,0 1 0,0-2 0,-1 1 0,0-1 0,0 0 0,0 0 0,-1-1 0,1 0 0,-1 0 0,-15 3 0,21-6-182,0 1 0,0-1 0,0 0 1,0 0-1,0 0 0,-1 0 0,1-1 0,-4 0 1,6 1 77,-1 0 1,1-1-1,-1 1 1,1 0-1,0 0 1,-1 0-1,1-1 1,-1 1-1,1 0 1,0-1 0,-1 1-1,1 0 1,-1-1-1,1 1 1,0-1-1,0 1 1,-1-1-1,1 1 1,0 0-1,0-1 1,-1 1-1,1-1 1,0 1 0,0-1-1,0 1 1,0-1-1,0 1 1,0-1-1,0 1 1,0-1-1,0 1 1,0-1-1,0 1 1,0-1-1,0 1 1,0-1 0,0 1-1,1-1 1,-1 0-1,6-10-382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0.676"/>
    </inkml:context>
    <inkml:brush xml:id="br0">
      <inkml:brushProperty name="width" value="0.05" units="cm"/>
      <inkml:brushProperty name="height" value="0.05" units="cm"/>
    </inkml:brush>
  </inkml:definitions>
  <inkml:trace contextRef="#ctx0" brushRef="#br0">1 18 17332,'13'83'1540,"-7"-39"-1008,2 1 1,2-1-1,16 43 1,-24-82-455,0 0 0,0 0 0,0-1 0,1 1 0,0 0 0,0-1 1,0 0-1,6 7 0,-8-11-57,-1 1 1,1-1-1,0 1 0,0-1 1,-1 1-1,1-1 1,0 1-1,0-1 0,0 0 1,0 0-1,-1 1 1,1-1-1,0 0 1,0 0-1,0 0 0,0 0 1,0 0-1,0 0 1,0 0-1,-1 0 1,1 0-1,1-1 0,0 0 2,0 0-1,-1 0 0,1 0 0,0 0 1,-1 0-1,1-1 0,-1 1 1,0 0-1,1-1 0,-1 0 0,0 1 1,0-1-1,0 0 0,1-2 0,13-26 172,-1-2-1,-2 0 0,9-37 1,-10 31-61,30-70 1,-32 96-82,-8 12-50,-1-1 0,0 1 1,0 0-1,0 0 0,1 0 0,-1 0 0,0 0 1,0 0-1,0 0 0,1 0 0,-1 0 0,0 0 1,0 0-1,0 0 0,1 0 0,-1 0 0,0 0 0,0 1 1,0-1-1,0 0 0,1 0 0,-1 0 0,0 0 1,0 0-1,0 0 0,0 0 0,1 1 0,-1-1 1,0 0-1,0 0 0,0 0 0,0 0 0,0 1 0,0-1 1,0 0-1,1 0 0,5 29 146,-1 76 107,-6-74-105,2-1 1,2 1-1,10 55 0,-12-84-124,-1-1 0,0 1 0,1-1 0,-1 1 0,0-1 0,1 1 0,0-1 0,-1 0 0,1 1 0,0-1 0,0 0 0,0 0 0,0 1 0,0-1 0,0 0 0,0 0 0,0 0 0,0 0 0,1 0 0,-1 0 0,3 1 0,-3-2-2,1 0-1,-1 0 1,0 0 0,1 0-1,-1-1 1,0 1 0,1 0-1,-1-1 1,0 1 0,1-1-1,-1 1 1,0-1 0,0 0-1,0 1 1,1-1 0,-1 0-1,0 0 1,0 0 0,1-1-1,7-8 129,-1 0 0,1-1 0,11-21-1,-15 25-98,60-107 583,21-32-317,-85 144-320,1-1 0,-1 1 1,1 0-1,0 0 0,-1-1 1,1 1-1,0 0 0,0 1 1,1-1-1,-1 0 0,0 0 1,1 1-1,-1 0 0,4-2 1,-6 3-1,1 0 0,-1 0 0,1 0 0,-1 0 0,1 0 0,-1 0 0,1 0 0,0 0 0,-1 1-1,1-1 1,-1 0 0,1 0 0,-1 0 0,1 1 0,-1-1 0,1 0 0,-1 1 0,0-1 0,1 0 0,-1 1 0,1-1 0,-1 0 0,0 1 0,1 0 0,1 2-2,-1-1 0,0 1-1,0-1 1,0 1 0,0-1 0,0 1-1,0 4 1,7 47-148,-1 0 1,-4 0-1,-3 67 0,1-120 121,-1-1 1,0 1-1,-1 0 0,1 0 0,0 0 0,0-1 0,0 1 0,0 0 0,-1 0 0,1-1 0,0 1 0,-1 0 0,1 0 0,0-1 0,-1 1 0,1 0 0,-1-1 1,1 1-1,-1-1 0,1 1 0,-1-1 0,0 1 0,1-1 0,-1 1 0,0-1 0,1 1 0,-1-1 0,0 0 0,0 1 0,1-1 0,-2 0 0,0 0 10,0 0 0,0 0-1,0 0 1,1 0 0,-1-1-1,0 1 1,0 0 0,0-1-1,1 0 1,-1 1 0,0-1-1,1 0 1,-1 0 0,-2-2-1,-25-24-319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1.130"/>
    </inkml:context>
    <inkml:brush xml:id="br0">
      <inkml:brushProperty name="width" value="0.05" units="cm"/>
      <inkml:brushProperty name="height" value="0.05" units="cm"/>
    </inkml:brush>
  </inkml:definitions>
  <inkml:trace contextRef="#ctx0" brushRef="#br0">0 1 16916,'5'0'1448,"5"7"-1368,5 2-624,3-1 1472,4 5-944,6 0-184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1.525"/>
    </inkml:context>
    <inkml:brush xml:id="br0">
      <inkml:brushProperty name="width" value="0.05" units="cm"/>
      <inkml:brushProperty name="height" value="0.05" units="cm"/>
    </inkml:brush>
  </inkml:definitions>
  <inkml:trace contextRef="#ctx0" brushRef="#br0">79 326 16019,'-7'20'686,"-48"164"3600,50-158-3878,0 0 0,2 0 0,1 1 0,1-1 1,2 32-1,0-52-304,0 1 1,0-1-1,1 0 0,-1 0 1,4 7-1,-5-12-83,0 0 0,0 0 0,1-1-1,-1 1 1,0 0 0,1 0-1,-1 0 1,1 0 0,0-1 0,-1 1-1,1 0 1,-1 0 0,1-1 0,0 1-1,0 0 1,-1-1 0,1 1 0,0-1-1,0 1 1,0-1 0,0 1-1,-1-1 1,1 0 0,0 0 0,0 1-1,0-1 1,0 0 0,0 0 0,0 0-1,0 0 1,0 0 0,0 0-1,0 0 1,0 0 0,0 0 0,0 0-1,0-1 1,0 1 0,-1 0 0,1-1-1,0 1 1,0-1 0,0 1 0,0-1-1,1 0 1,4-4 58,-1 0-1,1 0 1,-1 0 0,0-1 0,0 1-1,0-1 1,5-10 0,27-52 359,-25 44-280,21-41 138,-3-2 0,-3 0 0,-3-2 1,-3-1-1,-3-1 0,12-98 0,-30 130-237,-5 26-41,5 13-18,-1 0 0,1 0 0,-1 0 0,1 0 0,0 0-1,-1 1 1,1-1 0,-1 0 0,1 0 0,0 0 0,-1 0 0,1 0 0,0 1 0,-1-1 0,1 0 0,0 0 0,-1 0 0,1 1 0,0-1 0,-1 0 0,1 1 0,0-1 0,0 0 0,-1 1-1,1-1 1,0 0 0,0 1 0,0-1 0,-1 0 0,1 1 0,0-1 0,0 1 0,-4 8-8,1 0 0,-1 1-1,2-1 1,-1 1 0,2-1-1,-1 1 1,1 0 0,1 0 0,0 17-1,0-9-3,-1 20-21,2 1 0,7 43-1,-6-69-67,0 1 1,1-1-1,1 0 0,0 0 0,1 0 0,1-1 0,0 0 0,0 0 0,14 19 0,-16-26 70,0 0 1,1-1 0,-1 0-1,1 0 1,-1 0-1,1-1 1,0 1 0,1-1-1,-1 0 1,0-1 0,1 1-1,0-1 1,7 2-1,28 4-231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9.447"/>
    </inkml:context>
    <inkml:brush xml:id="br0">
      <inkml:brushProperty name="width" value="0.05" units="cm"/>
      <inkml:brushProperty name="height" value="0.05" units="cm"/>
    </inkml:brush>
  </inkml:definitions>
  <inkml:trace contextRef="#ctx0" brushRef="#br0">1 269 12963,'0'1'45,"1"0"0,-1 0 0,0 0 0,1 0 0,-1 0 0,1 0 1,-1-1-1,1 1 0,0 0 0,-1 0 0,1-1 0,0 1 0,-1 0 0,1-1 1,0 1-1,0-1 0,0 1 0,0-1 0,0 1 0,-1-1 0,3 1 0,23 8 6,21 0-1,0-2 0,1-2 0,92-3 0,-5 1 172,447 2 938,0-31-916,-58 2-161,793-82 83,-4 9-112,-584 53-34,-85 16-128,-432 31 51,219 32 1,-347-24 44,200 23 59,-197-27-143,108-6 0,-191-1 91,-1 0-1,1 0 1,0 0 0,-1 0 0,1-1 0,-1 0-1,1 1 1,-1-1 0,1-1 0,-1 1 0,1 0 0,-1-1-1,0 0 1,0 0 0,0 0 0,3-2 0,-3 0-3,-1 0 1,1-1-1,-1 1 0,0 0 1,2-7-1,-4 11 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06.448"/>
    </inkml:context>
    <inkml:brush xml:id="br0">
      <inkml:brushProperty name="width" value="0.05" units="cm"/>
      <inkml:brushProperty name="height" value="0.05" units="cm"/>
    </inkml:brush>
  </inkml:definitions>
  <inkml:trace contextRef="#ctx0" brushRef="#br0">1689 34 11570,'-14'-1'539,"1"1"1,-1 1-1,0 0 0,1 1 0,-1 0 0,-14 6 0,-16 1-14,14-4-309,0-2 0,0 0 0,-1-2 0,1-1 0,-1-2 0,1-1 0,0-1 0,0-2 0,-54-17 0,62 16-147,1 1-1,-2 1 0,1 1 1,0 0-1,-1 2 0,0 1 1,1 1-1,-42 4 0,-6 7 8,-102 29 0,-22 5 60,5-31 317,86-10-72,91-3-349,0 0 0,1 1 0,-1 0 1,0 1-1,1 0 0,-1 1 0,1 0 1,0 1-1,0 0 0,-11 9 0,16-10-38,0 0 0,1 0 0,0 1-1,0 0 1,1 0 0,-1 1 0,1-1 0,0 1-1,1 0 1,-1 0 0,1 0 0,0 0 0,1 0-1,-1 1 1,1 0 0,1-1 0,-1 1 0,1 0-1,0 7 1,0-7-12,0 1 0,1-1-1,0 0 1,0 1 0,1-1-1,0 1 1,0-1-1,1 0 1,0 0 0,0 0-1,1 0 1,0 0 0,0 0-1,1-1 1,-1 1 0,1-1-1,1 0 1,-1 0 0,1-1-1,0 1 1,0-1 0,1 0-1,-1 0 1,1-1 0,0 0-1,1 0 1,-1 0-1,13 5 1,3-1 0,2 0-1,-1-1 1,1-1-1,-1-2 0,38 3 1,124-3 29,-145-5-15,71 0 39,1-6-1,199-36 1,-217 21-38,185-36 34,-227 51-40,0 2-1,0 2 1,75 5 0,-63 6-98,-47-5 56,0 0 0,0-1 0,1-1 0,-1-1 0,0-1 0,0 0 0,31-7 0,-20-1 55,1-3 0,-2 0 0,0-1 0,0-2 0,-1-1 0,-1-1 0,-1-1 0,35-33 0,-58 50 15,0 0 0,0 0 0,0 0 0,0 0 0,0 0 0,0 0 0,0 0 0,-1 0 0,1-1 0,0 1 0,-1 0 0,1 0 0,-1-1 0,1 1 0,-1 0 0,0-1 0,1-1 0,-1 2 5,0 0 0,-1 0 0,1 0 0,0 1 0,-1-1 0,1 0 0,0 0 0,-1 0 0,1 0 1,-1 0-1,1 0 0,-1 1 0,0-1 0,1 0 0,-1 1 0,0-1 0,1 0 0,-3 0 0,-3-3 108,-1 0-1,1 1 0,-1 0 1,0 1-1,-9-3 1,3 1-41,-62-22 548,-123-39-1039,148 51-161,-104-13 0,86 20 201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10.919"/>
    </inkml:context>
    <inkml:brush xml:id="br0">
      <inkml:brushProperty name="width" value="0.05" units="cm"/>
      <inkml:brushProperty name="height" value="0.05" units="cm"/>
    </inkml:brush>
  </inkml:definitions>
  <inkml:trace contextRef="#ctx0" brushRef="#br0">121 477 13139,'6'1'313,"-1"0"-1,1 0 1,0 1 0,-1-1 0,1 1 0,-1 0-1,10 6 1,8 2 203,-2-2-399,1-1 1,0-2 0,0 0-1,0-1 1,1-1 0,0-1-1,-1-1 1,1-1-1,0-1 1,0-1 0,-1-1-1,0-1 1,1-1 0,30-12-1,5-4 198,-16 4 45,66-15 0,-94 29-318,1 0 0,0 1 0,-1 1 0,1 1 0,0 0 0,0 0 1,-1 2-1,25 4 0,17 9-22,-23-5 10,54 8 0,-74-17-23,-1 0-1,1 0 0,0-2 0,0 1 0,0-2 0,-1 0 0,24-6 0,-3-4 16,-1-2-1,0-1 1,35-24 0,-33 19 0,73-31 1,-95 46-17,1 1 0,1 0 0,-1 1 1,0 1-1,1 0 0,-1 1 0,1 0 0,0 1 0,23 3 1,10 7 74,-38-8-36,0 1-1,0-1 1,0-1 0,0 0-1,1 0 1,-1-1 0,1 0-1,-1 0 1,0-1 0,1 0-1,13-4 1,-10 0-7,1 1 0,0 0 0,-1 1-1,24-2 1,-28 5-40,0 0 0,0 1 0,0 0 0,-1 0 0,1 1 0,0 0 0,-1 1 0,14 5 0,-6-1 5,1-1 0,-1 0 0,34 6 0,-41-11-1,0 0 0,0-1 0,0 0-1,0 0 1,0-1 0,0 0 0,0-1 0,-1 0 0,15-5-1,89-43-22,-46 19 9,-17 20 68,-48 8-44,1 0 1,-2 1-1,1-1 0,0 0 1,0 0-1,-1 1 0,0-1 1,1 0-1,-1 0 0,-1-5 1,2 2 11,-1-12 80,1 0 1,-2 1-1,-3-20 0,3 29-23,0 1-1,-1-1 1,0 1-1,0-1 0,-1 1 1,0 0-1,0 0 1,0 0-1,-8-10 1,8 15-52,1 0 1,0-1 0,-1 2-1,0-1 1,1 0-1,-1 0 1,0 1 0,0-1-1,0 1 1,0 0 0,0 0-1,0 0 1,0 1-1,0-1 1,0 1 0,-1-1-1,1 1 1,-6 1 0,-8 0-68,0 1-1,-24 6 1,4-2-32,-426 56-368,169-32 224,102-14 148,72 3 79,87-12 6,-1-2 0,0 0 0,-1-3 0,1-1-1,-49-4 1,12-7 43,-128-2 0,178 12-16,-1-1 0,0-1-1,0-2 1,1 0 0,0-1-1,0-1 1,0-1-1,-38-18 1,48 21-42,0-1 0,-1 1 0,1 1 0,-1 0 0,0 1 0,0 1 0,0-1 0,0 2 0,0 0 0,-1 0 0,1 1 0,-15 3 0,-8 4-21,-1 2 0,-56 24 0,69-25 11,-7 1 6,25-9-9,0 0 0,0 1 0,0-1 0,1 1 0,-10 5 0,12-5-13,0-1 0,0 1 0,1 0-1,-1 0 1,0-1 0,1 1-1,0 0 1,-1 0 0,1 1 0,0-1-1,0 0 1,0 0 0,0 1-1,0-1 1,1 0 0,-1 4 0,-3 21-734,2 0 0,1 0 0,2 0 0,6 49 0,-7-73 666,0 0 0,0 0 0,1 0-1,0 0 1,-1 0 0,1 0 0,0-1 0,1 1-1,-1 0 1,2 3 0,7-1-371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6:25:48.939"/>
    </inkml:context>
    <inkml:brush xml:id="br0">
      <inkml:brushProperty name="width" value="0.025" units="cm"/>
      <inkml:brushProperty name="height" value="0.025" units="cm"/>
    </inkml:brush>
  </inkml:definitions>
  <inkml:trace contextRef="#ctx0" brushRef="#br0">157 957 10762,'-50'0'481,"3"-3"2113,11-13-1217,16-7 33,16-7 447,4-12-127,38-11-449,21-15-128,29-11-96,20-13-352,25-3-481,9-2-224,5 3-1537,1 4-1730,-12 3-673,-16 0-2178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51.833"/>
    </inkml:context>
    <inkml:brush xml:id="br0">
      <inkml:brushProperty name="width" value="0.05" units="cm"/>
      <inkml:brushProperty name="height" value="0.05" units="cm"/>
    </inkml:brush>
  </inkml:definitions>
  <inkml:trace contextRef="#ctx0" brushRef="#br0">141 30 8210,'0'0'99,"0"0"0,0 0 1,0 0-1,0-1 0,0 1 1,0 0-1,0 0 0,0 0 1,0-1-1,0 1 1,0 0-1,0 0 0,0 0 1,0 0-1,-1-1 0,1 1 1,0 0-1,0 0 0,0 0 1,0 0-1,0-1 0,0 1 1,0 0-1,-1 0 0,1 0 1,0 0-1,0 0 0,0-1 1,0 1-1,0 0 0,-1 0 1,1 0-1,0 0 0,0 0 1,0 0-1,-1 0 0,1 0 1,0 0-1,0 0 0,0 0 1,-1 0-1,1 0 0,-11 5 1529,-8 10-695,9-4-698,1 1 0,0 0-1,1 0 1,0 1 0,1 0 0,1 1 0,0-1-1,1 1 1,-7 28 0,3-4 0,2 0 0,-2 62 0,8-82-147,1 0 1,1 0-1,1 0 1,0 0 0,2 0-1,0 0 1,8 22 0,-9-32-53,1 0 0,0 0 0,0 0 0,1-1 0,0 1 0,0-1 0,9 9 0,-10-12-7,0 0 1,1-1 0,-1 1 0,1-1 0,0 0-1,0 0 1,0 0 0,1-1 0,-1 0-1,0 0 1,1 0 0,7 1 0,-6-3 13,1 1 0,0-1-1,0 0 1,0-1 0,-1 0 0,1 0 0,0-1 0,-1 1 0,1-2 0,-1 1-1,0-1 1,1 0 0,-1-1 0,-1 0 0,1 0 0,8-6 0,-2-1 81,1 0 1,-1-1 0,-1-1-1,0 0 1,-1 0 0,12-18 0,-10 8 121,0 0 0,-1-1 1,-1-1-1,-2 0 0,0 0 1,-2-1-1,-1 0 1,-1 0-1,-1-1 0,-1 1 1,-1-36-1,-2 55-219,0 0 0,-1 0 0,0-1 1,0 1-1,0 0 0,-1 0 0,0 0 0,-1 0 0,1 1 0,-2-1 0,1 1 0,0-1 0,-1 1 0,0 0 1,-1 1-1,1-1 0,-1 1 0,0-1 0,-1 2 0,1-1 0,-1 0 0,0 1 0,0 0 0,0 1 0,-1-1 1,1 1-1,-1 0 0,0 1 0,0 0 0,0 0 0,0 0 0,0 1 0,0 0 0,-15 0 0,5 1-289,0 1 0,0 0 0,1 2-1,-1 0 1,0 0 0,1 2 0,-28 11 0,28-10-133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30.070"/>
    </inkml:context>
    <inkml:brush xml:id="br0">
      <inkml:brushProperty name="width" value="0.05" units="cm"/>
      <inkml:brushProperty name="height" value="0.05" units="cm"/>
    </inkml:brush>
  </inkml:definitions>
  <inkml:trace contextRef="#ctx0" brushRef="#br0">188 0 11002,'-6'0'372,"-1"0"0,0 1 0,1 0-1,-1 0 1,1 0 0,-1 1 0,1 0 0,0 0-1,0 1 1,0 0 0,0 0 0,0 0-1,0 1 1,-4 4 0,3-2-183,0 0-1,1 0 1,0 1-1,1 0 1,0 1-1,0-1 1,0 1-1,1 0 1,-5 11-1,2 2-153,1-1 0,1 1 1,0 1-1,2-1 0,0 1 0,2-1 0,2 39 0,0-40-29,1-1-1,1 1 0,7 24 1,-8-37-10,1 0 0,-1 0 0,1 0 0,1 0 0,-1 0 0,1-1 0,0 0 0,1 1 0,-1-1 0,1-1 0,9 10 0,-11-13 10,0 0 1,1 0 0,-1-1 0,0 1 0,1-1 0,-1 1-1,1-1 1,-1 0 0,1 0 0,-1-1 0,1 1-1,0-1 1,-1 1 0,1-1 0,0-1 0,-1 1 0,1 0-1,0-1 1,-1 0 0,1 1 0,0-2 0,-1 1-1,0 0 1,1-1 0,-1 1 0,0-1 0,0 0 0,4-2-1,3-4 46,0 0 0,0 0-1,-1 0 1,0-1 0,0-1-1,-1 1 1,7-12-1,-5 5 40,0-1 0,-1 0-1,-1 0 1,0-1 0,-2 0-1,0-1 1,-1 1 0,3-22-1,-6 29-25,-1 0 1,-1 0-1,0 0 0,0-1 0,-1 1 0,-4-18 0,3 22-24,0 1 0,0-1 0,-1 0 0,0 1 0,0 0-1,0 0 1,-1 0 0,0 0 0,0 0 0,0 1-1,-8-7 1,9 9-53,0 0 0,-1 1 0,1 0 0,-1-1 0,0 1 0,0 0 0,1 1 0,-1-1 0,0 1 0,0-1 0,-1 1 0,1 1 0,0-1 0,0 0 0,0 1 0,-1 0 0,1 0 0,0 0 0,0 1 0,-9 1 0,-3 3-225,1 0 1,-1 0-1,1 2 1,-14 7-1,23-11 191,-10 4-344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30.804"/>
    </inkml:context>
    <inkml:brush xml:id="br0">
      <inkml:brushProperty name="width" value="0.05" units="cm"/>
      <inkml:brushProperty name="height" value="0.05" units="cm"/>
    </inkml:brush>
  </inkml:definitions>
  <inkml:trace contextRef="#ctx0" brushRef="#br0">80 50 10738,'-1'0'124,"0"1"0,-1-1-1,1 0 1,0 1 0,-1-1 0,1 1-1,0 0 1,0-1 0,0 1-1,-1 0 1,1 0 0,0 0 0,0 0-1,0 0 1,0 0 0,0 0-1,1 0 1,-1 0 0,0 0 0,0 0-1,0 2 1,-13 30 926,14-33-1040,-10 30 318,1 0 0,2 1-1,2 0 1,0 0-1,0 58 1,5-67-217,1 1 1,1-1 0,1 1-1,1-1 1,1 0 0,1 0-1,1 0 1,18 37-1,-22-53-94,0 0-1,1 0 0,0-1 1,0 1-1,0-1 0,1 0 1,-1-1-1,1 1 0,0-1 1,1 0-1,-1 0 0,1 0 1,-1-1-1,9 3 0,-10-4 3,0-1 1,0 0-1,0 0 0,0 0 0,0-1 1,0 1-1,0-1 0,1 0 0,-1 0 1,0-1-1,0 1 0,0-1 0,0 0 1,0 0-1,0 0 0,0-1 0,0 0 1,0 1-1,0-1 0,-1 0 0,1-1 1,-1 1-1,5-5 0,2-2 73,-1-1-1,-1 0 1,1 0-1,-2-1 1,0 0-1,0 0 1,-1 0-1,0-1 1,-1 0 0,0-1-1,-1 1 1,0-1-1,-1 1 1,1-16-1,-1 4 124,0-1 0,-2 0 0,-1 0-1,-1 0 1,-1 1 0,-8-38 0,4 37 30,-1 0 1,-1 0-1,-15-29 0,19 45-188,0 0-1,-1 0 0,-1 1 0,1 0 1,-1 0-1,-1 0 0,1 1 0,-1 0 1,0 0-1,-1 1 0,-13-9 0,19 13-96,-1 1-1,1 0 1,-1 0 0,1 0-1,-1 0 1,1 0-1,-1 0 1,0 1-1,0 0 1,1-1 0,-1 1-1,0 0 1,0 0-1,1 0 1,-1 1-1,0-1 1,-2 2 0,0-1-33,0 2 0,0-1 0,0 1 1,0-1-1,1 1 0,-1 0 0,-4 5 1,-6 5-280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0:46.539"/>
    </inkml:context>
    <inkml:brush xml:id="br0">
      <inkml:brushProperty name="width" value="0.05" units="cm"/>
      <inkml:brushProperty name="height" value="0.05" units="cm"/>
    </inkml:brush>
  </inkml:definitions>
  <inkml:trace contextRef="#ctx0" brushRef="#br0">1463 5565 11955,'-1'6'1954,"-2"-7"-660,-5-16-178,-12-35-1238,17 42 385,-201-540 178,-257-1027 292,391 1307-645,-49-223 130,-6-437 227,115 112-40,13 640-122,-3 138-247,-1-1 1,-3 1-1,-1 0 0,-11-44 0,10 60-14,-2 1 0,0 0 0,-2 1 1,0 0-1,-2 0 0,0 1 0,-1 0 0,-18-20 0,14 21 115,0 1 0,-2 1 0,0 1-1,0 1 1,-2 0 0,0 1-1,0 2 1,-2 0 0,-30-13-1,24 11 79,20 10-75,-1-1-1,-18-6 1,63 52-1958,-28-32 1438,0 0 0,-1 1 0,6 10 0,-2 0-132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0:47.241"/>
    </inkml:context>
    <inkml:brush xml:id="br0">
      <inkml:brushProperty name="width" value="0.05" units="cm"/>
      <inkml:brushProperty name="height" value="0.05" units="cm"/>
    </inkml:brush>
  </inkml:definitions>
  <inkml:trace contextRef="#ctx0" brushRef="#br0">90 444 12147,'4'18'1860,"-3"-16"-637,0-12-236,-2-15-104,0 1 0,-2 0 1,-6-26-1,-2 8-483,-2 1 1,-24-52-1,33 84-368,1 4-20,1 1 1,0 0-1,0-1 1,1 1-1,-1-1 1,1 0-1,0 0 1,0 1-1,0-1 1,1-6 0,1 9-25,1-1 1,-1 1 0,1 0 0,0 0 0,0 0 0,0 0 0,0 0 0,0 1 0,5-4 0,3-2-27,-3 0 19,0 1 0,1 1-1,0-1 1,1 1-1,-1 1 1,1 0 0,0 0-1,0 0 1,0 1-1,1 1 1,-1-1-1,1 2 1,13-2 0,-5 2 7,0 2 0,0 0 1,0 1-1,0 1 0,0 1 1,21 7-1,-36-11 2,-1 1-1,1-1 1,-1 0-1,1 0 1,-1 0-1,1 0 0,0 0 1,-1-1-1,3 0 1,-4 1-5,-1 0-1,0 0 1,1 0-1,-1 0 1,1 0-1,-1 0 1,1 0 0,-1 0-1,1-1 1,-1 1-1,0 0 1,1 0 0,-1-1-1,1 1 1,-1 0-1,0 0 1,1-1-1,-1 1 1,0-1 0,1 1-1,-1 0 1,0-1-1,0 1 1,0 0 0,1-1-1,-1 1 1,0-1-1,0 1 1,0-1-1,0 1 1,0-1 0,1 1-1,-1-1 1,0 1-1,0 0 1,0-1 0,0 1-1,0-1 1,-1 1-1,1-1 1,0 1-1,0-1 1,0 1 0,0-1-1,0 1 1,-1 0-1,1-1 1,0 1 0,0-1-1,-1 1 1,1 0-1,0-1 1,-1 1 0,-3-3-136,0 2-48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0:48.875"/>
    </inkml:context>
    <inkml:brush xml:id="br0">
      <inkml:brushProperty name="width" value="0.05" units="cm"/>
      <inkml:brushProperty name="height" value="0.05" units="cm"/>
    </inkml:brush>
  </inkml:definitions>
  <inkml:trace contextRef="#ctx0" brushRef="#br0">0 525 12779,'45'37'2964,"75"94"-1312,24 24-876,-139-150-741,-1-1 1,0-1 0,1 1 0,0-1 0,0 1-1,0-1 1,10 4 0,-14-7-18,0 1 1,0-1-1,0 0 0,0 0 0,0 0 1,0 0-1,0 0 0,0 0 1,0 0-1,0 0 0,0 0 1,0 0-1,0 0 0,0-1 0,0 1 1,0 0-1,0-1 0,0 1 1,0-1-1,1 0 0,-1-1 18,1 1-1,-1-1 1,0 1-1,1-1 1,-1 0-1,0 0 1,0 0 0,0 0-1,0 0 1,-1 0-1,1 0 1,0 0-1,0-3 1,4-32 382,-2 1 0,-1-1 0,-4-48 0,0 32-62,0-83 284,-6-251-802,1 330-282,4 37 128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1:10.271"/>
    </inkml:context>
    <inkml:brush xml:id="br0">
      <inkml:brushProperty name="width" value="0.05" units="cm"/>
      <inkml:brushProperty name="height" value="0.05" units="cm"/>
    </inkml:brush>
  </inkml:definitions>
  <inkml:trace contextRef="#ctx0" brushRef="#br0">3630 5483 9802,'-7'-16'603,"1"-1"0,1 0 0,0 1 0,2-1 0,-3-22 0,2-86 1654,4 100-2205,-4-352 658,-25 1 105,-8 54-468,-19-145-238,-40 8 26,71 380-86,-36-78 1,-46-71 1,-8-18-14,-64-293-53,115 323 20,26 105-2,-4 2-1,-5 2 1,-5 2 0,-5 2 0,-73-101 0,111 177 3,-193-256 23,196 265-24,0 1 1,-1 1 0,-1 0-1,-1 1 1,0 2-1,-1-1 1,0 2-1,-1 1 1,0 1 0,-1 0-1,0 2 1,0 0-1,-47-8 1,-178-11 77,159 20 104,-108-20 1,-218-96 463,364 106-579,-1 2 0,-1 3 0,0 2 0,-1 2 0,-65-2 0,54 10 28,34 1-37,0-1-1,-45-7 1,66 5-49,0 0 1,0 0-1,0-1 1,0 0-1,0-1 1,1 0-1,0 0 0,-1-1 1,2 0-1,-1 0 1,0-1-1,-7-8 1,-46-58 69,48 55-72,0 0 0,-1 1 0,0 1 0,-33-26 0,45 40-53,0-1 0,0 1 0,0 0 0,0 0-1,-1 0 1,1 0 0,-1 0 0,1 0 0,-1 0-1,1 1 1,-1-1 0,1 1 0,-1 0 0,1 0-1,-1 0 1,1 0 0,-5 1 0,1 1-683,-1 0 0,1 1 1,0-1-1,0 1 0,-7 5 0,13-8 691,-11 6-733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1:10.829"/>
    </inkml:context>
    <inkml:brush xml:id="br0">
      <inkml:brushProperty name="width" value="0.05" units="cm"/>
      <inkml:brushProperty name="height" value="0.05" units="cm"/>
    </inkml:brush>
  </inkml:definitions>
  <inkml:trace contextRef="#ctx0" brushRef="#br0">25 473 13275,'-10'-20'2711,"3"-22"-1977,3 0 0,0-80 0,4 116-662,0 5-67,1 1 1,-1-1-1,0 0 0,0 1 1,0-1-1,0 0 1,0 0-1,1 1 0,-1-1 1,0 1-1,1-1 1,-1 0-1,0 1 0,1-1 1,-1 1-1,1-1 1,-1 0-1,1 1 0,-1 0 1,1-1-1,-1 1 1,1-1-1,0 1 0,-1 0 1,1-1-1,0 1 1,-1 0-1,1-1 0,0 1 1,0 0-1,27-3-32,-10 1 14,4-3 9,-1 0 1,0-2 0,0-1-1,0 0 1,-1-2 0,0 0-1,20-14 1,120-99-1103,-152 116 961,-5 4 81,-2 3 48,0-1 1,-1 0 0,1 0 0,0 1 0,0-1 0,-1 0-1,1 1 1,0-1 0,0 1 0,0-1 0,0 1 0,0-1 0,0 1-1,0 0 1,0 0 0,0-1 0,0 1 0,0 0 0,0 0 0,0 0-1,0 0 1,0 0 0,1 0 0,9 6-303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14.532"/>
    </inkml:context>
    <inkml:brush xml:id="br0">
      <inkml:brushProperty name="width" value="0.05" units="cm"/>
      <inkml:brushProperty name="height" value="0.05" units="cm"/>
    </inkml:brush>
  </inkml:definitions>
  <inkml:trace contextRef="#ctx0" brushRef="#br0">15615 7927 13643,'-7'-2'251,"0"-1"0,0 1 0,0 1 1,0-1-1,0 1 0,0 0 0,0 1 0,0 0 0,-10 1 0,-66 10 518,81-10-754,-58 9 5,-203 42 1023,195-35-422,-118 47 0,61-12-382,-188 109 1,296-149-240,1 0 0,0 0 0,0 2 0,2 0 0,-1 1 1,-18 25-1,15-15-37,2 1 0,0 1 1,-20 49-1,9 0-116,4 1 0,-21 113 0,-40 486-589,57-387 559,-34 152 153,37-322 75,-64 193 0,62-245 30,-3 0 1,-63 103-1,-102 106 182,116-180-123,-5-5 0,-4-3 1,-3-3-1,-4-5 0,-4-4 1,-3-4-1,-210 111 1,48-62 157,205-99-253,-1-3 1,-99 18-1,59-23-3,-154 1 0,-100-24-126,-674-99-359,10-72 312,594 85-50,4-19-1,-540-222 0,-401-312-860,523 97 489,245 68 563,528 428-5,-867-785-20,356 293 22,109 39 26,377 405-6,-307-376 145,143 167-36,-330-455-26,212 160-183,57-30 37,-95-349-80,354 817 97,9-4 0,6 0 0,-25-278 0,39-539-57,67 437 8,-22 426 45,6 0-1,52-159 0,-59 236 2,1 2 1,3 0-1,1 1 0,36-52 1,-39 69-4,2 1 0,1 1-1,2 1 1,0 1 0,2 2 0,56-42 0,211-111-102,-218 138 121,1 4-1,83-26 0,-127 51-9,0 2 0,1 2 0,65-5 1,100 12-67,-140 1 73,-20-2-3,0-1 0,0-2 1,0-2-1,71-17 1,-109 21 19,19-2-340,-19 3 328,-1 0 0,1 0 0,-1 0 0,0 0 0,1 0 1,-1 0-1,1 1 0,-1-1 0,0 0 0,1 0 0,-1 0 0,0 0 0,1 1 0,-1-1 0,1 0 0,-1 0 0,0 1 0,0-1 0,1 0 0,-1 1 0,0-1 0,0 0 1,1 1-1,-1-1 0,0 0 0,0 1 0,0-1 0,1 1 0,-1-1 0,0 0 0,0 1 0,0-1 0,0 1 0,0-1 0,0 0 0,0 1 0,0-1 0,0 1 0,0-1 1,0 1-1,0-1 0,-1 1 0,0 4-148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15.170"/>
    </inkml:context>
    <inkml:brush xml:id="br0">
      <inkml:brushProperty name="width" value="0.05" units="cm"/>
      <inkml:brushProperty name="height" value="0.05" units="cm"/>
    </inkml:brush>
  </inkml:definitions>
  <inkml:trace contextRef="#ctx0" brushRef="#br0">1 4 11418,'4'1'285,"1"0"-1,0 0 0,-1-1 1,1 1-1,0-1 0,0-1 0,-1 1 1,1-1-1,5 0 0,5-1-138,37 0 151,-1 2 1,80 10-1,-129-9-276,-1-1-1,0 0 0,0 1 0,0-1 1,0 1-1,0-1 0,0 1 1,0 0-1,0-1 0,0 1 1,0 0-1,-1 0 0,1-1 0,0 1 1,0 0-1,-1 0 0,1 0 1,0 0-1,-1 0 0,1 0 1,-1 0-1,0 0 0,1 0 0,-1 0 1,0 1-1,1-1 0,-1 0 1,0 0-1,0 0 0,0 0 1,0 1-1,0-1 0,-1 1 0,1 9 149,-1 0-1,-5 19 1,3-12 9,-10 63 627,-3-1 0,-4 0-1,-44 117 1,54-174-504,-16 27-1,24-45-290,-1 0 0,-1 0 0,1 0 1,-1-1-1,1 1 0,-1-1 0,0 0 0,-1-1 1,1 1-1,-1 0 0,-6 3 0,11-7-21,-1 0 1,1 1-1,-1-1 1,1 0-1,0 0 0,-1 1 1,1-1-1,-1 0 0,1 0 1,-1 0-1,1 0 0,-1 1 1,1-1-1,-1 0 1,1 0-1,-1 0 0,1 0 1,-1 0-1,1 0 0,-1 0 1,1 0-1,-1-1 0,1 1 1,-1 0-1,1 0 1,-1 0-1,1 0 0,-1-1 1,1 1-1,-1 0 0,1-1 1,0 1-1,-1 0 0,1-1 1,0 1-1,-1 0 1,1-1-1,0 1 0,-1-1 1,1 1-1,0 0 0,-1-1 1,1 1-1,0-2 0,0 1 2,-1 0-1,1-1 0,0 1 1,0 0-1,0-1 0,0 1 1,1-1-1,-1 1 0,0 0 0,0-1 1,1 1-1,-1 0 0,1-1 1,0-1-1,14-16-185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16.200"/>
    </inkml:context>
    <inkml:brush xml:id="br0">
      <inkml:brushProperty name="width" value="0.05" units="cm"/>
      <inkml:brushProperty name="height" value="0.05" units="cm"/>
    </inkml:brush>
  </inkml:definitions>
  <inkml:trace contextRef="#ctx0" brushRef="#br0">0 101 16115,'3'0'1137,"-1"0"-1038,0 0 1,0 0 0,0 0 0,0 0 0,0-1 0,0 1 0,0 0 0,0-1 0,0 1 0,3-3 0,4-1-55,153-63 259,-144 61-301,-1 1 1,1 1 0,0 0-1,0 1 1,0 1 0,1 1 0,27 2-1,-42-1 1,0 1 0,0 0 0,-1 0 0,1 0 0,0 0 0,0 0 0,-1 1 0,1-1 0,-1 1 0,0 0 0,1 0 0,-1 1 0,0-1 0,0 1 0,0-1 0,-1 1 0,1 0 0,-1 0 0,1 0 0,-1 1 0,0-1 0,0 0 0,0 1 0,-1-1 0,1 1 0,-1 0 0,0-1 0,0 1 0,1 6 0,0 4 80,-1 0-1,0 0 1,-1 1 0,-1-1 0,0 0-1,-1 0 1,-3 15 0,-5 15 182,-2-1 0,-2 0 0,-2-1 0,-1-1 1,-3 0-1,-32 51 0,46-82-249,0-2 1,-1 1-1,0-1 0,0 0 1,-1 0-1,-11 8 0,16-14-18,0-1-1,0 1 1,0-1-1,0 0 1,0 0-1,-6 1 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52.942"/>
    </inkml:context>
    <inkml:brush xml:id="br0">
      <inkml:brushProperty name="width" value="0.05" units="cm"/>
      <inkml:brushProperty name="height" value="0.05" units="cm"/>
    </inkml:brush>
  </inkml:definitions>
  <inkml:trace contextRef="#ctx0" brushRef="#br0">219 48 14163,'-3'0'152,"-1"0"-1,0 0 1,1 0 0,-1 1-1,0-1 1,1 1 0,-1 0-1,1 0 1,-1 0 0,1 0-1,0 1 1,-1-1 0,1 1-1,0 0 1,0 0 0,0 0-1,0 1 1,0-1-1,1 1 1,-1-1 0,-3 6-1,-5 6 5,0 0-1,1 1 0,-9 16 0,4-4 9,2 2-1,0 0 1,2 1 0,2 0 0,0 0-1,-6 50 1,11-56-109,2 1-1,1 0 0,1 0 1,1-1-1,1 1 1,1 0-1,1-1 1,14 45-1,-12-54-38,0 0 0,1-1-1,1 0 1,0 0 0,1-1 0,19 24-1,-23-32-9,1 0 0,-1 0 0,1 0 0,0-1 0,0 0 0,0 0 0,11 5 0,-13-7-1,0-1-1,0 0 0,0 0 1,1 0-1,-1 0 0,0 0 1,1-1-1,-1 0 0,0 0 1,0 0-1,1-1 0,-1 1 1,8-3-1,-7 1 5,0 0 0,0 0 0,0-1 0,0 0 0,0 0 0,-1 0 1,0-1-1,1 1 0,-1-1 0,-1 0 0,1 0 0,0-1 0,5-8 0,2-6 21,-1 0-1,10-24 1,1-11 135,-2 0 0,23-108-1,-35 124-33,-2 0 0,-2 1 0,-1-1 0,-2-1 0,-6-52 0,4 82-152,0-1-1,0 0 0,-1 1 0,0-1 1,0 1-1,-1 0 0,0 0 1,-1 0-1,0 1 0,-11-15 0,12 19-31,1 0-1,-1 1 1,0 0 0,0-1-1,0 1 1,0 0-1,0 1 1,-1-1-1,1 1 1,-1 0-1,0 0 1,1 0 0,-1 1-1,0 0 1,0 0-1,0 0 1,0 0-1,0 1 1,0 0-1,-1 0 1,1 0-1,-7 2 1,-24 7-322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49.726"/>
    </inkml:context>
    <inkml:brush xml:id="br0">
      <inkml:brushProperty name="width" value="0.05" units="cm"/>
      <inkml:brushProperty name="height" value="0.05" units="cm"/>
    </inkml:brush>
  </inkml:definitions>
  <inkml:trace contextRef="#ctx0" brushRef="#br0">2 4 13515,'0'0'69,"0"1"0,0-1 0,-1 0 0,1 0 0,0 1 0,0-1 0,0 0 0,0 1 0,0-1 0,0 0 0,-1 0 0,1 1 0,0-1 0,0 0 0,0 1 0,0-1 0,0 0 0,0 1 0,0-1 0,0 0 0,0 1 0,1-1 0,-1 0 0,0 1 0,0-1 0,0 0 0,0 0 0,0 1 0,0-1 0,1 0 0,-1 1 0,0-1 0,0 0 0,1 0 0,-1 1 0,0-1 0,0 0 0,1 0 0,-1 0 0,0 0 0,0 1 0,1-1 0,-1 0 0,0 0 0,1 0 0,-1 0 0,0 0 0,1 0 0,-1 0 0,0 0 0,0 0 0,1 0 0,-1 0 0,0 0 0,1 0 0,-1 0 0,0 0 0,1 0 0,-1 0 0,0 0 0,1 0 0,-1 0 0,1-1 0,4 2-75,40 4 541,54 15 0,14 2-319,-67-17-136,1-1-1,0-3 1,0-1 0,0-3 0,0-1 0,55-13 0,-99 16-68,235-43 1405,-211 42-1228,0 1-1,0 0 1,0 2-1,-1 2 0,1 0 1,49 13-1,-49-7-35,37 18 0,11 4 71,-74-30-231,0-1 0,0 1 0,0-1 0,0 1 0,0-1 0,0 0 0,0 0 0,0 1 0,0-1 0,0 0 0,0 0 0,0 0 0,0 0 0,0 0 0,1-1 0,-1 1 0,0 0 0,0 0 0,0-1 0,0 1 0,0-1 0,0 1 0,-1 0 0,1-1 0,0 0 0,0 1 0,0-1 0,0 0 0,-1 1 0,1-1 0,0 0 0,0 0 0,-1 0 0,1 1 0,-1-1 0,1 0 0,-1 0 0,1-2 0,0 0-63,0 0 0,-1 0 0,1 0 1,-1 0-1,0 0 0,0 0 0,0 0 0,0 0 0,-1-1 0,1 1 1,-2-4-1,-4-2-137,-3 3-62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51.199"/>
    </inkml:context>
    <inkml:brush xml:id="br0">
      <inkml:brushProperty name="width" value="0.05" units="cm"/>
      <inkml:brushProperty name="height" value="0.05" units="cm"/>
    </inkml:brush>
  </inkml:definitions>
  <inkml:trace contextRef="#ctx0" brushRef="#br0">56 167 12747,'-32'29'1719,"29"-26"-1491,1-1-1,-1 1 0,1 0 0,0 0 0,0 0 0,0 0 1,0 1-1,0-1 0,-1 6 0,3-9-169,0 1 0,1 0 0,-1-1 0,0 1 0,1-1 0,-1 1 0,0-1 0,1 1 0,-1 0-1,0-1 1,1 0 0,-1 1 0,1-1 0,-1 1 0,1-1 0,0 1 0,-1-1 0,1 0 0,-1 1 0,1-1 0,0 0 0,-1 0-1,1 0 1,-1 1 0,1-1 0,0 0 0,-1 0 0,1 0 0,0 0 0,-1 0 0,1 0 0,0 0 0,-1 0 0,2-1 0,31 1 543,-30-1-473,74-6 723,77-17 1,76-27-715,-151 32-114,22-6-24,185-36 85,-237 54-57,0 2 0,1 2 1,93 7-1,-112 0 31,-1-2 0,0-1 0,0-1 0,1-1 0,-1-2 0,0-1 0,34-10 0,-43 8 35,0-1 71,29-5 0,-45 11-140,1 1-1,-1-1 1,0 1-1,1 0 1,-1 0-1,0 0 1,0 1-1,1 0 0,-1 0 1,0 0-1,6 3 1,1 3-126,-12-7 92,0 0-1,0 0 0,0 0 0,0 0 1,0 0-1,0 0 0,0 0 1,0 0-1,0 1 0,0-1 1,0 0-1,0 0 0,0 0 1,0 0-1,0 0 0,0 0 1,0 0-1,0 0 0,0 0 1,0 1-1,0-1 0,0 0 0,0 0 1,0 0-1,0 0 0,0 0 1,0 0-1,0 0 0,0 0 1,0 0-1,0 1 0,0-1 1,0 0-1,0 0 0,0 0 1,0 0-1,0 0 0,-1 0 1,1 0-1,0 0 0,0 0 1,0 0-1,0 0 0,0 0 0,0 0 1,0 0-1,0 0 0,0 0 1,-1 0-1,1 0 0,0 0 1,0 0-1,-23 1-567,8-3 328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2.543"/>
    </inkml:context>
    <inkml:brush xml:id="br0">
      <inkml:brushProperty name="width" value="0.05" units="cm"/>
      <inkml:brushProperty name="height" value="0.05" units="cm"/>
    </inkml:brush>
  </inkml:definitions>
  <inkml:trace contextRef="#ctx0" brushRef="#br0">224 42 17724,'1'-2'168,"0"0"-1,1 0 1,-1 0 0,-1 0-1,1 0 1,0 0 0,0-1-1,-1 1 1,1 0 0,-1-1 0,0 1-1,0-5 1,0 7-138,0-1 1,0 1-1,0-1 1,0 1-1,0 0 0,-1-1 1,1 1-1,0-1 0,0 1 1,-1 0-1,1-1 0,0 1 1,0 0-1,-1-1 1,1 1-1,0 0 0,-1 0 1,1-1-1,0 1 0,-1 0 1,1 0-1,0-1 0,-1 1 1,1 0-1,-1 0 1,0 0-1,0 0 45,-1 0 1,1 0-1,-1 0 1,0 0-1,1 0 0,-1 0 1,1 1-1,-1-1 0,1 1 1,-1-1-1,-2 2 1,-3 3 103,0-1 1,0 1 0,0 0-1,1 1 1,0 0 0,0 0 0,0 0-1,0 0 1,-6 11 0,-4 9 1,-18 34 0,20-31-152,1 0 1,1 1-1,2 1 1,1 0-1,1 0 1,2 1-1,1 0 1,1 0-1,2 42 0,2-67-25,0-1-1,1 1 0,0 0 0,0-1 0,1 0 0,0 1 0,0-1 0,0 0 0,1 0 0,5 9 0,-7-13-2,1 0 0,-1 0 0,1 0 1,0 0-1,0 0 0,0-1 0,0 1 0,0-1 0,0 1 0,0-1 1,1 0-1,-1 0 0,0 0 0,1 0 0,-1 0 0,1-1 1,-1 1-1,1-1 0,-1 1 0,1-1 0,-1 0 0,1 0 0,0 0 1,-1 0-1,1-1 0,-1 1 0,1-1 0,-1 1 0,4-2 0,4-2 7,0 0-1,0-1 1,0 0-1,-1-1 1,0 0-1,0 0 1,0-1-1,12-12 1,2-4 32,31-43-1,-38 46 12,21-38-1,-34 53-40,0-1 1,0 0-1,-1 0 0,0 0 1,0 0-1,0 0 0,-1 0 0,1 0 1,-2-1-1,1 1 0,-1 0 1,0-8-1,0 14-9,0-1 1,0 0-1,0 0 1,0 0-1,-1 0 0,1 0 1,0 0-1,-1 0 1,1 0-1,-1 1 1,1-1-1,-1 0 0,1 0 1,-1 0-1,1 1 1,-1-1-1,0 0 0,1 1 1,-1-1-1,0 1 1,0-1-1,1 1 1,-1-1-1,0 1 0,0-1 1,0 1-1,0 0 1,0-1-1,1 1 0,-1 0 1,0 0-1,0 0 1,0 0-1,0 0 1,0 0-1,0 0 0,0 0 1,0 0-1,0 0 1,0 0-1,0 1 0,0-1 1,1 0-1,-1 1 1,0-1-1,0 0 1,-1 1-1,-4 2-1,0 0 1,0 1-1,0-1 1,1 1-1,-8 6 1,0 1-5,1 0 1,0 1 0,0 1-1,2 0 1,-1 1 0,2 0 0,0 1-1,0-1 1,1 2 0,-8 23 0,11-8-6,5-30 9,0-1 0,0 1 0,0 0 0,0 0 0,0-1 0,0 1 0,0 0 0,0 0 0,0-1 0,1 1 0,-1 0 0,0 0 0,0-1 0,1 1 0,-1 0 0,1-1 0,-1 1 0,0-1 0,1 1 0,-1 0 0,1-1 0,-1 1 0,1-1 0,0 1 0,-1-1 0,1 0 1,-1 1-1,1-1 0,0 0 0,-1 1 0,1-1 0,0 0 0,0 0 0,-1 1 0,1-1 0,0 0 0,0 0 0,-1 0 0,1 0 0,1 0 0,3-1-3,-1 0 1,1-1-1,-1 1 1,0-1-1,1 0 1,-1 0 0,0 0-1,0-1 1,0 1-1,0-1 1,-1 0-1,1 0 1,4-6 0,9-9-73,18-26 1,-23 28 18,34-49-242,-32 43 22,0 0-1,27-28 1,-40 49 254,-1 1-1,1-1 1,0 0 0,-1 1 0,1-1-1,0 0 1,0 1 0,-1-1 0,1 1-1,0-1 1,0 1 0,0-1 0,0 1-1,0 0 1,-1 0 0,1-1 0,0 1-1,0 0 1,0 0 0,0 0 0,1 0-1,-1 0 10,0 0-1,-1 1 1,1-1-1,0 1 0,-1-1 1,1 1-1,-1-1 0,1 1 1,-1-1-1,1 1 0,-1 0 1,1-1-1,-1 1 1,1 0-1,-1-1 0,0 1 1,1 0-1,-1-1 0,0 1 1,1 1-1,1 6-50,-1-1 1,0 1-1,1 16 0,-2-16 19,4 144-130,-3-67-585,0-60 581,-1-25 174,0 0 0,0 1 1,0-1-1,0 0 0,0 1 0,0-1 0,0 0 0,0 0 1,0 1-1,1-1 0,-1 0 0,0 1 0,0-1 0,0 0 1,0 0-1,0 1 0,0-1 0,1 0 0,-1 0 0,0 0 1,0 1-1,0-1 0,1 0 0,-1 0 0,0 0 0,0 1 1,1-1-1,-1 0 0,0 0 0,0 0 0,1 0 0,7-4-215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3.514"/>
    </inkml:context>
    <inkml:brush xml:id="br0">
      <inkml:brushProperty name="width" value="0.05" units="cm"/>
      <inkml:brushProperty name="height" value="0.05" units="cm"/>
    </inkml:brush>
  </inkml:definitions>
  <inkml:trace contextRef="#ctx0" brushRef="#br0">21 204 15307,'4'13'461,"-1"1"-1,-1-1 0,0 1 1,-1-1-1,0 1 1,-1 0-1,0-1 0,-4 19 1,1 16 307,2-5-404,-1-1 173,1 0 0,11 83 0,-10-124-515,1 0 0,-1 0 0,0 0 1,0 0-1,1 0 0,-1 0 0,0 0 0,1 0 0,-1 0 0,1 0 0,-1 0 0,1 0 1,0 0-1,1 1 0,-2-2-13,0 0 0,1 0 0,-1 0 0,0 0 0,0 0 0,1 0 0,-1 0 1,0 0-1,1 0 0,-1 0 0,0 0 0,1 0 0,-1 0 0,0 0 0,0 0 0,1 0 0,-1 0 0,0-1 1,1 1-1,-1 0 0,0 0 0,0 0 0,1 0 0,-1-1 0,0 1 0,0 0 0,0 0 0,1-1 0,-1 1 0,0 0 1,0-1-1,2-2 18,0 0-1,0-1 1,-1 1 0,1-1 0,-1 1 0,2-8 0,1-13-173,-2 0 0,0 0 0,-1 0 0,-2 0-1,0-1 1,-1 1 0,-2 0 0,-1 1 0,0-1 0,-15-38 0,17 57 93,3 3 33,-1 0 0,0 0 0,1 0 0,-1 0 0,0 0 0,-1 0 0,1 0 0,0 0 0,0 0 0,-1 1 0,1-1 0,-1 1 0,0-1 0,-2-1-1,4 3 20,0 0-1,-1 0 1,1-1-1,0 1 0,0 0 1,0 0-1,-1 0 0,1 0 1,0 0-1,0 0 1,-1 0-1,1 0 0,0 0 1,0 0-1,0 0 0,-1 0 1,1 0-1,0 0 1,0 0-1,-1 0 0,1 0 1,0 0-1,0 1 0,0-1 1,-1 0-1,1 0 1,0 0-1,0 0 0,0 0 1,0 0-1,-1 1 0,1-1 1,0 0-1,0 0 1,0 0-1,0 1 0,0-1 1,-3 12-5,6 15 15,-1-20-69,0-1 1,0 1 0,1-1-1,-1 1 1,2-1-1,-1 0 1,1 0-1,0 0 1,0-1 0,0 1-1,1-1 1,6 6-1,-7-9-33,-1 1 0,1-1 0,-1 1 0,1-1 0,0 0-1,-1-1 1,1 1 0,0-1 0,0 1 0,0-1 0,1 0-1,-1-1 1,0 1 0,0-1 0,0 0 0,1 0 0,-1 0-1,0 0 1,0-1 0,0 0 0,8-2 0,-1-1-136,-1-1 1,1 0-1,-1 0 0,0-1 1,0-1-1,0 1 0,-1-2 1,0 1-1,9-11 0,10-12-265,28-44 0,-46 61 524,-9 12-11,-1 0 1,1 1-1,-1-1 0,1 0 0,0 0 0,-1 1 1,1-1-1,0 0 0,-1 1 0,1-1 0,0 1 0,0-1 1,0 1-1,1-1 0,-1 1-1,-1 0 0,0 0 0,0 0 0,1 0 0,-1 0 0,0 0 0,1 0 0,-1 0 0,0 0-1,0 1 1,1-1 0,-1 0 0,0 0 0,0 0 0,0 1 0,1-1 0,-1 0 0,0 0 0,0 0 0,0 1 0,1-1 0,-1 0 0,0 0 0,0 1 0,0-1 0,0 0 0,0 1 0,0-1-1,0 0 1,0 1 0,3 31 942,-3-28-927,-2 67 1323,1-35-660,0 0 0,2 0 0,2-1 0,7 37 1,-9-69-614,0 1 0,0-1 1,1 1-1,-1-1 0,1 1 0,2 3 1,-4-7-68,1 1 1,-1 0-1,1-1 0,-1 1 1,0-1-1,1 0 1,-1 1-1,1-1 1,-1 1-1,1-1 0,-1 0 1,1 1-1,0-1 1,-1 0-1,1 0 1,-1 1-1,1-1 0,0 0 1,-1 0-1,1 0 1,0 0-1,-1 0 1,1 0-1,0 0 0,-1 0 1,1 0-1,-1 0 1,1 0-1,0 0 1,-1 0-1,1 0 0,0-1 1,-1 1-1,1 0 1,-1-1-1,1 1 1,-1 0-1,1-1 1,-1 1-1,1 0 0,-1-1 1,1 1-1,-1-1 1,1 1-1,0-2 1,4-4 23,0 0 0,0-1 0,0 0 0,-1 0 0,0 0 1,3-9-1,19-52-50,-17 41-31,-2 4-56,-6 18 41,1-1 1,-1 1-1,1 0 1,0-1-1,1 1 1,-1 0-1,1 0 1,0 1-1,0-1 1,4-5-1,-7 10 49,1 0 0,-1 0 0,0 0 0,0 0 0,0 0 0,1 0 0,-1 0 0,0 0 0,0 0 0,0 0 0,1 0 0,-1 0 0,0 0 0,0 0 0,0 0 0,1 0 0,-1 0 0,0 0 0,0 0 0,0 0 0,1 0 0,-1 0 0,0 0 0,0 0 0,0 1 0,0-1 0,1 0 0,-1 0 0,0 0 0,0 0 0,0 0 0,0 1 1,0-1-1,1 0 0,-1 0 0,0 0 0,0 0 0,0 1 0,0-1 0,0 0 0,0 0 0,0 0 0,0 1 0,0-1 0,0 0 0,0 0 0,0 0 0,0 1 0,0-1 0,0 0 0,0 0 0,0 1 0,2 13-119,-2-14 121,0 59-13,-3-1 0,-12 71 0,2-23 554,6-21 294,17-116-137,56-328-228,0 5-351,-63 338-108,-3 12-4,1 0 0,0 0 0,0 0 0,0 0 0,1 0 0,-1 0 0,1 0 0,0 0 0,0 1 0,3-6 0,-5 9-1,0 0 0,1 0-1,-1-1 1,0 1 0,0 0-1,0 0 1,0 0 0,1-1-1,-1 1 1,0 0 0,0 0-1,0 0 1,1 0 0,-1 0-1,0-1 1,0 1 0,0 0-1,1 0 1,-1 0 0,0 0-1,0 0 1,1 0 0,-1 0-1,0 0 1,0 0 0,1 0-1,-1 0 1,0 0 0,0 0 0,1 0-1,-1 0 1,0 0 0,0 0-1,1 0 1,-1 0 0,1 1-1,4 9 24,-1 18 7,-3 21 91,-9 85-1,2-70 36,6-63-155,-1 3 19,1 0-1,0-1 0,0 1 1,0 0-1,1-1 0,0 7 1,-1-10-19,1 1 0,-1 0-1,0-1 1,1 1 0,-1 0 0,1-1 0,-1 1-1,1-1 1,-1 1 0,1-1 0,-1 1 0,1-1 0,0 1-1,-1-1 1,1 1 0,0-1 0,-1 0 0,1 1 0,0-1-1,-1 0 1,1 0 0,0 0 0,0 1 0,-1-1 0,1 0-1,0 0 1,0 0 0,-1 0 0,1 0 0,0 0-1,0 0 1,-1-1 0,1 1 0,0 0 0,-1 0 0,2-1-1,39-11-288,-27 7 11,0 0 0,18-2 0,-27 6 185,-1 1 0,1 0 0,0 0 0,0 0 0,-1 0-1,1 1 1,0-1 0,-1 1 0,1 0 0,-1 1 0,6 1 0,-7-2 51,-1 0-1,0 0 1,0 0 0,0 1 0,0-1-1,0 0 1,0 1 0,0-1 0,-1 1-1,1 0 1,0 0 0,-1-1 0,0 1 0,1 0-1,-1 0 1,0 0 0,0 0 0,0 1-1,0-1 1,1 3 0,-2-2 29,0 0 1,1 1-1,-1-1 0,0 0 1,-1 1-1,1-1 0,-1 1 1,1-1-1,-1 0 0,0 0 1,0 1-1,-3 4 0,-2 3 103,0-1-1,-1 1 1,0-1 0,-1 0-1,0 0 1,-13 11-1,14-14-55,0-2 0,-1 1 0,1-1 0,-1 0 1,0 0-1,0-1 0,-1 0 0,1-1 0,-1 0 0,-15 4 0,21-7-26,0 0-1,0 1 1,0-1-1,0 0 1,0 0 0,0-1-1,0 1 1,0-1-1,0 1 1,0-1 0,0 0-1,0 0 1,0 0-1,-5-3 1,6 2 4,-1-1-1,1 1 1,0 0-1,-1-1 1,1 1 0,0-1-1,0 0 1,1 0-1,-1 0 1,0 0 0,1 0-1,0 0 1,0 0 0,0 0-1,0 0 1,-1-6-1,0-27-62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3.927"/>
    </inkml:context>
    <inkml:brush xml:id="br0">
      <inkml:brushProperty name="width" value="0.05" units="cm"/>
      <inkml:brushProperty name="height" value="0.05" units="cm"/>
    </inkml:brush>
  </inkml:definitions>
  <inkml:trace contextRef="#ctx0" brushRef="#br0">1 117 12563,'18'-2'1302,"1"-1"1,-1-1-1,26-8 1,-39 10-926,0 0 0,0 0-1,0 0 1,0-1 0,-1 1 0,1-1 0,-1 0 0,0-1 0,0 1 0,0-1 0,0 1-1,-1-1 1,1 0 0,-1-1 0,0 1 0,4-10 0,-6 13-312,-1 0 1,1 0 0,-1 0-1,1 0 1,-1 0 0,0 0-1,1 0 1,-1 0 0,0 0-1,0 0 1,0 0 0,0 0-1,0 0 1,0-1 0,0 1-1,0 0 1,0 0 0,-1 0-1,1 0 1,0 0 0,-1-1-1,0 1-27,0 0-1,0 1 1,1-1 0,-1 0-1,0 1 1,0-1-1,0 1 1,1-1 0,-1 1-1,0 0 1,0-1-1,0 1 1,0 0 0,0 0-1,0 0 1,0-1-1,0 1 1,0 0 0,-1 0-1,-2 1 15,-1-1 0,1 1 0,0-1 0,-1 1 0,1 1 0,0-1 0,0 0 0,0 1 0,-5 3 0,1 0-40,1 0 0,0 1 0,0 0 0,1 0 0,0 1 0,0-1-1,0 1 1,1 1 0,0-1 0,-6 13 0,9-15-15,0-1 0,0 1 0,0 0 0,0 0 0,1 0 0,0 0-1,0 0 1,0 0 0,1 0 0,0 0 0,0 0 0,0 0 0,0 0 0,1 0 0,0 0 0,0 0 0,0 0 0,1 0 0,4 9 0,-5-11 13,1 0 0,0 0-1,0-1 1,0 1 0,1 0 0,-1-1 0,1 0 0,-1 1 0,1-1 0,0 0 0,0 0 0,0-1 0,0 1 0,0-1-1,6 3 1,-4-3-70,1 1-1,-1-1 1,1-1-1,-1 1 1,1-1-1,0 0 1,-1 0-1,1-1 1,7-1-1,-6 1-39,-1 0 0,0-1-1,1 0 1,-1-1 0,0 1-1,0-1 1,0 0 0,0 0-1,-1-1 1,1 0 0,-1 0-1,0 0 1,0-1 0,0 0-1,-1 1 1,0-2 0,4-5-1,3-14-319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4.319"/>
    </inkml:context>
    <inkml:brush xml:id="br0">
      <inkml:brushProperty name="width" value="0.05" units="cm"/>
      <inkml:brushProperty name="height" value="0.05" units="cm"/>
    </inkml:brush>
  </inkml:definitions>
  <inkml:trace contextRef="#ctx0" brushRef="#br0">1 77 16420,'3'-10'936,"7"-7"-936,8-6-8,4-3 344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1.808"/>
    </inkml:context>
    <inkml:brush xml:id="br0">
      <inkml:brushProperty name="width" value="0.05" units="cm"/>
      <inkml:brushProperty name="height" value="0.05" units="cm"/>
    </inkml:brush>
  </inkml:definitions>
  <inkml:trace contextRef="#ctx0" brushRef="#br0">6 19 17556,'0'0'43,"0"0"0,-1 0-1,1 0 1,0 0 0,0 0 0,0 0 0,-1 0 0,1-1 0,0 1 0,0 0 0,0 0-1,0 0 1,-1 0 0,1 0 0,0 0 0,0 0 0,0 0 0,0 0 0,-1 0 0,1-1 0,0 1-1,0 0 1,0 0 0,0 0 0,0 0 0,0 0 0,0-1 0,-1 1 0,1 0 0,0 0-1,0 0 1,0 0 0,0-1 0,0 1 0,0 0 0,0 0 0,0 0 0,0 0 0,0-1-1,0 1 1,0 0 0,0 0 0,0 0 0,0-1 0,0 1 0,0 0 0,0 0 0,0-1 0,12-1 821,21 1 13,679-5 1308,-679 5-2199,12-1-912,0 3-1,0 1 1,60 12-1,-89-12 328,-4-1-78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2.231"/>
    </inkml:context>
    <inkml:brush xml:id="br0">
      <inkml:brushProperty name="width" value="0.05" units="cm"/>
      <inkml:brushProperty name="height" value="0.05" units="cm"/>
    </inkml:brush>
  </inkml:definitions>
  <inkml:trace contextRef="#ctx0" brushRef="#br0">1 5 13099,'8'-4'1696,"6"5"-800,-1 4-328,2 2 1969,-1 4-1497,2 5-320,1 3-63,-3 8-129,-1 3-112,-7 10-144,-2 2-40,-5 5-56,-6-1-80,-5-2-400,-2-2-320,-2-9 560,2-3-88,1-19-64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3.979"/>
    </inkml:context>
    <inkml:brush xml:id="br0">
      <inkml:brushProperty name="width" value="0.05" units="cm"/>
      <inkml:brushProperty name="height" value="0.05" units="cm"/>
    </inkml:brush>
  </inkml:definitions>
  <inkml:trace contextRef="#ctx0" brushRef="#br0">2 161 12643,'-2'-33'2731,"2"0"1,7-61 0,-3 100 32,0 9-2366,1 202 1419,6 56-992,-10-264-754,0-1 0,1 1 0,-1-1 0,2 1 1,4 11-1,-7-19-54,1 0 1,-1 0 0,1 0-1,-1-1 1,1 1-1,-1 0 1,1 0 0,0 0-1,-1-1 1,1 1-1,0 0 1,0-1 0,0 1-1,-1-1 1,1 1-1,0-1 1,0 1 0,0-1-1,0 1 1,0-1-1,0 0 1,1 1 0,0-2 7,0 1 1,0 0 0,-1-1 0,1 0 0,0 1-1,0-1 1,-1 0 0,1 0 0,-1 1 0,1-1-1,0-1 1,-1 1 0,0 0 0,1 0 0,-1 0-1,0-1 1,2-1 0,19-22 218,-1-1 0,-2-1 0,26-45 1,-18 20-84,25-66 1,-51 114-180,13-36-196,-14 37 114,1 0-1,-1 1 0,1-1 1,-1 0-1,0 0 0,0 1 1,0-1-1,0 0 1,-1 0-1,1 1 0,-1-1 1,-1-3-1,1 5 25,1 0-1,-1 1 1,0-1 0,1 0 0,-1 1 0,0-1-1,0 0 1,0 1 0,1-1 0,-1 1-1,0 0 1,0-1 0,0 1 0,0 0-1,0-1 1,0 1 0,0 0 0,0 0 0,0 0-1,0 0 1,0 0 0,0 0 0,0 0-1,0 0 1,0 0 0,0 0 0,0 1-1,0-1 1,0 0 0,0 1 0,0-1 0,0 1-1,-32 15-904,13 2 89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6.362"/>
    </inkml:context>
    <inkml:brush xml:id="br0">
      <inkml:brushProperty name="width" value="0.05" units="cm"/>
      <inkml:brushProperty name="height" value="0.05" units="cm"/>
    </inkml:brush>
  </inkml:definitions>
  <inkml:trace contextRef="#ctx0" brushRef="#br0">1 730 16476,'137'125'8208,"-131"-119"-8229,-1-1 0,1 1 0,1-1 0,-1-1 0,13 8 0,-18-12 1,0 1 1,0-1 0,0 1-1,0-1 1,0 1 0,1-1-1,-1 0 1,0 1 0,0-1 0,1 0-1,-1 0 1,0 0 0,0 0-1,1 0 1,-1 0 0,0 0-1,0 0 1,1-1 0,-1 1-1,0 0 1,0-1 0,0 1-1,0-1 1,1 0 0,-1 1-1,0-1 1,0 0 0,0 1 0,0-1-1,0 0 1,-1 0 0,1 0-1,0 0 1,0 0 0,0 0-1,-1 0 1,1 0 0,-1 0-1,1 0 1,-1 0 0,1-1-1,-1 1 1,1-2 0,3-13 39,-1 0-1,0-1 1,-1 1 0,-1 0 0,-1-18-1,5 103 947,-4-63-942,-1 1 0,2-1 0,-1 1 0,1-1 0,0 1-1,0-1 1,1 0 0,0 0 0,0 0 0,7 9 0,-9-14-11,0 0 0,-1 0 0,1-1 0,0 1 1,0 0-1,0-1 0,0 1 0,0-1 0,0 1 1,0-1-1,0 0 0,1 1 0,-1-1 0,0 0 0,0 0 1,0 1-1,0-1 0,0 0 0,0 0 0,1 0 1,-1-1-1,0 1 0,0 0 0,0 0 0,0-1 0,0 1 1,0 0-1,0-1 0,0 1 0,0-1 0,0 1 1,0-1-1,0 0 0,0 0 0,0 1 0,1-2 0,3-3 61,0 0-1,0 0 0,-1 0 0,7-11 0,0-4 139,0 1 0,-2-2 0,0 1 0,-1-2 0,-2 1 0,7-31 1,-22 77 193,4 2-297,0 46-1,4-63-95,1 0-1,1 0 1,0-1 0,0 1 0,1 0 0,0 0 0,1-1 0,4 11-1,-6-19-7,-1 1 0,1-1 0,0 1 0,0-1 0,0 0 0,0 1-1,0-1 1,0 0 0,0 0 0,0 1 0,0-1 0,0 0 0,1 0 0,-1-1-1,0 1 1,1 0 0,-1 0 0,1-1 0,-1 1 0,1 0 0,1 0 0,0-1 3,-1 0 0,0 0 1,1-1-1,-1 1 0,0 0 1,0-1-1,1 1 0,-1-1 1,0 0-1,0 0 0,0 0 1,0 0-1,3-2 0,4-3 31,0-1 0,0-1-1,0 0 1,12-15 0,-1-2 15,-13 16-86,1-1-1,0 1 1,1 0 0,0 1-1,16-13 1,-24 20-1,0 1 1,0-1-1,0 1 1,1-1-1,-1 1 1,0 0-1,0-1 1,0 1-1,1 0 1,-1 0-1,0 0 0,2 0 1,-2 0 20,0 0 0,-1 0-1,1 0 1,-1 0 0,1 0 0,0 0 0,-1 0-1,1 0 1,-1 0 0,1 0 0,0 0 0,-1-1 0,1 1-1,-1 0 1,1 0 0,-1-1 0,1 1 0,-1 0-1,1-1 1,-1 1 0,1-1 0,-1 1 0,1 0-1,-1-1 1,0 1 0,1-1 0,-1 1 0,0-1 0,1 1-1,-1-1 1,0 0 0,0 1 0,0-1 0,1 1-1,-1-2 1,17-56 51,-2-1-1,-2-1 0,-4 0 1,3-76-1,-10 119-23,-1 7-4,-1 1 0,1 0 1,-1-1-1,-1 1 0,0 0 0,-4-18 1,5 26-12,0 1 0,0 0 0,0-1 0,0 1 1,0 0-1,0 0 0,0-1 0,0 1 0,0 0 1,0-1-1,0 1 0,0 0 0,0-1 0,-1 1 0,1 0 1,0 0-1,0-1 0,0 1 0,0 0 0,-1 0 1,1 0-1,0-1 0,0 1 0,-1 0 0,1 0 1,0 0-1,0-1 0,-1 1 0,1 0 0,0 0 0,0 0 1,-1 0-1,1 0 0,0 0 0,-1 0 0,1 0 1,0 0-1,-1 0 0,1 0 0,0 0 0,0 0 1,-1 0-1,1 0 0,0 0 0,-1 0 0,1 0 1,0 0-1,-1 0 0,1 0 0,0 0 0,0 1 0,-1-1 1,1 0-1,0 0 0,0 0 0,-1 0 0,1 1 1,0-1-1,0 0 0,0 0 0,-1 1 0,1-1 1,0 0-1,0 0 0,0 1 0,0-1 0,-12 23 1,0 20-4,2 1 1,2 0-1,2 1 0,-2 80 1,8-107 29,0 1 0,1 0 0,1 0 0,1-1 1,1 0-1,10 33 0,-12-46-40,0 0-1,1 0 1,-1 0-1,1 0 1,0 0-1,1-1 1,-1 0-1,1 0 1,-1 0 0,1 0-1,9 6 1,-9-7-58,-1-1 0,1-1 0,0 1 0,0-1 1,0 1-1,0-1 0,1 0 0,-1-1 0,0 1 1,0-1-1,0 0 0,1 0 0,-1 0 0,0 0 0,0-1 1,1 0-1,5-2 0,-5 2-289,0 0-1,-1-1 1,1 0-1,-1 0 1,1-1-1,-1 1 1,0-1-1,1 0 1,-1 0-1,-1 0 1,1-1 0,0 1-1,5-8 1,-4 4-165,-1-1 0,0 1 0,0-1 0,0 0 0,-1 0 0,0-1 0,2-10 0,0-11-434,-1 0 0,-1 0 0,-3-46 0,0 72 968,-1-52 76,-2 0 0,-18-95 1,23 143 6040,4 21-1795,-3-2-5048,18 131 3161,-9-53-1933,32 121-1,-41-201-494,-3-5-5,2 0 1,-1 1 0,0-1-1,1 0 1,0 0 0,0 0-1,0 0 1,0 0 0,5 5-1,-7-9-6,1 1-1,-1-1 1,0 0-1,0 0 1,0 0-1,0 1 1,0-1-1,1 0 1,-1 0-1,0 0 1,0 0-1,0 0 1,0 1-1,1-1 1,-1 0-1,0 0 1,0 0 0,1 0-1,-1 0 1,0 0-1,0 0 1,0 0-1,1 0 1,-1 0-1,0 0 1,0 0-1,1 0 1,-1 0-1,0 0 1,0 0-1,0 0 1,1 0-1,-1 0 1,0 0-1,0 0 1,0 0-1,1-1 1,-1 1-1,0 0 1,4-11 99,-3-14 21,-4-3-40,0 0 1,-2 1-1,-2 0 1,-10-30 0,13 51-116,2 8 16,-1 10-10,4-3 8,1 1 1,0-1 0,0 0 0,3 9-1,-3-14 11,-1 0 0,1 0-1,0 0 1,0 0 0,1-1-1,-1 1 1,1-1 0,-1 1 0,1-1-1,6 6 1,-8-9 5,0 1-1,0 0 1,1 0 0,-1-1 0,0 1-1,0-1 1,1 1 0,-1-1-1,0 1 1,1-1 0,-1 0 0,0 0-1,1 1 1,-1-1 0,0 0-1,1 0 1,-1-1 0,1 1 0,-1 0-1,2-1 1,0 0-1,0 0 0,-1 0 0,1-1-1,-1 1 1,1-1 0,-1 1 0,1-1 0,-1 0-1,2-3 1,3-2 0,0-2-1,0 1 1,-1-1-1,5-10 1,-3 5 20,-1 0 1,0-1-1,-1 0 1,-1 0-1,0-1 1,-1 1-1,3-25 1,-7 40-19,0 0 0,0 0 0,0 0 0,0 0 0,0 0 0,0 0 0,0 0 0,-1 0 0,1 0 0,0 0 0,0 0 0,0 0 0,0-1 0,0 1 0,0 0 0,0 0 0,0 0 0,0 0 0,0 0 0,0 0 0,0 0 0,0 0 0,-1 0 0,1 0 0,0 0 0,0 0 1,0 0-1,0 0 0,0 0 0,0 0 0,0 0 0,0 0 0,0-1 0,0 1 0,0 0 0,0 0 0,0 0 0,0 0 0,0 0 0,0 0 0,0 0 0,0 0 0,0 0 0,0 0 0,-6 12 14,-4 21-8,6-12-2,-2 36 1,6-50 4,0-1-1,0 1 1,1 0-1,0 0 1,0-1-1,0 1 1,1-1-1,0 1 1,4 7-1,-6-12-4,1-1-1,-1 0 1,1 0-1,0 0 1,0 0-1,0 1 1,0-1-1,-1 0 0,1-1 1,1 1-1,-1 0 1,0 0-1,0 0 1,0-1-1,0 1 1,1 0-1,-1-1 1,0 1-1,0-1 1,1 1-1,-1-1 0,0 0 1,3 0-1,-2 0 3,1 0 0,0 0 0,0-1 0,-1 0 0,1 1 0,0-1 0,-1 0-1,1 0 1,-1-1 0,1 1 0,2-2 0,6-5 16,0-1 0,-1 0 0,15-16 0,-23 23-21,10-12 3,18-18-4,-28 30-9,0 0-1,0 0 1,0 1-1,0-1 0,1 1 1,-1 0-1,0 0 1,1-1-1,-1 1 1,0 1-1,1-1 1,4-1-1,-6 2 4,0 1 0,1-1 0,-1 0 0,0 1 0,0-1-1,0 0 1,0 1 0,0-1 0,0 1 0,0 0 0,0-1 0,0 1 0,0 0 0,0 0 0,0-1-1,-1 1 1,1 0 0,0 0 0,-1 0 0,1 0 0,0 0 0,-1 0 0,1 2 0,12 30-75,-11-26 58,4 17-15,-5-20 43,0 1 1,0-1 0,0 0-1,0 1 1,1-1 0,-1 0-1,1 0 1,0 0 0,5 7-1,-7-11-2,1 0 0,-1 1 0,1-1 1,-1 0-1,1 0 0,-1 1 0,1-1 0,-1 0 0,1 0 0,-1 0 0,1 0 0,0 1 0,-1-1 0,1 0 0,-1 0 0,1 0 0,-1 0 0,1-1 0,-1 1 0,1 0 0,0 0 1,-1 0-1,1 0 0,-1 0 0,1-1 0,-1 1 0,1 0 0,-1 0 0,1-1 0,-1 1 0,0 0 0,1-1 0,-1 1 0,1-1 0,-1 1 0,0-1 0,1 1 0,-1 0 0,0-1 1,1 1-1,-1-1 0,0 0 0,12-22 100,-9 14-68,0 3-21,0-1 0,-1 1 0,1 0 0,-2-1 0,1 1 0,-1-1-1,0 0 1,0 1 0,-1-1 0,0-8 0,0 15-15,0-1 0,0 1 0,0 0 0,0-1 0,0 1 0,-1 0 0,1-1 0,0 1 0,0 0 0,0-1 0,-1 1 0,1 0 0,0-1 0,0 1 0,-1 0 0,1 0 0,0-1 0,-1 1 0,1 0 0,0 0 0,-1 0 0,1 0 0,0-1 0,-1 1 0,1 0 0,-1 0 0,1 0 0,0 0 0,-1 0 0,1 0 0,-1 0 0,1 0 0,0 0 0,-1 0 0,1 0 0,0 0 0,-1 0 0,1 0 0,-1 0 0,1 1 0,0-1 1,-1 0-1,1 0 0,0 0 0,-1 1 0,1-1 0,0 0 0,-1 0 0,1 1 0,0-1 0,0 0 0,-1 0 0,1 1 0,0-1 0,0 0 0,0 1 0,-1 0 0,0-1-3,0 1 1,0 0 0,0 0 0,0 0-1,1 0 1,-1 0 0,0 1 0,0-1 0,1 0-1,-1 0 1,1 0 0,-1 1 0,1-1-1,-1 0 1,1 1 0,0 1 0,2-5 4,1 0 0,0 0 0,-1 0 0,1 0 0,-1-1 0,4-4 0,21-27 15,90-124-102,-116 157 81,0-1-1,0 0 0,0 1 0,0-1 0,-1 0 0,1 0 0,0 0 0,-1 1 0,0-1 1,1-2-1,-5-2 15,-10 8 37,11-1-41,0 0 0,0 1 0,0 0-1,1 0 1,-1 0 0,0 0 0,1 0-1,0 0 1,-1 1 0,1-1-1,0 1 1,0 0 0,0-1 0,1 1-1,-1 0 1,1 0 0,-1 0 0,1 0-1,0 0 1,0 1 0,0 2-1,-2 7-3,1 1-1,0-1 1,0 25-1,2-29 6,1-1-1,-1 1 0,1-1 0,1 0 0,0 1 0,0-1 0,1 0 0,0 0 0,7 14 0,-8-19-2,-1 0 0,1 0 0,0 0 0,0-1 0,1 1 0,-1-1 0,0 0 0,1 1 0,0-1-1,-1 0 1,1-1 0,0 1 0,0 0 0,0-1 0,0 0 0,0 1 0,1-1 0,-1 0 0,0-1 0,0 1 0,1-1 0,-1 1-1,0-1 1,1 0 0,-1 0 0,0 0 0,7-2 0,-3 0 3,0 0 0,0-1 0,0 0 0,0 0 0,0 0 0,-1-1 0,0 0 0,0 0 0,0-1-1,0 0 1,0 0 0,-1 0 0,0-1 0,0 1 0,-1-1 0,0-1 0,0 1 0,5-11 0,3-6 11,-2-1 0,0 0 0,12-51 0,-15 44 0,-2 0-1,0 0 0,-2-1 1,-2 0-1,-2-36 0,1 67-16,0 0 0,1 1 0,-1-1 0,0 0 0,0 0-1,0 0 1,-1 1 0,1-1 0,0 0 0,0 0 0,0 0 0,-1 0-1,1 1 1,0-1 0,-1 0 0,1 0 0,0 1 0,-1-1 0,1 0-1,-1 1 1,1-1 0,-1 1 0,0-1 0,1 0 0,-1 1 0,1-1 0,-1 1-1,0 0 1,0-1 0,0 0 0,0 2-1,0-1 0,0 1 0,0-1 0,0 1 1,0-1-1,0 1 0,0 0 0,0 0 0,0-1 0,1 1 0,-1 0 0,0 0 0,1 0 1,-1 0-1,0 0 0,1 0 0,-1 0 0,1 0 0,0 0 0,-1 0 0,1 0 0,-1 1 1,-3 14 2,0 0 0,0 1 0,2-1 1,0 0-1,0 1 0,2 0 0,0-1 1,1 1-1,1-1 0,0 1 0,1-1 1,1 0-1,1 0 0,0 0 0,14 29 1,-15-39 0,0 0 1,0 0 0,0-1-1,1 1 1,-1-1-1,1 0 1,10 7 0,-13-11-2,0 1 0,1 0 1,-1-1-1,1 0 1,-1 0-1,1 0 0,0 0 1,-1 0-1,1 0 0,0-1 1,0 1-1,0-1 1,-1 0-1,1 1 0,0-2 1,0 1-1,0 0 0,0 0 1,-1-1-1,1 0 1,0 1-1,3-2 0,0-2 9,0 1-1,0-1 0,-1 0 0,1-1 1,-1 0-1,0 1 0,0-2 0,0 1 1,-1 0-1,0-1 0,6-10 0,5-10 56,15-38-1,3-25 170,38-157 0,-70 240-219,4-19 35,-4 24-47,-1 0 0,0 0 1,0 0-1,0 0 0,0 0 1,0 0-1,0 0 0,0 0 1,0 0-1,-1 0 0,1 0 1,0 0-1,-1 0 0,1 0 0,-1 0 1,1 0-1,-1 0 0,0-2 1,0 3-2,1 0-1,-1 0 1,1 0 0,-1-1 0,0 1 0,1 0 0,-1 0 0,0 0-1,1 0 1,-1 0 0,1 0 0,-1 0 0,0 0 0,1 0-1,-1 0 1,1 0 0,-1 1 0,0-1 0,1 0 0,-1 0-1,1 1 1,-1-1 0,1 0 0,-1 1 0,1-1 0,-1 0 0,1 1-1,-1-1 1,1 1 0,-1-1 0,1 1 0,-1 0 0,-16 21 76,13-17-70,-2 3-10,1 0 1,0 1-1,0-1 0,1 1 1,0 0-1,0 1 0,1-1 0,1 1 1,-1-1-1,2 1 0,-1 0 1,1 0-1,1 0 0,0 0 1,0 0-1,3 17 0,0-13-4,0-1 0,1 1 0,0-1-1,1 1 1,0-1 0,1-1 0,1 1 0,0-1-1,1 0 1,0-1 0,13 15 0,-20-24-74,1-1 0,-1 1 1,1-1-1,0 1 1,-1-1-1,1 0 0,0 1 1,0-1-1,0 0 0,0 0 1,0 0-1,0-1 0,0 1 1,0 0-1,4 0 0,-4-1 10,-1 0 0,1-1 1,-1 1-1,1 0 0,0-1 0,-1 1 0,1-1 0,-1 1 0,1-1 0,-1 0 0,1 0 0,-1 0 0,0 0 0,0 0 1,1 0-1,-1 0 0,0 0 0,0 0 0,0-1 0,0 1 0,1-2 0,12-20-388,0-5-161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11.866"/>
    </inkml:context>
    <inkml:brush xml:id="br0">
      <inkml:brushProperty name="width" value="0.05" units="cm"/>
      <inkml:brushProperty name="height" value="0.05" units="cm"/>
    </inkml:brush>
  </inkml:definitions>
  <inkml:trace contextRef="#ctx0" brushRef="#br0">19 756 11923,'-18'26'1763,"48"-32"-1051,-27 6-678,-1-1 0,1 1 0,0 0 0,-1 0 0,1 0 1,0 1-1,4 0 0,15 1 63,-11-5-75,0 0-1,0 0 0,-1-1 0,1 0 1,-1-1-1,0 0 0,14-11 0,28-12 3,-49 27-20,-1 0 0,1 0 0,0 1 0,0-1 0,-1 1 0,1 0 0,0 0 1,0 0-1,-1 0 0,1 0 0,0 1 0,-1-1 0,1 1 0,0-1 0,-1 1 0,1 0 0,0 0 0,-1 1 0,0-1 1,1 0-1,-1 1 0,0-1 0,1 1 0,-1 0 0,0 0 0,0 0 0,2 4 0,6 5 43,-1 1-1,0 1 1,12 21 0,-20-31-37,28 50 124,-12-20 12,41 58-1,-49-80-133,-1-1 0,2 0 1,-1-1-1,1 0 0,1-1 0,-1 0 0,1 0 0,1-1 0,13 6 0,15 4 0,2-1-1,61 14 1,90 9-12,-183-37-1,148 22-6,2-7 1,196-3 0,319-48 10,1096-56 43,-1432 77-54,754-24-16,401-17 5,1-48-1,-1124 66 24,601-40 13,59 0-13,-843 49 13,591-69-16,-389 69 5,309-31 177,-494 35-150,311-49 22,-79 19 281,-310 42-243,65-11-29,192-47 0,-230 30-52,98-20 14,790-82 19,-522 125 37,0 35-44,-313-10-38,307 41 8,-59-4-3,189 13 9,-574-51-14,121 13 11,356 89 0,-276-52-23,4-23-1,-271-35 12,279 43-16,-74-10 7,85 5 15,447 75 30,270 64 64,-882-159-95,249 30 19,2-26 7,-324-25-19,0-3-1,62-13 0,47-6 351,-89 24-64,-41 2 563,-32-26-1589,0 12 515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7.082"/>
    </inkml:context>
    <inkml:brush xml:id="br0">
      <inkml:brushProperty name="width" value="0.05" units="cm"/>
      <inkml:brushProperty name="height" value="0.05" units="cm"/>
    </inkml:brush>
  </inkml:definitions>
  <inkml:trace contextRef="#ctx0" brushRef="#br0">95 1 19908,'-2'5'2499,"2"14"-1275,4 22 334,5-6-933,1-1 0,16 38 0,-14-44-1828,20 32-1,-50-71-3420,4 2 3538,-62-40-1620,-2 2 5917,78 47-3151,0 0 0,1 0 0,-1 0-1,0 0 1,0 0 0,0 0 0,1 0 0,-1 0 0,0 0-1,0 0 1,0 0 0,0 0 0,1 0 0,-1-1-1,0 1 1,0 0 0,0 0 0,0 0 0,0 0 0,0 0-1,1-1 1,-1 1 0,0 0 0,0 0 0,0 0-1,0 0 1,0-1 0,0 1 0,0 0 0,0 0 0,0 0-1,0-1 1,0 1 0,0 0 0,0 0 0,0 0 0,0-1-1,0 1 1,0 0 0,0 0 0,0 0 0,0-1-1,0 1 1,0 0 0,0 0 0,0 0 0,0 0 0,-1-1-1,1 1 1,0 0 0,0 0 0,0 0 0,0 0-1,0 0 1,-1-1 0,1 1 0,0 0 0,0 0 0,0 0-1,-1 0 1,24-3 858,-17 3-429,18-2-383,1-2 0,-1 0 1,1-1-1,-1-2 0,-1 0 0,1-2 1,-1 0-1,31-19 0,-21 2-245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8.966"/>
    </inkml:context>
    <inkml:brush xml:id="br0">
      <inkml:brushProperty name="width" value="0.05" units="cm"/>
      <inkml:brushProperty name="height" value="0.05" units="cm"/>
    </inkml:brush>
  </inkml:definitions>
  <inkml:trace contextRef="#ctx0" brushRef="#br0">179 128 16011,'2'-4'590,"1"0"-1,-1-1 0,0 1 1,0-1-1,0 1 1,-1-1-1,1 0 0,0-5 1,-2 9-445,0 0 0,0 1 0,0-1 0,0 0 1,0 0-1,0 1 0,0-1 0,0 0 0,0 0 0,-1 1 1,1-1-1,0 0 0,0 0 0,-1 1 0,1-1 1,-1 0-1,1 1 0,0-1 0,-1 0 0,1 1 1,-1-1-1,-1 0 0,1 0-9,0 1 0,-1-1 0,1 1 0,0 0 0,-1-1 0,1 1 0,-1 0 0,1 0 0,0 0 0,-1 0 0,1 0 0,-1 1 0,1-1 0,-1 0 0,1 1 0,0-1 0,-3 1 0,-9 5-9,0 0 0,1 1 0,0 0-1,0 1 1,0 0 0,1 1 0,1 0-1,-1 1 1,1 0 0,1 1 0,0 0 0,-10 16-1,18-26-138,0 1-1,0 0 1,0-1-1,0 1 1,0 0-1,1-1 1,-1 1-1,0 0 1,1 0-1,0 0 1,-1 0-1,1 0 1,0-1-1,0 1 1,0 3-1,1-4 2,-1 0 0,1 0 0,-1 0 1,1 0-1,0-1 0,0 1 0,-1 0 0,1-1 0,0 1 0,0 0 0,0-1 0,0 1 0,0-1 0,0 1 0,0-1 0,0 0 0,0 1 0,0-1 0,0 0 1,0 0-1,0 0 0,0 0 0,0 0 0,0 0 0,0 0 0,0 0 0,0 0 0,2-1 0,46-4-265,-36 2 228,0 1 1,0 1-1,0 0 1,0 1 0,21 2-1,-31-2 46,0 1 0,0 0 0,0 0-1,-1 0 1,1 0 0,0 0 0,0 1 0,-1-1-1,1 1 1,-1-1 0,1 1 0,-1 0 0,0 0-1,0 0 1,0 1 0,0-1 0,0 0 0,0 1-1,-1-1 1,1 1 0,-1 0 0,0-1 0,0 1-1,0 0 1,0 0 0,0 0 0,0 0 0,-1 0-1,1 4 1,-1 5 23,1 0 0,-2-1 1,0 1-1,0 0 0,-1-1 0,-1 1 0,0-1 0,0 0 0,-1 0 0,0 0 0,-12 20 1,-4 4 160,-51 66 0,65-93-254,0 0 1,-1-1 0,0 1 0,-11 8 0,17-16 39,1 0 0,0 1 0,0-1 1,0 0-1,0 0 0,-1 0 0,1 0 1,0 1-1,0-1 0,-1 0 1,1 0-1,0 0 0,0 0 0,-1 0 1,1 1-1,0-1 0,-1 0 0,1 0 1,0 0-1,0 0 0,-1 0 0,1 0 1,0 0-1,-1 0 0,1 0 1,0 0-1,0 0 0,-1-1 0,1 1 1,0 0-1,-1 0 0,1 0 0,0 0 1,0 0-1,-1 0 0,1-1 0,0 1 1,0 0-1,-1 0 0,1-14-924,7-16-388,23-42-1717,2 2 0,48-77 1,-75 138 2793,7-13-296,0 2 0,2-1 1,26-30-1,-39 49 654,0 1 1,0 0-1,0 0 1,0-1-1,1 1 1,-1 0-1,0 0 1,0 0-1,1 1 1,-1-1-1,1 0 1,-1 0-1,1 1 1,-1-1-1,1 1 1,-1-1-1,1 1 1,-1 0 0,4 0-1,-3 0 57,-1 1-1,0-1 1,0 1-1,0 0 1,1-1-1,-1 1 1,0 0-1,0 0 1,0 0-1,0 0 1,0 0 0,0 0-1,-1 0 1,1 0-1,0 1 1,0-1-1,-1 0 1,1 0-1,-1 1 1,1-1-1,-1 0 1,1 3-1,9 36 1906,-1 0 0,2 43 0,6 26-403,-14-96-1514,7 39 475,31 90 1,-36-136-340,-4-17-131,-4-23-24,3 30-91,0 0-13,-14-213 437,13 168-423,2 1 0,11-70 0,-11 112-32,1 0 0,0-1-1,0 2 1,0-1 0,1 0 0,0 0 0,3-6 0,-5 12 2,0-1 1,-1 0 0,1 0-1,-1 0 1,1 1 0,0-1-1,0 0 1,-1 1 0,1-1-1,0 0 1,0 1 0,0-1-1,0 1 1,-1 0 0,1-1-1,0 1 1,0 0 0,0-1-1,2 1 1,-2 0-1,0 1 1,0-1-1,0 0 0,0 1 1,0-1-1,0 1 0,0-1 1,0 1-1,0 0 0,0-1 1,0 1-1,0 0 0,-1 0 1,1 0-1,0 0 0,0-1 1,-1 1-1,1 0 0,-1 0 1,1 0-1,0 3 0,2 3-5,0 0 0,-1 0 0,0 1 0,0-1 0,-1 1 0,0-1 0,0 1 0,-1 0 0,1-1 0,-2 1 0,1 0 0,-4 12-1,0 0 26,-1 0-1,-1-1 0,-13 30 0,16-42-9,-27 54 100,28-57-103,-1 0 0,0 0 1,0 0-1,0 0 0,0 0 1,-1-1-1,1 1 0,-1-1 1,0 0-1,0 0 0,-5 2 1,9-4-21,-1-1 0,1 0 0,-1 0 0,1 1 0,-1-1 0,1 0 0,-1 0 0,1 0 0,-1 0 0,1 1 0,-1-1 0,1 0 0,-1 0 0,1 0 0,-1 0 0,1 0 0,-1 0 0,1-1 0,-1 1 0,1 0 0,-1 0 0,1 0 0,-1 0 1,1-1-1,-1 1 0,1 0 0,-1 0 0,1-1 0,0 1 0,-1 0 0,1-1 0,-1 1 0,1 0 0,-1-1 0,1-1-60,-1 0 0,0 1-1,1-1 1,-1 0 0,1 1 0,-1-1 0,1 0 0,0 0-1,0 1 1,0-4 0,1-5-364,0 1 0,0-1 0,3-9 0,2-2-323,2 1-1,0 0 1,1 0 0,1 1-1,0 0 1,2 0 0,0 2-1,1-1 1,1 1 0,25-23 0,-34 36 757,1-1 0,-1 1 0,1 1 1,-1-1-1,1 1 0,9-3 1,-13 5 105,-1 0 1,1 1 0,0-1 0,0 1 0,0-1-1,0 1 1,-1 0 0,1 0 0,0 0-1,0 0 1,0 0 0,0 0 0,0 1 0,0-1-1,0 0 1,-1 1 0,1 0 0,0-1-1,0 1 1,-1 0 0,1 0 0,0 0 0,-1 0-1,1 0 1,-1 0 0,1 1 0,0 1-1,5 5 507,-1 2 1,-1-1-1,0 1 0,0-1 0,-1 2 0,0-1 0,3 16 0,-3-13-89,0-1 1,0 1-1,2-1 0,8 17 1,-13-29-488,-1 1 0,0 0-1,1-1 1,-1 1 0,0 0 0,1-1 0,-1 1 0,1-1 0,-1 1 0,1 0 0,-1-1 0,1 0 0,0 1-1,-1-1 1,1 1 0,-1-1 0,1 0 0,0 1 0,-1-1 0,1 0 0,0 0 0,0 1 0,1-1 0,-2 0-10,1-1 0,0 1 1,-1 0-1,1-1 1,-1 1-1,1-1 0,0 1 1,-1-1-1,1 1 1,-1-1-1,0 1 1,1-1-1,-1 1 0,1-1 1,-1 0-1,0 1 1,1-1-1,-1 0 0,0 0 1,2-5 41,-1 1 1,0 0 0,0 0 0,0-1-1,0-8 1,-2 3 16,0-1 0,-1 0 0,-1 1 0,1 0 0,-9-19-1,9 22-51,-2 1-1,1 0 0,-1 0 1,0 0-1,-1 0 0,1 0 0,-1 1 1,-1 0-1,-6-6 0,12 11-24,-1 0 0,1 1 0,-1-1 0,0 0-1,1 1 1,-1-1 0,0 1 0,0-1 0,1 1 0,-1-1 0,0 1-1,0-1 1,0 1 0,0 0 0,0 0 0,1-1 0,-1 1-1,0 0 1,0 0 0,0 0 0,0 0 0,0 0 0,0 0 0,0 0-1,0 0 1,1 1 0,-1-1 0,0 0 0,0 0 0,-2 1 0,3 0-3,-1 0 1,1 0 0,-1 0 0,1 0 0,0 0-1,-1 0 1,1 0 0,0 0 0,0 0 0,0 0-1,0 0 1,-1 0 0,1 0 0,1 0 0,-1 1-1,0-1 1,0 0 0,0 0 0,0 0 0,1 0-1,-1 0 1,1 0 0,-1 0 0,0-1 0,2 2 0,-1 2-28,1 0 1,0-1-1,0 0 1,1 1-1,-1-1 1,0 0 0,1 0-1,0 0 1,0-1-1,0 1 1,0-1-1,0 1 1,1-1 0,-1 0-1,7 2 1,-5-2-132,1 0 1,-1-1 0,0 0-1,1 0 1,-1-1 0,1 1-1,-1-1 1,1-1-1,0 1 1,6-2 0,3-1-624,0-2 0,0 1 0,0-2 0,-1 0 0,0-1 0,26-16 0,-21 10-42,-1 0-1,-1-1 0,0 0 0,-1-2 1,26-31-1,-48 56 2387,0 1-1,1 0 1,-5 12 0,3-1 146,-12 44 0,18-56-1411,-1 1 0,1-1 1,1 12-1,0-19-267,0-1 0,0 0 1,0 0-1,0 1 0,0-1 0,1 0 0,-1 0 0,0 1 1,1-1-1,-1 0 0,1 0 0,-1 0 0,1 0 1,0 0-1,0 2 0,0-3-19,0 0 0,-1 0-1,1 1 1,0-1 0,0 0 0,-1 0 0,1 0 0,0 0-1,-1 0 1,1 0 0,0 0 0,0 0 0,-1 0 0,1 0-1,0 0 1,0 0 0,-1 0 0,1-1 0,0 1-1,-1 0 1,1-1 0,0 1 0,-1 0 0,1-1 0,-1 1-1,1-1 1,0 1 0,-1-1 0,1 0 0,7-5 4,-1-1 1,0 0-1,-1 0 1,0-1-1,0 0 0,0 0 1,-1 0-1,0-1 1,5-13-1,4-14-17,10-38 0,-17 51-16,-8 77-108,0-32 104,0-3 30,0 0-1,1 1 0,0-1 0,2 0 1,6 31-1,-8-49-11,1 0 1,-1 0-1,0 0 0,1-1 0,-1 1 1,0 0-1,1 0 0,-1 0 0,1 0 1,-1 0-1,1 0 0,-1-1 0,1 1 1,0 0-1,0-1 0,-1 1 0,1 0 1,0-1-1,0 1 0,0-1 0,-1 1 1,1-1-1,0 1 0,2-1 1,-2 0-34,0 0 0,1 0 0,-1 0 0,0 0 0,1 0 0,-1-1 0,0 1 0,1-1 0,-1 1 0,0-1 0,1 1-1,-1-1 1,0 0 0,0 1 0,2-2 0,4-5-399,0 1-1,0-1 0,11-15 0,62-98-2373,-53 75 1825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9.403"/>
    </inkml:context>
    <inkml:brush xml:id="br0">
      <inkml:brushProperty name="width" value="0.05" units="cm"/>
      <inkml:brushProperty name="height" value="0.05" units="cm"/>
    </inkml:brush>
  </inkml:definitions>
  <inkml:trace contextRef="#ctx0" brushRef="#br0">71 195 15979,'-2'12'944,"-1"0"-1,0 0 1,-1 0-1,0-1 0,-9 18 1,-9 27 1644,20-48-2214,-13 52 1366,14-56-1644,1 0 0,-1 0 0,1-1 0,0 1 0,0 0 0,0 0 0,0 0 0,1 0 0,0 0 0,-1 0 0,2 0 0,1 4 0,-3-6-77,1-1 0,0 0 0,0 0 0,-1 0 0,1 0 0,0 0-1,0 0 1,1 0 0,-1 0 0,0 0 0,0 0 0,0 0 0,1-1 0,-1 1 0,0 0 0,0-1 0,1 1 0,-1-1 0,1 0 0,-1 1 0,2-1 0,0 0-8,0 0 1,1 0-1,-1 0 1,0-1 0,0 1-1,1-1 1,-1 0-1,0 0 1,3-2 0,3-1-25,0 0 0,-1-1 0,0 0 0,0-1 0,12-10 0,-9 4-16,0-1 0,-1 1 1,0-2-1,-1 1 0,0-1 0,-1-1 1,-1 0-1,-1 0 0,9-26 0,-10 23 1,-1 0-1,0 0 0,-2 0 1,0 0-1,-1-1 0,0 1 1,-2 0-1,-4-28 0,4 40 23,0 0-1,0 1 0,-1-1 0,0 0 1,0 1-1,0 0 0,-1 0 1,0-1-1,-5-6 0,7 11 8,0 0 0,0-1-1,-1 1 1,1 0-1,-1 0 1,1 0 0,-1 0-1,1 0 1,-1 0 0,1 0-1,-1 1 1,0-1 0,1 1-1,-1-1 1,0 1-1,0-1 1,1 1 0,-1 0-1,0 0 1,0 0 0,0 0-1,1 0 1,-1 0-1,0 1 1,0-1 0,1 1-1,-1-1 1,0 1 0,1-1-1,-1 1 1,0 0 0,1 0-1,-3 1 1,-3 4 13,0-1 0,0 1 1,0 0-1,1 0 0,0 1 0,0 0 1,1 0-1,-1 0 0,2 1 1,-7 11-1,2 0 41,1 0 0,0 1 0,-6 28 0,12-41-37,0 0-1,1 1 0,0-1 1,1 0-1,-1 1 1,2 10-1,-1-17-19,0 0 0,1 1 0,-1-1 0,0 0 0,1 0-1,-1 0 1,1 0 0,-1 0 0,1 1 0,-1-1 0,1 0 0,0 0 0,-1-1 0,1 1 0,0 0 0,0 0 0,0 0 0,1 1 0,0-2-12,-1 1 0,1-1 1,-1 1-1,1-1 0,-1 0 1,1 0-1,-1 0 0,1 0 1,-1 0-1,1 0 0,-1 0 1,1-1-1,-1 1 0,1 0 1,-1-1-1,1 1 1,-1-1-1,0 0 0,2 0 1,41-23-530,-24 13 170,27-12 0,-42 21 295,0 0 1,0 0 0,0 1-1,0 0 1,1 0 0,-1 0 0,1 1-1,-1-1 1,0 1 0,10 1-1,-12 0 58,0 0 0,0 0-1,0 1 1,0-1-1,-1 1 1,1-1-1,0 1 1,-1 0-1,1 0 1,-1 0 0,0 0-1,1 0 1,-1 1-1,0-1 1,0 1-1,-1 0 1,1-1-1,-1 1 1,1 0-1,-1 0 1,0 0 0,0 0-1,0 0 1,1 6-1,1 7 2,0 0-1,-1 0 1,-1 22-1,0-36 15,1 36-1145,1-43-281,2-10 1255,1-20-361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9.842"/>
    </inkml:context>
    <inkml:brush xml:id="br0">
      <inkml:brushProperty name="width" value="0.05" units="cm"/>
      <inkml:brushProperty name="height" value="0.05" units="cm"/>
    </inkml:brush>
  </inkml:definitions>
  <inkml:trace contextRef="#ctx0" brushRef="#br0">3 0 17244,'0'123'5046,"-2"-99"-4408,1 0-1,2 0 1,0 0 0,1 0-1,1 0 1,11 37 0,-13-57-583,0-1 0,0 0 1,1 1-1,-1-1 0,1 0 1,0 0-1,0-1 0,0 1 0,0 0 1,1 0-1,-1-1 0,1 0 1,3 3-1,-5-4-39,1 0-1,0 0 1,-1 0-1,1-1 1,0 1 0,0-1-1,0 1 1,0-1-1,-1 0 1,1 0 0,0 1-1,0-1 1,0-1 0,0 1-1,0 0 1,0 0-1,0-1 1,-1 1 0,1-1-1,0 1 1,0-1-1,-1 0 1,1 0 0,0 0-1,1-1 1,4-3-16,0 0 0,-1 0 0,0-1 0,-1 0 0,1 0 0,-1 0 0,8-13 0,27-55-136,-12 23-88,-26 63 163,-5 32 182,-1 37 281,4-71-305,1 1 0,-1-1 0,2 0 0,0 0 0,4 14 0,-6-22-75,1 0-1,-1-1 0,1 1 1,0 0-1,-1-1 1,1 1-1,0-1 1,0 1-1,0-1 0,0 0 1,0 1-1,1-1 1,-1 0-1,0 0 1,0 1-1,1-1 0,-1 0 1,1 0-1,-1-1 1,1 1-1,1 1 1,-1-2-6,0 0 0,0 0 0,-1 0 1,1 0-1,0 0 0,-1-1 1,1 1-1,0 0 0,-1-1 1,1 1-1,0-1 0,-1 0 0,1 1 1,-1-1-1,1 0 0,-1 0 1,3-2-1,1-2-65,1 0 1,-1 0-1,1-1 1,-2 0-1,1 0 1,-1 0-1,1-1 1,3-9-1,-3 5-157,-1 1-1,-1-1 1,1 0-1,-2 0 1,0 0 0,0-1-1,-1 1 1,0 0-1,-1-1 1,0 1 0,-1 0-1,0-1 1,-5-15-1,-10-13-468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0.280"/>
    </inkml:context>
    <inkml:brush xml:id="br0">
      <inkml:brushProperty name="width" value="0.05" units="cm"/>
      <inkml:brushProperty name="height" value="0.05" units="cm"/>
    </inkml:brush>
  </inkml:definitions>
  <inkml:trace contextRef="#ctx0" brushRef="#br0">16 19 16211,'-10'-1'2033,"6"0"-1169,3-1-408,6-1 1497,7 0-857,8 2-1168,3-3-2049,8 2 1897,7 1-368,3 1-248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0.670"/>
    </inkml:context>
    <inkml:brush xml:id="br0">
      <inkml:brushProperty name="width" value="0.05" units="cm"/>
      <inkml:brushProperty name="height" value="0.05" units="cm"/>
    </inkml:brush>
  </inkml:definitions>
  <inkml:trace contextRef="#ctx0" brushRef="#br0">32 242 18716,'-7'21'953,"1"-1"0,0 1 0,-4 29 1,9-41-673,0-1 0,1 1 0,-1-1 1,2 1-1,-1 0 0,1-1 1,0 1-1,1-1 0,0 1 1,0-1-1,5 10 0,-6-17-250,-1 1-1,1-1 1,0 0-1,-1 1 0,1-1 1,0 0-1,0 0 1,0 0-1,0 0 1,0 0-1,0 0 1,0 0-1,0 0 1,1 0-1,-1 0 0,0 0 1,0-1-1,1 1 1,-1-1-1,1 1 1,-1-1-1,0 1 1,1-1-1,-1 0 1,1 0-1,-1 0 0,1 1 1,-1-1-1,1-1 1,-1 1-1,1 0 1,1-1-1,0 0-13,1 0 0,-1-1 0,0 0 0,0 1 0,0-1-1,0 0 1,0-1 0,0 1 0,0 0 0,-1-1 0,1 0 0,2-4-1,5-7-48,-1-1-1,-1 0 0,-1 0 0,0-1 1,-1 0-1,0 0 0,-1-1 0,-1 0 1,2-17-1,-3 10-92,-1 0 1,-1 0-1,-1 0 1,-1 0-1,-8-43 1,7 57 60,0 0 0,-1 0 0,0 1 0,-1-1 0,-5-8 0,9 16 61,-1 0 1,0 1-1,0-1 0,1 1 1,-1-1-1,0 1 0,0 0 1,-1-1-1,1 1 0,0 0 1,0 0-1,-1 0 0,1 0 1,0 0-1,-1 0 1,1 0-1,-1 0 0,1 0 1,-1 1-1,0-1 0,1 1 1,-1-1-1,0 1 0,1 0 1,-1-1-1,0 1 1,0 0-1,1 0 0,-1 0 1,0 0-1,1 1 0,-1-1 1,0 0-1,1 1 0,-1-1 1,0 1-1,-1 1 0,-1 0 28,1 1 0,-1 0-1,1 0 1,-1 0-1,1 0 1,0 0-1,0 1 1,1 0-1,-1-1 1,1 1-1,0 0 1,0 0-1,0 0 1,-2 8 0,0 0 83,0 1 1,1 0 0,-3 23-1,6-32-95,-1 1 1,1-1-1,0 0 0,0 0 0,1 0 0,-1 0 0,1 0 1,0 1-1,0-1 0,0 0 0,0-1 0,1 1 0,0 0 0,0 0 1,0-1-1,0 1 0,4 4 0,-2-4-50,0 0-1,1 0 1,0-1 0,0 1 0,0-1-1,1 0 1,-1 0 0,1-1-1,-1 1 1,1-1 0,7 1 0,15 4-139,-13-4-194,0 2 1,20 7 0,-31-10 359,0 0 1,-1-1 0,1 2 0,-1-1 0,1 0 0,-1 1-1,0 0 1,0-1 0,0 1 0,0 0 0,-1 1 0,1-1-1,3 7 1,-5-8-31,-4-8 40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1.579"/>
    </inkml:context>
    <inkml:brush xml:id="br0">
      <inkml:brushProperty name="width" value="0.05" units="cm"/>
      <inkml:brushProperty name="height" value="0.05" units="cm"/>
    </inkml:brush>
  </inkml:definitions>
  <inkml:trace contextRef="#ctx0" brushRef="#br0">1 486 18116,'1'5'3470,"1"5"-2713,1 0 1,0 0 0,1-1-1,9 18 1,-12-26-776,-1 0-1,1 1 1,0-1 0,0 0 0,0 0-1,-1 0 1,1 0 0,1 0 0,-1 0-1,0 0 1,0 0 0,0-1 0,0 1 0,0 0-1,1-1 1,-1 1 0,0-1 0,1 1-1,-1-1 1,3 1 0,-2-2 37,0 1 1,0-1-1,0 1 1,-1-1-1,1 0 1,0 0-1,0 0 1,-1 0-1,1 0 1,0-1-1,-1 1 1,1 0-1,-1-1 1,1 1-1,-1-1 1,0 1-1,0-1 1,0 0-1,0 1 1,1-3-1,5-9 58,0-1 0,-1 1 0,-1-1 0,0 0 1,4-24-1,9-25 448,-18 63-519,1 0 0,-1 0 0,0 1 0,0-1 0,0 0 0,0 0-1,0 0 1,0 0 0,0 0 0,0 1 0,0-1 0,1 0 0,-1 0-1,0 0 1,0 0 0,0 0 0,0 0 0,0 0 0,0 0 0,1 0 0,-1 0-1,0 1 1,0-1 0,0 0 0,0 0 0,1 0 0,-1 0 0,0 0 0,0 0-1,0 0 1,0 0 0,1 0 0,-1 0 0,0 0 0,0 0 0,0 0-1,0-1 1,1 1 0,-1 0 0,0 0 0,0 0 0,0 0 0,0 0 0,0 0-1,1 0 1,-1 0 0,0 0 0,0-1 0,0 1 0,0 0 0,0 0-1,0 0 1,0 0 0,0 0 0,1-1 0,-1 1 0,0 0 0,0 0 0,0 0-1,0-1 1,4 16 95,-4-15-93,2 12 43,15 57 50,-15-62-93,0 0-1,1 0 0,0-1 0,0 1 1,1-1-1,0 1 0,5 6 1,-8-12-4,0 0 0,0 0 0,0 0 0,1 0 0,-1 0 0,0 0 0,1-1 0,-1 1 0,0 0 0,1-1 0,-1 1 0,1-1 0,-1 1 0,1-1 0,-1 0 0,1 0 0,-1 0 0,1 0 0,0 0 0,-1 0 0,1 0 0,-1 0 0,1 0 0,-1-1 0,1 1 0,-1-1 0,1 1 0,-1-1 0,0 1 0,1-1 0,-1 0 0,0 0 0,2-1 0,4-3 16,0 0-1,-1 0 0,0-1 1,10-11-1,6-11 50,27-48 0,9-11 25,-58 85-93,1 1 0,0 0-1,0 0 1,-1 0 0,1 0-1,0 1 1,0-1 0,0 0 0,0 0-1,0 0 1,0 1 0,0-1-1,0 1 1,0-1 0,0 1-1,0-1 1,2 0 0,-3 1 0,1 1 1,-1-1-1,1 0 0,-1 0 1,1 0-1,-1 1 0,1-1 1,-1 0-1,1 1 0,-1-1 1,0 0-1,1 1 1,-1-1-1,0 1 0,1-1 1,-1 0-1,0 1 0,0-1 1,1 1-1,-1-1 0,0 1 1,0-1-1,0 1 1,1-1-1,-1 1 0,0-1 1,0 1-1,1 9 24,0-1-1,0 1 1,-1 13-1,-1-8 3,2 12 41,-2-16-9,1 0 0,1 0 0,-1-1-1,2 1 1,-1 0 0,2-1 0,4 15 0,-7-25-51,0 1 1,0-1-1,1 1 0,-1-1 0,0 1 1,1 0-1,-1-1 0,1 0 0,-1 1 1,1-1-1,-1 1 0,1-1 1,-1 1-1,1-1 0,-1 0 0,1 1 1,-1-1-1,1 0 0,0 0 0,-1 0 1,1 1-1,-1-1 0,1 0 1,0 0-1,-1 0 0,1 0 0,0 0 1,-1 0-1,1 0 0,0 0 0,-1 0 1,1 0-1,-1-1 0,1 1 1,0 0-1,-1 0 0,1 0 0,-1-1 1,1 1-1,0-1 0,19-17 145,-8 1-187,-1 0 0,-1 0 0,0-1 0,9-26 0,24-78-1799,-41 117 1721,11-38-1230,-3 0 1,11-82-1,-19 91 309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2.463"/>
    </inkml:context>
    <inkml:brush xml:id="br0">
      <inkml:brushProperty name="width" value="0.05" units="cm"/>
      <inkml:brushProperty name="height" value="0.05" units="cm"/>
    </inkml:brush>
  </inkml:definitions>
  <inkml:trace contextRef="#ctx0" brushRef="#br0">0 0 12131,'6'22'8575,"5"42"-6812,-3-18-930,44 301 1585,-51-338-2370,-1-7-35,0 0 1,0 0-1,1 0 0,-1 0 0,1 0 1,-1 1-1,1-1 0,0 0 0,0-1 1,0 1-1,0 0 0,0 0 0,2 3 1,-3-5-13,0 0 0,0 0 0,0 0 1,1 0-1,-1 0 0,0 0 0,0 0 1,0 0-1,0 0 0,0 0 0,0 0 1,1 0-1,-1 0 0,0 0 0,0 0 1,0 0-1,0 0 0,0 0 1,0 0-1,1 0 0,-1 0 0,0 0 1,0 0-1,0 0 0,0 0 0,0 0 1,0 0-1,0 0 0,1 0 0,-1 0 1,0-1-1,0 1 0,0 0 0,0 0 1,0 0-1,0 0 0,0 0 0,0 0 1,0 0-1,0 0 0,0-1 1,0 1-1,0 0 0,1 0 0,-1 0 1,0 0-1,0 0 0,0 0 0,0-1 1,0 1-1,0 0 0,0 0 0,0 0 1,0 0-1,3-16 33,-1 1 0,0-1-1,-1 0 1,-1 1 0,0-1 0,-3-17 0,1 14 1,1-1 2,1 3-15,-1 1 0,0-1 0,-2 1-1,0 0 1,-10-32 0,13 49-22,0-1 1,0 0 0,0 0-1,0 0 1,0 1-1,0-1 1,0 0-1,-1 0 1,1 0-1,0 1 1,0-1-1,0 0 1,0 0-1,0 0 1,-1 0-1,1 0 1,0 1-1,0-1 1,0 0-1,-1 0 1,1 0-1,0 0 1,0 0-1,-1 0 1,1 0-1,0 0 1,0 0-1,0 0 1,-1 0-1,1 0 1,0 0-1,0 0 1,-1 0-1,1 0 1,0 0-1,0 0 1,-1 0 0,1 0-1,0 0 1,0 0-1,0 0 1,-1 0-1,1-1 1,0 1-1,0 0 1,0 0-1,0 0 1,-1 0-1,1 0 1,0-1-1,0 1 1,0 0-1,0 0 1,0 0-1,-1-1 1,1 1-1,0 0 1,0 0-1,0-1 1,-3 20-1,2-4-7,-1 1 5,1-1 1,1 1-1,0 0 0,1-1 0,1 1 1,5 19-1,-7-34 1,0-1 1,0 0-1,0 0 1,0 1-1,0-1 0,1 0 1,-1 0-1,0 0 1,0 1-1,0-1 0,1 0 1,-1 0-1,0 0 1,0 0-1,0 1 0,1-1 1,-1 0-1,0 0 1,0 0-1,1 0 0,-1 0 1,0 0-1,0 0 1,1 0-1,-1 0 0,0 0 1,0 0-1,1 0 1,-1 0-1,0 0 0,1 0 1,-1 0-1,0 0 1,0 0-1,1 0 0,-1 0 1,0 0-1,0 0 1,0-1-1,1 1 0,-1 0 1,0 0-1,0 0 1,1 0-1,-1-1 1,0 1-1,0 0 0,0 0 1,0 0-1,1-1 1,-1 1-1,0 0 0,16-17-34,-8 7 30,-5 7 4,1 1-1,-1 0 1,0-1 0,1 1 0,0 0-1,-1 0 1,1 1 0,0-1 0,0 1-1,0 0 1,0 0 0,0 0-1,0 1 1,0-1 0,0 1 0,0 0-1,7 1 1,-5 0 3,0 0 0,0 1 0,0 0-1,-1 0 1,1 0 0,-1 1 0,0 0-1,1 0 1,-1 0 0,-1 1 0,9 6 0,15 19 2,-21-20 62,1-1 0,17 14 0,-25-21-50,0-1 0,1 0-1,-1 1 1,1-1-1,0 1 1,-1-1 0,1 0-1,-1 1 1,1-1 0,-1 0-1,1 0 1,0 0-1,-1 1 1,1-1 0,0 0-1,-1 0 1,1 0 0,0 0-1,-1 0 1,1 0-1,-1 0 1,1 0 0,0 0-1,-1-1 1,1 1 0,0 0-1,-1 0 1,1 0-1,-1-1 1,1 1 0,0-1-1,1 0 19,-1-1-1,0 1 1,0-1-1,0 1 1,-1-1-1,1 1 0,0-1 1,-1 0-1,1 1 1,0-1-1,-1-3 1,2-5 112,-1-1 1,0 1-1,-1-13 0,-1 2 38,-2 1 0,0-1 0,-1 1 0,-10-30 0,9 36-134,0 1 0,0 0 0,-2 0 0,1 1 0,-2-1 0,0 2 1,-13-17-1,19 26-49,1 1 1,0-1-1,-1 1 0,1 0 1,-1-1-1,1 1 1,-1 0-1,0 0 1,1 0-1,-1 0 1,0 0-1,0 1 1,0-1-1,0 0 1,-2 0-1,3 1-7,0 1 1,0-1-1,0 0 1,0 0-1,0 0 1,0 0-1,1 1 0,-1-1 1,0 0-1,0 1 1,0-1-1,1 0 1,-1 1-1,0-1 0,0 1 1,1 0-1,-1-1 1,0 1-1,1 0 1,-1-1-1,1 1 0,-1 0 1,0 1-1,0 0-65,0 1 0,0-1-1,0 1 1,0 0 0,0-1-1,1 1 1,-1 0 0,1 0 0,0-1-1,0 1 1,0 0 0,0 0-1,1 0 1,-1-1 0,1 1-1,-1 0 1,1-1 0,0 1 0,2 3-1,-2-4-114,0 1 1,0-1-1,0 0 0,1 0 0,-1 0 0,1 0 1,0 0-1,-1-1 0,1 1 0,0 0 0,0-1 0,0 1 1,0-1-1,0 0 0,1 1 0,-1-1 0,0 0 1,1-1-1,3 2 0,-2-1-15,1-1-1,-1 0 1,0 0 0,1 0-1,-1 0 1,0-1 0,1 0 0,-1 1-1,0-2 1,6-1 0,4-3-648,0-1 0,-1 0 1,0 0-1,-1-1 1,19-17-1,11-15-1983,-39 37 2992,0 0-1,-1 0 0,0-1 0,1 1 1,-1-1-1,0 1 0,0-1 1,-1 0-1,1 0 0,-1 0 0,1-6 1,-1 10-79,-1-1 1,0 0-1,0 0 1,0 1 0,0-1-1,0 0 1,0 1-1,0-1 1,-1 0-1,1 0 1,0 1 0,0-1-1,0 0 1,-1 1-1,1-1 1,0 0-1,-1 1 1,1-1 0,-1 1-1,1-1 1,0 1-1,-1-1 1,1 1-1,-1-1 1,0 1 0,1-1-1,-1 1 1,1-1-1,-1 1 1,0 0-1,1-1 1,-1 1-1,0 0 1,1 0 0,-1 0-1,0-1 1,1 1-1,-1 0 1,0 0-1,0 0 1,1 0 0,-1 0-1,0 0 1,1 0-1,-1 1 1,0-1-1,0 0 1,1 0 0,-1 0-1,0 1 1,1-1-1,-1 1 1,-4 0 400,0 1-1,0-1 1,1 1 0,-1 1-1,1-1 1,-6 4 0,3 0-192,1 0 1,-1 0 0,1 1-1,0-1 1,1 1 0,0 0-1,0 1 1,0-1-1,1 1 1,0 0 0,1 0-1,-1 0 1,-2 12 0,6-19-289,0 0 1,0-1 0,-1 1 0,1 0 0,0 0 0,0-1-1,0 1 1,0 0 0,0 0 0,0-1 0,0 1 0,0 0 0,0 0-1,1 0 1,-1-1 0,0 1 0,0 0 0,1 0 0,-1-1-1,0 1 1,1 0 0,-1-1 0,1 1 0,-1-1 0,1 1-1,0 0 1,0 0-18,0-1-1,0 1 0,1-1 0,-1 0 1,0 0-1,0 0 0,0 0 0,0 1 1,1-2-1,-1 1 0,0 0 0,0 0 1,0 0-1,0 0 0,3-2 0,7-2-283,0 0-1,20-13 1,-20 11 40,5-3-233,1 2 1,0 0-1,28-7 0,-40 12 388,0 2 0,0-1 1,0 0-1,0 1 0,0 0 1,0 0-1,0 1 0,6 0 1,-8 0 80,-1 0 1,0 0 0,0-1 0,1 1 0,-1 1 0,0-1 0,0 0-1,0 0 1,0 1 0,0-1 0,0 1 0,0 0 0,-1 0 0,1-1-1,-1 1 1,1 0 0,1 4 0,-1-2 85,-1 0 1,1 0-1,-1 1 1,0-1-1,0 0 1,-1 1-1,1-1 0,-1 1 1,0-1-1,0 0 1,-1 1-1,1-1 1,-1 1-1,-2 7 0,-1 1 247,-1 1 0,0-1 0,-9 17 0,-11 9 337,25-37-696,-1-1 0,0 1 0,0-1-1,0 1 1,0-1 0,-1 0 0,1 0 0,0 1-1,0-1 1,-1 0 0,1 0 0,-1 0 0,1-1 0,-1 1-1,1 0 1,-1-1 0,1 1 0,-1 0 0,0-1-1,1 0 1,-1 1 0,0-1 0,-2 0 0,4 0 31,-1-1 0,0 0 0,1 1 0,-1-1 1,0 0-1,1 1 0,-1-1 0,1 0 1,-1 1-1,1-1 0,-1 0 0,1 0 0,-1 0 1,1 1-1,0-1 0,0 0 0,-1 0 0,1 0 1,0 0-1,0 0 0,0 0 0,0 0 0,0 0 1,0 1-1,0-1 0,0 0 0,0 0 1,1 0-1,-1 0 0,0 0 0,1-1 0,-1-1-63,6-28-394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2.871"/>
    </inkml:context>
    <inkml:brush xml:id="br0">
      <inkml:brushProperty name="width" value="0.05" units="cm"/>
      <inkml:brushProperty name="height" value="0.05" units="cm"/>
    </inkml:brush>
  </inkml:definitions>
  <inkml:trace contextRef="#ctx0" brushRef="#br0">86 310 16692,'-9'15'1891,"1"0"0,0 1 0,-7 22 0,9-21-1480,0 0 0,2 0 0,0 1 1,1 0-1,1 0 0,-1 29 0,3-46-391,0 1 0,0-1 1,0 0-1,0 0 0,0 0 0,1 0 1,-1 1-1,0-1 0,0 0 1,1 0-1,-1 0 0,1 0 0,-1 0 1,1 0-1,-1 0 0,1 0 1,0 0-1,-1 0 0,2 1 0,-1-2-11,-1 0-1,1 0 1,-1 0-1,1 0 0,0 0 1,-1 0-1,1 0 1,-1 0-1,1 0 0,0 0 1,-1 0-1,1 0 0,-1-1 1,1 1-1,0 0 1,-1 0-1,1-1 0,-1 1 1,1 0-1,-1 0 1,1-1-1,-1 1 0,1-1 1,0 0-1,3-3 8,0-1 1,0 1-1,0-1 1,0 0-1,4-10 0,6-14-50,-2-2-1,-1 1 1,-2-2-1,-1 1 1,-1-1 0,-2 0-1,-1-1 1,-1 1-1,-2-1 1,-1 1-1,-8-51 1,7 70 2,-2 0 0,0 0 0,-5-13 1,7 24 21,0-1 1,0 1 0,0-1-1,0 1 1,-1 0 0,1-1-1,-1 1 1,0 0 0,-3-3-1,4 4 6,0 1 1,1-1-1,-1 1 0,0-1 0,0 1 0,1 0 1,-1-1-1,0 1 0,0 0 0,0 0 0,0 0 1,1 0-1,-1 0 0,0 0 0,0 0 0,0 0 1,0 0-1,0 0 0,1 0 0,-1 0 0,0 0 1,0 1-1,0-1 0,0 0 0,1 1 0,-1-1 1,0 1-1,0-1 0,0 2 0,-2 0 1,0 0 0,0 1 0,0 0 0,1 0 0,0 0 0,-1 0 0,1 0 0,0 0 1,0 0-1,-2 7 0,-12 39 55,12-33-29,-20 87 169,22-92-153,1 0 0,0 0 0,0 0-1,2 0 1,-1 0 0,1 1 0,4 16 0,-4-25-30,0-1 0,0 1 0,1 0 0,-1-1 1,1 1-1,0-1 0,-1 1 0,1-1 1,0 0-1,0 0 0,1 0 0,-1 0 0,0 0 1,1 0-1,-1-1 0,1 1 0,0-1 1,3 2-1,8 2-149,1 0 1,24 5 0,-27-8-226,-1 1 1,1 0 0,12 6-1,14 15-1007,-35-24 941,5-5-9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3.387"/>
    </inkml:context>
    <inkml:brush xml:id="br0">
      <inkml:brushProperty name="width" value="0.05" units="cm"/>
      <inkml:brushProperty name="height" value="0.05" units="cm"/>
    </inkml:brush>
  </inkml:definitions>
  <inkml:trace contextRef="#ctx0" brushRef="#br0">0 98 18836,'2'6'839,"9"17"1834,-4-19-1444,0-15-181,-5 5-988,-1 1 0,0-1-1,0 1 1,0-1 0,-1 1 0,0-1-1,0 0 1,0 1 0,-1-1 0,1 1-1,-2-1 1,1 1 0,-3-10-1,3 15-55,1 0-1,0 0 0,0 0 0,-1 0 0,1 0 0,0 0 1,0 0-1,0 0 0,-1 0 0,1 0 0,0 0 0,0 0 1,-1 0-1,1 0 0,0 0 0,0 0 0,0 0 0,-1 1 1,1-1-1,0 0 0,0 0 0,0 0 0,-1 0 1,1 0-1,0 0 0,0 1 0,0-1 0,0 0 0,-1 0 1,1 0-1,0 1 0,0-1 0,0 0 0,0 0 0,0 0 1,0 1-1,0-1 0,0 0 0,0 0 0,-1 0 0,1 1 1,0-1-1,0 0 0,0 0 0,0 1 0,0-1 0,0 0 1,1 0-1,-1 1 0,-4 12 64,3-3 1,0-1 1,0 1-1,1 0 1,1 0-1,0 0 1,0-1-1,5 18 1,-5-25-48,0 0 0,-1 1 0,1-1 0,0 0-1,1-1 1,-1 1 0,0 0 0,0 0 0,1 0 0,-1-1 0,1 1 0,0-1 0,-1 1 0,1-1 0,0 0 0,2 2 0,-1-2-3,-1-1 1,1 1 0,-1 0 0,1-1 0,-1 0-1,1 0 1,-1 1 0,1-2 0,-1 1-1,1 0 1,-1 0 0,1-1 0,-1 1-1,1-1 1,-1 0 0,1 0 0,2-2-1,16-8 54,-2 0-1,1-2 0,-2-1 1,0 0-1,-1-1 0,18-20 0,14-11-29,-47 44-47,0 1 1,0-1 0,0 0 0,1 1 0,-1-1 0,0 1 0,1 0 0,-1 0 0,4-1 0,-6 2 5,0-1 0,1 1 0,-1 0-1,0 0 1,1 0 0,-1 0 0,0 0 0,1 0 0,-1 1-1,0-1 1,1 0 0,-1 0 0,0 0 0,1 0 0,-1 0 0,0 0-1,1 1 1,-1-1 0,0 0 0,0 0 0,1 0 0,-1 1-1,0-1 1,0 0 0,1 0 0,-1 1 0,3 15 75,-5 4 159,-6 28 0,0 3 518,8-51-736,0 1 1,-1-1-1,1 0 0,0 0 1,0 1-1,0-1 0,0 0 1,0 0-1,0 1 0,0-1 0,0 0 1,0 0-1,0 1 0,0-1 1,0 0-1,0 0 0,0 0 1,0 1-1,0-1 0,0 0 0,0 0 1,0 1-1,0-1 0,0 0 1,1 0-1,-1 1 0,0-1 1,0 0-1,0 0 0,0 0 1,0 1-1,1-1 0,-1 0 0,0 0 1,0 0-1,0 0 0,1 0 1,-1 1-1,0-1 0,0 0 1,1 0-1,-1 0 0,0 0 0,12-9 369,14-24-149,-22 28-173,0 0-63,0-1-58,1 0-1,-1 0 1,1 1-1,0 0 1,1 0 0,-1 0-1,7-4 1,-12 9 34,0 0 0,0 0 1,1-1-1,-1 1 1,0 0-1,0 0 0,0 0 1,0 0-1,1 0 1,-1 0-1,0 0 0,0 0 1,0-1-1,1 1 1,-1 0-1,0 0 0,0 0 1,0 0-1,1 0 1,-1 0-1,0 0 0,0 0 1,0 0-1,1 0 1,-1 0-1,0 0 0,0 1 1,0-1-1,1 0 1,-1 0-1,0 0 0,0 0 1,0 0-1,0 0 1,1 0-1,-1 1 0,0-1 1,0 0-1,-1 9-1135,-9 9-1933,-4-7 1370,8-7 654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12.641"/>
    </inkml:context>
    <inkml:brush xml:id="br0">
      <inkml:brushProperty name="width" value="0.05" units="cm"/>
      <inkml:brushProperty name="height" value="0.05" units="cm"/>
    </inkml:brush>
  </inkml:definitions>
  <inkml:trace contextRef="#ctx0" brushRef="#br0">6 119 11410,'-6'10'667,"17"-13"-1894,-9 8 4995,1-3-3677,0 1 1,0 0 0,0-1 0,1 0 0,-1 1 0,4 0 0,-4-2-87,0 0 1,-1 0-1,1-1 1,-1 1-1,1-1 1,0 0-1,-1 0 1,1 0-1,0 0 1,-1 0-1,1-1 1,0 1 0,-1-1-1,1 1 1,-1-1-1,1 0 1,4-3-1,-3 2 0,-1-1-1,1 1 1,-1-1-1,0 0 1,0 0-1,0-1 1,0 1-1,0-1 1,-1 1-1,3-6 1,0 0 60,-1 0 0,0 0 1,-1-1-1,0 0 0,0 0 0,-1 0 0,0 0 1,0-18-1,-12 121 1199,10-91-1258,-4 122 438,5-100-387,0 0-1,2-1 0,6 30 0,-9-52-65,0 0 0,1 1 0,-1-1 1,0 1-1,1-1 0,-1 0 0,1 0 0,-1 1 1,1-1-1,-1 0 0,1 0 0,0 1 0,0-1 1,0 1-1,2-17-578,-4-38-220,-12-22 343,5 36 161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4.026"/>
    </inkml:context>
    <inkml:brush xml:id="br0">
      <inkml:brushProperty name="width" value="0.05" units="cm"/>
      <inkml:brushProperty name="height" value="0.05" units="cm"/>
    </inkml:brush>
  </inkml:definitions>
  <inkml:trace contextRef="#ctx0" brushRef="#br0">90 130 17156,'0'1'34,"-21"32"3696,-20 44 0,36-66-3372,0 0 0,1 0-1,1 1 1,0 0-1,0 0 1,1-1-1,1 1 1,0 16 0,1-26-324,0 0 0,0 0 0,0-1 1,0 1-1,0 0 0,1 0 0,-1-1 1,1 1-1,-1 0 0,1 0 0,0-1 1,-1 1-1,1-1 0,0 1 0,0-1 1,0 1-1,2 1 0,-2-2-23,1-1-1,-1 1 1,0-1-1,0 0 1,0 1 0,0-1-1,0 0 1,0 0-1,0 0 1,0 0-1,0 0 1,1 0 0,-1 0-1,0 0 1,0-1-1,0 1 1,0 0-1,0-1 1,0 1-1,0 0 1,0-1 0,0 1-1,0-1 1,0 0-1,0 1 1,0-1-1,-1 0 1,1 0 0,1-1-1,6-6 14,0 0 0,-1 0 0,-1 0 0,1-1 0,-1 0 0,-1-1 0,0 1 0,6-15 0,24-82 51,-27 78-85,-1 0 1,-2 0-1,0 0 0,-1-31 1,-4 46-13,-3 11-21,-5 23-23,-2 23 84,2 0-1,2 1 1,1 0 0,3 63-1,2-102-1,1 0 0,-1 0 0,1 0 0,1 0 1,-1-1-1,4 11 0,-4-14-13,0-1 0,-1 0 1,1 1-1,0-1 0,0 0 0,0 0 1,0 0-1,0 1 0,0-1 0,0 0 1,0 0-1,1-1 0,-1 1 1,0 0-1,1 0 0,-1-1 0,0 1 1,1 0-1,-1-1 0,1 0 1,-1 1-1,1-1 0,-1 0 0,1 0 1,-1 0-1,1 1 0,-1-2 0,1 1 1,-1 0-1,1 0 0,1-1 1,4-1-34,0 0 1,0-1-1,0 0 1,0-1-1,-1 1 1,0-1-1,1-1 1,-1 1-1,9-9 1,-9 7-46,1 0 0,0 1 0,1 0 0,-1 0 0,17-7 0,-23 12 68,0-1-1,-1 1 0,1 0 0,0 0 0,0 0 0,-1 0 0,1 0 1,0 0-1,-1 0 0,1 0 0,0 0 0,0 0 0,-1 0 0,1 0 1,0 1-1,-1-1 0,1 0 0,0 0 0,-1 1 0,1-1 1,0 0-1,-1 1 0,1-1 0,-1 1 0,1-1 0,-1 1 0,1-1 1,-1 1-1,1-1 0,-1 1 0,1 0 0,-1-1 0,0 1 0,1 0 1,-1-1-1,0 1 0,1 1 0,6 31 51,-5-21-1,-2-10-21,1 1 1,-1-1-1,1 0 0,0 1 1,0-1-1,0 0 0,0 0 0,0 0 1,0 0-1,1 0 0,-1 0 1,1 0-1,-1 0 0,1 0 0,1 1 1,-1-2-4,0-1 1,-1 1-1,1 0 1,-1-1-1,1 1 1,0-1-1,-1 0 1,1 0-1,0 1 1,0-1-1,-1 0 1,1 0 0,0 0-1,-1-1 1,1 1-1,0 0 1,-1-1-1,1 1 1,0-1-1,-1 0 1,4-1-1,13-7-415,0-1 0,0-1 1,-1-1-1,29-25 0,-36 28 17,-13 7-124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4.803"/>
    </inkml:context>
    <inkml:brush xml:id="br0">
      <inkml:brushProperty name="width" value="0.05" units="cm"/>
      <inkml:brushProperty name="height" value="0.05" units="cm"/>
    </inkml:brush>
  </inkml:definitions>
  <inkml:trace contextRef="#ctx0" brushRef="#br0">202 1 21061,'-11'4'329,"-1"0"0,2 1 1,-1 0-1,0 0 0,1 2 1,0-1-1,0 1 1,1 1-1,-11 10 0,2 1-48,1-1 0,1 2 0,-18 27-1,34-46-281,0-1-1,-1 0 1,1 0-1,0 0 1,0 1-1,0-1 0,-1 0 1,1 0-1,0 1 1,0-1-1,0 0 0,0 0 1,0 1-1,0-1 1,0 0-1,0 1 1,0-1-1,-1 0 0,1 0 1,0 1-1,0-1 1,0 0-1,1 1 0,-1-1 1,0 0-1,0 0 1,0 1-1,0-1 1,0 0-1,0 0 0,0 1 1,0-1-1,1 0 1,-1 0-1,0 1 0,0-1 1,0 0-1,0 0 1,1 1-1,-1-1 1,0 0-1,0 0 0,1 0 1,-1 0-1,0 1 1,0-1-1,1 0 0,-1 0 1,0 0-1,0 0 1,1 0-1,-1 0 0,0 0 1,1 0-1,-1 0 1,0 0-1,0 0 1,1 0-1,-1 0 0,27-1-205,-10-1 68,-8 3 91,1 1 0,-1-1 0,0 1 0,1 1 0,-1 0 0,0 0 1,0 1-1,-1 0 0,1 1 0,-1 0 0,0 0 0,0 1 0,0 0 0,-1 0 0,0 0 0,0 1 0,-1 0 0,0 1 0,0-1 1,7 13-1,-9-12 75,0-1 1,0 1 0,-1 0-1,0 0 1,-1 0 0,1 1-1,-2-1 1,1 0-1,-1 1 1,0-1 0,-1 1-1,0-1 1,0 1 0,-1-1-1,0 1 1,-1-1 0,0 1-1,0-1 1,0 0 0,-1 0-1,-1 0 1,1-1 0,-7 11-1,5-10 50,-1-1-1,0 0 0,0 0 1,0 0-1,-1-1 1,0 0-1,0 0 0,0-1 1,-1 0-1,-11 6 1,14-9-45,-1 1 0,0-1 0,0 0 1,0 0-1,0 0 0,0-1 0,0 0 0,0 0 1,0-1-1,-1 0 0,1 0 0,0 0 1,0-1-1,0 0 0,0 0 0,-7-2 1,12 3-61,0 0 0,-1-1 0,1 1 0,0 0 1,0-1-1,0 1 0,-1-1 0,1 1 0,0-1 0,0 1 1,0-1-1,0 0 0,0 0 0,0 1 0,0-1 1,0 0-1,1 0 0,-1 0 0,0 0 0,0 0 1,1 0-1,-1 0 0,0 0 0,1-1 0,-1 1 0,1 0 1,0 0-1,-1 0 0,1-1 0,0 1 0,0 0 1,0 0-1,0-1 0,0 1 0,0 0 0,0 0 1,0-1-1,0 1 0,1 0 0,-1 0 0,0 0 0,1-1 1,-1 1-1,1 0 0,-1 0 0,1 0 0,1-2 1,2-2-288,0-1 1,1 1-1,0-1 1,-1 1 0,2 1-1,-1-1 1,7-3-1,103-73-2872,-74 49 2187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5.226"/>
    </inkml:context>
    <inkml:brush xml:id="br0">
      <inkml:brushProperty name="width" value="0.05" units="cm"/>
      <inkml:brushProperty name="height" value="0.05" units="cm"/>
    </inkml:brush>
  </inkml:definitions>
  <inkml:trace contextRef="#ctx0" brushRef="#br0">1 65 17204,'0'0'66,"1"-1"0,-1 1 0,1-1 1,-1 0-1,1 1 0,0-1 0,-1 1 0,1 0 1,0-1-1,-1 1 0,1-1 0,0 1 1,0 0-1,-1 0 0,1-1 0,0 1 0,0 0 1,0 0-1,-1 0 0,1 0 0,0 0 1,0 0-1,0 0 0,-1 0 0,1 0 0,0 0 1,0 1-1,0-1 0,-1 0 0,1 0 1,0 1-1,0-1 0,-1 0 0,1 1 0,0-1 1,-1 1-1,1-1 0,-1 1 0,1 0 1,0-1-1,-1 1 0,1-1 0,0 2 0,2 4 196,-1-1 0,0 0 0,0 1 0,0 0 0,1 7 0,1 1 294,3 15 78,-3-14-306,0 0-1,0-1 1,2 1 0,13 25-1,-19-39-312,1 0 0,-1 0 0,1 0 0,-1-1 0,1 1 0,0 0 0,-1 0 0,1-1-1,0 1 1,-1 0 0,1-1 0,0 1 0,0-1 0,0 1 0,0-1 0,-1 0 0,1 1 0,0-1 0,0 0 0,0 1 0,0-1-1,0 0 1,0 0 0,0 0 0,0 0 0,0 0 0,0 0 0,0 0 0,0 0 0,0 0 0,0 0 0,-1-1 0,1 1-1,0 0 1,0-1 0,0 1 0,0-1 0,0 1 0,0-1 0,-1 1 0,1-1 0,0 1 0,-1-1 0,1 0 0,0 0-1,0 0 1,4-5 28,1 0 0,-1 0 0,-1-1 0,6-9 0,-9 14-32,35-67 134,-25 46-140,0 1 0,1 1 0,29-38 0,-40 58-9,0 0-1,0 0 0,0-1 0,0 1 0,0 0 0,0 0 1,0 0-1,0 0 0,1 0 0,-1 1 0,0-1 0,1 0 1,-1 1-1,1-1 0,-1 1 0,1-1 0,-1 1 0,1-1 0,-1 1 1,1 0-1,-1 0 0,1 0 0,2 0 0,-2 1-3,1 0 0,-1 0 0,0 0 0,-1 0-1,1 1 1,0-1 0,0 0 0,0 1 0,-1-1 0,1 1 0,-1 0-1,1 0 1,-1-1 0,0 1 0,2 4 0,5 9 8,-1 1 1,9 28 0,2 5 157,-11-41-7,-2-13-107,0-15-343,-4 13-201,1-30 41,-2 36 452,0-1 1,0 0-1,0 1 1,0-1-1,-1 1 1,1-1-1,0 1 1,-1-1-1,1 1 1,-1-1-1,1 1 1,-1 0-1,0-1 0,0 1 1,0 0-1,1-1 1,-1 1-1,0 0 1,-2-1-1,-5-2-365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5.677"/>
    </inkml:context>
    <inkml:brush xml:id="br0">
      <inkml:brushProperty name="width" value="0.05" units="cm"/>
      <inkml:brushProperty name="height" value="0.05" units="cm"/>
    </inkml:brush>
  </inkml:definitions>
  <inkml:trace contextRef="#ctx0" brushRef="#br0">19 75 17036,'-4'-23'1808,"-1"6"-1304,-2 3-248,4 1 968,5 7-1136,1 5-440,2 6 320,-3 4-144,-1 7-160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6.099"/>
    </inkml:context>
    <inkml:brush xml:id="br0">
      <inkml:brushProperty name="width" value="0.05" units="cm"/>
      <inkml:brushProperty name="height" value="0.05" units="cm"/>
    </inkml:brush>
  </inkml:definitions>
  <inkml:trace contextRef="#ctx0" brushRef="#br0">190 527 12067,'-11'-18'1886,"8"13"-1114,0-1-1,-1 1 1,0-1-1,0 1 1,-7-7-1,10 11-596,-1-1 0,0 1-1,1 0 1,-1 0 0,0 0-1,0 1 1,0-1 0,1 0-1,-1 1 1,0-1 0,0 1-1,0-1 1,0 1-1,0 0 1,0 0 0,0 0-1,0 0 1,0 0 0,0 0-1,0 1 1,0-1 0,-4 2-1,1 1-18,-1-1-1,0 1 0,1 1 0,0-1 0,0 1 0,0 0 0,0 0 0,0 0 0,1 1 1,0-1-1,0 1 0,0 0 0,0 0 0,1 1 0,0-1 0,0 1 0,1 0 0,-5 11 0,3-4-117,0 0-1,1 0 0,1 1 0,0-1 0,1 0 0,0 1 0,2 25 0,0-30-29,1-1 1,0 1-1,0-1 1,1 0-1,0 1 0,0-1 1,1-1-1,0 1 1,0 0-1,1-1 0,0 0 1,0 0-1,1 0 1,8 7-1,-11-12-5,0 1 0,0-1 0,0 1 0,1-1 1,-1 0-1,1 0 0,-1-1 0,1 1 0,0-1 0,0 1 0,0-1 0,0 0 0,0-1 0,0 1 0,0-1 0,0 0 1,0 0-1,0 0 0,0 0 0,0-1 0,0 1 0,0-1 0,0 0 0,-1-1 0,1 1 0,0 0 0,0-1 0,-1 0 1,1 0-1,-1 0 0,0 0 0,6-5 0,-1-1 1,0 0 0,-1 0 0,0 0 0,0-1 1,0 0-1,-2 0 0,1-1 0,-1 0 0,0 0 0,-1 0 0,4-13 1,1-8-20,-2 0 1,6-52 0,-6 2-40,-4-1 0,-3 0 1,-4 1-1,-14-83 1,17 161 52,1-3 1,-1 0 0,0 1 0,0-1 0,-1 0 0,0 1 0,-5-12 1,7 17-1,0 0 1,0 0-1,0 0 1,0-1-1,-1 1 1,1 0-1,0 0 1,0 0-1,0-1 1,-1 1-1,1 0 1,0 0-1,0 0 1,-1 0-1,1 0 1,0 0-1,0-1 1,-1 1-1,1 0 1,0 0-1,0 0 1,-1 0-1,1 0 1,0 0-1,0 0 1,-1 0-1,1 0 1,0 0-1,0 0 1,-1 1-1,1-1 1,0 0-1,0 0 1,-1 0-1,1 0 1,0 0-1,0 0 1,-1 0-1,1 1 1,0-1-1,0 0 1,0 0-1,-1 1 1,-7 11 11,1 7-2,1 0-1,1 1 1,-6 40-1,-1 64 34,12-119-41,-1 14 4,-3 75 25,4-83-28,1 0-1,0 0 1,1-1-1,0 1 1,1 0-1,4 13 1,-6-23-5,-1 0 1,0 0-1,1 1 1,-1-1-1,1 0 1,0 0-1,-1 0 1,1 0-1,0 1 1,-1-1-1,1 0 1,0-1-1,0 1 1,0 0-1,0 0 1,0 0-1,0 0 1,0-1-1,0 1 1,1 0-1,-1-1 1,0 1-1,0-1 1,0 0-1,1 1 1,-1-1-1,0 0 1,1 0-1,-1 0 1,0 1-1,0-1 1,1-1-1,-1 1 1,0 0-1,1 0 1,-1 0-1,0-1 1,0 1-1,1-1 1,-1 1-1,0-1 1,0 1-1,0-1 1,2-1-1,5-3-57,-1-1 0,1 0 0,-1 0 0,12-14 0,-12 13-11,3-5-49,0 1-17,1 0 0,0 0 1,0 1-1,17-11 0,-26 20 111,0-1 0,0 1 0,1 0-1,-1-1 1,0 1 0,0 0 0,0 1 0,1-1-1,-1 0 1,0 1 0,1-1 0,-1 1 0,1 0-1,-1 0 1,1-1 0,-1 2 0,0-1 0,1 0-1,-1 0 1,1 1 0,-1 0 0,0-1 0,1 1-1,-1 0 1,0 0 0,0 0 0,0 0 0,0 1-1,0-1 1,0 0 0,0 1 0,0 0-1,0-1 1,1 3 0,4 5-17,-1 0-1,-1 1 1,0 0-1,0-1 0,-1 2 1,0-1-1,-1 0 1,4 19-1,-2-5-564,-2 0 0,1 44 0,-5-64 296,-3-2-103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6.512"/>
    </inkml:context>
    <inkml:brush xml:id="br0">
      <inkml:brushProperty name="width" value="0.05" units="cm"/>
      <inkml:brushProperty name="height" value="0.05" units="cm"/>
    </inkml:brush>
  </inkml:definitions>
  <inkml:trace contextRef="#ctx0" brushRef="#br0">1 107 18516,'0'36'998,"0"11"-430,1 0 1,9 51-1,13 12-6,-19-98-477,0 0-1,0-1 0,1 1 1,0-1-1,1 0 0,14 19 0,-19-28-59,1-1-1,-1 1 0,0 0 0,1 0 0,0-1 1,-1 1-1,1-1 0,0 0 0,0 1 0,0-1 1,-1 0-1,1 0 0,1 0 0,-1 0 0,0-1 1,0 1-1,0 0 0,0-1 0,4 1 0,-4-1-2,0-1 0,0 1 0,0-1 0,0 0 0,0 1 0,0-1 0,0 0 0,0 0 0,-1 0 0,1 0 0,0 0 0,-1-1 0,1 1 0,-1 0 0,1-1 0,-1 0 0,2-1 0,4-6 61,-1-1 0,0-1 0,-1 1 0,0-1 0,6-21 0,5-26 124,-3-1 1,-3 0-1,-2-1 1,-3 0-1,-4-84 0,-3 121-109,2 23-96,0 0 0,0 0 0,0 0 0,0 1 0,0-1 0,0 0 0,0 0 0,0 0 0,0 0 0,-1 0 0,1 0 0,0 0 0,0 0 0,0 0 0,0 0 0,0 0 0,0 0 0,0 0 0,0 0 0,0 0 0,0 0 0,-1 0 0,1 0 0,0 0 0,0 0 0,0 0 0,0 0 0,0 0 0,0 0 0,0 0 0,0 0 0,0 0 0,0 0 0,-1 0 0,1-1 0,0 1 0,0 0 0,0 0 0,0 0 0,0 0 0,0 0 0,0 0 0,0 0 0,0 0 0,0 0 0,0 0 0,0 0 0,0 0 0,0-1 0,0 1 0,0 0 0,0 0 0,0 0 0,0 0 0,0 0 0,0 0 0,0 0 0,0 0 0,0 0 0,0 0 0,0-1 0,0 1 0,-2 5 22,1 0-1,0-1 1,0 1 0,1 0-1,-1 7 1,-1 68-19,3 0 0,3 0 0,22 117 0,-25-190-67,11 40-410,-11-45 319,0 1-1,0 0 1,0-1 0,0 1-1,1-1 1,-1 0 0,1 1-1,-1-1 1,1 0 0,0 0-1,0 0 1,0 0 0,0 0-1,3 1 1,-5-2 129,0-1 0,1 0 0,-1 0 1,1 0-1,-1 1 0,1-1 0,0 0 0,-1 0 1,1 0-1,-1 0 0,1 0 0,-1 0 0,1 0 0,-1 0 1,1 0-1,-1 0 0,1-1 0,-1 1 0,1 0 1,-1 0-1,1 0 0,-1-1 0,1 1 0,-1 0 1,1-1-1,-1 1 0,0 0 0,1-1 0,10-16-495,-1-19-268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6.972"/>
    </inkml:context>
    <inkml:brush xml:id="br0">
      <inkml:brushProperty name="width" value="0.05" units="cm"/>
      <inkml:brushProperty name="height" value="0.05" units="cm"/>
    </inkml:brush>
  </inkml:definitions>
  <inkml:trace contextRef="#ctx0" brushRef="#br0">90 1 19028,'-3'2'190,"0"0"0,0 0-1,0 0 1,0 0 0,0 0 0,1 1 0,-1 0-1,1-1 1,0 1 0,-1 0 0,-2 6-1,-18 36 591,16-25-456,0 0 0,-6 25 0,12-37-292,-1-1 0,1 1 0,1 0 0,-1-1-1,1 1 1,1 0 0,-1-1 0,1 1 0,3 10 0,-4-17-28,1 1 0,0 0 0,-1-1 0,1 0 0,0 1 1,0-1-1,0 1 0,0-1 0,0 0 0,0 0 0,0 1 0,0-1 1,0 0-1,1 0 0,-1 0 0,0 0 0,1-1 0,-1 1 0,1 0 1,-1 0-1,1-1 0,-1 1 0,1-1 0,-1 0 0,1 1 0,0-1 1,-1 0-1,4 0 0,3 0-5,0-1 0,0 0 0,0-1 0,13-3 0,-5 0-22,-2 2-57,0 1 0,0 0 0,0 0 0,0 2 0,0 0 0,20 2 0,-31-2 61,0 1 0,0-1 1,0 1-1,0 0 0,0 0 1,-1 0-1,1 1 0,0-1 1,0 1-1,-1-1 0,1 1 1,-1 0-1,1 0 0,3 4 1,-5-3 19,1-1 1,-1 0-1,0 1 1,0-1-1,0 1 1,0-1-1,-1 1 1,1 0-1,-1-1 1,1 1-1,-1 0 1,0 0-1,0-1 1,0 1 0,-1 0-1,1-1 1,-1 1-1,1 0 1,-3 4-1,0 3 75,-1 0 0,-1 0 0,0-1 0,0 0 0,-1 0 0,0 0 0,0-1 0,-1 0 0,-9 9 0,3-4 26,-1-1-1,0-1 0,-1 0 0,-23 13 0,34-22-175,-1 1 0,1-1-1,0 0 1,-1-1 0,0 1 0,1-1 0,-1 0 0,0 0 0,-6 0 0,10-1 55,-1 0 0,1 0 0,-1-1 0,1 1 0,-1 0 0,1-1 0,-1 1 0,1-1 0,0 1 0,-1-1 0,1 0 0,0 0 0,-1 0 0,1 1 0,0-1 0,0 0 0,0 0 0,0-1 0,0 1 0,0 0 0,0 0 0,0 0 0,0-1 0,1 1 0,-1 0 0,1-1 0,-1 1-1,1-1 1,-1 1 0,1-1 0,0 1 0,-1-3 0,-4-33-323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7.396"/>
    </inkml:context>
    <inkml:brush xml:id="br0">
      <inkml:brushProperty name="width" value="0.05" units="cm"/>
      <inkml:brushProperty name="height" value="0.05" units="cm"/>
    </inkml:brush>
  </inkml:definitions>
  <inkml:trace contextRef="#ctx0" brushRef="#br0">14 1 15075,'9'10'2089,"-2"11"-1209,-7 18-288,0 10 1961,-2 12-1593,1 7-104,-3 6-200,-2-4-128,2-8-200,-1-7-32,4-22-104,0-16-152,1-27-408,0-16-240,1-27-624,-1-10 1016,3-9-192,1-1-192</inkml:trace>
  <inkml:trace contextRef="#ctx0" brushRef="#br0" timeOffset="1">43 19 12739,'21'183'5442,"-3"-16"-2939,-12-139-2065,0 1 1,1-2 0,22 51-1,-13-48-214,-16-29-298,1 0-1,0 1 1,-1-1 0,1 0 0,0 0-1,0 0 1,0 0 0,-1 0 0,1 0-1,0 0 1,1-1 0,-1 1 0,0 0-1,0 0 1,0-1 0,0 1 0,0-1-1,1 1 1,-1-1 0,0 0 0,3 1-1,-4-1 13,0 0-1,0 0 0,1-1 0,-1 1 1,0 0-1,0 0 0,0 0 0,0-1 0,1 1 1,-1 0-1,0 0 0,0-1 0,0 1 1,0 0-1,0 0 0,0-1 0,0 1 0,0 0 1,0 0-1,0-1 0,0 1 0,0 0 1,0 0-1,0-1 0,0 1 0,0 0 0,0 0 1,0-1-1,0 1 0,0 0 0,0 0 1,0-1-1,-1 1 0,1 0 0,0 0 0,0 0 1,0-1-1,0 1 0,-1 0 0,1 0 1,0 0-1,0 0 0,-1-1 0,-7-10-1357,-46-45-1773,-11-10 4594,60 59-828,0 0 1,0 1-1,1-1 0,0-1 1,0 1-1,1-1 0,0 1 0,-4-14 1,7 20-487,-1 0 1,1 0 0,0-1 0,0 1-1,0 0 1,0 0 0,0-1-1,0 1 1,0 0 0,0 0 0,0-1-1,0 1 1,1 0 0,-1 0-1,1 0 1,-1-1 0,1 1 0,-1 0-1,1 0 1,0 0 0,-1 0-1,1 0 1,0 0 0,0 0 0,0 0-1,0 0 1,-1 0 0,1 1 0,1-1-1,-1 0 1,0 1 0,0-1-1,0 1 1,0-1 0,0 1 0,1-1-1,-1 1 1,0 0 0,0-1-1,0 1 1,2 0 0,7-1-133,0 1 0,1-1 0,-1 2-1,13 1 1,-6 0-115,-10-2 113,-1 0 1,0 0-1,1 0 1,-1-1-1,1 0 1,7-2-1,9-8-238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7.802"/>
    </inkml:context>
    <inkml:brush xml:id="br0">
      <inkml:brushProperty name="width" value="0.05" units="cm"/>
      <inkml:brushProperty name="height" value="0.05" units="cm"/>
    </inkml:brush>
  </inkml:definitions>
  <inkml:trace contextRef="#ctx0" brushRef="#br0">41 0 18772,'3'17'1368,"1"10"-1120,1 6-88,3 9 417,2 2-265,6 4-112,1-2-144,3-3-448,-1-5-209,1-8-23,-3-8 440,-5-14-160,-7-6-128</inkml:trace>
  <inkml:trace contextRef="#ctx0" brushRef="#br0" timeOffset="1">34 188 17988,'-17'-16'1592,"7"5"-1208,4 3-192,9 7 753,5 1-241,7 0-600,3 1-320,10 1-633,2-2 1378,3-7-601,4-2-64,6-1-25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8.208"/>
    </inkml:context>
    <inkml:brush xml:id="br0">
      <inkml:brushProperty name="width" value="0.05" units="cm"/>
      <inkml:brushProperty name="height" value="0.05" units="cm"/>
    </inkml:brush>
  </inkml:definitions>
  <inkml:trace contextRef="#ctx0" brushRef="#br0">62 5 19692,'-4'-4'1641,"0"11"-1217,-3 4-192,-2 11 880,0 2-376,1 12-320,1 1-40,1 8-56,0-2-8,5-3 8,1-4-23,3-8-81,4-6-144,4-15-440,4-7-457,2-9 689,0-8-128,4-4-128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13.127"/>
    </inkml:context>
    <inkml:brush xml:id="br0">
      <inkml:brushProperty name="width" value="0.05" units="cm"/>
      <inkml:brushProperty name="height" value="0.05" units="cm"/>
    </inkml:brush>
  </inkml:definitions>
  <inkml:trace contextRef="#ctx0" brushRef="#br0">36 73 13235,'-14'7'1035,"12"-6"-837,0 0-1,1 0 1,-1-1-1,0 1 0,0 0 1,0 1-1,1-1 1,-1 0-1,1 0 1,-3 3-1,4-3-189,0-1 0,0 0 0,0 0 0,0 1 0,0-1 0,0 0 0,0 0 1,0 1-1,0-1 0,1 0 0,-1 0 0,0 1 0,0-1 0,0 0 0,0 0 0,1 0 0,-1 1 0,0-1 0,0 0 0,0 0 0,1 0 0,-1 0 0,0 1 0,0-1 0,1 0 0,-1 0 0,0 0 0,0 0 0,1 0 1,-1 0-1,0 0 0,0 0 0,1 0 0,-1 0 0,0 0 0,1 0 0,-1 0 0,0 0 0,0 0 0,1 0 0,-1 0 0,0 0 0,0 0 0,1 0 0,-1 0 0,0-1 0,15-1-30,-1-4 43,-1-1 0,0 0 0,-1-1 0,23-17 0,11-9 41,-43 32-58,0 1 0,-1 0 0,1 0-1,0 0 1,0 0 0,0 0 0,0 0 0,0 1 0,0 0 0,0-1-1,0 1 1,0 0 0,0 0 0,0 1 0,0-1 0,0 1 0,-1-1 0,1 1-1,0 0 1,4 2 0,5 3 7,1 0-1,-2 1 1,16 12 0,1 0 5,-13-10-24,17 10-166,0-1 0,64 27 1,-95-48 91,-5-10-24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8.632"/>
    </inkml:context>
    <inkml:brush xml:id="br0">
      <inkml:brushProperty name="width" value="0.05" units="cm"/>
      <inkml:brushProperty name="height" value="0.05" units="cm"/>
    </inkml:brush>
  </inkml:definitions>
  <inkml:trace contextRef="#ctx0" brushRef="#br0">61 44 18964,'-4'4'297,"-1"0"1,1 0-1,0 1 0,0-1 0,0 1 1,1 0-1,0 0 0,0 0 1,0 0-1,0 1 0,1-1 1,0 1-1,-3 10 0,2-2 156,0 1 0,0-1 1,2 1-1,-1 21 0,2-30-350,1 0 0,-1 0 1,1 0-1,0-1 0,0 1 0,1 0 0,3 8 0,-4-12-86,-1-1-1,1 0 0,0 1 0,0-1 0,0 0 1,0 0-1,0 0 0,0 0 0,0 0 0,0 0 1,0 0-1,0 0 0,0 0 0,1 0 0,-1-1 1,0 1-1,1 0 0,-1-1 0,0 1 0,1-1 1,-1 0-1,1 1 0,-1-1 0,1 0 0,-1 0 1,0 0-1,1 0 0,-1 0 0,1 0 0,-1 0 1,1 0-1,-1-1 0,1 1 0,1-2 0,3 0 14,1-1-1,-1 0 0,0-1 0,0 1 1,0-1-1,-1-1 0,0 1 0,1-1 0,7-9 1,6-9 31,15-24 1,-24 33-31,29-49 75,20-24 44,-59 86-150,0 0 0,1 1 0,-1-1 0,1 1 0,-1-1-1,1 1 1,-1-1 0,1 1 0,-1-1 0,1 1 0,-1-1 0,1 1 0,0 0 0,-1-1-1,1 1 1,-1 0 0,1 0 0,0-1 0,1 1 0,-2 0 0,0 0 0,1 1 0,-1-1 0,0 0 0,1 0 1,-1 1-1,0-1 0,1 0 0,-1 1 0,0-1 0,0 0 0,1 1 1,-1-1-1,0 0 0,0 1 0,0-1 0,1 0 0,-1 1 0,0-1 0,0 1 1,0-1-1,0 0 0,0 1 0,0 0 0,1 37 1,-1-23-13,1-2 85,2 36-540,-2-47 428,-1 0 1,0 0 0,1 0-1,-1 0 1,1 0-1,0 0 1,0 0-1,0 0 1,0 0-1,0 0 1,0-1-1,0 1 1,0 0 0,1-1-1,-1 1 1,1-1-1,-1 1 1,3 1-1,-2-2-163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9.915"/>
    </inkml:context>
    <inkml:brush xml:id="br0">
      <inkml:brushProperty name="width" value="0.05" units="cm"/>
      <inkml:brushProperty name="height" value="0.05" units="cm"/>
    </inkml:brush>
  </inkml:definitions>
  <inkml:trace contextRef="#ctx0" brushRef="#br0">53 206 11226,'0'-1'372,"0"-1"-1,0 1 0,-1 0 0,1 0 0,0 0 1,-1 0-1,1 0 0,-1-1 0,0 1 0,1 0 1,-1 0-1,0 0 0,1 0 0,-1 1 0,0-1 1,0 0-1,0 0 0,0 0 0,0 1 0,0-1 1,0 0-1,0 1 0,-2-2 0,2 2-235,1 0 0,-1 0-1,0 0 1,0 0 0,0 1 0,0-1-1,1 0 1,-1 0 0,0 1 0,0-1-1,0 0 1,1 1 0,-1-1 0,0 0-1,1 1 1,-1-1 0,0 1 0,1-1-1,-1 1 1,0 0 0,1-1 0,-1 1-1,1 0 1,-1-1 0,1 1 0,-1 0-1,1 0 1,0-1 0,-1 1 0,1 0-1,0 0 1,0 0 0,-1 1 0,-2 10 141,0 2 1,0-1-1,1 0 1,1 0 0,0 26-1,1-30-257,1 0-1,0 0 0,0 1 1,1-1-1,0-1 0,1 1 1,0 0-1,0 0 0,7 10 1,-10-17-16,1-1 1,0 0-1,-1 0 0,1 0 1,0 0-1,0 0 1,0 0-1,-1 0 0,1 0 1,0 0-1,0 0 1,1 0-1,-1-1 0,0 1 1,0 0-1,0-1 1,0 1-1,1-1 1,-1 1-1,0-1 0,0 0 1,1 0-1,-1 1 1,0-1-1,1 0 0,-1 0 1,0 0-1,1 0 1,-1 0-1,0-1 1,0 1-1,1 0 0,-1-1 1,0 1-1,0 0 1,1-1-1,-1 0 0,0 1 1,0-1-1,0 0 1,0 1-1,0-1 0,0 0 1,0 0-1,0 0 1,2-2-1,2-3 22,0 0-1,0 0 1,0-1 0,0 0-1,-1 1 1,4-10-1,0-3 39,-1 0-1,-1-1 1,-1 0-1,-1 0 1,0 0-1,1-23 1,-5 39-50,0 3-9,1-1 0,-1 0 1,0 1-1,0-1 1,0 0-1,0 1 1,0-1-1,0 0 0,0 1 1,-1-1-1,1 0 1,0 1-1,-1-1 1,1 1-1,-1-1 0,0 1 1,0-1-1,0 1 1,-1-2-1,2 3-4,0 0 1,0-1-1,-1 1 0,1 0 0,0 0 0,-1 1 0,1-1 1,0 0-1,0 0 0,-1 0 0,1 0 0,0 0 0,0 0 1,-1 0-1,1 0 0,0 0 0,0 1 0,-1-1 0,1 0 0,0 0 1,0 0-1,-1 1 0,1-1 0,0 0 0,0 0 0,0 0 1,0 1-1,0-1 0,-1 0 0,1 0 0,0 1 0,0-1 1,0 0-1,0 0 0,0 1 0,0-1 0,0 0 0,0 1 1,0-1-1,0 0 0,-4 15 12,4-14-10,-3 17 4,1 0-1,1-1 0,0 1 1,3 28-1,-1-35-1,1 0 1,0 0-1,0 0 0,1-1 0,0 1 0,1-1 1,0 0-1,10 16 0,-13-24 3,0 0 0,1 0 0,-1-1 0,1 1 0,-1 0 0,1-1 0,0 1-1,-1-1 1,1 1 0,0-1 0,0 0 0,0 0 0,0 0 0,0 0 0,0 0 0,0 0 0,0 0 0,1-1 0,-1 1 0,0-1 0,0 0 0,1 0 0,-1 0 0,0 0-1,1 0 1,-1 0 0,0 0 0,0-1 0,0 1 0,1-1 0,-1 0 0,0 1 0,0-1 0,0 0 0,0 0 0,0 0 0,0-1 0,0 1 0,0 0 0,-1-1 0,1 0 0,0 1-1,-1-1 1,2-2 0,5-6 29,0 0 0,-1 0 0,0-1 0,0 0 0,-1 0 0,-1-1 0,0 1 0,-1-1 0,4-14 0,-4 8-2,0-1 0,-1 0 1,-1 0-1,-1 0 0,-1-26 1,-3 29-32,3 16-4,-1 0 0,1 0-1,0 0 1,0 0 0,0 0 0,0 0 0,0 0 0,0 0-1,0-1 1,0 1 0,-1 0 0,1 0 0,0 0 0,0 0-1,0 0 1,0 0 0,0 0 0,0 0 0,-1 0 0,1 0-1,0 0 1,0 0 0,0 0 0,0 0 0,0 0 0,0 0-1,-1 0 1,1 0 0,0 0 0,0 0 0,0 0-1,0 0 1,0 0 0,0 0 0,-1 0 0,1 0 0,0 0-1,0 1 1,0-1 0,0 0 0,0 0 0,0 0 0,0 0-1,-1 0 1,1 0 0,0 0 0,0 0 0,0 1-1,-1 1-1,0 0-1,0 0 0,0 0 0,0 0 0,0 0 0,0 1 0,1-1 0,-1 0 1,1 0-1,0 3 0,-1 9-15,0 0 0,2 1 0,2 17 0,-2-25 19,0 0 0,1 0 0,0 0 0,0 0 0,0-1 0,1 1 0,0-1 0,7 11 0,-9-16 2,-1 0 1,1-1-1,-1 1 0,1 0 0,0 0 0,0 0 1,0-1-1,-1 1 0,1 0 0,0-1 0,0 1 1,0-1-1,0 1 0,0-1 0,0 0 0,0 1 1,0-1-1,0 0 0,0 1 0,0-1 1,0 0-1,0 0 0,0 0 0,1 0 0,0 0 1,0-1 2,0 0 0,0 0 0,0 0 0,0 0 0,0 0 0,0 0 0,0 0 0,0 0 1,0-1-1,-1 1 0,4-4 0,1-2 16,0-1 1,0 0-1,-1 0 1,7-15-1,-5 8-14,-1 0 0,0-1 0,-2 0-1,1 0 1,-2 0 0,0-1 0,-1 1-1,-1-1 1,-2-30 0,1 46-13,0-1-1,0 0 1,0 1 0,-1-1 0,1 0-1,-1 1 1,1-1 0,-1 0 0,1 1-1,-1-1 1,0 1 0,0-1 0,0 1-1,0 0 1,0-1 0,-2-1 0,2 3 2,1-1 0,0 1 0,-1 0 0,1 0 0,-1 0 0,1 0 0,0 0 0,-1 0 0,1 0 0,-1 0 0,1-1 0,0 1 0,-1 0 0,1 1 0,-1-1 0,1 0 0,0 0 0,-1 0 0,1 0 0,0 0 0,-1 0 0,1 0 0,0 1 0,-1-1 0,0 0 1,-10 16-52,6 0 52,0 0-1,1 1 1,1-1 0,1 1 0,0 0-1,1-1 1,0 1 0,2 0-1,0 0 1,1 0 0,1 0 0,5 20-1,-7-34 14,0 0-1,0 0 0,0-1 0,1 1 0,-1 0 0,1-1 1,0 1-1,2 3 0,-3-5-6,0-1 0,0 1-1,-1 0 1,1-1 0,0 1 0,0-1-1,0 0 1,0 1 0,-1-1 0,1 1-1,0-1 1,0 0 0,0 0 0,0 0 0,0 1-1,0-1 1,0 0 0,0 0 0,0 0-1,0-1 1,0 1 0,0 0 0,0 0 0,0 0-1,-1-1 1,1 1 0,0 0 0,0-1-1,0 1 1,0-1 0,0 1 0,1-2-1,3-2 9,0 0-1,0-1 1,-1 1-1,1-1 0,-1 0 1,0 0-1,3-6 0,24-45 18,-20 36-30,3-10-13,-9 20-17,0-1 0,1 1 0,7-10-1,-13 20 30,0-1 0,0 1 0,1 0-1,-1 0 1,0-1 0,0 1-1,0 0 1,1-1 0,-1 1-1,0 0 1,0 0 0,1 0-1,-1-1 1,0 1 0,0 0-1,1 0 1,-1 0 0,0-1-1,1 1 1,-1 0 0,0 0-1,1 0 1,-1 0 0,0 0-1,0 0 1,1 0 0,-1 0 0,0 0-1,1 0 1,-1 0 0,0 0-1,1 0 1,-1 0 0,0 0-1,1 0 1,-1 0 0,0 0-1,1 1 1,-1-1 0,0 0-1,1 0 1,-1 0 0,0 0-1,0 1 1,1-1 0,-1 0-1,0 0 1,0 1 0,1-1-1,-1 0 1,0 0 0,0 1 0,0-1-1,0 0 1,0 1 0,1-1-1,-1 0 1,0 1 0,0-1-1,0 0 1,0 1 0,0-1-1,0 0 1,0 1 0,0-1-1,0 1 1,5 28-69,-5-25 63,2 23-33,-2-20 50,1 0-1,-1 0 1,1 0-1,0 0 1,1 0 0,0-1-1,3 8 1,-5-14-6,0 1 0,0-1-1,0 0 1,1 0 0,-1 1 0,0-1 0,0 0 0,1 0 0,-1 0 0,0 1-1,0-1 1,1 0 0,-1 0 0,0 0 0,1 0 0,-1 0 0,0 1 0,1-1-1,-1 0 1,0 0 0,1 0 0,-1 0 0,0 0 0,1 0 0,-1 0 0,1 0-1,-1 0 1,0 0 0,1 0 0,-1-1 0,0 1 0,1 0 0,-1 0 0,0 0-1,0 0 1,1 0 0,-1-1 0,0 1 0,1 0 0,-1 0 0,0-1 0,0 1-1,1 0 1,-1 0 0,0-1 0,0 1 0,0 0 0,1-1 0,-1 1 0,0 0-1,0-1 1,0 1 0,0-1 0,13-20 79,24-74 111,-25 62-231,18-37 1,-30 69 26,1 0 0,-1 0 1,0 0-1,1 0 1,-1 0-1,1 0 1,0 0-1,-1 0 1,1 1-1,0-1 1,-1 0-1,1 1 1,0-1-1,0 0 1,1 0-1,-2 1 7,0 0 0,1 0 0,-1 0 0,0 1 0,1-1 0,-1 0 0,0 0 0,0 0 0,1 0 0,-1 1 0,0-1 0,0 0 0,1 0 0,-1 0 0,0 1 0,0-1 0,0 0 0,1 0 0,-1 1 0,0-1 0,0 0 0,0 1 0,0-1 0,0 0 0,0 0 0,0 1 0,0-1 0,1 0 0,-1 1 0,0-1 0,2 37-106,-2-29 114,1 14-2,3 44 101,-3-60-69,0-1 0,0 1 0,0-1 0,1 0 0,0 1 0,0-1 0,0 0 0,5 8 0,-6-12-25,-1 0 0,1-1 0,0 1 0,-1 0 0,1-1 0,0 1 0,0 0 0,-1-1 0,1 0 0,0 1 0,0-1 0,0 1 0,0-1 0,0 0 0,0 1 0,-1-1 0,1 0 0,0 0 0,0 0 0,0 0 0,0 0 0,0 0 0,0 0 0,0 0 0,0 0 0,0 0 0,0-1 0,0 1 0,0 0 0,-1-1 0,1 1 0,0-1 0,0 1 0,0-1 0,0 1 0,-1-1 0,2-1 0,3-1-1,-1 0 1,0-1-1,-1 0 1,1 0-1,4-6 1,-1 0-349,1-2 1,-2 1-1,10-23 1,-14 30 171,0 0 0,-1 0 0,0 0 0,0 0 0,0 0 0,0-1 0,-1 1 0,0 0 0,1 0 0,-2-1 0,1 1 0,0 0 0,-1 0 0,0 0 0,0-1 0,-2-4 0,-8-9-654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40.339"/>
    </inkml:context>
    <inkml:brush xml:id="br0">
      <inkml:brushProperty name="width" value="0.05" units="cm"/>
      <inkml:brushProperty name="height" value="0.05" units="cm"/>
    </inkml:brush>
  </inkml:definitions>
  <inkml:trace contextRef="#ctx0" brushRef="#br0">0 1 18972,'0'3'1440,"0"5"-1112,5-1-192,3 3 121,2 2-442,2-5 153,3 2-136,1-2-88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40.792"/>
    </inkml:context>
    <inkml:brush xml:id="br0">
      <inkml:brushProperty name="width" value="0.05" units="cm"/>
      <inkml:brushProperty name="height" value="0.05" units="cm"/>
    </inkml:brush>
  </inkml:definitions>
  <inkml:trace contextRef="#ctx0" brushRef="#br0">16 552 16059,'14'85'3222,"47"150"0,-28-103-2090,-29-109-603,-1 0 1,-1 0 0,-2 42 0,0-64-479,0 1 0,0-1 0,0 0 1,0 0-1,0 0 0,0 0 0,0 0 1,0 0-1,0 0 0,-1 0 1,1 0-1,0 0 0,-1 0 0,1 0 1,-1 0-1,1-1 0,-1 1 1,1 0-1,-1 0 0,1 0 0,-1 0 1,0-1-1,0 1 0,1 0 1,-1-1-1,0 1 0,0 0 0,0-1 1,-2 1-1,2-1 2,0 0 0,-1-1 1,1 1-1,0-1 0,-1 0 0,1 1 0,0-1 0,-1 0 1,1 0-1,0 0 0,0 0 0,0 0 0,0 0 0,0 0 1,0 0-1,0 0 0,0 0 0,1-1 0,-1 1 1,-1-3-1,-9-18 161,1 0 1,1-1 0,1 0 0,-8-35 0,-10-98 47,25 146-255,-5-36 23,-1-48 1,7 82-44,0-1 1,1 1 0,1-1 0,0 1-1,0-1 1,1 1 0,1 0 0,9-22-1,-10 29-204,1 0 0,-1 0 0,1 1-1,0 0 1,0 0 0,0 0 0,1 0 0,-1 1-1,10-6 1,22-19-1765,-25 14 1191</inkml:trace>
  <inkml:trace contextRef="#ctx0" brushRef="#br0" timeOffset="1">126 0 19404,'0'16'1785,"2"7"-1177,-2 4-272,1 9 976,3 3-496,2 3-1056,1 2-232,2-2 464,2-4-152,2-2-176</inkml:trace>
  <inkml:trace contextRef="#ctx0" brushRef="#br0" timeOffset="2">327 655 22829,'0'19'1768,"-1"-9"-1584,-2-3-336,0-8 792,1-9-135,1-4-449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7.930"/>
    </inkml:context>
    <inkml:brush xml:id="br0">
      <inkml:brushProperty name="width" value="0.05" units="cm"/>
      <inkml:brushProperty name="height" value="0.05" units="cm"/>
    </inkml:brush>
  </inkml:definitions>
  <inkml:trace contextRef="#ctx0" brushRef="#br0">2 65 20524,'-2'0'1737,"5"2"-1201,6-1-160,11-1 616,10 0-112,10-1-328,3-2-143,13-1-185,4-2-32,6-1-224,1 0-144,-4-2-449,-5 0-247,-11 1-392,-2 1-200,-18 2 944,-13 4-337,-18 1-111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8.382"/>
    </inkml:context>
    <inkml:brush xml:id="br0">
      <inkml:brushProperty name="width" value="0.05" units="cm"/>
      <inkml:brushProperty name="height" value="0.05" units="cm"/>
    </inkml:brush>
  </inkml:definitions>
  <inkml:trace contextRef="#ctx0" brushRef="#br0">18 0 14899,'-15'27'1521,"13"-4"-897,3-3-200,15-7 784,2-4-88,14-6-168,-1-3-127,4-3-177,1-1-176,-2-1-688,-2 0 1688,-8-3-1272,-3 1 24,-5-3-72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8.752"/>
    </inkml:context>
    <inkml:brush xml:id="br0">
      <inkml:brushProperty name="width" value="0.05" units="cm"/>
      <inkml:brushProperty name="height" value="0.05" units="cm"/>
    </inkml:brush>
  </inkml:definitions>
  <inkml:trace contextRef="#ctx0" brushRef="#br0">1 0 19836,'10'0'1417,"7"0"-1201,2 3-104,3 14 320,3 5-160,-5 15-104,1 6-32,-8 13-48,-6 3 8,-7 7 32,-5 0-24,-10 0 56,-3-1-96,-7-6-248,-2-6 224,1-18-32,1-15-56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9.178"/>
    </inkml:context>
    <inkml:brush xml:id="br0">
      <inkml:brushProperty name="width" value="0.05" units="cm"/>
      <inkml:brushProperty name="height" value="0.05" units="cm"/>
    </inkml:brush>
  </inkml:definitions>
  <inkml:trace contextRef="#ctx0" brushRef="#br0">24 0 19476,'1'0'78,"-1"0"-1,1 1 0,-1-1 1,0 0-1,1 0 0,-1 0 1,1 1-1,-1-1 1,0 0-1,1 1 0,-1-1 1,0 0-1,0 1 0,1-1 1,-1 0-1,0 1 1,0-1-1,1 1 0,-1-1 1,0 1-1,0-1 0,0 0 1,0 1-1,0-1 1,0 1-1,0-1 0,1 1 1,-1-1-1,0 1 1,-1-1-1,1 1 0,0-1 1,0 0-1,0 1 0,0 0 1,-1 24 38,1-23 83,-9 100 1590,-11 207 182,20-252-1858,2 1 0,2 0 0,16 73 1,-17-119-181,-3-7-59,1-1 0,0 1-1,0 0 1,0-1 0,0 1 0,1-1 0,0 0 0,0 1 0,0-1 0,0 0 0,1 0 0,0 0-1,3 3 1,-5-6 107,-1-1-1,1 1 0,-1-1 1,1 0-1,-1 0 0,1 1 1,-1-1-1,1 0 0,0 0 0,-1 0 1,1 0-1,0 0 0,-1 0 1,1 0-1,0 0 0,-1 0 1,1 0-1,-1 0 0,1 0 1,0 0-1,-1 0 0,1 0 0,-1-1 1,1 1-1,0 0 0,-1-1 1,1 1-1,-1 0 0,1-1 1,-1 1-1,1 0 0,-1-1 1,1 1-1,-1-1 0,0 1 1,1-1-1,0 0 0,9-16-472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9.612"/>
    </inkml:context>
    <inkml:brush xml:id="br0">
      <inkml:brushProperty name="width" value="0.05" units="cm"/>
      <inkml:brushProperty name="height" value="0.05" units="cm"/>
    </inkml:brush>
  </inkml:definitions>
  <inkml:trace contextRef="#ctx0" brushRef="#br0">1 163 17244,'10'17'1298,"-6"-10"-879,0 0-1,1 0 1,9 11 0,-13-17-317,0 0 0,0 0 0,1 0 0,-1 0 0,0 0 0,1 0 0,-1 0 0,0 0 0,1-1 0,-1 1 0,1 0 0,-1-1 0,1 1 0,-1-1 0,1 0 0,0 1 0,-1-1 0,1 0 0,0 0 0,-1 0 0,1 0 0,-1 0 0,1-1 0,2 1 1,3-3-25,0-1 1,0 1-1,0-1 1,-1 0-1,1-1 1,-1 1-1,0-1 1,0 0-1,-1-1 1,1 0-1,-1 0 1,0 0 0,7-13-1,-8 13-56,0-1 0,0 0-1,-1 0 1,0 0 0,-1 0 0,1 0-1,-1 0 1,-1-1 0,1 1-1,-1-1 1,0 0 0,-1 1 0,0-1-1,-1-9 1,1 16-10,0-1-1,-1 1 0,1-1 1,0 1-1,-1-1 0,1 1 1,-1-1-1,0 1 0,1 0 1,-1-1-1,0 1 0,0 0 1,0 0-1,0-1 1,0 1-1,0 0 0,0 0 1,0 0-1,0 0 0,-1 0 1,1 1-1,0-1 0,-1 0 1,1 0-1,0 1 0,-1-1 1,1 1-1,-1-1 1,1 1-1,-1 0 0,1 0 1,-3-1-1,1 2 9,-1-1 1,1 1-1,0-1 0,0 1 0,-1 0 1,1 0-1,0 0 0,0 0 0,0 1 1,0-1-1,1 1 0,-1 0 0,0 0 1,-3 3-1,-2 3 12,1 1-1,0 0 1,0 0 0,1 1 0,0-1-1,1 1 1,0 1 0,0-1 0,1 1-1,1-1 1,-4 15 0,2 2-3,0 0 1,1 0-1,1 42 1,3-50-18,1 0 0,7 35 0,-7-45-17,2-1 0,-1 1-1,1-1 1,1 0-1,-1 0 1,1 0 0,1 0-1,6 9 1,-9-15-21,0 1-1,0-1 1,0 0 0,0 0 0,0 0 0,1 0-1,-1 0 1,1 0 0,-1-1 0,1 1-1,0-1 1,-1 0 0,1 0 0,0 0 0,0 0-1,0 0 1,0 0 0,0-1 0,0 0 0,0 1-1,0-1 1,0 0 0,0 0 0,0-1 0,0 1-1,0-1 1,0 0 0,4-1 0,1-1-58,-1 0 1,1-1 0,-1 0-1,0-1 1,-1 1 0,1-1-1,-1 0 1,0-1-1,9-10 1,-1 0-27,-1-2 0,-1 0 0,-1 0-1,15-32 1,5-23-323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0.031"/>
    </inkml:context>
    <inkml:brush xml:id="br0">
      <inkml:brushProperty name="width" value="0.05" units="cm"/>
      <inkml:brushProperty name="height" value="0.05" units="cm"/>
    </inkml:brush>
  </inkml:definitions>
  <inkml:trace contextRef="#ctx0" brushRef="#br0">3 0 13091,'-3'51'2379,"6"58"0,0-50-1389,-3-21-322,0-14-36,0-1 0,2 1 0,9 44 0,-11-67-608,0 0 0,0 0 1,0 0-1,1 0 0,-1-1 0,0 1 0,0 0 0,1 0 0,-1 0 0,0-1 0,1 1 0,-1 0 0,1-1 0,-1 1 0,1 0 0,0-1 0,-1 1 0,1-1 0,-1 1 0,1-1 0,0 1 0,-1-1 0,1 1 0,0-1 0,0 1 1,0-1-1,-1 0 0,1 0 0,0 1 0,0-1 0,0 0 0,-1 0 0,1 0 0,0 0 0,0 0 0,0 0 0,0 0 0,-1 0 0,1 0 0,0-1 0,0 1 0,0 0 0,0 0 0,-1-1 0,1 1 0,0 0 0,-1-1 0,2 0 1,4-3 22,0-1 0,0 1 0,0-1 1,7-8-1,-8 8-52,12-13 3,-7 7-41,0 1-1,0 0 1,1 0-1,0 1 1,1 0-1,0 1 1,0 1-1,18-9 1,-27 15 28,-1 0 1,0 1 0,0-1 0,1 1 0,-1-1 0,1 1 0,-1 0 0,0 0 0,1 0-1,-1 0 1,1 0 0,-1 0 0,0 1 0,1-1 0,-1 1 0,0 0 0,1 0-1,-1-1 1,0 2 0,3 0 0,-2 1 7,0-1 1,0 1-1,-1 0 0,1 0 0,-1 0 1,1 0-1,-1 0 0,0 0 0,0 1 1,-1-1-1,3 6 0,2 9 45,-2 0 0,0 0 0,0 0 0,0 22-1,-4-38-28,1 29 109,-1-22-42,0-1 0,1 0 0,0 0-1,0 1 1,0-1 0,5 12 0,-6-19-69,0-1 0,0 0 1,0 1-1,0-1 0,0 0 0,1 0 0,-1 1 0,0-1 1,0 0-1,0 0 0,0 1 0,1-1 0,-1 0 0,0 0 1,0 1-1,1-1 0,-1 0 0,0 0 0,0 0 1,1 1-1,-1-1 0,0 0 0,1 0 0,-1 0 0,0 0 1,0 0-1,1 0 0,-1 0 0,0 0 0,1 0 0,-1 0 1,0 0-1,1 0 0,-1 0 0,0 0 0,1 0 1,-1 0-1,1 0 0,10-12 75,3-17-193,93-296-145,-87 243 65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19.719"/>
    </inkml:context>
    <inkml:brush xml:id="br0">
      <inkml:brushProperty name="width" value="0.05" units="cm"/>
      <inkml:brushProperty name="height" value="0.05" units="cm"/>
    </inkml:brush>
  </inkml:definitions>
  <inkml:trace contextRef="#ctx0" brushRef="#br0">0 1 6881,'3'2'833,"-1"1"-537,1 2-192,-2-1 320,0 2-208,-1-1-48,-1 4-112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0.472"/>
    </inkml:context>
    <inkml:brush xml:id="br0">
      <inkml:brushProperty name="width" value="0.05" units="cm"/>
      <inkml:brushProperty name="height" value="0.05" units="cm"/>
    </inkml:brush>
  </inkml:definitions>
  <inkml:trace contextRef="#ctx0" brushRef="#br0">39 11 16243,'-16'82'3138,"8"-44"-1851,-5 50-1,11-53-784,2 1 1,1-1-1,12 68 0,-8-79-416,1 0-1,1 0 1,1-1-1,1 0 0,1 0 1,19 31-1,-28-52-63,-1-1-1,1 1 0,0-1 0,0 0 1,0 1-1,0-1 0,0 0 1,0 0-1,0 0 0,1 1 1,-1-1-1,0-1 0,3 3 1,-4-4-11,0 1 1,1 0 0,-1 0 0,0 0-1,1 0 1,-1 0 0,0-1-1,1 1 1,-1 0 0,0 0 0,1 0-1,-1-1 1,0 1 0,0 0 0,1-1-1,-1 1 1,0 0 0,0 0-1,0-1 1,0 1 0,1 0 0,-1-1-1,0 1 1,0 0 0,0-1 0,0 1-1,0-1 1,0 1 0,0 0-1,0-1 1,0 1 0,0 0 0,0-1-1,0 1 1,0-8 120,0 0 0,-1 0 0,-2-14 0,-28-90 634,27 99-736,-1 0 1,0 1-1,-1 0 1,0 0 0,-1 1-1,-13-17 1,22 30-43,0 0 0,0 0 1,0 0-1,0 0 1,1 0-1,-1-1 0,1 1 1,-1-1-1,1 0 0,0 1 1,-1-1-1,1 0 1,0-1-1,0 1 0,0 0 1,0-1-1,-1 0 1,4 1-1,0-2-2,-1 1 1,0-1 0,1 0-1,-1 0 1,0-1-1,0 1 1,0-1-1,0 0 1,7-5 0,-1 0-1,0 0 1,-1-1-1,0 0 1,0-1-1,0 0 1,-2 0-1,1-1 1,7-12 0,-6 6 21,0 0 0,-2-1 1,0 0-1,-1-1 0,0 0 1,-2 0-1,0 0 0,-1 0 1,-1-1-1,0 0 0,-1-37 1,-9 26 54,7 30-62,0-1 1,0 1-1,0-1 1,0 1-1,0 0 1,0-1-1,-1 1 1,1-1-1,0 1 0,0-1 1,-1 1-1,1 0 1,0-1-1,0 1 1,-1 0-1,1-1 1,0 1-1,-1 0 1,1-1-1,-1 1 1,1 0-1,0 0 1,-1-1-1,1 1 1,-1 0-1,1 0 1,-1 0-1,1 0 1,0 0-1,-1-1 1,1 1-1,-1 0 0,1 0 1,-1 0-1,1 0 1,-1 0-1,1 0 1,-1 1-1,1-1 1,-1 0-1,1 0 1,0 0-1,-1 0 1,1 0-1,-1 1 1,1-1-1,-1 0 1,1 0-1,0 1 1,-1-1-1,1 0 1,0 1-1,-1-1 0,1 0 1,0 1-1,-1-1 1,1 1-1,0-1 1,0 0-1,0 1 1,-1 0-1,-3 7 15,-1-1-1,1 1 1,1 0-1,-1 0 1,1 1-1,1-1 1,-3 15-1,-7 69 182,10-79-156,-1 24 127,0 38 1,3-65-121,1-1 0,0 1 0,0-1 1,1 1-1,0-1 0,0 0 0,1 0 0,1 0 0,6 13 1,-8-19-30,0 0 0,-1-1 0,1 0 0,1 1 0,-1-1 0,0 0 0,0 0 0,1 0 0,-1 0 0,1 0 0,0-1 0,0 1 0,-1-1 0,1 0 0,0 0 0,0 0 0,0 0 0,0 0 0,0-1 0,1 1 0,-1-1 0,0 0 0,0 0 0,0 0 0,0 0 0,0-1 0,0 1 0,0-1 0,5-1 0,2-2 8,1 1 0,-1-2 0,0 1 0,0-1 0,0-1 0,16-12-1,-9 3 5,0-1-1,0-1 1,14-19-1,24-25 20,-55 61-50,1 0-1,-1 0 0,0-1 0,0 1 0,0 0 0,0 0 0,0 0 0,0 0 0,1 0 1,-1-1-1,0 1 0,0 0 0,0 0 0,0 0 0,1 0 0,-1 0 0,0 0 0,0 0 1,0 0-1,1 0 0,-1 0 0,0 0 0,0 0 0,0 0 0,0 0 0,1 0 0,-1 0 1,0 0-1,0 0 0,0 0 0,1 0 0,-1 0 0,0 0 0,0 0 0,0 0 0,0 0 1,1 0-1,-1 0 0,0 1 0,0-1 0,0 0 0,4 11-10,-4 19 28,0-24-12,-3 38 76,1 36 119,3-70-153,-1-1-1,2 1 0,-1-1 0,1 0 1,1 0-1,3 11 0,-5-18-44,0 0 0,-1 0 0,1 0 0,0 0 0,0 0 0,0 0 0,0 0 0,1-1 0,-1 1 0,0 0 0,1-1 0,-1 1 0,1-1 0,0 0 0,-1 1 0,1-1 0,0 0 0,0 0 0,0 0 0,0 0 0,0 0 0,0-1 0,0 1 0,0 0 0,0-1 0,0 0 0,0 1 0,0-1 0,0 0 0,0 0 0,1 0 0,-1-1 0,0 1 0,0 0 0,0-1 0,0 1 0,0-1 0,0 0 0,0 0 0,0 0 0,0 0 0,0 0 0,-1 0 0,1 0 0,0-1 0,2-2 0,2-1-211,0-1 0,0 0 0,0 0 0,-1 0 0,0-1 0,-1 1 0,1-1 0,-1-1 0,0 1 1,-1 0-1,3-11 0,-2 5-42,-1 0 1,0 0-1,-1 0 0,0 0 1,-2-1-1,0-16 1,-5-24-688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0.893"/>
    </inkml:context>
    <inkml:brush xml:id="br0">
      <inkml:brushProperty name="width" value="0.05" units="cm"/>
      <inkml:brushProperty name="height" value="0.05" units="cm"/>
    </inkml:brush>
  </inkml:definitions>
  <inkml:trace contextRef="#ctx0" brushRef="#br0">29 0 19804,'-10'19'1745,"0"-2"-1225,2 3-280,7-7 256,1-6-560,6-7 216,5-3-208,9-10-240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1.283"/>
    </inkml:context>
    <inkml:brush xml:id="br0">
      <inkml:brushProperty name="width" value="0.05" units="cm"/>
      <inkml:brushProperty name="height" value="0.05" units="cm"/>
    </inkml:brush>
  </inkml:definitions>
  <inkml:trace contextRef="#ctx0" brushRef="#br0">1 466 16179,'0'20'759,"0"-10"-368,0 0 1,1-1-1,0 1 1,0 0-1,5 15 0,-5-22-298,0-1-1,0 0 0,0 0 0,0 1 0,1-1 1,-1 0-1,1 0 0,-1 0 0,1 0 1,0-1-1,0 1 0,0 0 0,0-1 1,0 1-1,0-1 0,0 0 0,0 0 0,1 0 1,-1 0-1,0 0 0,1 0 0,-1 0 1,1-1-1,-1 1 0,1-1 0,-1 0 0,4 0 1,3 0-6,0-1 1,-1 0-1,1 0 1,0-1-1,0 0 0,-1 0 1,1-1-1,-1 0 1,0-1-1,0 0 1,0 0-1,0-1 1,-1 0-1,1 0 1,-2-1-1,1 0 0,6-7 1,1-1-7,-1-1-1,0-1 1,-2 0 0,1-1-1,-2 0 1,13-29 0,-14 23 36,-1 1 1,-1-2 0,0 1-1,4-43 1,-9 50-32,-1 0 0,-1 1 1,0-1-1,-1 0 0,-1 0 0,0 1 1,-1-1-1,-6-18 0,7 29-42,0 0 0,0 1 0,0-1 0,-1 1 0,1-1 0,-1 1 0,0 0 0,0 0 0,-1 0 0,1 0 0,-1 1 0,0-1-1,-6-4 1,7 7-16,0-1 0,-1 1 0,1 0 0,0 0 0,0 0 0,-1 0 0,1 0 0,0 1 0,-1-1 0,1 1 0,0 0 0,-1 0 0,1 0 0,-1 1 0,1-1 0,0 1 0,-1 0 0,1 0 0,0 0 0,0 0 0,-5 3 0,-3 2 10,1 0 0,0 1 0,0 0 1,1 1-1,-1 0 0,2 1 0,-1 0 0,1 0 0,-8 13 1,4-4-10,0 1 0,1 0 0,1 1 0,-10 26 0,17-37-27,0 0 1,0 1-1,1-1 1,0 1-1,0-1 1,1 1-1,0 15 1,1-22-22,1 0 0,-1 0 0,1 1 0,0-1 0,0 0 0,0 0 0,0 0 0,0 0 0,1-1 0,-1 1 0,1 0 0,0-1 0,0 1 0,0-1 0,0 1 0,0-1 0,0 0 0,1 0 0,-1 0 0,1 0 0,-1 0-1,1 0 1,0-1 0,0 0 0,0 1 0,4 0 0,18 5-289,1-1-1,47 5 1,-41-7-36,44 12 0,-67-14 309,1 1 1,-1 1-1,0-1 0,-1 1 0,1 1 0,-1 0 0,0 0 0,0 1 0,8 6 1,-11-6-105,0 0 1,-1 0 0,1 0 0,-1 1-1,0-1 1,-1 1 0,5 10 0,-8-16 138,2 2-188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2.593"/>
    </inkml:context>
    <inkml:brush xml:id="br0">
      <inkml:brushProperty name="width" value="0.05" units="cm"/>
      <inkml:brushProperty name="height" value="0.05" units="cm"/>
    </inkml:brush>
  </inkml:definitions>
  <inkml:trace contextRef="#ctx0" brushRef="#br0">17 0 18052,'0'0'60,"-1"0"0,1 0 1,0 0-1,0 0 0,0 0 0,-1 0 1,1 0-1,0 0 0,0 0 0,0 0 1,-1 0-1,1 0 0,0 0 0,0 0 1,-1 0-1,1 0 0,0 0 0,0 1 1,0-1-1,-1 0 0,1 0 0,0 0 1,0 0-1,0 0 0,0 0 0,-1 1 1,1-1-1,0 0 0,0 0 0,0 0 1,0 0-1,0 1 0,-1-1 0,1 0 1,0 0-1,0 0 0,0 1 0,0-1 1,0 0-1,0 0 0,0 0 0,0 1 1,0-1-1,0 0 0,0 1 0,-2 14-91,2-11 366,-1 9 183,-5 102 1535,6-95-2006,0 1 0,2-1 0,6 33 0,-7-52-53,-1 1 0,1-1 0,-1 1 0,1-1 0,-1 1-1,1-1 1,0 1 0,0-1 0,-1 0 0,1 1 0,0-1-1,2 1 1,-3-1 1,1-1-1,-1 1 1,1-1-1,-1 0 0,1 1 1,0-1-1,-1 0 1,1 0-1,-1 0 1,1 1-1,0-1 1,-1 0-1,1 0 1,0 0-1,-1 0 0,1 0 1,-1 0-1,1 0 1,0 0-1,-1 0 1,2-1-1,0 0-6,0 0 0,1 0 0,-1-1 0,0 1 0,0-1 1,0 1-1,0-1 0,0 0 0,-1 0 0,1 0 0,-1 0 0,1 0 0,1-3 0,13-27 85,-1 0 0,-2-1 0,-1-1 0,10-49 0,-17 66 70,0 4 138,-4 31 17,-1 19-139,-1 16-124,8 60-1,-6-108-30,-1 0-1,1 1 1,1-1 0,3 10-1,-5-14-1,1 0 0,-1 0 0,1 0 0,-1 0 0,1 0 0,0 0 0,-1 0 0,1 0 0,0-1 0,0 1 0,0 0 0,-1 0 0,1-1 0,0 1 0,0-1 0,0 1 0,0 0 0,0-1 0,0 0 0,0 1 0,0-1 1,0 0-1,1 1 0,-1-1 0,0 0 0,0 0 0,0 0 0,0 0 0,0 0 0,0 0 0,2-1 0,1 0 8,1 0 0,-1-1 0,0 0 0,0 0 0,0 0 1,0 0-1,0-1 0,0 1 0,0-1 0,3-4 0,35-37 86,-36 37-79,46-56 97,36-40 84,-87 102-196,23-18 25,-23 18-27,-1 1 0,1 0 0,-1-1 0,1 1 0,-1 0 0,1 0 0,0 0 0,-1 0-1,1-1 1,-1 1 0,1 0 0,0 0 0,-1 0 0,1 0 0,0 0 0,-1 0-1,1 0 1,-1 1 0,1-1 0,0 0 0,-1 0 0,1 0 0,-1 1 0,1-1-1,-1 0 1,1 0 0,0 1 0,-1-1 0,0 1 0,1-1 0,-1 0 0,1 1-1,-1-1 1,1 1 0,-1-1 0,0 1 0,1-1 0,-1 1 0,0 0 0,0-1 0,1 1-1,-1-1 1,0 1 0,0-1 0,0 1 0,1 0 0,1 15-13,1 0 1,-2-1-1,0 1 1,-1 0-1,-3 22 1,1 3-25,1-23 26,1-12 14,-1-1 0,1 1 0,0-1 0,0 1 0,0-1 0,1 0 0,0 1-1,0-1 1,0 1 0,4 7 0,-5-12-1,0-1 0,0 0-1,0 0 1,0 1 0,1-1 0,-1 0-1,0 0 1,0 0 0,0 1 0,1-1-1,-1 0 1,0 0 0,0 0 0,1 0 0,-1 0-1,0 0 1,0 1 0,1-1 0,-1 0-1,0 0 1,1 0 0,-1 0 0,0 0-1,0 0 1,1 0 0,-1 0 0,0 0-1,1 0 1,-1 0 0,0 0 0,0 0-1,1-1 1,-1 1 0,0 0 0,1 0-1,10-10 36,7-16 11,27-67-22,5-10-1401,-46 96 1012,-4 6 222,1 0 1,0-1-1,-1 1 0,1 0 0,0-1 0,0 1 1,0 0-1,0 0 0,0 0 0,0 0 0,0-1 1,0 1-1,0 1 0,0-1 0,1 0 0,-1 0 1,2 0-1,-3 0 112,1 1 0,-1 0 0,0 0 0,0 0 0,1 1 0,-1-1 0,0 0 0,0 0 0,1 0 0,-1 0 0,0 0 0,0 0 0,1 0 0,-1 0 0,0 0 0,0 1 0,1-1 0,-1 0 0,0 0 0,0 0 0,0 0 0,0 1 0,1-1 1,-1 0-1,0 0 0,0 0 0,0 1 0,0-1 0,0 0 0,1 0 0,-1 1 0,0-1 0,0 0 0,0 0 0,0 1 0,0-1 0,2 14-302,-2-11 78,4 23-845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3.330"/>
    </inkml:context>
    <inkml:brush xml:id="br0">
      <inkml:brushProperty name="width" value="0.05" units="cm"/>
      <inkml:brushProperty name="height" value="0.05" units="cm"/>
    </inkml:brush>
  </inkml:definitions>
  <inkml:trace contextRef="#ctx0" brushRef="#br0">27 1 15075,'-5'74'1849,"-6"208"2886,12-245-4395,2 0 0,1 0 0,2-1 0,2 0-1,19 55 1,-26-87-287,9 21 123,-10-24-144,1 0 0,-1 0-1,0 0 1,1 0-1,-1 0 1,0-1-1,1 1 1,-1 0 0,1 0-1,-1-1 1,1 1-1,0 0 1,-1-1 0,1 1-1,0 0 1,-1-1-1,1 1 1,0-1-1,0 1 1,0-1 0,-1-5 110,-1 0 1,0 1 0,0-1 0,0 0 0,-1 0 0,-3-6 0,-8-20 79,-1 1 0,-30-48 1,47 82-235,2 1 1,-1-1 0,0 0-1,1-1 1,0 1 0,0-1-1,0 0 1,0 0 0,0 0-1,1-1 1,-1 0 0,1 0-1,0 0 1,-1-1 0,1 1-1,0-2 1,0 1 0,0-1-1,0 1 1,0-2 0,0 1-1,0-1 1,0 0 0,-1 0-1,8-2 1,-2-2 5,0 0 1,-1 0-1,1-1 0,-1 0 1,-1-1-1,1 0 1,-1 0-1,0-1 0,13-16 1,-16 18 14,-1-1 0,0 1 0,-1 0 0,1-1 1,-1 0-1,-1 0 0,1 0 0,-1-1 0,-1 1 1,1-1-1,-1 0 0,0 0 0,-1 1 0,0-1 0,0-9 1,-1 16-7,0-1 1,0 1 0,0 0 0,0 0 0,-1-1 0,1 1 0,0 0 0,-1 0 0,1 0 0,-1 0 0,1-1 0,-1 1 0,1 0-1,-1 0 1,-1-1 0,2 2-2,-1-1 0,1 1 0,-1 0-1,1 0 1,0-1 0,-1 1 0,1 0-1,-1 0 1,1 0 0,-1 0 0,0 0-1,1 0 1,-1 0 0,1-1 0,-1 2-1,1-1 1,-1 0 0,1 0 0,-1 0-1,1 0 1,-1 0 0,1 0 0,-1 0-1,0 1 1,-2 1 2,1-1 0,-1 1 1,0 0-1,1 0 0,-1 1 0,1-1 0,0 0 0,0 1 0,0-1 0,-2 4 1,-4 8-5,0 1 0,1 0 0,0 0 1,1 0-1,1 1 0,1 0 0,0 0 1,1 0-1,1 1 0,-1 28 0,3-42 4,0 1 0,0-1-1,1 1 1,-1-1-1,1 1 1,0-1 0,0 1-1,0-1 1,2 5 0,-2-6-2,0-1 0,0 0 0,0 0 0,0 1 0,0-1 0,0 0 0,0 0 0,1 0 0,-1 0 0,0 0 0,1-1 0,-1 1 0,1 0 0,-1 0 0,0-1 0,1 1 0,-1-1 0,1 0 0,0 1 0,-1-1 0,1 0 0,-1 0 0,1 0 0,2 0 0,4-1 3,1 0 0,0 0 0,-1-1 0,1 0 0,-1-1 0,10-4 0,52-27 34,-30 13-29,-37 20-10,84-37-82,-74 33 60,0 0 0,1 1 0,0 1 0,20-2 0,-31 5 17,0-1-1,-1 1 1,1 0-1,0 1 1,-1-1-1,1 0 1,-1 1 0,1 0-1,-1-1 1,6 3-1,-7-2 18,0-1 0,0 1 0,-1 0 0,1-1 0,0 1 0,0 0 0,0 0 0,-1-1 0,1 1 0,0 0 0,-1 0 0,1 0 0,-1 0 0,1 0 0,-1 0 0,0 0 0,1 0 0,-1 0 0,0 0 0,1 0 0,-1 0 0,0 0 0,0 0 0,0 0 0,0 2 0,0-2 8,0-1 0,0 1 0,0-1 0,0 0 0,0 1 0,0-1 0,-1 1-1,1-1 1,0 0 0,0 1 0,0-1 0,0 1 0,-1-1 0,1 0 0,0 1 0,0-1 0,-1 0 0,1 1 0,0-1 0,0 0 0,-1 1 0,1-1-1,0 0 1,-1 0 0,1 1 0,0-1 0,-1 0 0,1 0 0,-1 0 0,1 0 0,0 1 0,-1-1 0,1 0 0,-1 0 0,1 0 0,-1 0 0,1 0-1,0 0 1,-1 0 0,1 0 0,-1 0 0,1 0 0,0 0 0,-1-1 0,1 1 0,-1 0 0,1 0 0,0 0 0,-1 0 0,1-1 0,-1 1 0,1 0-1,0 0 1,-1-1 0,1 1 0,-1-1 0,-20-16 718,9 3-273,1-1 0,-14-24 1,20 31-467,1 0 0,0 0 0,0 0 1,1-1-1,0 0 0,1 1 0,-2-12 0,4 19-83,0-1 0,0 1 0,0-1-1,0 1 1,0-1 0,0 0-1,0 1 1,1-1 0,-1 1 0,1-1-1,-1 1 1,1-1 0,-1 1-1,1 0 1,0-1 0,0 1 0,0 0-1,0-1 1,0 1 0,1-1-1,1 0-23,-1 0-1,1 0 1,0 0-1,0 0 0,0 1 1,0-1-1,1 1 1,3-1-1,17-5-512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3.784"/>
    </inkml:context>
    <inkml:brush xml:id="br0">
      <inkml:brushProperty name="width" value="0.05" units="cm"/>
      <inkml:brushProperty name="height" value="0.05" units="cm"/>
    </inkml:brush>
  </inkml:definitions>
  <inkml:trace contextRef="#ctx0" brushRef="#br0">174 0 22141,'-24'8'1195,"0"1"0,-25 13 0,43-19-1057,0 1 0,0-1 0,1 1-1,-1 0 1,1 1 0,0-1 0,0 1 0,0 0 0,1 1-1,0-1 1,0 1 0,-7 11 0,10-16-141,1 0 0,-1 1-1,1-1 1,-1 0 0,1 0 0,-1 0 0,1 1 0,0-1 0,0 0 0,-1 1-1,1-1 1,0 0 0,0 0 0,0 1 0,1-1 0,-1 0 0,0 1 0,0-1-1,1 0 1,-1 0 0,1 3 0,0-3-13,0 0 1,0-1-1,0 1 0,0 0 1,0 0-1,0-1 1,1 1-1,-1-1 0,0 1 1,0-1-1,0 1 0,0-1 1,1 1-1,-1-1 0,0 0 1,0 0-1,3 0 1,5 0-130,1-1 1,-1 0-1,0 0 1,16-5 0,2-2-260,18-5-420,0 2 0,75-9 0,-115 20 757,1-1-1,-1 2 0,1-1 0,0 0 0,9 3 0,-14-3 80,1 1-1,-1-1 1,0 1-1,1-1 0,-1 1 1,0-1-1,0 1 1,0 0-1,1 0 1,-1-1-1,0 1 0,0 0 1,0 0-1,0 0 1,0 0-1,-1 0 0,1 1 1,0-1-1,0 0 1,-1 0-1,1 0 0,-1 1 1,1-1-1,-1 0 1,1 1-1,-1-1 1,0 0-1,0 2 0,0 4 99,0 0 0,-1-1 0,0 1 0,-1-1 0,1 0 0,-1 1-1,0-1 1,-1 0 0,0 0 0,0 0 0,0-1 0,-5 8 0,-4 3 154,1-1 0,-28 27 0,13-22-1017,26-19 722,-1-1 0,1 0 0,-1 0 0,1 1 0,-1-1 0,1 0 1,-1 0-1,1 0 0,-1 0 0,1 1 0,-1-1 0,1 0 0,-1 0 1,0 0-1,1 0 0,-1 0 0,1 0 0,-1-1 0,1 1 0,-2 0 1,2-1 10,-1 1 0,1-1 1,-1 1-1,1-1 0,0 0 1,-1 1-1,1-1 1,0 0-1,0 1 0,0-1 1,-1 0-1,1 1 1,0-1-1,0 0 0,0 1 1,0-1-1,0 0 0,0 1 1,0-1-1,0 0 1,0 1-1,1-2 0,5-23-469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4.209"/>
    </inkml:context>
    <inkml:brush xml:id="br0">
      <inkml:brushProperty name="width" value="0.05" units="cm"/>
      <inkml:brushProperty name="height" value="0.05" units="cm"/>
    </inkml:brush>
  </inkml:definitions>
  <inkml:trace contextRef="#ctx0" brushRef="#br0">73 358 16027,'-2'11'707,"-1"0"0,0 0 0,-1-1 0,-8 19 0,-4 8 691,-9 44 535,23-71-1763,0 0 1,0 0-1,1 0 0,1 0 1,0 0-1,1 14 0,-1-22-146,1-1-1,-1 1 1,0 0-1,1 0 1,0 0-1,-1-1 1,1 1-1,0 0 1,0 0 0,0-1-1,0 1 1,0-1-1,0 1 1,0-1-1,2 3 1,-1-4-17,-1 1 0,0-1 0,0 1 0,0-1 1,0 1-1,1-1 0,-1 0 0,0 1 0,0-1 0,1 0 1,-1 0-1,0 0 0,0 0 0,1 0 0,-1 0 0,0-1 0,0 1 1,1 0-1,-1 0 0,0-1 0,0 1 0,0-1 0,1 1 1,-1-1-1,2-1 0,5-4-14,0 0 1,0 0 0,0-1-1,0 0 1,-1 0-1,0-1 1,10-15-1,-2 0-36,23-46 1,-25 38 33,-2 0 0,-1 0 0,-1-1 0,-2-1 0,-1 1 0,-1-1 0,-2 0 0,-1-1 0,-4-42 0,1 60 41,-1-1 0,-6-20-1,8 33-20,-2 0-1,1 0 0,0 0 1,-1 0-1,0 0 0,1 0 1,-2 0-1,1 1 0,0-1 1,-1 1-1,0-1 1,1 1-1,-7-5 0,8 8-5,0-1 0,0 1 0,0-1 0,-1 1 0,1-1 0,0 1 1,0 0-1,-1 0 0,1-1 0,0 1 0,-1 0 0,1 0 0,0 0 0,0 1 0,-1-1 0,1 0 0,0 0 0,0 1 0,-1-1 0,1 1 0,0-1 0,0 1 0,0-1 0,0 1 0,0 0 0,-1-1 0,1 1 0,1 0 0,-1 0 0,0 0 0,0 0 0,0 0 0,-1 2 1,-3 4 35,0 0 1,0 0 0,-6 13 0,10-18-30,-13 27 182,-19 53 1,28-66-128,0 1 0,1-1 0,1 1 1,1 0-1,0 18 0,2-33-65,0 1-1,0 0 1,0-1-1,0 1 1,1-1 0,-1 1-1,1-1 1,0 1-1,0-1 1,0 1 0,0-1-1,0 0 1,0 1-1,1-1 1,-1 0-1,1 0 1,0 0 0,-1 0-1,1 0 1,0 0-1,0-1 1,0 1-1,0-1 1,1 1 0,-1-1-1,0 0 1,3 1-1,6 2-110,0-1-1,0 0 0,0-1 0,0 0 1,13-1-1,8 3-264,-18-2 185,1 0 1,-1 2-1,0-1 1,-1 2-1,1 0 1,-1 0-1,16 10 1,-24-12 146,0 0 0,0 1 0,-1-1 0,0 1 0,0 0 0,0 1 0,0-1 0,0 1 1,-1-1-1,0 1 0,0 0 0,0 0 0,-1 0 0,1 1 0,-1-1 0,-1 1 0,1-1 0,-1 1 0,0 0 0,1 10 0,-1 3-32,-2 1 0,-2 20 0,1-36 224,2-8-192,1-12-18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4.648"/>
    </inkml:context>
    <inkml:brush xml:id="br0">
      <inkml:brushProperty name="width" value="0.05" units="cm"/>
      <inkml:brushProperty name="height" value="0.05" units="cm"/>
    </inkml:brush>
  </inkml:definitions>
  <inkml:trace contextRef="#ctx0" brushRef="#br0">46 54 16219,'-1'2'163,"1"0"-1,0 0 0,-1-1 0,1 1 0,0 0 1,0 0-1,0 0 0,1 0 0,-1 0 0,0 0 0,1-1 1,-1 1-1,1 2 0,0-3-53,-1 0 1,1 0-1,-1-1 0,1 1 0,-1 0 1,1 0-1,0-1 0,-1 1 1,1 0-1,0-1 0,-1 1 1,1-1-1,0 1 0,0-1 0,0 1 1,0-1-1,-1 0 0,1 1 1,2-1-1,-1 0-18,-1 0 0,1 0 0,0 0 0,0 0 0,0 0 0,0-1 0,-1 1 0,1-1 1,0 1-1,0-1 0,-1 0 0,1 1 0,0-1 0,-1 0 0,1 0 0,-1 0 0,1-1 0,-1 1 0,1 0 0,-1 0 0,0-1 0,0 1 0,0-1 0,0 1 1,1-3-1,0 2-42,-1-1 1,0 1-1,0-1 1,0 0-1,0 1 1,0-1 0,-1 0-1,1 0 1,-1 1-1,0-1 1,0 0-1,0 0 1,0 1-1,0-1 1,-1 0 0,1 0-1,-1 1 1,-2-6-1,3 7-29,0 0-1,-1 0 1,1 0-1,-1 1 1,0-1-1,1 0 1,-1 0-1,0 0 1,0 0-1,1 1 0,-1-1 1,0 0-1,0 1 1,0-1-1,0 1 1,0-1-1,0 1 1,0-1-1,-2 0 1,2 1-7,-1 0 1,0 0 0,1 0-1,-1 0 1,0 0-1,1 1 1,-1-1 0,1 1-1,-1-1 1,0 1 0,1-1-1,-1 1 1,1 0-1,-1 0 1,1-1 0,0 1-1,-2 2 1,-2 1 15,0 0-1,1 1 1,-1-1 0,1 1-1,0 0 1,1 0 0,-1 1 0,1-1-1,0 1 1,0 0 0,1 0-1,-3 9 1,2-4 0,0-1-1,1 1 1,1 0 0,0 0-1,0 0 1,1 15-1,0-23-18,0-1 0,0 0-1,1 0 1,-1 0-1,1 1 1,-1-1 0,1 0-1,-1 0 1,1 0-1,0 0 1,0 0-1,0 0 1,0 0 0,1-1-1,-1 1 1,0 0-1,1-1 1,1 3 0,-1-3-3,0 0 1,-1-1 0,1 1 0,0 0 0,-1-1 0,1 1 0,0-1 0,0 1-1,0-1 1,0 0 0,-1 0 0,1 0 0,0 0 0,0 0 0,0 0 0,0-1-1,1 0 1,6-1 0,0-1-1,0-1 0,-1 0 0,0 0 1,0-1-1,15-10 0,46-45-181,-45 38 14,29-21 1,-52 42 157,1 0-1,-1 0 1,1 0 0,-1 0 0,0 0 0,1 1 0,0-1 0,-1 0-1,1 1 1,-1-1 0,1 1 0,0 0 0,-1 0 0,3-1 0,-3 2 14,-1-1 1,1 0-1,0 1 1,-1-1-1,1 1 1,0-1 0,-1 1-1,1-1 1,-1 1-1,1-1 1,-1 1-1,1 0 1,-1-1 0,1 1-1,-1 0 1,1-1-1,-1 1 1,0 0-1,0-1 1,1 1-1,-1 0 1,0 0 0,0 0-1,0-1 1,0 1-1,0 0 1,0 0-1,0-1 1,0 1 0,0 1-1,-4 47 750,3-39-476,0 0 0,0 0 0,2 19 0,-1-28-261,0-1 0,0 1-1,0 0 1,0 0 0,1 0 0,-1 0 0,0 0 0,1-1 0,-1 1-1,0 0 1,1 0 0,-1-1 0,1 1 0,-1 0 0,1-1 0,0 1-1,-1 0 1,1-1 0,-1 1 0,1-1 0,0 1 0,0-1 0,-1 1-1,1-1 1,1 1 0,0-1-15,0 1-1,0-1 1,0 0-1,0 0 1,0 0-1,0 0 1,0 0-1,0 0 1,0-1 0,4 0-1,5-3-281,-1 0 1,1 0-1,11-8 0,-17 9-26,38-23-3147,-40 24 3238,-1 0-1,0 0 1,0 0-1,1 0 1,-1 0-1,-1-1 1,1 1-1,0-1 1,0 1-1,-1-1 1,0 1-1,1-1 1,-1 0-1,1-5 1,-3-10-1296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5.066"/>
    </inkml:context>
    <inkml:brush xml:id="br0">
      <inkml:brushProperty name="width" value="0.05" units="cm"/>
      <inkml:brushProperty name="height" value="0.05" units="cm"/>
    </inkml:brush>
  </inkml:definitions>
  <inkml:trace contextRef="#ctx0" brushRef="#br0">3 1 16516,'-3'14'1776,"3"-1"-1256,9 3-440,4-2 1448,7 2-1904,5-1 488,10 0-280,4-4-128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5.457"/>
    </inkml:context>
    <inkml:brush xml:id="br0">
      <inkml:brushProperty name="width" value="0.05" units="cm"/>
      <inkml:brushProperty name="height" value="0.05" units="cm"/>
    </inkml:brush>
  </inkml:definitions>
  <inkml:trace contextRef="#ctx0" brushRef="#br0">89 336 15283,'-9'8'506,"1"1"0,0 0-1,1 0 1,-1 1-1,2 0 1,0 1 0,0-1-1,1 1 1,0 0-1,0 1 1,2-1 0,-1 1-1,2 0 1,-4 21 0,6-31-457,0 0 0,0 1 0,0-1 0,0 0 0,0 0 0,1 1 0,-1-1 1,0 0-1,1 0 0,0 0 0,-1 0 0,1 1 0,0-1 0,0 0 1,0 0-1,1-1 0,-1 1 0,0 0 0,1 0 0,-1-1 0,1 1 0,-1 0 1,1-1-1,0 0 0,0 1 0,0-1 0,0 0 0,0 0 0,0 0 1,0 0-1,0 0 0,0-1 0,0 1 0,0-1 0,1 1 0,-1-1 0,0 0 1,0 0-1,1 0 0,1 0 0,4-1-36,0 0 0,-1 0 0,1-1 1,-1 0-1,1 0 0,-1-1 0,0 0 0,0 0 0,0 0 1,10-8-1,-5 1-41,-1 1 0,-1-2 1,0 1-1,0-1 0,-1-1 1,0 0-1,-1 0 1,-1-1-1,0 0 0,0 0 1,6-19-1,2-14-19,-2-1 0,8-52 1,-14 60 203,-2 0-1,1-47 1,-6 84-133,0 1-1,0-1 0,0 0 0,0 1 0,0-1 1,0 0-1,0 1 0,0-1 0,-1 0 0,1 1 1,-1-1-1,1 1 0,-1-1 0,-1-1 1,2 3-12,-1 0 0,1 0 1,-1 0-1,1 1 1,-1-1-1,1 0 1,-1 0-1,1 1 0,-1-1 1,1 0-1,-1 1 1,1-1-1,-1 0 1,1 1-1,0-1 0,-1 0 1,1 1-1,0-1 1,-1 1-1,1-1 1,0 1-1,0-1 0,0 1 1,-1-1-1,1 1 1,0 0-1,-20 51 481,-20 89 400,34-115-721,2 0 0,1 0-1,0 42 1,3-61-134,0-1-1,1 1 1,0-1 0,0 1 0,0-1-1,1 0 1,0 0 0,1 1 0,4 8-1,-5-11-33,1-1 0,-1 0 0,1 0 0,-1 0 0,1 0 0,0 0-1,0-1 1,0 1 0,0-1 0,1 0 0,-1 0 0,1 0-1,-1 0 1,1-1 0,0 1 0,-1-1 0,5 1 0,2 0-53,-1-1 0,1 0 1,0-1-1,-1 0 0,1 0 0,0-1 1,-1 0-1,1-1 0,-1 0 1,1 0-1,-1-1 0,16-7 0,-14 5-5,-1-1-1,0 0 0,0 0 1,-1-1-1,1 0 0,-2 0 1,1-1-1,-1-1 0,0 1 0,8-13 1,-13 17 60,-1 0 0,0 0 0,0 0 0,-1 0 0,1 0 0,1-6 0,-3 9-1,0 1 0,0-1 0,1 1 1,-1-1-1,0 1 0,0-1 0,0 1 0,0-1 0,0 0 1,0 1-1,0-1 0,0 1 0,0-1 0,0 1 0,0-1 1,0 1-1,0-1 0,0 0 0,-1 1 0,1-1 0,0 1 0,0-1 1,-1 1-1,1-1 0,0 1 0,-1-1 0,1 1 0,0 0 1,-1-1-1,1 1 0,-1-1 0,1 1 0,-1 0 0,1 0 1,-1-1-1,1 1 0,-1 0 0,1 0 0,-1-1 0,1 1 0,-1 0 1,1 0-1,-1 0 0,1 0 0,-1 0 0,0 0 0,1 0 1,-1 0-1,1 0 0,-1 0 0,1 0 0,-1 0 0,1 0 1,-1 0-1,0 1 0,1-1 0,-1 0 0,-4 2 32,-1 0 0,1 1-1,0-1 1,1 1 0,-1 0 0,0 0-1,1 1 1,0-1 0,-1 1 0,2 0-1,-1 0 1,-4 6 0,-2 3 47,1 0 1,1 1-1,-9 16 0,15-25-58,0 0 0,0 0 0,0 0 1,1 0-1,0 0 0,0 0 0,0 1 0,0 8 0,1-13-23,0 1 0,0 0 0,1 0-1,-1 0 1,0 0 0,1 0-1,0 0 1,-1-1 0,1 1-1,0 0 1,0 0 0,0-1-1,0 1 1,0 0 0,0-1-1,0 1 1,1-1 0,-1 0 0,0 1-1,1-1 1,-1 0 0,1 0-1,0 0 1,-1 0 0,1 0-1,3 1 1,1 0-163,1 0 0,0-1 0,0 0 0,0 0-1,-1 0 1,1-1 0,0 0 0,0 0 0,0-1 0,8-2 0,12-2-775,32-12 0,-38 10 867,19-6-678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21.944"/>
    </inkml:context>
    <inkml:brush xml:id="br0">
      <inkml:brushProperty name="width" value="0.05" units="cm"/>
      <inkml:brushProperty name="height" value="0.05" units="cm"/>
    </inkml:brush>
  </inkml:definitions>
  <inkml:trace contextRef="#ctx0" brushRef="#br0">523 339 10746,'-1'16'948,"-1"-1"0,-5 23 0,0 7-275,-2 305 1491,6-77-1647,-13-36-469,-11 460 116,27-691-165,0 3-3,0 0-1,1-1 1,0 1-1,0-1 0,5 14 1,-6-20 3,1 0 0,0 0 0,0 0 0,0 0 0,0 0 0,1 0 0,-1-1 0,0 1 0,1 0 0,-1-1 0,1 1 0,0-1 0,0 0 0,-1 1 0,1-1 0,0 0 0,0 0 0,0 0 0,0 0 0,0-1 0,0 1 0,0 0 0,1-1 0,-1 0 0,0 1 0,0-1 0,3 0 0,27 0-84,37-5 1,-41 2-70,0 1 1,35 3-1,-13 6-397,57 14 1,-64-10 125,0-3 0,55 4 0,37-13 230,159-21 0,-146 8 405,142-18 176,153-8-86,-386 40-283,-1 3-1,0 2 0,71 16 0,162 54 73,-121-28-41,-74-24-46,-13-4 122,124 47 1,-136-38 56,122 31 0,-149-50-140,1-1 0,-1-3 0,1-1 0,60-2-1,-21-10 180,0-4 0,111-30 1,-63 12 41,123-15 104,64-15-131,-258 46-198,-1-3 0,-1-3 0,69-33 1,-88 35 107,-37 16-145,0 0 0,-1-1 0,1 1-1,-1-1 1,0 1 0,0 0 0,0-1 0,0 1 0,0-4-1,0-5-24,42-474-628,8-127 422,-53-31 245,1 619-7,0-13 107,-11-61 0,10 87-94,0 0 0,0 0 0,-1 0 0,0 1 0,-1-1 0,0 1 0,-1 0 0,0 1 1,-14-18-1,16 24-13,0-1 1,1 1-1,-2 1 1,1-1 0,0 0-1,0 1 1,-1 0-1,0 0 1,1 0-1,-1 1 1,0 0 0,0-1-1,-9 1 1,-7-1 13,-41 1 0,35 2 0,-238 8 91,-2 1-24,-251 0 97,-51 0 273,-26-39-221,-9-1 6,384 35-120,0 10-1,0 9 1,-367 89 0,134 9 233,-183 43 691,632-164-1041,-8 2-25,1 0 0,-1-1-1,1 0 1,-1-1 0,0 0 0,-21-2 0,33 0 5,-1 1 1,0 0 0,0 0 0,1 0-1,-1-1 1,0 1 0,1 0 0,-1-1-1,0 1 1,1-1 0,-1 1 0,0-1-1,1 1 1,-1-1 0,1 1 0,-1-1-1,1 1 1,-1-1 0,1 0 0,-1 1-1,1-1 1,0 0 0,-1 1 0,1-1-1,0 0 1,0 0 0,-1 1 0,1-1-1,0 0 1,0 0 0,0 1 0,0-1-1,0 0 1,0 0 0,0-1 0,1-1 2,0 0 0,0 0 0,0 0 0,0 0 0,0 0 0,0 0 0,1 1 0,1-4 0,42-46-133,11-9-62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6.503"/>
    </inkml:context>
    <inkml:brush xml:id="br0">
      <inkml:brushProperty name="width" value="0.05" units="cm"/>
      <inkml:brushProperty name="height" value="0.05" units="cm"/>
    </inkml:brush>
  </inkml:definitions>
  <inkml:trace contextRef="#ctx0" brushRef="#br0">11 1 17884,'0'0'59,"0"0"1,-1 0-1,1 0 0,0 0 1,0 0-1,0 0 0,-1 0 1,1 0-1,0 0 0,0 0 1,-1 0-1,1 0 1,0 0-1,0 0 0,-1 0 1,1 0-1,0 0 0,0 0 1,0 0-1,-1 0 0,1 0 1,0 0-1,0 0 1,0 0-1,-1 0 0,1 1 1,0-1-1,0 0 0,0 0 1,-1 0-1,1 0 1,0 0-1,0 1 0,0-1 1,0 0-1,0 0 0,0 0 1,-1 1-1,1-1 0,0 0 1,0 0-1,0 1 1,-2 14 1383,5 16 149,-3-30-1574,1-1 0,-1 1 1,0 0-1,0-1 1,0 1-1,1-1 0,-1 1 1,0-1-1,1 1 1,-1-1-1,0 1 0,1-1 1,-1 1-1,1-1 1,-1 1-1,1-1 0,-1 0 1,1 1-1,-1-1 1,1 0-1,-1 1 0,1-1 1,-1 0-1,1 0 1,0 0-1,-1 1 0,1-1 1,-1 0-1,1 0 1,0 0-1,-1 0 0,1 0 1,-1 0-1,1 0 1,0 0-1,-1 0 0,1-1 1,-1 1-1,1 0 1,0 0-1,-1 0 0,1-1 1,-1 1-1,1 0 1,-1-1-1,1 1 0,-1 0 1,1-1-1,32-26 127,-23 18-60,-9 8-81,3-2 22,-1 0 0,1 1 0,0-1-1,0 1 1,6-3 0,-9 5-17,0-1-1,-1 1 1,1 0-1,0 0 1,0 0-1,0-1 1,0 1 0,0 0-1,-1 0 1,1 0-1,0 0 1,0 0-1,0 0 1,0 1-1,0-1 1,0 0 0,-1 0-1,1 1 1,0-1-1,0 0 1,0 1-1,-1-1 1,1 1-1,0-1 1,-1 1 0,1-1-1,0 1 1,-1 0-1,1-1 1,-1 1-1,1 0 1,-1-1-1,1 1 1,-1 0 0,1 0-1,0 1 1,1 3 44,0 1 0,-1 0 1,1 0-1,-1 0 0,0 0 1,-1 0-1,1 7 0,-3 47 288,0-43-240,2-2-59,-1-4-207,1 0 0,-5 19 1,10-48 18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7.408"/>
    </inkml:context>
    <inkml:brush xml:id="br0">
      <inkml:brushProperty name="width" value="0.05" units="cm"/>
      <inkml:brushProperty name="height" value="0.05" units="cm"/>
    </inkml:brush>
  </inkml:definitions>
  <inkml:trace contextRef="#ctx0" brushRef="#br0">240 0 19420,'-6'1'289,"1"1"-1,0-1 1,-1 1-1,1-1 1,0 2-1,0-1 1,0 0-1,0 1 1,0 0-1,1 0 1,-1 1-1,-6 6 1,3-4 304,-10 8-297,2 2 1,0-1-1,0 2 1,-12 18-1,18-23-325,2 1 1,0 0-1,0 0 0,1 1 0,1 0 0,-8 25 0,13-35-65,0 1 0,0-1 0,0 0 1,1 0-1,0 1 0,0-1 0,0 0 0,0 1 0,2 6 0,-2-9 32,1-1 0,-1 0-1,1 1 1,0-1 0,-1 1 0,1-1-1,0 0 1,0 0 0,0 1 0,0-1-1,0 0 1,0 0 0,1 0 0,-1 0-1,0 0 1,0 0 0,1-1-1,-1 1 1,0 0 0,1-1 0,-1 1-1,1-1 1,-1 1 0,1-1 0,-1 1-1,1-1 1,0 0 0,2 0-1,14 0-708,38-4-1,-38 1 563,0 2 0,36 1 0,-49 1 224,0-1 0,0 1 1,-1 0-1,1 0 0,0 1 1,0 0-1,-1 0 0,1 0 1,-1 0-1,0 0 0,1 1 0,-1 0 1,0 0-1,-1 0 0,6 5 1,-7-5 35,0 0-1,0 0 1,0 0 0,0 0 0,0 0 0,-1 0 0,1 0 0,-1 0 0,0 1 0,0-1 0,0 0 0,0 1-1,-1-1 1,0 1 0,1 5 0,-2-2 69,0-1 0,0 1 0,0-1 0,-1 1-1,1-1 1,-2 1 0,-4 9 0,-3 3 366,-1 0 0,-2-1 0,-26 32-1,35-45-367,-31 33 547,33-36-625,0 0 0,0 0 0,0-1 0,-1 1 0,1 0 0,-1-1 0,1 1 0,-1-1 0,1 0 0,-1 0 0,0 0 0,0 0 0,-4 1 0,7-3-51,-1 1-1,1 0 1,-1-1-1,0 1 1,1 0-1,-1-1 0,1 1 1,-1-1-1,1 1 1,0-1-1,-1 1 1,1-1-1,0 1 0,-1-1 1,1 1-1,0-1 1,-1 0-1,1 1 0,0-1 1,0 0-1,0 1 1,0-1-1,-1 1 1,1-1-1,0 0 0,0 1 1,0-1-1,0 0 1,1 1-1,-1-1 1,0 0-1,0 1 0,1-2 1,3-25 413,-4 25-348,21-77 58,-6 32-171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7.875"/>
    </inkml:context>
    <inkml:brush xml:id="br0">
      <inkml:brushProperty name="width" value="0.05" units="cm"/>
      <inkml:brushProperty name="height" value="0.05" units="cm"/>
    </inkml:brush>
  </inkml:definitions>
  <inkml:trace contextRef="#ctx0" brushRef="#br0">54 355 18356,'10'44'1592,"-3"-2"-1120,0-2-400,5-7-32,-1-9 256,1-17-152,4-5-192,4-17-232</inkml:trace>
  <inkml:trace contextRef="#ctx0" brushRef="#br0" timeOffset="1">8 1 19476,'-3'4'1929,"-1"5"-1457,4-1-296,0 2 1160,9-3-1888,2-1 1096,6-3-608,10-3-120,8-3-80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8.279"/>
    </inkml:context>
    <inkml:brush xml:id="br0">
      <inkml:brushProperty name="width" value="0.05" units="cm"/>
      <inkml:brushProperty name="height" value="0.05" units="cm"/>
    </inkml:brush>
  </inkml:definitions>
  <inkml:trace contextRef="#ctx0" brushRef="#br0">16 441 16740,'-6'68'1796,"-3"100"410,9-160-2011,0-1 1,1 0-1,0 1 0,0-1 1,4 13-1,-5-19-169,1 0 0,-1 0 1,1 0-1,-1 0 0,1 0 0,-1 0 0,1 0 0,0 0 0,-1 0 1,1 0-1,0 0 0,0-1 0,0 1 0,0 0 0,0 0 0,0-1 1,0 1-1,1 0 0,-1-1-10,1 0 0,-1 0 1,0 0-1,1 0 0,-1 0 0,0 0 1,1 0-1,-1-1 0,0 1 0,1 0 0,-1-1 1,0 1-1,0-1 0,0 0 0,1 1 1,-1-1-1,0 0 0,0 0 0,2-1 1,5-6 20,-1 1 1,0-1-1,0 0 1,-1-1-1,0 0 1,0 0-1,-1 0 1,6-14 0,30-87 156,-39 105-184,10-36 88,-2 1-1,-2-1 1,-1-1-1,-3 0 1,-1 1-1,-2-1 1,-7-77-1,4 103-42,-1 0-1,0 0 0,-7-18 1,9 30-38,-1 0-1,0 0 1,0 0 0,0 1-1,0-1 1,0 1 0,-1 0-1,-2-4 1,4 6-9,-1 0 0,1 0-1,0 0 1,0 0 0,-1 1 0,1-1 0,0 0-1,-1 0 1,1 1 0,-1-1 0,1 1-1,-1 0 1,1-1 0,-1 1 0,1 0 0,-1 0-1,1 0 1,-1 0 0,1 0 0,-1 0-1,-2 1 1,1 0 0,0 0 0,0 1-1,0-1 1,0 1 0,0 0-1,0 0 1,0 0 0,1 0-1,-1 0 1,1 1 0,-1-1-1,1 1 1,0 0 0,0 0-1,0-1 1,-2 8 0,-5 6-6,-10 34 1,13-36-4,0 2-33,0 0 0,1 1-1,0-1 1,1 1 0,1 0 0,1 0 0,-1 24 0,3-39 7,1 0-1,-1 0 1,0 0 0,1 0 0,-1-1 0,1 1 0,0 0 0,-1 0 0,1-1 0,0 1 0,0 0 0,0-1 0,0 1 0,1-1 0,-1 1 0,0-1 0,1 0 0,-1 1 0,1-1-1,-1 0 1,1 0 0,-1 0 0,1 0 0,0 0 0,0 0 0,1 0 0,6 1-123,-1 0 0,1 0-1,0-1 1,14 1 0,1 0-126,-7 0 129,-1 1-1,0 0 1,0 2 0,0 0 0,-1 0 0,0 2-1,17 8 1,-22-9 52,0 1 0,-1 0 0,0 0 0,0 1 0,0 1 0,-1-1 0,0 1 0,-1 0 0,0 1 0,10 18 0,2 9-37,-3-3-50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9.057"/>
    </inkml:context>
    <inkml:brush xml:id="br0">
      <inkml:brushProperty name="width" value="0.05" units="cm"/>
      <inkml:brushProperty name="height" value="0.05" units="cm"/>
    </inkml:brush>
  </inkml:definitions>
  <inkml:trace contextRef="#ctx0" brushRef="#br0">117 212 21645,'-1'-1'101,"0"0"0,0 0 1,0 0-1,0 0 0,0 0 1,0 1-1,0-1 0,0 0 1,0 1-1,0-1 1,-1 1-1,1-1 0,0 1 1,0 0-1,-1-1 0,1 1 1,0 0-1,-1 0 0,1 0 1,0 0-1,-1 0 0,0 0 1,-1 1-4,1 0-1,0 0 1,0 0 0,0 0 0,0 0 0,0 0 0,0 0-1,0 1 1,1-1 0,-1 1 0,-2 3 0,-2 2 172,1 0 0,0 0 0,0 1 0,1 0 0,-6 14 0,4-5-125,0 0 0,2 1 0,0-1 0,-2 21 1,5-32-147,1 0 1,-1 0-1,1 0 1,0-1 0,1 1-1,-1 0 1,1 0-1,0 0 1,1-1-1,-1 1 1,1-1 0,0 1-1,1-1 1,-1 0-1,1 1 1,5 6 0,-7-11-3,0 0 1,0 0 0,0 0 0,0 0-1,1 0 1,-1 0 0,0 0-1,0 0 1,1-1 0,-1 1 0,0 0-1,1-1 1,-1 1 0,1-1 0,-1 0-1,1 0 1,-1 1 0,1-1 0,-1 0-1,1 0 1,2 0 0,-2-1-1,1 0 0,-1 0 0,1 0 0,-1 0 0,0 0 0,1 0 0,-1-1 0,0 1-1,0-1 1,0 1 0,3-4 0,3-4-5,0 0-1,0-1 0,-1 0 1,8-16-1,0-3 46,-2 0-1,-1-1 0,-1 0 1,-2-1-1,-1-1 1,-1 1-1,-2-1 0,-1 0 1,-1-64-1,-3 88-11,1 6-18,-1 0 1,0 0-1,0 0 0,0 0 0,0 0 0,0 0 0,-1 0 0,1 0 0,-1 0 1,1 0-1,-1 0 0,0 0 0,1 0 0,-1 0 0,0 1 0,0-1 1,-2-3-1,2 5-6,1 0 0,0 0 0,0 0 0,-1 0 1,1 0-1,0 0 0,0-1 0,-1 1 0,1 0 0,0 0 1,0 0-1,-1 0 0,1 0 0,0 0 0,0 0 1,-1 0-1,1 0 0,0 0 0,0 0 0,-1 0 1,1 1-1,0-1 0,0 0 0,-1 0 0,1 0 0,0 0 1,0 0-1,0 0 0,-1 1 0,1-1 0,0 0 1,0 0-1,0 0 0,-1 0 0,1 1 0,0-1 1,0 0-1,0 0 0,0 1 0,0-1 0,-1 0 0,1 0 1,0 1-1,0-1 0,0 0 0,0 1 0,-4 14-2,4-14 3,-3 24-19,1 0 0,2 0 0,0 0 1,1 0-1,2 0 0,1 0 0,1-1 1,7 25-1,-9-40 2,0 0 1,1 0-1,0 0 0,0-1 1,0 1-1,10 12 0,-12-18 10,0-1 0,1 1 0,-1-1-1,0 0 1,0 0 0,1 0 0,0 0-1,-1 0 1,1-1 0,0 1 0,0-1 0,0 1-1,0-1 1,0 0 0,0 0 0,0-1-1,0 1 1,0-1 0,0 1 0,0-1 0,1 0-1,-1 0 1,5-1 0,-1-1-4,-1 0-1,1-1 1,-1 0-1,1 0 1,-1 0 0,0-1-1,0 0 1,0 0 0,-1 0-1,1-1 1,-1 0 0,0 0-1,-1 0 1,9-12-1,2-6 0,0 1-1,17-40 1,-23 42 18,-1 0 0,8-31 0,-17 68-20,0-1 1,1 0-1,1 0 1,1 0-1,4 21 1,-4-29 12,-1-1 0,1 0 0,0 0 0,1-1 0,0 1 0,0 0 1,7 10-1,-9-16 4,0 1 0,0-1 1,0 1-1,1-1 1,-1 0-1,0 0 0,1 1 1,-1-1-1,1 0 0,-1 0 1,1-1-1,0 1 1,-1 0-1,1 0 0,0-1 1,0 1-1,0-1 0,-1 0 1,1 1-1,0-1 1,0 0-1,0 0 0,0 0 1,-1 0-1,1-1 0,0 1 1,0 0-1,0-1 1,-1 1-1,1-1 0,0 0 1,0 0-1,-1 1 1,4-3-1,2-2 18,0 0 1,0-1 0,0 1-1,0-1 1,-1-1-1,0 1 1,0-1 0,-1 0-1,6-9 1,37-73 164,-46 83-175,3-2-23,-2 0-1,1 0 0,-1 0 1,0 0-1,-1 0 0,0-1 1,0 1-1,-1-1 0,1-17 1,-2 26 7,0 0 0,-1 0 0,1 0 0,0 0 0,0 0 0,0-1 0,0 1 0,0 0 0,0 0 0,-1 0 1,1 0-1,0 0 0,0 0 0,0-1 0,-1 1 0,1 0 0,0 0 0,0 0 0,0 0 0,0 0 0,-1 0 0,1 0 1,0 0-1,0 0 0,0 0 0,-1 0 0,1 0 0,0 0 0,0 0 0,0 0 0,-1 0 0,1 0 0,0 0 0,0 0 1,0 1-1,-1-1 0,1 0 0,0 0 0,0 0 0,0 0 0,0 0 0,0 0 0,-1 0 0,1 1 0,0-1 0,0 0 1,0 0-1,0 0 0,0 0 0,0 1 0,0-1 0,-1 0 0,1 0 0,0 0 0,0 1 0,0-1 0,0 0 0,0 0 1,-4 7-17,0 0 1,1 0 0,0 0 0,0 0 0,0 1 0,1-1-1,0 1 1,1 0 0,-2 11 0,2-9-2,1 0 0,-1 0 0,2 0 0,-1 0 0,2 1 0,3 17 0,-4-26 6,0 1 0,0-1 0,0 1-1,0-1 1,0 0 0,0 1 0,1-1 0,-1 0 0,1 0-1,-1 0 1,1 0 0,0 0 0,0 0 0,2 1 0,-2-2-15,-1 0 1,1 0 0,-1-1 0,1 1-1,-1-1 1,1 1 0,0-1 0,0 0-1,-1 1 1,1-1 0,0 0 0,-1 0-1,1 0 1,0 0 0,0 0 0,2-1-1,1-1-25,-1 0-1,0 0 1,1 0 0,-1 0-1,0 0 1,0-1-1,0 0 1,-1 0-1,1 0 1,-1 0-1,1-1 1,-1 1-1,0-1 1,2-4 0,12-21-227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9.510"/>
    </inkml:context>
    <inkml:brush xml:id="br0">
      <inkml:brushProperty name="width" value="0.05" units="cm"/>
      <inkml:brushProperty name="height" value="0.05" units="cm"/>
    </inkml:brush>
  </inkml:definitions>
  <inkml:trace contextRef="#ctx0" brushRef="#br0">9 1 17204,'-9'23'1192,"11"-7"-1232,6-8-56,4-13 1680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9.928"/>
    </inkml:context>
    <inkml:brush xml:id="br0">
      <inkml:brushProperty name="width" value="0.05" units="cm"/>
      <inkml:brushProperty name="height" value="0.05" units="cm"/>
    </inkml:brush>
  </inkml:definitions>
  <inkml:trace contextRef="#ctx0" brushRef="#br0">1 1 17260,'8'50'1984,"-2"12"-1296,-1 14-272,0 4 1001,5 5-585,3-5-88,4-10-624,-1-10-392,-3-18-720,-1-11 576,-11-19 176,-4-9-208,-17-12-169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0.350"/>
    </inkml:context>
    <inkml:brush xml:id="br0">
      <inkml:brushProperty name="width" value="0.05" units="cm"/>
      <inkml:brushProperty name="height" value="0.05" units="cm"/>
    </inkml:brush>
  </inkml:definitions>
  <inkml:trace contextRef="#ctx0" brushRef="#br0">5 220 15315,'-1'-2'120,"0"-1"-1,0 1 1,1-1-1,-1 1 1,1-1-1,0 0 1,-1 1-1,1-1 1,0 1-1,1-1 1,-1 0 0,0 1-1,1-1 1,0 1-1,-1-1 1,1 1-1,0-1 1,0 1-1,0 0 1,1-1-1,-1 1 1,0 0-1,1 0 1,0 0-1,-1 0 1,1 0-1,0 0 1,2-1-1,13-10 888,1 1-1,0 1 1,39-18-1,63-17 924,-108 42-1772,88-24 692,-90 26-804,0 0-1,0 1 1,0 0 0,0 0-1,0 2 1,0-1-1,20 4 1,-26-3-42,-1 0 0,0 0 0,0 0 1,0 0-1,0 0 0,-1 1 0,1-1 1,0 1-1,-1 0 0,1 0 0,-1 0 1,1 0-1,-1 0 0,0 1 1,0-1-1,0 1 0,2 3 0,-2-2 6,0 1 0,0-1-1,0 1 1,-1-1-1,0 1 1,0 0 0,-1-1-1,1 1 1,-1 0 0,0 7-1,-2 4 50,0 0 0,-1 0 0,-1-1 0,-1 1 0,-11 27 0,-52 95 620,68-138-686,0 1 0,-1 0 0,1-1 1,0 1-1,0 0 0,-1-1 0,1 1 1,0 0-1,0-1 0,0 1 1,0 0-1,0 0 0,0-1 0,0 1 1,0 0-1,0-1 0,0 1 1,1 0-1,-1-1 0,0 1 0,0 0 1,1-1-1,-1 1 0,0-1 1,1 1-1,-1 0 0,0-1 0,1 1 1,-1-1-1,1 1 0,-1-1 1,1 1-1,0-1 0,-1 0 0,1 1 1,-1-1-1,1 1 0,0-1 1,-1 0-1,1 0 0,-1 1 0,1-1 1,0 0-1,0 0 0,0 0 1,6 1-160,0 0 0,1 0 0,13-2 0,-4 1-168,-13 0 263,18 2-508,0 0 0,-1 1 1,32 8-1,-47-9 468,0 0 0,0 1-1,-1-1 1,1 1 0,-1 0 0,0 0 0,8 7-1,-10-8 97,-1 1 0,0-1-1,0 0 1,0 1 0,0 0-1,0-1 1,-1 1 0,1 0-1,-1 0 1,0 0 0,0 0-1,0 0 1,0 0-1,0 0 1,0 6 0,-1-5 112,-1 1 0,1 0 0,-1-1 0,0 1 0,0-1 0,-1 1 0,1-1 0,-1 0 0,0 0 0,0 0 0,-1 0 0,1 0 0,-1 0 0,0 0 0,0-1 0,0 1 0,0-1 0,-7 6 0,-3 1 293,0 0 1,-1-1-1,0 0 1,-15 7-1,14-9-50,0-1 1,0-1-1,0 0 0,-32 5 0,37-9-336,0 1 0,1-2-1,-1 0 1,0 0 0,0 0-1,1-1 1,-1-1 0,0 0-1,-12-4 1,20 5-104,0 0 1,0 1-1,0-1 1,0 0-1,0 0 0,0-1 1,0 1-1,0 0 0,1-1 1,-1 1-1,1-1 1,-1 1-1,1-1 0,-1 0 1,1 1-1,0-1 1,0 0-1,0 0 0,0 0 1,0 0-1,0 0 1,1 0-1,-1 0 0,0-3 1,1 3 15,0-1 1,1 1 0,-1 0-1,0 0 1,1-1 0,0 1 0,-1 0-1,1 0 1,0 0 0,0 0-1,0 0 1,0 0 0,1 0-1,-1 0 1,0 0 0,1 1-1,-1-1 1,1 1 0,0-1 0,0 1-1,-1-1 1,1 1 0,0 0-1,4-2 1,29-12-857</inkml:trace>
  <inkml:trace contextRef="#ctx0" brushRef="#br0" timeOffset="1">896 355 18156,'16'-3'789,"-1"0"0,0-1 0,0-1 0,-1 0 0,1-1-1,24-15 1,-33 18-606,-1 0-1,1-1 0,-1 0 1,0 0-1,0 0 1,-1 0-1,1-1 0,-1 0 1,0 0-1,0 0 0,-1 0 1,1-1-1,-1 0 0,-1 1 1,1-1-1,-1 0 0,0 0 1,3-12-1,-5 16-136,0 1 0,0-1 1,0 0-1,0 0 0,0 0 0,0 1 0,0-1 1,0 0-1,-1 0 0,1 1 0,-1-1 0,0 0 0,1 1 1,-1-1-1,0 0 0,0 1 0,0-1 0,0 1 1,0 0-1,0-1 0,0 1 0,-1 0 0,1-1 0,0 1 1,-1 0-1,1 0 0,-1 0 0,1 0 0,-1 1 1,1-1-1,-1 0 0,0 1 0,1-1 0,-1 1 0,-2-1 1,-1 0 20,1 0 1,-1 1 0,0 0 0,0 0-1,1 0 1,-1 0 0,0 1-1,0 0 1,1 0 0,-1 0 0,-8 3-1,5 1-38,0 0-1,0 0 0,1 1 0,0-1 0,0 2 0,0-1 1,1 1-1,0 0 0,0 0 0,0 0 0,1 1 0,1 0 1,-1 0-1,-4 12 0,6-12-35,-1 0 1,1 1 0,1 0-1,0 0 1,0-1 0,0 1-1,1 1 1,1-1-1,-1 0 1,2 0 0,-1 0-1,1 0 1,0 0-1,5 14 1,-5-19-36,0-1 0,1 0 1,0 0-1,0 0 0,0 0 0,0 0 1,0 0-1,0 0 0,1 0 0,-1-1 0,1 0 1,0 1-1,0-1 0,0 0 0,0 0 0,0 0 1,0-1-1,0 1 0,1-1 0,3 1 0,1 0-7,1 0 0,0 0 0,-1-1 0,1-1 0,-1 1 0,1-2 0,14-1 0,34-8-212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0.950"/>
    </inkml:context>
    <inkml:brush xml:id="br0">
      <inkml:brushProperty name="width" value="0.05" units="cm"/>
      <inkml:brushProperty name="height" value="0.05" units="cm"/>
    </inkml:brush>
  </inkml:definitions>
  <inkml:trace contextRef="#ctx0" brushRef="#br0">1 101 18564,'3'-8'391,"1"1"0,1 1 0,-1-1 0,1 0 1,0 1-1,0 0 0,1 0 0,0 1 0,0 0 0,0 0 0,0 0 1,1 0-1,10-4 0,-13 7-290,1 0 0,0 0 0,0 0 0,0 1 1,0-1-1,0 1 0,0 0 0,0 1 0,0-1 1,1 1-1,-1 0 0,0 1 0,0-1 0,0 1 0,0 0 1,1 0-1,-1 1 0,-1-1 0,1 1 0,0 0 0,7 4 1,-8-3-80,0 0 0,0 0 1,0 0-1,-1 0 1,1 0-1,-1 1 0,0 0 1,0 0-1,0 0 1,0 0-1,-1 0 1,1 0-1,-1 1 0,2 5 1,-2-2 1,0 0 1,0 0 0,-1 0 0,0 0-1,-1 0 1,1 1 0,-3 14 0,-1 0 11,-2 0 1,-1-1-1,0 1 1,-2-1 0,-10 21-1,-33 51 178,17-34-50,34-60-162,0 0 0,-1 0 1,1 0-1,0 0 0,0 0 1,0 0-1,0 0 1,0 1-1,-1-1 0,1 0 1,0 0-1,0 0 0,0 0 1,0 0-1,0 1 1,0-1-1,0 0 0,0 0 1,-1 0-1,1 1 1,0-1-1,0 0 0,0 0 1,0 0-1,0 0 0,0 1 1,0-1-1,0 0 1,0 0-1,0 0 0,0 1 1,0-1-1,0 0 0,0 0 1,1 0-1,-1 0 1,0 1-1,0-1 0,0 0 1,0 0-1,0 0 1,0 0-1,0 1 0,0-1 1,1 0-1,-1 0 0,0 0 1,0 0-1,0 0 1,0 0-1,0 1 0,1-1 1,-1 0-1,0 0 0,0 0 1,0 0-1,1 0 1,-1 0-1,0 0 0,0 0 1,17-7 71,20-16-13,-30 19-55,68-47-980,93-82 0,-164 130 910,0-1-1,0 1 1,-1-1 0,0 0 0,1 0-1,-1 0 1,0 0 0,-1 0 0,1-1-1,-1 1 1,3-7 0,-5 9 20,0 0-1,0 1 1,0-1-1,-1 0 1,1 1 0,0-1-1,-1 0 1,1 1 0,-1-1-1,1 1 1,-2-3-1,2 4 43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1.374"/>
    </inkml:context>
    <inkml:brush xml:id="br0">
      <inkml:brushProperty name="width" value="0.05" units="cm"/>
      <inkml:brushProperty name="height" value="0.05" units="cm"/>
    </inkml:brush>
  </inkml:definitions>
  <inkml:trace contextRef="#ctx0" brushRef="#br0">6 210 15203,'-5'15'1849,"9"-8"-921,6-2-328,10-3 1640,7-4-951,8-10-529,6-1-72,8-6-600,-2-4-448,-5-3 400,-5-4-96,-13-3-128</inkml:trace>
  <inkml:trace contextRef="#ctx0" brushRef="#br0" timeOffset="1">531 1 18956,'7'36'1832,"-1"2"-1199,2 1-297,1-2 936,2-1-360,1-6-648,2-1-392,-1-7-608,-3-8-208,-1-13 904,-2-2-256,-4-15-232,-2-8-161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58.463"/>
    </inkml:context>
    <inkml:brush xml:id="br0">
      <inkml:brushProperty name="width" value="0.05" units="cm"/>
      <inkml:brushProperty name="height" value="0.05" units="cm"/>
    </inkml:brush>
  </inkml:definitions>
  <inkml:trace contextRef="#ctx0" brushRef="#br0">1 187 18780,'0'-4'261,"1"0"0,0 0 0,-1 1 0,2-1-1,-1 0 1,0 0 0,1 0 0,0 1 0,-1-1 0,1 1 0,1-1 0,-1 1-1,0 0 1,1 0 0,4-4 0,7-7 74,1 2 1,16-12-1,-9 8-149,3-7 111,-19 16-119,0 2 0,0-1 0,1 1 0,11-8 0,-18 13-168,1 0 1,-1 0-1,1 0 0,-1-1 0,0 1 0,1 0 0,-1 0 0,1 0 0,-1 0 0,0 1 0,1-1 0,-1 0 0,1 0 0,-1 0 0,0 0 0,1 0 0,-1 0 0,0 1 0,1-1 0,-1 0 0,0 0 0,1 0 1,-1 1-1,0-1 0,1 0 0,-1 1 0,0-1 0,0 0 0,1 1 0,-1-1 0,0 0 0,0 1 0,0-1 0,0 0 0,1 1 0,-1-1 0,0 0 0,0 1 0,0-1 0,0 1 0,0-1 0,0 0 1,0 1-1,0-1 0,0 1 0,0-1 0,0 1 0,1 25 92,-1-23-65,-10 143 234,4-102-336,3 0-1,4 75 1,-1-118 42,0 0 1,0 0 0,0 0-1,0 0 1,0 0 0,0 0-1,1-1 1,-1 1 0,0 0 0,0 0-1,1 0 1,-1 0 0,1 0-1,-1-1 1,2 3 0,-2-4 20,0 1 1,1 0 0,-1 0 0,0 0 0,1 0-1,-1 0 1,0 0 0,1-1 0,-1 1-1,0 0 1,0 0 0,1-1 0,-1 1-1,0 0 1,0 0 0,1-1 0,-1 1 0,0 0-1,0-1 1,0 1 0,1 0 0,-1 0-1,0-1 1,0 1 0,0 0 0,0-1 0,10-33-86,-5 2-69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1.874"/>
    </inkml:context>
    <inkml:brush xml:id="br0">
      <inkml:brushProperty name="width" value="0.05" units="cm"/>
      <inkml:brushProperty name="height" value="0.05" units="cm"/>
    </inkml:brush>
  </inkml:definitions>
  <inkml:trace contextRef="#ctx0" brushRef="#br0">1 513 12419,'0'0'111,"1"1"0,0 0 0,0-1-1,0 1 1,0-1 0,-1 1 0,1 0 0,0-1 0,0 0 0,0 1 0,0-1 0,0 0 0,0 1 0,0-1 0,0 0 0,1 0 0,-1 0 0,0 0 0,0 0 0,0 0 0,1 0 0,1-1 92,0 0 1,-1 0 0,1 0 0,-1 0 0,1 0-1,-1-1 1,1 1 0,2-3 0,4-4 613,1-1 1,15-18 0,-20 20-438,13-12 361,-3 3-108,0-1 1,-1-1 0,17-29-1,-26 36-199,-6 10 121,-11 18 105,4 1-554,1 0 0,0 0 1,2 0-1,0 1 1,1 0-1,1-1 1,1 2-1,0-1 1,1 0-1,3 21 0,-2-36-91,1 0-1,-1 1 0,1-1 0,0 0 0,0 0 0,1 0 0,-1 0 0,1 0 0,0 0 0,4 6 0,-5-9-8,0 0 0,0 0 0,1 0 0,-1 0 0,0 0 0,0 0-1,1 0 1,-1-1 0,0 1 0,1-1 0,-1 1 0,0-1 0,1 1-1,-1-1 1,1 0 0,-1 1 0,1-1 0,-1 0 0,1 0 0,-1 0-1,1 0 1,-1-1 0,1 1 0,-1 0 0,1-1 0,-1 1 0,1-1 0,-1 1-1,0-1 1,1 0 0,-1 1 0,0-1 0,0 0 0,2-1 0,8-6 19,1-1 0,-2 0 0,1-1 1,-2 0-1,1 0 0,-1-1 1,-1-1-1,11-18 0,0-2 13,-2-2-1,13-35 1,-18 37 0,-1 0 0,11-67 0,-19 81-22,-1 0 0,-1 1 0,0-1 0,-1 0-1,-2 0 1,1 0 0,-7-22 0,8 36-13,-1 1-1,0 0 1,0 0 0,0 0-1,0 0 1,-1 1 0,1-1-1,-1 0 1,0 0 0,1 1-1,-1-1 1,-1 1 0,1 0-1,0 0 1,0 0 0,-1 0-1,-3-2 1,5 3-2,-1 0 0,0 1 0,0 0 0,0-1 0,0 1 0,0 0 0,0 0 0,1 0 0,-1 0 0,0 1 0,0-1 0,0 0 0,0 1 0,0-1 0,1 1 0,-1 0 0,0 0 0,1 0 0,-1-1 0,0 1 0,1 1 0,-1-1 1,1 0-1,-1 0 0,1 1 0,0-1 0,0 0 0,-1 1 0,0 2 0,-9 11 3,0 0 0,1 0 0,1 1 1,0 1-1,-7 20 0,1 3 55,-11 49 1,24-82-48,0 2 13,0 0-1,0 0 1,1 0 0,-1 10-1,2-18-19,0 0 0,0 0-1,0 1 1,0-1 0,0 0-1,0 0 1,0 0-1,1 1 1,-1-1 0,0 0-1,1 0 1,-1 0 0,1 0-1,-1 0 1,1 0-1,-1 0 1,1 0 0,0 0-1,-1 0 1,1 0 0,0 0-1,0 0 1,0 0-1,0-1 1,0 1 0,0 0-1,0-1 1,0 1 0,0-1-1,0 1 1,0-1-1,0 1 1,1-1 0,-1 0-1,0 0 1,0 0 0,0 1-1,2-1 1,9-2 0,-1 1 1,0-1 0,0-1 0,0 0-1,0-1 1,0 0 0,19-10-1,32-12-144,-56 24 115,0 1 0,0-1-1,1 1 1,-1 1 0,0-1 0,0 1-1,1 0 1,8 1 0,-12 0 12,1 0-1,0 0 1,-1 1 0,1-1 0,-1 1 0,0 0 0,0-1 0,1 2-1,-1-1 1,0 0 0,-1 1 0,1-1 0,0 1 0,-1 0 0,1 0-1,-1 0 1,0 0 0,0 0 0,0 0 0,-1 1 0,1-1 0,-1 0-1,0 1 1,0 0 0,0-1 0,1 5 0,0 3-38,0 1 0,-1 0 0,0-1 0,-1 1 0,0 0 1,-1 0-1,-2 13 0,-5-1-426,8-23 465,-1 0 0,1 0 0,-1-1 1,0 1-1,1 0 0,-1-1 0,0 1 0,1-1 0,-1 1 0,0-1 1,0 1-1,1-1 0,-1 1 0,0-1 0,0 0 0,0 1 0,0-1 1,0 0-1,0 0 0,0 0 0,1 0 0,-1 0 0,0 0 1,0 0-1,0 0 0,0 0 0,0 0 0,0 0 0,-1-1 0,-20-6-181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2.344"/>
    </inkml:context>
    <inkml:brush xml:id="br0">
      <inkml:brushProperty name="width" value="0.05" units="cm"/>
      <inkml:brushProperty name="height" value="0.05" units="cm"/>
    </inkml:brush>
  </inkml:definitions>
  <inkml:trace contextRef="#ctx0" brushRef="#br0">2 0 18908,'-2'15'976,"2"-5"-976,5-10-32,0 0 944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2.984"/>
    </inkml:context>
    <inkml:brush xml:id="br0">
      <inkml:brushProperty name="width" value="0.05" units="cm"/>
      <inkml:brushProperty name="height" value="0.05" units="cm"/>
    </inkml:brush>
  </inkml:definitions>
  <inkml:trace contextRef="#ctx0" brushRef="#br0">3 29 19516,'-1'40'2134,"0"-13"-1101,3 30-1,-2-50-997,1 0 0,0-1 0,1 1 0,0 0-1,0 0 1,0-1 0,1 1 0,0-1 0,5 8 0,-7-12-22,0-1 0,0 0 0,0 1 0,0-1 0,1 0 0,-1 0 0,1 1 0,-1-1 0,1 0 0,-1-1 0,1 1 0,-1 0 1,1 0-1,0-1 0,-1 1 0,1-1 0,0 1 0,0-1 0,0 0 0,-1 0 0,1 1 0,0-1 0,0-1 0,0 1 0,-1 0 0,1 0 0,0-1 0,0 1 0,-1-1 1,1 1-1,0-1 0,-1 0 0,1 0 0,0 0 0,1-1 0,6-3 96,-1-1 0,0 0 0,0 0 0,14-15 0,9-14 256,18-17 194,-44 47-496,0 0 0,1 1 1,0-1-1,0 1 0,0 1 0,0-1 0,9-3 0,-13 7-51,1-1 1,0 1-1,-1-1 0,1 1 0,-1 0 0,1 0 0,0 0 1,-1 0-1,1 1 0,-1-1 0,1 1 0,-1-1 0,1 1 1,-1 0-1,1 0 0,-1 0 0,0 0 0,0 0 0,1 1 1,-1-1-1,0 1 0,3 3 0,5 5-4,0 0-1,-1 0 1,10 14-1,-2-1 11,-14-19-15,0-1-1,0 1 1,1-1-1,-1 0 1,1 0 0,0 0-1,0-1 1,-1 1-1,2-1 1,-1 0-1,0 0 1,0 0-1,1-1 1,6 2-1,-7-3 0,1 0-1,-1 0 1,0 0 0,1 0-1,-1-1 1,0 0 0,1 0-1,-1 0 1,0 0 0,0-1-1,0 1 1,0-1-1,0 0 1,0 0 0,6-5-1,9-8-1,0-1-1,31-37 0,-30 32-96,34-30-1,-50 48 75,0 0 0,1 0 1,-1 0-1,0 1 0,1-1 0,0 1 0,5-1 1,-9 2 12,0 1 0,0 0 0,1-1 0,-1 1 0,0 0 1,1 0-1,-1 0 0,0 0 0,0 0 0,1 0 0,-1 0 1,0 1-1,1-1 0,-1 0 0,0 1 0,0-1 0,0 1 0,1-1 1,-1 1-1,0 0 0,0-1 0,0 1 0,0 0 0,0 0 1,0 0-1,0 0 0,0 0 0,0 0 0,-1 0 0,1 0 0,0 1 1,4 8-43,-1 0 1,0 1-1,3 13 1,-4-15 44,-1-1 0,1 1 0,0-1 0,1 0 0,5 10 0,-8-17 7,0 1 1,0-1 0,1 0-1,-1 0 1,0 1 0,1-1-1,-1 0 1,1 0 0,-1-1 0,1 1-1,-1 0 1,1 0 0,-1-1-1,1 1 1,0-1 0,-1 0-1,1 1 1,0-1 0,0 0 0,-1 0-1,1 0 1,0 0 0,-1 0-1,1 0 1,0-1 0,0 1-1,-1 0 1,3-2 0,6-1-20,0-1 1,0 0-1,15-9 0,-2 1-157,-16 9 98,0 0 1,0 1-1,0-1 1,1 2-1,-1-1 0,1 1 1,-1 0-1,1 1 1,-1 0-1,1 0 0,9 2 1,-13-1 30,1 0-1,0 1 1,-1-1 0,1 1 0,-1 0-1,0 1 1,1-1 0,-1 1 0,0 0 0,0 0-1,-1 0 1,1 0 0,-1 1 0,0-1-1,1 1 1,-1 0 0,-1 0 0,5 8-1,0 2 39,-1 1 0,0 0 0,-1 1-1,0 0 1,-1-1 0,-1 1-1,1 19 1,1 118 892,-5-125-685,1-8-51,-1-9-18,0 1 1,0-1-1,-1 0 0,0 0 1,-1 0-1,-4 14 1,6-24-112,0 0 0,0 0 0,-1 0 0,1 0 0,-1 0 0,1 0 0,-1 0 0,1-1 0,-1 1 0,1 0 0,-1 0 1,1-1-1,-1 1 0,0 0 0,0-1 0,1 1 0,-1-1 0,0 1 0,0-1 0,-1 1 0,1-1-2,0 0-1,1 0 0,-1 0 1,0 0-1,0 0 0,1 0 1,-1 0-1,0 0 1,0-1-1,1 1 0,-1 0 1,0-1-1,1 1 0,-1 0 1,0-1-1,1 1 0,-1-1 1,1 1-1,-2-2 1,-2-3 45,0 1 1,0-2-1,1 1 1,-1 0-1,-2-7 1,-7-15-73,1 0 0,1-1 0,1 0 0,2 0 0,1-1 0,1 0 1,1 0-1,2-1 0,1 1 0,1-1 0,5-44 0,-2 63 26,0 0-1,1 0 1,1 1 0,-1-1-1,2 1 1,-1 0 0,1 0-1,1 1 1,0-1 0,0 1-1,12-12 1,14-17-172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3.991"/>
    </inkml:context>
    <inkml:brush xml:id="br0">
      <inkml:brushProperty name="width" value="0.05" units="cm"/>
      <inkml:brushProperty name="height" value="0.05" units="cm"/>
    </inkml:brush>
  </inkml:definitions>
  <inkml:trace contextRef="#ctx0" brushRef="#br0">33 140 18324,'0'0'41,"0"0"-1,0 0 1,0-1-1,0 1 1,-1 0-1,1 0 1,0 0 0,0 0-1,0 0 1,0 0-1,-1 0 1,1 0 0,0 0-1,0 0 1,0 0-1,0 0 1,-1 0 0,1 0-1,0 0 1,0 0-1,0 0 1,0 0 0,-1 0-1,1 0 1,0 0-1,0 0 1,0 0 0,0 0-1,-1 0 1,1 1-1,0-1 1,0 0 0,0 0-1,0 0 1,0 0-1,0 0 1,-1 0 0,1 0-1,0 1 1,0-1-1,0 0 1,0 0-1,0 0 1,0 0 0,0 1-1,0-1 1,0 0-1,0 0 1,0 0 0,0 0-1,0 1 1,0-1-1,0 0 1,0 0 0,0 0-1,0 0 1,0 1-1,0-1 1,-5 17 201,4-13 4,-5 24 477,0-1 0,2 1 0,0 34 0,4-50-680,0-1 0,0 1 0,1 0 1,1-1-1,0 1 0,1-1 0,0 0 1,1 0-1,0 0 0,8 16 1,-11-25-26,0 0 1,1 0 0,-1 0 0,0 0 0,1 0-1,0 0 1,-1-1 0,1 1 0,0-1 0,0 1-1,0-1 1,0 1 0,0-1 0,0 0 0,0 0-1,0 0 1,1 0 0,-1 0 0,0-1 0,1 1 0,2 0-1,-2-1 12,0-1 0,1 1-1,-1-1 1,0 1 0,0-1-1,0 0 1,0 0 0,1-1-1,-1 1 1,-1 0 0,1-1-1,0 0 1,4-3 0,3-3 51,-1-1 0,-1 1 0,1-2 1,-2 1-1,1-1 0,-1 0 0,7-13 1,-1-5 52,-2 0 1,0 0 0,-2-1 0,-1 0 0,-2 0 0,0-1 0,2-52-1,-9 72-98,-1 12-29,-3 17-40,1 4 9,2 0 1,1 0 0,0 1-1,2-1 1,1 0-1,6 30 1,-7-50 20,0 1 1,0 0 0,0 0-1,1-1 1,0 1 0,0-1-1,0 1 1,0-1 0,1 0-1,3 5 1,-5-7 1,1 1 1,-1-1-1,1 0 0,0 0 1,-1 0-1,1 0 0,0 0 1,0 0-1,0-1 0,-1 1 1,1-1-1,0 1 0,0-1 1,0 0-1,0 1 0,0-1 1,0 0-1,0 0 0,0 0 0,0-1 1,0 1-1,3-1 0,5-3-18,-1-1 0,1 1 0,-1-1 0,-1-1 0,1 1 0,-1-2 0,0 1-1,0-1 1,-1 0 0,12-15 0,-10 12-12,0 1 0,0 0 0,0 0-1,2 1 1,18-12 0,-28 19 25,0 1-1,0-1 1,0 1 0,0 0-1,0-1 1,0 1 0,0 0-1,0 0 1,0-1 0,0 1-1,0 0 1,0 0 0,0 0-1,0 1 1,0-1 0,0 0-1,0 0 1,0 0 0,0 1-1,0-1 1,0 1 0,0-1-1,0 1 1,0-1 0,0 1-1,0-1 1,-1 1 0,1 0 0,0-1-1,0 1 1,-1 0 0,1 0-1,0 0 1,-1-1 0,1 1-1,-1 0 1,1 1 0,3 5-10,-1 0 1,0 0 0,-1 0-1,3 10 1,-2-6-13,0 0 19,1-1 1,0 0-1,0 0 1,1 0-1,6 9 1,-10-17 9,1 0 0,-1 0 0,1 0 0,0-1 0,-1 1 0,1 0 0,0-1 0,0 1 0,0-1 0,0 0 0,0 1 0,1-1 1,-1 0-1,0 0 0,0-1 0,1 1 0,-1 0 0,1-1 0,-1 1 0,0-1 0,1 0 0,-1 0 0,1 0 0,-1 0 0,1 0 0,-1-1 0,1 1 1,3-2-1,1-1 6,1 0 0,0-1 0,-1 0 0,1 0 0,-1-1 0,0 0 0,-1 0 1,9-10-1,-6 7 9,1 0 0,-1 1 0,13-7 0,-16 10-6,6-4 721,-11-11-124,-6-20 345,-12-46 1,0 2-176,17 82-778,-1 1-1,1 0 1,0-1 0,0 1 0,0 0 0,0-1-1,0 1 1,0 0 0,0 0 0,0-1 0,0 1-1,0 0 1,0-1 0,0 1 0,0 0 0,0-1-1,0 1 1,0 0 0,0-1 0,0 1 0,1 0-1,-1 0 1,0-1 0,0 1 0,0 0 0,0 0-1,1-1 1,-1 1 0,0 0 0,0 0 0,1-1 0,-1 1-1,0 0 1,0 0 0,1 0 0,-1 0 0,0-1-1,0 1 1,1 0 0,-1 0 0,0 0 0,1 0-1,-1 0 1,0 0 0,1 0 0,-1 0 0,0 0-1,1 0 1,-1 0 0,0 0 0,1 0 0,18 7-367,-10-3 52,-7-4 197,1 1 0,-1 0 0,1-1 0,0 0 0,-1 0 0,1 1-1,0-2 1,-1 1 0,1 0 0,0 0 0,-1-1 0,1 0 0,-1 1 0,1-1 0,-1 0-1,1 0 1,-1-1 0,1 1 0,-1 0 0,0-1 0,0 1 0,0-1 0,0 0-1,0 0 1,0 0 0,0 0 0,2-3 0,9-14-583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4.772"/>
    </inkml:context>
    <inkml:brush xml:id="br0">
      <inkml:brushProperty name="width" value="0.05" units="cm"/>
      <inkml:brushProperty name="height" value="0.05" units="cm"/>
    </inkml:brush>
  </inkml:definitions>
  <inkml:trace contextRef="#ctx0" brushRef="#br0">1 9 19252,'1'26'3420,"3"-5"-2817,-1 6-453,2 1 1,2-1 0,0 0-1,12 26 1,-19-52-144,1 1-1,-1-1 1,1 0 0,-1 0 0,1 0 0,-1 0-1,1 0 1,0 0 0,0 0 0,-1 0 0,1 0 0,0 0-1,0-1 1,0 1 0,0 0 0,0-1 0,0 1-1,0 0 1,2 0 0,-2-1 3,0 0 1,0 0-1,-1 0 0,1 0 0,0-1 1,0 1-1,0 0 0,0 0 0,0 0 1,0-1-1,-1 1 0,1-1 1,0 1-1,0 0 0,-1-1 0,1 1 1,0-1-1,0 0 0,0 0 0,4-5 57,-1 1 0,1-1 0,-2 0 0,7-12 0,65-146 1340,-74 163-1385,-1-1 1,1 0-1,0 0 0,0 1 1,0-1-1,0 1 0,0-1 1,0 1-1,1-1 0,-1 1 1,0 0-1,1 0 1,-1-1-1,1 1 0,2-1 1,-3 2-12,-1 0 0,1 0 1,0 0-1,0 0 1,-1 0-1,1 0 0,0 0 1,-1 0-1,1 0 1,0 0-1,-1 1 0,1-1 1,0 0-1,-1 0 1,1 1-1,0-1 0,-1 1 1,1-1-1,0 0 1,-1 1-1,1-1 1,-1 1-1,1-1 0,-1 1 1,1 0-1,-1 0 1,4 5 13,-1 0 1,0 0 0,0 0-1,0 0 1,-1 1 0,2 8-1,16 85-179,-13-57-1077,-6-40 1099,-1-2 107,0-1 1,0 1-1,0 0 1,0-1-1,0 1 1,0 0-1,0-1 1,0 1-1,1 0 1,-1-1-1,0 1 1,0 0-1,1-1 0,-1 1 1,0-1-1,1 1 1,0 0-1,3 0-327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6.557"/>
    </inkml:context>
    <inkml:brush xml:id="br0">
      <inkml:brushProperty name="width" value="0.05" units="cm"/>
      <inkml:brushProperty name="height" value="0.05" units="cm"/>
    </inkml:brush>
  </inkml:definitions>
  <inkml:trace contextRef="#ctx0" brushRef="#br0">149 117 18524,'-1'-22'1438,"0"15"-696,0 15-168,3 28 317,2 0-1,10 45 1,-7-46-655,-1 1 0,1 47-1,-7-83-204,0 0 0,0 1-1,0-1 1,0 0 0,0 0 0,0 1-1,0-1 1,0 0 0,0 0-1,0 1 1,0-1 0,0 0 0,0 0-1,0 1 1,0-1 0,0 0-1,0 0 1,0 0 0,0 1 0,-1-1-1,1 0 1,0 0 0,0 0-1,0 1 1,0-1 0,0 0 0,-1 0-1,1 0 1,0 0 0,0 0 0,0 1-1,-1-1 1,1 0 0,0 0-1,0 0 1,0 0 0,-1 0 0,-8-5 687,-10-15 295,17 18-778,-5-8 50,-11-10 598,17 20-868,0-1 0,1 1 0,-1 0 0,0 0 0,0-1 0,1 1 0,-1 0 0,0 0 0,0 0 0,1 0 0,-1 0 0,0-1 0,0 2 0,1-1 0,-1 0 0,0 0 0,0 0 0,1 0 0,-1 0 0,0 1 0,0-1 0,1 0 0,-1 1 0,0-1 0,1 0 0,-1 1 0,0-1 0,1 1 0,-1-1 0,1 1 0,-1-1 0,0 2 0,-12 11-13,0 0 0,1 1 0,-19 31-1,26-36 0,0 0-1,1 0 1,0 1 0,1 0-1,0 0 1,0 0-1,1 0 1,-1 17-1,2-14-6,1 1-1,2 25 0,-2-34-4,1-1 0,0 1 0,0-1 0,1 1 0,-1-1 0,1 1 0,0-1 0,0 0-1,0 0 1,0 0 0,1 0 0,3 4 0,-5-7 5,0-1 0,-1 1-1,1 0 1,0 0 0,0-1 0,0 1-1,0 0 1,0-1 0,0 1 0,0-1-1,0 1 1,0-1 0,1 0-1,-1 1 1,0-1 0,0 0 0,0 0-1,0 0 1,0 0 0,1 0 0,-1 0-1,0 0 1,0 0 0,2-1-1,-1 0-4,1 0-1,0 0 1,-1 0-1,1-1 1,-1 1-1,1-1 1,-1 0-1,0 0 1,4-3-1,2-5-25,1 0-1,-1-1 0,9-16 1,-1-4 49,0 0 1,-3-1 0,0-1-1,-2 0 1,-2 0 0,-1-1 0,-1-1-1,-2 1 1,-2-1 0,-1 0-1,-2 1 1,-6-63 0,4 81 45,-1 1 1,-1 0-1,-10-28 0,14 42-52,0 0 0,-1 0 0,1 0 0,0 0 0,-1 0 0,1 0-1,-1 0 1,0 0 0,1 0 0,-1 0 0,0 0 0,1 0 0,-1 0 0,0 1-1,0-1 1,0 0 0,0 1 0,0-1 0,0 1 0,0-1 0,-1 0 0,1 1-4,1 1 0,-1-1 0,0 0 0,1 1 1,-1-1-1,1 0 0,-1 1 0,0-1 0,1 1 1,-1-1-1,1 1 0,-1-1 0,1 1 0,0-1 1,-1 1-1,1 0 0,-1-1 0,1 1 1,0 0-1,0-1 0,-1 1 0,1 0 0,0 0 1,-3 8 2,1 0 0,0-1 1,-1 18-1,1 19-9,2 0 0,2 0 0,2 0 0,2 0-1,2 0 1,1-1 0,19 48 0,-25-83 2,1 1 0,1-1 1,0 0-1,0-1 0,0 1 0,1-1 0,1 0 1,-1 0-1,1-1 0,1 0 0,7 7 0,-11-12-4,-1 0 0,0 0 0,1 0 0,-1 0 0,1-1 0,-1 1 0,1-1-1,0 0 1,0 0 0,0 0 0,-1-1 0,1 1 0,0-1 0,0 0 0,0 0 0,0 0 0,0-1-1,0 0 1,0 1 0,-1-1 0,1 0 0,0-1 0,-1 1 0,1-1 0,0 1 0,-1-1 0,0 0 0,1-1-1,-1 1 1,5-5 0,0-1-24,-1 1-1,1-1 0,-2 0 1,1-1-1,-1 1 1,0-1-1,-1-1 1,0 1-1,-1-1 0,5-15 1,-4 11-9,-2 0 1,1-1 0,-2 0-1,0 0 1,-1 0-1,-1-27 1,-1 38 29,1 0 1,-1 1-1,0-1 1,0 0 0,0 1-1,0-1 1,-4-5-1,5 8 9,-1 1-1,1-1 1,0 1-1,0 0 1,-1-1-1,1 1 1,-1-1-1,1 1 1,0 0-1,-1-1 1,1 1-1,-1 0 0,1-1 1,-1 1-1,1 0 1,-1 0-1,1-1 1,-1 1-1,1 0 1,-1 0-1,1 0 1,-2 0-1,1 0 3,1 0-1,-1 1 0,0-1 0,0 0 1,0 1-1,1-1 0,-1 1 1,0 0-1,1-1 0,-1 1 1,0-1-1,1 1 0,-1 0 1,1 0-1,-1-1 0,1 1 1,-1 0-1,1 0 0,-1 1 0,-3 6 6,1 1-1,0 0 0,0 1 1,1-1-1,0 0 0,1 1 1,-1 17-1,2-1-1,4 44 1,-3-63-7,1 1 0,-1 0 1,1-1-1,0 0 1,1 1-1,5 9 0,-8-15 3,1-1 0,0 0-1,-1 1 1,1-1 0,0 0-1,0 0 1,0 0 0,0 1 0,0-1-1,0 0 1,0-1 0,0 1-1,1 0 1,-1 0 0,0 0-1,0-1 1,1 1 0,-1-1-1,1 1 1,-1-1 0,0 1 0,1-1-1,-1 0 1,1 0 0,-1 1-1,1-1 1,-1 0 0,1 0-1,-1-1 1,1 1 0,-1 0 0,0 0-1,1-1 1,-1 1 0,1-1-1,-1 1 1,0-1 0,1 0-1,-1 1 1,0-1 0,2-1-1,6-5 12,-1 0-1,0-1 1,0 1-1,-1-1 1,9-13-1,-11 14-13,0 0-1,1 0 0,-1 1 1,1-1-1,1 1 1,-1 1-1,1-1 1,0 1-1,0 1 0,10-6 1,-15 9-6,1 1 1,-1-1-1,1 1 1,-1-1-1,0 1 0,1 0 1,-1 0-1,1 0 1,-1 0-1,1 0 1,-1 1-1,0-1 0,1 1 1,-1-1-1,0 1 1,1 0-1,-1 0 1,0 0-1,0 0 0,0 1 1,0-1-1,0 1 1,0-1-1,3 4 1,4 4-30,-1 1 1,0-1 0,11 22 0,10 9 100,-29-40-55,0 0 0,1 0 0,-1 1 0,0-1 0,0 0 0,1 1 0,-1-1 0,0 0 0,1 0 0,-1 0 0,0 1 0,1-1 0,-1 0 0,0 0 0,1 0 0,-1 0 0,0 0 0,1 1 0,-1-1 0,1 0 0,-1 0 0,0 0 0,1 0 0,-1 0 0,0 0 1,1 0-1,-1-1 0,1 1 0,-1 0 0,0 0 0,1 0 0,-1 0 0,0 0 0,1 0 0,-1-1 0,0 1 0,1 0 0,-1 0 0,0-1 0,1 1 0,-1 0 0,0 0 0,0-1 0,1 1 0,-1 0 0,0-1 0,0 1 0,0 0 0,0-1 0,1 1 0,-1 0 0,0-1 0,0 1 0,0-1 0,0 1 0,0 0 0,0-1 0,0 1 0,0 0 0,0-1 1,0 1-1,0-1 0,3-26 383,-4 8-248,0 0 0,-1 0 0,-1 0 0,0 0 0,-2 1 0,0 0 0,-1 0 0,-1 0 0,-9-17 0,16 35-208,0-1-1,0 1 1,-1-1 0,1 0-1,0 1 1,0-1 0,-1 1 0,1-1-1,-1 1 1,1-1 0,0 1-1,-1-1 1,1 1 0,-1-1 0,1 1-1,-1 0 1,1-1 0,-1 1-1,0 0 1,1-1 0,-1 1-1,1 0 1,-2-1 0,2 2-87,0 0-1,0 0 1,1 0 0,-1 0-1,0-1 1,1 1 0,-1 0 0,0 0-1,1 0 1,-1-1 0,1 1 0,-1 0-1,1-1 1,-1 1 0,1 0-1,0-1 1,-1 1 0,2 0 0,1 1-36,0 1-1,0-1 1,0 0 0,0 0 0,0 0 0,0-1 0,1 1 0,6 1 0,15 2-840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7"/>
    </inkml:context>
    <inkml:brush xml:id="br0">
      <inkml:brushProperty name="width" value="0.05" units="cm"/>
      <inkml:brushProperty name="height" value="0.05" units="cm"/>
    </inkml:brush>
  </inkml:definitions>
  <inkml:trace contextRef="#ctx0" brushRef="#br0">87 262 19404,'-5'3'172,"-1"1"1,0-1-1,1 1 0,0 1 1,0-1-1,0 1 0,0-1 0,1 1 1,0 1-1,0-1 0,0 1 1,1-1-1,-1 1 0,2 0 0,-1 0 1,0 0-1,1 1 0,-2 12 1,1-9-119,1 0 1,1 1-1,0-1 1,1 1 0,-1-1-1,2 1 1,0-1 0,0 1-1,1-1 1,0 0-1,5 12 1,-6-18-42,0-1 0,0 0 0,1-1 0,-1 1 0,1 0-1,0 0 1,0-1 0,0 1 0,0-1 0,0 1 0,1-1 0,-1 0 0,1 0 0,-1 0 0,1 0-1,5 2 1,-5-3 9,0 0-1,-1 0 1,1-1-1,0 1 1,0-1-1,-1 0 1,1 0-1,0 0 1,0 0-1,0-1 1,-1 1-1,1-1 1,0 1-1,-1-1 1,1 0-1,0 0 1,-1 0-1,1 0 1,4-4-1,1-1 57,0 0-1,0-1 0,-1 0 0,0 0 0,0-1 0,-1 0 0,1 0 1,-2 0-1,1-1 0,-1 0 0,6-16 0,-1 1 143,-2-1 0,0-1 0,5-33 0,-7 24 155,2-67 1,-8 82-289,-1 1 0,-1 0 1,0 0-1,-1 0 1,-7-21-1,9 37-81,0 0 0,0 1 0,-1-1-1,1 0 1,0 1 0,-1-1 0,-2-2 0,3 4-6,1 1 0,0-1 0,-1 1 0,1 0 0,-1-1 0,1 1 0,-1 0 0,1 0 0,-1-1 0,1 1 0,-1 0 1,1 0-1,-1 0 0,1 0 0,-1-1 0,0 1 0,1 0 0,-1 0 0,1 0 0,-1 0 0,1 0 0,-1 0 0,1 1 0,-1-1 0,1 0 0,-1 0 0,0 0 0,1 0 0,-1 1 1,1-1-1,-1 0 0,1 0 0,0 1 0,-1-1 0,1 0 0,-1 1 0,1-1 0,0 1 0,-1-1 0,1 1 0,-1-1 0,1 0 0,0 1 0,0-1 0,-1 1 0,1-1 0,0 2 0,-5 6-5,1 0 0,0 0 0,1 0 0,0 1 0,0-1 0,-1 14-1,-8 57-36,11-66 30,0-8-8,0-1 0,1 1 1,0 0-1,0 0 0,0 0 0,1 0 1,-1-1-1,3 7 0,-2-9-10,-1-1 1,1 1-1,0-1 0,0 1 0,0-1 1,0 0-1,0 1 0,0-1 0,1 0 1,-1 0-1,0 0 0,1 0 0,-1 0 1,0 0-1,1 0 0,-1 0 0,1-1 0,0 1 1,-1 0-1,1-1 0,0 0 0,-1 1 1,1-1-1,0 0 0,-1 0 0,1 0 1,2 0-1,11 0-373,-1 1-1,1 1 1,-1 0 0,1 1 0,22 7-1,-31-7 327,0 0 0,0-1 0,0 2-1,-1-1 1,0 1 0,1 0 0,-1 0-1,-1 0 1,1 1 0,0 0 0,-1-1-1,0 2 1,0-1 0,-1 0 0,4 8-1,-4-9 37,-1 1-1,0-1 0,-1 0 0,1 1 0,-1-1 1,1 1-1,-2-1 0,1 1 0,0 0 0,-1-1 1,0 1-1,0 0 0,0-1 0,0 1 0,-1 0 0,0-1 1,0 1-1,0-1 0,-3 8 0,-6 0-80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8.116"/>
    </inkml:context>
    <inkml:brush xml:id="br0">
      <inkml:brushProperty name="width" value="0.05" units="cm"/>
      <inkml:brushProperty name="height" value="0.05" units="cm"/>
    </inkml:brush>
  </inkml:definitions>
  <inkml:trace contextRef="#ctx0" brushRef="#br0">110 210 19676,'0'-1'97,"-1"0"1,1 1-1,0-1 0,0 0 1,-1 0-1,1 0 0,0 1 0,-1-1 1,1 0-1,-1 0 0,1 1 0,-1-1 1,1 0-1,-1 1 0,0-1 1,1 0-1,-1 1 0,0-1 0,1 1 1,-1-1-1,0 1 0,0 0 1,1-1-1,-1 1 0,0 0 0,0-1 1,0 1-1,0 0 0,0 0 0,1 0 1,-1 0-1,0 0 0,0 0 1,0 0-1,0 0 0,0 0 0,1 0 1,-1 0-1,0 1 0,0-1 0,-1 1 1,-1 0 80,0 1 1,-1-1-1,1 1 1,1 0-1,-1 0 1,0 0-1,0 0 1,1 1-1,-4 4 1,-1 2-115,1 1 1,1-1-1,0 1 0,0 0 1,1 1-1,0-1 1,1 1-1,0 0 0,1 0 1,0 0-1,1 0 1,0 0-1,1 17 0,0-26-79,0 1 0,0-1 0,0 0 1,1 0-1,-1 0 0,1 1 0,-1-1 0,1 0 0,0 0 0,0 0 0,0 0 0,0 0 0,0 0 0,1-1 0,-1 1 0,0 0 0,1 0 0,2 2 0,-2-4 5,-1 1 0,1-1 0,-1 1 1,1-1-1,-1 1 0,1-1 0,-1 0 0,1 0 0,-1 0 0,1 0 0,-1 0 0,1 0 0,-1 0 0,1-1 0,-1 1 0,1 0 0,-1-1 0,0 1 1,1-1-1,-1 0 0,1 1 0,-1-1 0,0 0 0,0 0 0,1 0 0,-1 0 0,0 0 0,1-2 0,7-4-22,-2-2-1,1 1 1,-1-1-1,-1-1 0,1 1 1,-2-1-1,6-12 1,3-8 99,11-39 1,-18 42 89,0 1 1,-2-1-1,-1 0 0,-1 0 1,-1-46-1,-6 52 74,4 21-227,0 0 0,0 0 0,0 0 0,0 0 0,0-1 0,-1 1 0,1 0 0,0 0 0,0 0 0,0 0 0,0 0 0,-1 0 0,1 0 0,0 0 0,0 0 0,0 0 0,0 0 0,-1 0 0,1 0 0,0 0 0,0 0 0,0 0 0,0 0 0,0 0 0,-1 0 0,1 0 0,0 0 0,0 0 0,0 1 0,0-1 0,0 0 0,-1 0 0,1 0 0,0 0 0,0 0 0,0 0 0,0 0 1,0 1-1,0-1 0,0 0 0,-1 0 0,1 0 0,0 0 0,0 0 0,0 1 0,0-1 0,0 0 0,0 0 0,0 0 0,0 0 0,0 1 0,-2 4 20,0 0 0,0 0-1,0 0 1,1 1 0,-1 6 0,-2 28-60,2 0 0,2 0 0,2-1 0,1 1 0,10 43 0,-11-71-67,1 0 1,0 0-1,0 0 1,2-1-1,6 15 0,-10-24 43,0 0 0,0 0-1,0 1 1,1-1 0,-1-1-1,1 1 1,-1 0 0,1 0-1,0 0 1,-1-1 0,1 1-1,0-1 1,0 0 0,0 1-1,0-1 1,0 0 0,1 0-1,-1 0 1,0 0 0,0-1-1,1 1 1,-1-1 0,1 1-1,-1-1 1,0 0 0,1 0-1,-1 0 1,0 0 0,1 0-1,-1-1 1,1 1 0,-1-1-1,0 1 1,3-2 0,6-3-380,-2 0 0,1-1 0,0 0 0,-1 0 0,0-1 0,-1 0 0,14-14 0,51-66-2745,-64 75 2757,0 2 354,17-25-873,-9 12 4426,-26 22 647,-18 7-2390,25-5-1487,-7 1-102,0 0 0,0 1 0,0 0 0,1 1 0,-1 0 0,1 0 0,0 1 0,-9 6 0,15-9-152,-1 1 0,0 0 0,1-1 0,-1 1 0,1 0 0,0 0-1,0 1 1,0-1 0,1 0 0,-1 1 0,1-1 0,0 1 0,0-1 0,0 1 0,0-1 0,0 1 0,1 0 0,0-1 0,0 1 0,0 0 0,0 0 0,0-1-1,2 6 1,-1-3-29,0 0-1,1-1 1,0 0-1,0 1 1,0-1-1,0 0 1,1 0-1,0 0 1,0 0-1,0-1 1,1 1-1,0-1 1,-1 0-1,7 5 1,-7-7 1,0 0 0,0 0 0,0 0 0,0 0 0,0 0 1,1-1-1,-1 0 0,1 1 0,-1-1 0,1 0 0,-1-1 0,1 1 0,-1-1 0,1 0 1,0 1-1,-1-2 0,1 1 0,-1 0 0,1-1 0,0 1 0,-1-1 0,1 0 0,4-2 0,2-3-41,0 0 0,0 0-1,0-1 1,-1 0 0,0-1-1,0 0 1,-1 0-1,14-19 1,-11 14 60,0 1-1,1 0 1,15-12 0,-26 24 16,-1-1 1,1 1 0,0-1 0,-1 1 0,1-1-1,0 1 1,0 0 0,-1-1 0,1 1-1,0 0 1,0 0 0,0-1 0,0 1-1,0 0 1,-1 0 0,1 0 0,0 0 0,0 0-1,0 0 1,0 0 0,0 0 0,-1 1-1,1-1 1,0 0 0,0 0 0,0 1 0,-1-1-1,1 1 1,0-1 0,0 0 0,-1 1-1,1 0 1,0-1 0,-1 1 0,1-1 0,0 1-1,-1 0 1,1-1 0,-1 1 0,1 0-1,-1-1 1,1 3 0,3 4 18,-1 1 0,0-1 0,5 17 0,-1-3 6,-7-19-11,1-1-1,-1 1 0,1 0 1,0-1-1,-1 1 0,1-1 1,0 1-1,0-1 0,0 1 1,0-1-1,0 0 0,1 0 1,-1 1-1,0-1 0,0 0 1,1 0-1,-1 0 0,1 0 1,-1-1-1,1 1 0,-1 0 0,1 0 1,0-1-1,-1 1 0,1-1 1,0 0-1,-1 1 0,1-1 1,0 0-1,0 0 0,-1 0 1,1 0-1,0-1 0,-1 1 1,1 0-1,0-1 0,-1 1 1,1-1-1,0 1 0,-1-1 1,1 0-1,-1 0 0,1 1 1,1-3-1,10-5 158,-1-1 0,19-17 0,21-15 217,-48 38-370,0 0 1,1 1-1,-1 0 0,1 0 0,0 0 1,0 0-1,-1 1 0,1 0 1,0 0-1,8 0 0,-11 1-35,0 0 1,1 0-1,-1 0 1,0 0-1,0 1 0,1-1 1,-1 1-1,0 0 1,0-1-1,0 1 0,1 0 1,-1 1-1,0-1 1,0 0-1,-1 0 0,1 1 1,0-1-1,0 1 1,-1 0-1,1-1 0,-1 1 1,1 0-1,1 4 1,2 2-246,-1 1 1,-1 0-1,0 0 1,4 15-1,1 5-110,-1-10 50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8.910"/>
    </inkml:context>
    <inkml:brush xml:id="br0">
      <inkml:brushProperty name="width" value="0.05" units="cm"/>
      <inkml:brushProperty name="height" value="0.05" units="cm"/>
    </inkml:brush>
  </inkml:definitions>
  <inkml:trace contextRef="#ctx0" brushRef="#br0">117 1 22725,'-25'78'2609,"-7"31"-1501,13-37-1157,4 1 1,-11 124-1,28-185-578,5-18 72,4-21-188,66-259-3323,-40 133 3907,-32 136 460,-5 17-293,0 1 0,0-1 0,0 0 0,0 0 0,0 0 0,0 0 0,0 0 0,0 0 0,0 0 0,0 0 0,0 0 0,0 0 0,0 0 0,1 1 0,-1-1 0,0 0 0,0 0 0,0 0 0,0 0 0,0 0 0,0 0 0,0 0 1,0 0-1,0 0 0,0 0 0,0 0 0,0 0 0,0 0 0,0 0 0,0 0 0,0 1 0,0-1 0,1 0 0,-1 0 0,0 0 0,0 0 0,0 0 0,0 0 0,0 0 0,0 0 0,0 0 0,0 0 0,0 0 0,0 0 0,0 0 0,1 0 0,-1 0 0,0 0 1,0 0-1,0 0 0,0 0 0,0 0 0,0 0 0,0-1 0,0 1 0,0 0 0,0 0 0,0 0 0,0 0 0,0 0 0,1 0 0,-1 0 0,0 0 0,0 0 0,0 0 0,0 0 0,0 0 0,0 0 0,3 30 620,-3-30-636,2 129 650,-2-64-342,2 0 0,3 0-1,16 75 1,-20-136-274,11 38 233,-11-39-229,0 0 0,1 0 0,-1 0 0,1 0 0,0-1 0,-1 1 0,1 0 0,0-1 0,1 0 0,-1 1 0,3 1-1,-5-4-25,0 1-1,1-1 1,-1 1-1,1-1 1,-1 0-1,1 0 0,-1 1 1,0-1-1,1 0 1,-1 0-1,1 1 1,-1-1-1,1 0 0,-1 0 1,1 0-1,0 0 1,-1 0-1,1 0 1,-1 0-1,1 0 0,-1 0 1,1 0-1,-1 0 1,1 0-1,-1 0 1,1 0-1,-1 0 0,1-1 1,-1 1-1,1 0 1,-1 0-1,1-1 1,-1 1-1,1 0 0,-1 0 1,0-1-1,1 1 1,-1-1-1,1 1 1,-1 0-1,0-1 0,1 1 1,-1-1-1,0 1 1,0-1-1,1 1 1,-1-1-1,0 1 0,0-1 1,0 1-1,0-2 1,1-1 1,0 0 1,-1 0-1,1 0 1,-1 0-1,0 0 1,0 0-1,0 0 1,-1-3 0,-3-7 16,0 1 1,0 0 0,-1 1 0,0-1 0,-12-16 0,-40-54 331,42 60-185,-42-45 687,59 69-1017,0-1 0,0 1 0,0 0-1,1 0 1,-1-1 0,1 0 0,-1 1 0,1-1 0,-1 0 0,1 0 0,0 0 0,-1-1 0,1 1 0,0-1-1,5 1 1,0-1-34,1 0 0,0 0 0,-1-1 0,10-2 0,21-6-586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9.284"/>
    </inkml:context>
    <inkml:brush xml:id="br0">
      <inkml:brushProperty name="width" value="0.05" units="cm"/>
      <inkml:brushProperty name="height" value="0.05" units="cm"/>
    </inkml:brush>
  </inkml:definitions>
  <inkml:trace contextRef="#ctx0" brushRef="#br0">161 4 18924,'-1'0'124,"0"-1"-1,-1 1 1,1-1 0,0 1-1,0-1 1,-1 1 0,1 0-1,0 0 1,0 0-1,-1 0 1,1 0 0,0 0-1,-1 0 1,1 0 0,0 0-1,0 1 1,-1-1 0,1 0-1,0 1 1,0-1 0,-1 1-1,1 0 1,0-1-1,0 1 1,0 0 0,-1 1-1,-30 21 1207,22-14-981,1 1 1,0-1-1,0 2 1,1-1-1,-13 22 1,17-24-335,0-1 1,0 1-1,1 0 1,0 0 0,1 0-1,-1 0 1,2 1-1,-1-1 1,1 1 0,0 9-1,1-16-21,0-1-1,0 1 1,0-1 0,0 0-1,0 1 1,0-1 0,1 0-1,-1 1 1,0-1-1,1 0 1,-1 0 0,1 1-1,-1-1 1,1 0-1,0 0 1,-1 0 0,1 0-1,0 0 1,0 0 0,0 0-1,0 0 1,0 0-1,0 0 1,0 0 0,0 0-1,0-1 1,0 1 0,0 0-1,1-1 1,-1 1-1,0-1 1,0 1 0,1-1-1,-1 0 1,0 1-1,1-1 1,-1 0 0,0 0-1,1 0 1,-1 0 0,0 0-1,1-1 1,-1 1-1,2-1 1,7-1-92,0-1 0,0 0-1,0-1 1,15-8 0,-21 10 47,12-6-137,-2 1-112,29-12 0,-40 18 256,0 0 0,0 0 0,0 0-1,0 1 1,0-1 0,0 1 0,0 0 0,0 0-1,0 0 1,0 0 0,0 0 0,1 1 0,-1-1-1,0 1 1,0 0 0,3 1 0,-4-1 37,-1 0 0,0 1 0,0-1-1,1 0 1,-1 0 0,0 0 0,0 1 0,0-1 0,-1 0 0,1 1 0,0-1 0,0 1 0,-1-1 0,1 1 0,-1-1 0,0 1 0,1 0 0,-1-1 0,0 1 0,0-1 0,0 1 0,0 0 0,0-1 0,0 1-1,-1 1 1,1 4 38,-2-1 0,1 0-1,-1 0 1,1 0-1,-5 7 1,4-7-45,0-1 0,-1 0 1,0 0-1,0 0 0,0 0 1,-1-1-1,0 1 0,0-1 0,0 0 1,0 0-1,-1 0 0,1 0 1,-1-1-1,0 0 0,0 0 1,0 0-1,0-1 0,-1 0 1,1 0-1,-1 0 0,1 0 0,-1-1 1,0 0-1,0 0 0,-9-1 1,-20-3-142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58.834"/>
    </inkml:context>
    <inkml:brush xml:id="br0">
      <inkml:brushProperty name="width" value="0.05" units="cm"/>
      <inkml:brushProperty name="height" value="0.05" units="cm"/>
    </inkml:brush>
  </inkml:definitions>
  <inkml:trace contextRef="#ctx0" brushRef="#br0">59 0 18172,'9'28'1193,"1"0"0,1-1 0,24 41 0,-18-41-716,-1-4-175,17 37 1,-29-52-271,-1 0 1,0 0 0,0 1 0,-1-1 0,0 0 0,-1 1 0,1-1 0,-2 1 0,1 9 0,-4 3-71,-1-1 1,0-1-1,-1 1 1,-2-1-1,0 1 1,0-2-1,-2 1 1,0-1-1,-2-1 1,0 0 0,-13 17-1,19-28 4,0 1 0,0-1 0,-1 0 1,0-1-1,0 1 0,0-1 0,-1 0 0,0-1 0,-14 8 0,-15 0-239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9.968"/>
    </inkml:context>
    <inkml:brush xml:id="br0">
      <inkml:brushProperty name="width" value="0.05" units="cm"/>
      <inkml:brushProperty name="height" value="0.05" units="cm"/>
    </inkml:brush>
  </inkml:definitions>
  <inkml:trace contextRef="#ctx0" brushRef="#br0">1 62 15179,'21'70'3792,"19"117"1,-25-108-3081,-3-13-265,13 59 155,-25-174-290,0-179 76,3 187-346,2 0 0,2 0 0,18-58 0,-23 92-40,0 0-1,1 1 1,0-1-1,0 1 1,1-1-1,0 1 1,0 0-1,0 0 1,11-9-1,-13 13-1,0 0-1,0 1 0,0-1 0,0 1 1,0-1-1,1 1 0,-1 0 1,0 0-1,1 0 0,-1 1 1,1-1-1,-1 0 0,1 1 1,0 0-1,-1-1 0,1 1 0,-1 0 1,1 0-1,0 1 0,-1-1 1,1 0-1,-1 1 0,1 0 1,-1-1-1,1 1 0,-1 0 1,1 1-1,-1-1 0,0 0 0,3 2 1,-3-2 0,0 1 0,-1-1 0,1 0 0,-1 0 0,1 1 0,-1-1 0,0 1 0,1 0 0,-1-1 0,0 1 0,0 0 0,0-1 0,0 1 0,0 0 0,-1 0 0,1 0 0,0 0 0,-1 0 0,0 0 0,1 0 0,-1 0 0,0 0 0,0 0 0,0 0 0,0 0 0,0 0 0,-1 0 0,1 0 0,-2 3 0,-1 4 45,0 1 0,-1-1 1,-1-1-1,-9 16 0,13-22-34,-24 36 263,-2-2 0,-1 0-1,-53 50 1,77-82-292,0 0 0,0-1 0,0 1 0,0-1 0,0 0 0,-1 0-1,0-1 1,-8 5 0,13-7-11,-1 0 1,1 0-1,-1 0 0,1 0 0,-1 0 0,1 0 0,-1 0 0,0 0 0,1 0 0,-1-1 0,1 1 0,-1 0 1,1 0-1,-1 0 0,1-1 0,-1 1 0,1 0 0,-1 0 0,1-1 0,0 1 0,-1 0 0,1-1 0,-1 1 1,1-1-1,0 1 0,-1-1 0,1 1 0,0 0 0,-1-1 0,1 1 0,0-1 0,0 1 0,0-1 0,-1 1 1,1-1-1,0 0 0,0 1 0,0-1 0,0 1 0,0-1 0,0 1 0,0-1 0,0 1 0,0-1 1,0 1-1,0-1 0,1 0 0,4-27-1206,-2 17 888,2-1-1,0 1 0,0 0 0,1 0 1,0 1-1,1-1 0,14-15 1,16-13-578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0.421"/>
    </inkml:context>
    <inkml:brush xml:id="br0">
      <inkml:brushProperty name="width" value="0.05" units="cm"/>
      <inkml:brushProperty name="height" value="0.05" units="cm"/>
    </inkml:brush>
  </inkml:definitions>
  <inkml:trace contextRef="#ctx0" brushRef="#br0">118 95 13395,'10'8'1242,"3"0"3013,-13-8-4131,1 0-1,-1 0 1,1 0-1,-1 0 1,1 0-1,-1 0 1,1-1-1,-1 1 1,1 0-1,-1 0 1,1-1-1,-1 1 1,0 0-1,1-1 1,-1 1-1,1 0 1,-1-1-1,0 1 1,1-1-1,-1 1 1,0 0-1,1-1 1,-1 1-1,0-1 1,0 1-1,0-1 1,1 1-1,-1-1 1,0 1-1,0-2 1,2-5 461,1 0-1,-2 0 1,1 0-1,-1-1 1,1-11 0,-2 17-529,0 1-1,0-1 1,1 0 0,-1 1 0,0-1 0,-1 0-1,1 1 1,0-1 0,0 0 0,-1 1 0,1-1 0,-1 1-1,1-1 1,-1 1 0,0-1 0,0 1 0,1-1 0,-1 1-1,0-1 1,0 1 0,0 0 0,-1 0 0,1 0 0,0 0-1,0-1 1,-1 2 0,1-1 0,-1 0 0,1 0-1,-3-1 1,2 2-46,-1 0-1,1 0 0,0 0 1,0 1-1,0-1 0,0 0 1,-1 1-1,1 0 1,0-1-1,0 1 0,0 0 1,0 0-1,0 0 0,1 1 1,-1-1-1,0 0 0,0 1 1,1-1-1,-1 1 0,1-1 1,-3 4-1,-3 5-28,-1 0 0,-7 16-1,14-26 22,-10 22-29,0-1 1,-15 44 0,23-54 18,0 0 1,0 0-1,1 0 1,1 1-1,0-1 1,0 0-1,1 1 1,2 15-1,-2-26-19,0 1-1,0 0 1,1-1-1,-1 1 1,0 0-1,1-1 1,-1 1-1,1-1 1,0 1-1,-1-1 1,1 1 0,0-1-1,0 1 1,0-1-1,0 0 1,0 1-1,0-1 1,0 0-1,1 0 1,-1 0 0,0 0-1,1 0 1,-1 0-1,1 0 1,-1-1-1,1 1 1,-1 0-1,1-1 1,0 1-1,-1-1 1,1 0 0,-1 1-1,1-1 1,0 0-1,-1 0 1,1 0-1,0 0 1,2-1-1,2 0-10,0 0 0,-1-1-1,1 0 1,-1 0-1,1-1 1,-1 1-1,0-1 1,0 0-1,7-6 1,2-3-81,-1 0 0,19-23 0,-2-1-217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0.987"/>
    </inkml:context>
    <inkml:brush xml:id="br0">
      <inkml:brushProperty name="width" value="0.05" units="cm"/>
      <inkml:brushProperty name="height" value="0.05" units="cm"/>
    </inkml:brush>
  </inkml:definitions>
  <inkml:trace contextRef="#ctx0" brushRef="#br0">20 35 16099,'-11'83'1904,"4"0"-1,5 136 1,3-196-1731,-2-3 0,2-1 0,0 1 0,2-1 0,8 36 0,-11-53-169,1 0 1,-1-1 0,1 1 0,0 0 0,0-1 0,-1 1 0,1 0 0,0-1 0,1 1-1,-1-1 1,0 0 0,0 1 0,1-1 0,1 2 0,-2-3-17,0 1 1,0-1 0,0 0-1,0 0 1,0 1-1,0-1 1,0 0-1,0 0 1,0 0-1,0 0 1,0 0-1,0 0 1,0 0-1,0-1 1,0 1-1,0 0 1,0 0-1,0-1 1,0 1-1,0-1 1,0 1-1,0-1 1,-1 1-1,1-1 1,0 1-1,0-1 1,1-1-1,4-4-119,0-1-1,-1 0 0,1 0 1,-1 0-1,-1 0 0,1-1 0,-1 0 1,-1 0-1,5-14 0,-4 10-187,1 0 0,1 1 0,11-18 0,-17 29 302,0 0 0,0-1 0,0 1 0,0 0 0,0 0 0,0 0 0,0-1 0,1 1 0,-1 0 0,0 0 0,0 0 0,0 0 0,0 0 0,0-1 0,1 1 0,-1 0 0,0 0 0,0 0 0,0 0 0,0 0 0,1 0 0,-1 0 0,0 0 0,0 0 0,0 0 0,1 0 0,-1 0 0,0 0 0,0 0 0,0 0 0,1 0 0,-1 0 0,0 0 0,0 0 0,0 0 0,0 0 0,1 0 0,-1 0 0,0 0 0,4 9-229,-1 15 89,-3-24 143,1 13-4,-1-4 105,0-1-1,1 1 1,0-1-1,1 1 1,-1-1-1,2 0 0,3 12 1,-5-20-61,-1 1 1,0-1-1,1 1 0,-1-1 0,0 1 1,1-1-1,-1 1 0,1-1 1,-1 1-1,1-1 0,-1 0 1,1 1-1,-1-1 0,1 0 1,0 0-1,-1 1 0,1-1 1,-1 0-1,1 0 0,0 0 1,-1 0-1,1 0 0,0 1 1,-1-1-1,1 0 0,-1-1 1,1 1-1,0 0 0,-1 0 1,1 0-1,0 0 0,-1 0 1,1-1-1,-1 1 0,1 0 1,0 0-1,-1-1 0,1 1 1,-1-1-1,1 1 0,-1 0 1,1-1-1,-1 1 0,0-1 1,1 1-1,-1-1 0,1 1 1,-1-1-1,1 0 0,19-30 674,-6 2-343,-1 0 0,-2-1-1,11-42 1,13-95 303,-30 144-592,22-161 417,-25 263-507,-3-35 22,-1 144 189,4-156-75,1-1 0,1 1 0,16 57-1,-19-87-103,0 3 9,0-1 1,0 0 0,0 0 0,1 0-1,0 0 1,-1 0 0,2 0 0,-1-1-1,0 1 1,1-1 0,-1 1 0,1-1-1,0 0 1,6 5 0,-9-8-24,0 0 0,1 0 0,-1 1 0,0-1 1,1 0-1,-1 0 0,1 0 0,-1 0 0,1 0 0,-1 0 1,0 1-1,1-1 0,-1 0 0,1 0 0,-1 0 0,1 0 1,-1 0-1,0-1 0,1 1 0,-1 0 0,1 0 0,-1 0 1,1 0-1,-1 0 0,0-1 0,1 1 0,-1 0 0,0 0 1,1-1-1,-1 1 0,0 0 0,1 0 0,-1-1 0,0 1 1,1 0-1,-1-1 0,0 1 0,0 0 0,0-1 0,1 1 1,-1-1-1,0 1 0,0 0 0,0-1 0,0 1 0,0-1 1,0 1-1,1-1 0,-1 1 0,0 0 0,0-1 0,0 1 1,-1-1-1,1 1 0,0-1 0,-3-27-357,-3 13 187,1 0 1,-2 0 0,0 1-1,-1 0 1,-17-23 0,-57-62 365,64 79 89,-36-38 1527,56 56-589,8 3-813,12 4-468,-20-4 106,8 1-45,-1 0 1,1 0-1,-1-1 0,1 0 1,-1-1-1,1 0 0,0 0 0,-1-1 1,1-1-1,-1 1 0,0-2 1,17-5-1,14-8-63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1.908"/>
    </inkml:context>
    <inkml:brush xml:id="br0">
      <inkml:brushProperty name="width" value="0.05" units="cm"/>
      <inkml:brushProperty name="height" value="0.05" units="cm"/>
    </inkml:brush>
  </inkml:definitions>
  <inkml:trace contextRef="#ctx0" brushRef="#br0">129 200 17436,'-2'-2'129,"1"1"1,0 0-1,-1-1 1,1 1 0,-1 0-1,1 0 1,-1 0-1,1 0 1,-1 0-1,0 0 1,0 1-1,1-1 1,-1 1 0,0-1-1,0 1 1,0-1-1,1 1 1,-1 0-1,0 0 1,0 0-1,0 0 1,-3 1 0,2 0 25,0 0 1,0 0 0,1 1-1,-1-1 1,1 1-1,-1-1 1,1 1 0,0 0-1,0 0 1,0 0 0,0 0-1,0 1 1,0-1 0,-2 4-1,-3 6 80,1 0 1,0 0-1,0 0 0,1 1 0,1 0 0,0 0 1,1 1-1,-2 14 0,4-16-230,0 0 0,0 0 0,1 0 0,0 1 0,1-1 0,1 0 0,0 0 0,0 0 0,6 14 0,-7-23-5,0 0 0,0 0 0,1 0 0,-1 0 0,1 0 1,-1 0-1,1-1 0,0 1 0,0-1 0,0 0 0,1 1 0,-1-1 0,0 0 0,1 0 0,-1 0 0,1-1 0,0 1 0,0 0 0,-1-1 0,1 0 0,0 0 0,0 0 0,1 0 0,-1 0 0,0-1 0,0 1 0,0-1 0,0 0 0,0 0 0,1 0 0,-1 0 0,0-1 0,0 1 0,0-1 0,0 0 1,0 0-1,0 0 0,0 0 0,4-2 0,1-2 22,0-1 0,0 0-1,-1 0 1,0 0 0,0-1 0,-1 0 0,1 0 0,-2-1 0,1 0 0,5-10 0,0-3 118,0 0 1,14-43-1,-15 31 52,-2-1-1,0 0 0,-3 0 0,-1-1 0,-1 1 0,-3-64 0,0 95-181,-1 0 0,1 0 0,-1 0 0,1 1 1,-1-1-1,0 0 0,0 0 0,-2-2 0,3 5-10,0 0 0,0-1 0,0 1 0,0 0 0,0 0 0,0 0 0,0 0 0,0 0 0,0 0 0,0-1 0,-1 1 0,1 0 0,0 0 0,0 0 0,0 0 0,0 0 0,0 0 0,0 0 0,-1 0 0,1 0-1,0 0 1,0 0 0,0 0 0,0 0 0,0 0 0,-1 0 0,1 0 0,0 0 0,0 0 0,0 0 0,0 0 0,0 0 0,-1 0 0,1 0 0,0 0 0,0 0 0,0 0 0,0 0 0,0 0 0,-1 0 0,1 0 0,0 0 0,0 0 0,0 1 0,-6 13-46,1 16-9,2 0-1,1 0 1,1 0-1,4 38 1,-2-47 37,-1-10 7,9 97-46,-7-96 55,0-1 0,0 1 0,2-1 0,-1 0 0,2 1 0,10 19 0,-14-28 0,0-1 1,1 0 0,-1 0-1,1 0 1,-1 0-1,1 0 1,0 0 0,0 0-1,0-1 1,0 1 0,0-1-1,0 1 1,1-1 0,-1 0-1,0 0 1,1 0-1,-1 0 1,1 0 0,-1-1-1,1 1 1,3 0 0,-2-1 1,1-1 0,-1 1 0,0-1 0,0 0 0,0 0 0,1 0 1,-1-1-1,-1 1 0,1-1 0,0 0 0,0 0 0,3-3 0,5-4 4,-1 0 0,1-1 0,-2 0 0,1-1 0,-2 0-1,14-20 1,-17 22-6,-1-1-1,8-18 1,-11 26 0,-1-1 0,0 1 0,0-1 1,-1 0-1,1 0 0,-1 1 0,1-1 0,-1 0 0,0 0 0,0 0 0,0 1 1,0-1-1,-1 0 0,1 0 0,-2-4 0,2 6 0,0 1-1,-1 0 1,1-1 0,0 1-1,-1 0 1,1-1 0,0 1-1,-1 0 1,1-1 0,0 1-1,-1 0 1,1-1 0,0 1 0,-1 0-1,1 0 1,-1 0 0,1-1-1,-1 1 1,1 0 0,-1 0-1,1 0 1,0 0 0,-1 0-1,1 0 1,-1 0 0,1 0-1,-1 0 1,1 0 0,-1 0-1,1 0 1,-1 0 0,1 1-1,0-1 1,-1 0 0,1 0-1,-1 0 1,1 1 0,-1-1 0,1 0-1,0 0 1,-1 1 0,1-1-1,-1 1 1,-15 14-68,11-8 50,0 1 0,0-1 1,1 1-1,0 0 0,0 0 0,1 0 0,-4 14 1,5-16 11,0 0 0,1 1 0,0-1-1,0 1 1,1-1 0,0 1 0,0-1 0,1 1 0,-1-1 0,1 1 0,3 6 0,-3-10 8,0-1 0,0 0 0,1 0 0,-1 0 0,1 0 0,-1 0 0,1 0 0,0-1 0,0 1 0,0-1 0,-1 1 0,2-1 0,-1 0 0,0 1 0,0-1 0,0 0 0,1 0 0,-1-1 0,0 1 0,1 0 0,-1-1 0,1 1 0,-1-1 0,5 0 0,5 0-82,1 1 1,-1-2-1,21-3 1,-4-1-354,56-17 0,-76 19 409,0 0 1,-1 0-1,1-1 0,-1-1 1,0 1-1,0-1 0,0-1 0,-1 1 1,0-1-1,10-11 0,-14 13 136,-1 0-1,0 0 1,0 0-1,0 0 1,-1 0-1,1-1 1,-1 1 0,0-1-1,0 1 1,-1-1-1,1 1 1,-1-1-1,0 1 1,0-1-1,-1 0 1,1 1-1,-1-1 1,0 1 0,-2-7-1,-4-10 431,-1 0 0,-17-34 0,16 39-329,-14-29-23,23 45-236,0 0 0,0 0 0,0-1 0,0 1-1,0 0 1,0 0 0,0 0 0,0 0 0,0 0-1,0-1 1,0 1 0,1 0 0,-1 0 0,0 0-1,0 0 1,0 0 0,0 0 0,0 0 0,0-1-1,0 1 1,1 0 0,-1 0 0,0 0-1,0 0 1,0 0 0,0 0 0,0 0 0,1 0-1,-1 0 1,0 0 0,0 0 0,0 0 0,0 0-1,0 0 1,1 0 0,-1 0 0,0 0 0,0 0-1,0 0 1,0 0 0,0 0 0,1 0-1,-1 0 1,0 0 0,0 0 0,0 1 0,17 0-1887,-10 0 1594,-1 0 1,1 0-1,0-1 0,7-1 1,15-6-779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2.499"/>
    </inkml:context>
    <inkml:brush xml:id="br0">
      <inkml:brushProperty name="width" value="0.05" units="cm"/>
      <inkml:brushProperty name="height" value="0.05" units="cm"/>
    </inkml:brush>
  </inkml:definitions>
  <inkml:trace contextRef="#ctx0" brushRef="#br0">29 6 17908,'0'-1'45,"0"1"1,0 0 0,1-1-1,-1 1 1,0 0 0,0-1-1,1 1 1,-1 0-1,0 0 1,0-1 0,1 1-1,-1 0 1,0 0-1,1 0 1,-1-1 0,1 1-1,-1 0 1,0 0 0,1 0-1,-1 0 1,0 0-1,1 0 1,-1 0 0,1 0-1,-1 0 1,0 0 0,1 0-1,-1 0 1,1 0-1,-1 0 1,0 0 0,1 0-1,-1 0 1,0 1-1,1-1 1,-1 0 0,0 0-1,1 0 1,-1 1 0,0-1-1,1 0 1,-1 0-1,0 1 1,0-1 0,1 0-1,-1 0 1,0 1-1,0-1 1,1 0 0,-1 1-1,0-1 1,0 1 0,0-1-1,0 0 1,0 1-1,0-1 1,1 0 0,-1 1-1,0-1 1,0 1 0,0-1-1,0 0 1,0 1-1,0-1 1,-1 1 0,0 33 1111,1-29-802,-20 158 2047,10-91-2148,-3 145 0,13-216-251,5 36 17,-5-36-17,0 0 1,0 0-1,1 0 0,-1 0 1,0 0-1,1 0 1,-1 0-1,1 0 0,0 0 1,-1 0-1,1 0 1,0 0-1,-1-1 0,1 1 1,0 0-1,0-1 1,0 1-1,0 0 0,-1-1 1,1 1-1,0-1 1,0 1-1,0-1 0,0 0 1,0 1-1,0-1 1,1 0-1,-1 0 0,0 0 1,0 1-1,0-1 1,1-1-1,6-1 30,-1 0-1,1-1 1,-1 0-1,1-1 1,-1 0 0,0 0-1,0 0 1,-1-1-1,7-6 1,8-4 43,15-9-475,0 2 1,2 1 0,1 3 0,0 0 0,51-14 0,-73 26-158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3.047"/>
    </inkml:context>
    <inkml:brush xml:id="br0">
      <inkml:brushProperty name="width" value="0.05" units="cm"/>
      <inkml:brushProperty name="height" value="0.05" units="cm"/>
    </inkml:brush>
  </inkml:definitions>
  <inkml:trace contextRef="#ctx0" brushRef="#br0">68 1 15379,'-8'11'785,"1"0"0,-1 0-1,2 1 1,0-1 0,0 2-1,1-1 1,-5 18 0,7-17-556,0 0 0,1-1 0,0 1 0,1 0 1,1 1-1,0-1 0,2 19 0,-1-29-211,-1 0 0,1 1 0,0-1 0,0 0-1,0 1 1,1-1 0,-1 0 0,4 6 0,-4-9-15,-1 1 0,1-1 0,-1 1 0,1 0 1,0-1-1,-1 1 0,1-1 0,0 0 0,-1 1 0,1-1 1,0 1-1,-1-1 0,1 0 0,0 0 0,0 1 0,0-1 1,-1 0-1,1 0 0,0 0 0,0 0 0,0 0 1,-1 0-1,1 0 0,0 0 0,0 0 0,-1 0 0,1-1 1,0 1-1,0 0 0,0 0 0,-1-1 0,1 1 1,0-1-1,-1 1 0,1 0 0,0-1 0,-1 0 0,1 1 1,-1-1-1,1 1 0,-1-1 0,1 1 0,0-2 0,6-6 38,-1 0-1,0-1 0,0 1 0,-1-1 0,0 0 0,0-1 0,3-12 0,22-74 302,-24 74-252,5-16 76,-7 57-136,-6 42-63,1-23 36,5 63 0,-4-99 1,0 0-1,1-1 1,-1 1 0,0 0-1,0-1 1,1 1 0,-1 0-1,1 0 1,0-1 0,0 1 0,-1-1-1,1 1 1,0-1 0,0 1-1,0-1 1,0 0 0,3 3-1,-3-4 1,0 0-1,0 0 1,0 0-1,0 1 0,1-1 1,-1 0-1,0 0 1,0-1-1,0 1 1,1 0-1,-1 0 0,0-1 1,0 1-1,0 0 1,0-1-1,0 1 0,0-1 1,1 0-1,-1 1 1,-1-1-1,1 0 1,0 1-1,0-1 0,0 0 1,0 0-1,0-1 1,19-17 33,21-28-1,-30 33-20,0 1 0,0 0-1,1 1 1,1 1-1,0 0 1,19-13-1,-30 23-16,0 0 1,0-1-1,0 1 0,0 0 0,0 1 0,0-1 0,1 0 0,-1 0 0,0 1 0,0 0 0,0-1 0,1 1 0,-1 0 0,0 0 0,1 0 1,-1 0-1,0 0 0,0 1 0,0-1 0,1 1 0,-1 0 0,0-1 0,0 1 0,0 0 0,0 0 0,0 0 0,0 1 0,0-1 1,0 0-1,2 3 0,2 4-4,0-1 0,0 1 0,-1 0 1,0 0-1,-1 1 0,4 9 1,10 17 12,-18-34 7,0 0 0,1-1-1,-1 1 1,0-1 0,1 1 0,-1-1-1,1 1 1,-1-1 0,1 1 0,-1-1-1,1 1 1,-1-1 0,1 0 0,0 1-1,-1-1 1,1 0 0,-1 0 0,1 1-1,0-1 1,-1 0 0,1 0 0,0 0-1,-1 0 1,1 0 0,0 0 0,-1 0-1,1 0 1,0 0 0,-1 0 0,1 0-1,0 0 1,-1-1 0,1 1 0,0 0-1,-1 0 1,1-1 0,0 1 0,-1 0-1,1-1 1,0 0 0,0 1-35,-1-1 0,1 1 0,0-1-1,-1 1 1,1 0 0,0-1 0,0 1 0,-1 0 0,1-1 0,0 1 0,0 0 0,-1 0 0,1 0 0,0 0-1,0 0 1,-1 0 0,1 0 0,0 0 0,0 0 0,0 0 0,-1 0 0,1 1 0,0-1 0,0 0 0,-1 0 0,1 1-1,0-1 1,-1 0 0,1 1 0,0-1 0,-1 1 0,1-1 0,0 1 0,-1 0 0,1-1 0,-1 1 0,1-1-1,-1 1 1,1 1 0,9 22-1720,-8-23 1212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3.671"/>
    </inkml:context>
    <inkml:brush xml:id="br0">
      <inkml:brushProperty name="width" value="0.05" units="cm"/>
      <inkml:brushProperty name="height" value="0.05" units="cm"/>
    </inkml:brush>
  </inkml:definitions>
  <inkml:trace contextRef="#ctx0" brushRef="#br0">136 239 16155,'0'-1'117,"1"0"0,0 0 0,-1 0-1,1 0 1,0 0 0,-1 0 0,1 0-1,-1 0 1,0 0 0,1 0 0,-1 0-1,0 0 1,0 0 0,0 0 0,1-1-1,-1 1 1,0 0 0,-1 0 0,1 0-1,0 0 1,0 0 0,0 0 0,-1 0-1,1-1 1,0 1 0,-1 0 0,1 0-1,-1 0 1,1 0 0,-1 0 0,0 1-1,1-1 1,-1 0 0,0 0 0,0 0-1,-1-1 1,0 1 24,0 1 1,1-1-1,-1 0 1,0 1-1,0-1 1,0 1-1,0 0 0,0-1 1,0 1-1,0 0 1,0 0-1,0 0 1,0 1-1,0-1 0,0 0 1,0 1-1,0-1 1,1 1-1,-1 0 1,0-1-1,-2 2 0,-2 2-24,0 0-1,0 1 0,1 0 0,-1 0 1,1 0-1,0 0 0,0 1 0,1 0 1,0 0-1,0 0 0,0 0 1,1 1-1,-4 7 0,4-6-113,0 0 0,0 0 0,1 0 0,0 0 0,0 0 0,1 1 0,0-1 0,1 0 1,-1 1-1,2-1 0,0 10 0,-1-18-7,0 1 1,0 0-1,0 0 0,0 0 1,0-1-1,1 1 1,-1 0-1,0 0 1,0-1-1,0 1 1,1 0-1,-1-1 0,0 1 1,1 0-1,-1-1 1,1 1-1,-1 0 1,1-1-1,-1 1 0,1-1 1,-1 1-1,1-1 1,0 1-1,-1-1 1,1 1-1,0-1 0,-1 1 1,1-1-1,0 0 1,-1 0-1,1 1 1,0-1-1,0 0 1,-1 0-1,1 0 0,0 0 1,0 0-1,-1 0 1,1 0-1,0 0 1,0 0-1,0 0 0,-1 0 1,1 0-1,0-1 1,0 1-1,0-1 1,2 0-10,1-1 0,-1 0 0,0 0 1,0-1-1,-1 1 0,1-1 0,0 1 1,-1-1-1,3-3 0,10-17 47,-1-1 0,-1 0 0,-2-1 0,0 0 0,-1-1 0,-2-1 0,0 1 0,-2-1 1,-1 0-1,-1 0 0,-2-1 0,0-29 0,-2 56-25,0 0-1,0 0 1,0 0 0,0 0 0,0 0 0,0 0-1,0 0 1,0 0 0,0 0 0,-1 0 0,1 0-1,0 1 1,-1-1 0,1 0 0,-1 0 0,1 0 0,-1-1-1,0 2-5,1 0 0,-1 1 0,1-1 0,0 0 0,-1 0 0,1 0 0,-1 1 0,1-1 0,0 0 0,-1 0-1,1 1 1,-1-1 0,1 0 0,0 1 0,0-1 0,-1 0 0,1 1 0,0-1 0,0 1 0,-1-1 0,1 0 0,0 1 0,0-1 0,0 1-1,-14 38 16,9-7-26,2 0 1,1 1-1,2-1 0,1 1 0,1-1 0,12 56 0,-12-80 9,0-1 0,0 0-1,1 0 1,-1 0-1,2 0 1,-1-1-1,1 1 1,0-1-1,0 0 1,9 10 0,-11-14 0,1 0 0,-1 0 1,0 0-1,1-1 1,-1 1-1,1-1 1,0 0-1,-1 1 1,1-1-1,0 0 1,0-1-1,-1 1 1,1 0-1,0-1 1,0 0-1,0 0 1,0 0-1,0 0 1,0 0-1,0 0 1,0-1-1,-1 1 1,1-1-1,0 0 1,0 0-1,0 0 1,-1 0-1,1 0 1,-1-1-1,4-2 0,5-3 6,-1-1 0,0 0-1,0-1 1,-1 0-1,0 0 1,0-1-1,-1 0 1,11-20 0,-8 11 0,0 0 1,-2-1 0,0 0-1,8-29 1,-16 45 0,0 0 0,0-1 1,-1 1-1,0 0 0,1-1 0,-2 1 1,0-7-1,1 10-6,0 1 1,0-1-1,0 1 0,0-1 0,0 1 1,0-1-1,0 1 0,-1-1 0,1 1 1,0 0-1,0-1 0,-1 1 1,1-1-1,0 1 0,0 0 0,-1-1 1,1 1-1,0 0 0,-1-1 0,1 1 1,-1 0-1,1-1 0,0 1 1,-1 0-1,1 0 0,-1-1 0,0 2 2,0-1 0,0 0 0,0 0 0,0 1 0,0-1 0,0 0 0,0 1-1,0-1 1,0 1 0,0 0 0,0-1 0,0 1 0,0 0 0,1-1 0,-1 1-1,0 0 1,-1 1 0,-4 6 14,0 0 1,0 1-1,1 0 0,0-1 1,1 2-1,0-1 0,-5 14 0,4-6 14,1 0 0,1 0 0,-3 26 0,6-39-47,0-1 1,-1 1 0,2 0 0,-1 0-1,0-1 1,1 1 0,0 0 0,-1-1 0,2 1-1,-1 0 1,2 3 0,-2-6-24,-1 0 1,1 0-1,-1 0 0,1-1 1,0 1-1,-1 0 1,1 0-1,0-1 0,0 1 1,0-1-1,0 1 1,0 0-1,-1-1 0,1 0 1,0 1-1,0-1 1,2 1-1,-1-1-53,0 0 0,0 0 0,0 0 1,0 0-1,0 0 0,0-1 0,0 1 0,-1-1 0,1 1 1,0-1-1,0 0 0,3-1 0,2-3-55,0 0-1,0 0 1,-1-1-1,9-8 1,-10 9 26,22-22-452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4.123"/>
    </inkml:context>
    <inkml:brush xml:id="br0">
      <inkml:brushProperty name="width" value="0.05" units="cm"/>
      <inkml:brushProperty name="height" value="0.05" units="cm"/>
    </inkml:brush>
  </inkml:definitions>
  <inkml:trace contextRef="#ctx0" brushRef="#br0">111 1 16860,'-14'12'1071,"1"1"0,1 1 1,0 0-1,-11 17 0,18-23-893,0 0 0,1 0 0,0 1-1,0-1 1,1 1 0,0 0 0,1 0 0,0 0 0,-2 17-1,4-25-179,0 0-1,0-1 1,-1 1-1,1-1 1,0 1-1,0-1 1,0 1-1,1 0 1,-1-1-1,0 1 1,0-1-1,0 1 1,0-1-1,0 1 1,1 0-1,-1-1 1,0 1-1,1-1 1,-1 1-1,0-1 1,1 1-1,-1-1 1,0 0-1,1 1 1,-1-1-1,1 1 1,-1-1-1,1 0 1,-1 1-1,1-1 1,-1 0-1,1 0 1,-1 0-1,1 1 1,0-1-1,-1 0 1,1 0-1,-1 0 1,1 0-1,-1 0 1,1 0-1,0 0 1,-1 0-1,1 0 1,-1 0-1,1 0 1,-1 0-1,1 0 1,1-1-1,31-13-172,-27 11 110,12-6-119,0 1-1,20-5 1,-31 11 134,-1 0 0,1 1 0,-1 0-1,1 0 1,0 1 0,-1 0 0,1 0 0,0 0-1,11 3 1,-16-2 65,-1-1 1,1 0-1,-1 1 0,1-1 0,-1 1 0,1 0 0,-1-1 1,1 1-1,-1 0 0,0 0 0,1 0 0,-1 0 0,0 0 1,0 0-1,0 0 0,0 0 0,0 1 0,0-1 0,0 0 1,0 0-1,-1 1 0,1-1 0,1 3 0,-2-1 61,1 0 0,-1 0 0,0 0 0,0 0-1,0 0 1,0 1 0,-1-1 0,1 0-1,-1 0 1,0-1 0,-1 6 0,-4 4 286,1 0 1,-2 0-1,1-1 1,-14 17-1,11-17-60,0 0 0,-1 0 0,-11 9-1,19-18-317,-1 1 0,1-1 0,-1 0 0,0 0 0,1-1 0,-1 1 0,0-1 0,0 1 0,-1-1 0,1 0 0,0 0 0,0 0 0,0 0 0,-1-1 0,1 0 0,0 1 0,-1-1 0,1 0 0,-5-1 0,6 0-21,0 1 0,0-1 0,0 0 0,1 0-1,-1 0 1,0-1 0,0 1 0,1 0 0,-1 0 0,0-1 0,1 1 0,0-1-1,-1 0 1,1 1 0,0-1 0,0 0 0,0 0 0,0 0 0,-1-3 0,-1-1-22,2 0 1,-1 0 0,1 0-1,-1 0 1,1-11 0,0-13-408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5.139"/>
    </inkml:context>
    <inkml:brush xml:id="br0">
      <inkml:brushProperty name="width" value="0.05" units="cm"/>
      <inkml:brushProperty name="height" value="0.05" units="cm"/>
    </inkml:brush>
  </inkml:definitions>
  <inkml:trace contextRef="#ctx0" brushRef="#br0">157 28 20036,'-2'-1'174,"1"0"0,-1-1 0,0 1 0,1 0-1,-1 0 1,0 0 0,0 0 0,0 0 0,0 0-1,0 1 1,0-1 0,0 0 0,0 1 0,0 0-1,0 0 1,0-1 0,-1 1 0,1 0 0,0 1 0,-2-1-1,0 1 15,1 0 0,0 1 0,0-1 0,0 1 0,0-1 0,0 1 0,0 0 0,1 0-1,-1 0 1,1 0 0,-4 5 0,-2 2 63,0 2 0,1-1 0,0 1-1,1 0 1,-8 19 0,9-19-190,1 0 0,0 1 0,1-1 0,0 1 0,0 0 0,2 0 1,-1 0-1,2 0 0,-1 0 0,3 13 0,-2-24-59,0 1 0,0-1-1,0 1 1,0-1 0,0 1 0,1-1 0,-1 0-1,0 1 1,1-1 0,-1 0 0,1 1-1,0-1 1,-1 0 0,1 1 0,0-1 0,0 0-1,0 0 1,0 0 0,0 0 0,0 0-1,0 0 1,0 0 0,0 0 0,1-1 0,-1 1-1,0 0 1,1-1 0,-1 1 0,0-1 0,1 1-1,-1-1 1,0 0 0,1 1 0,-1-1-1,1 0 1,-1 0 0,1 0 0,-1 0 0,1 0-1,-1 0 1,0-1 0,1 1 0,-1 0 0,1-1-1,-1 1 1,2-2 0,8-3-58,0 0 0,0-1 1,-1 0-1,16-13 0,-8 6-64,-15 11 85,1 0 0,-1 0 0,1 0 0,0 0-1,0 0 1,0 1 0,6-2 0,-8 3 24,-1-1 0,0 1 0,0 0 0,1 1 1,-1-1-1,0 0 0,0 0 0,1 0 0,-1 1 0,0-1 1,0 1-1,0-1 0,1 1 0,-1-1 0,0 1 0,0 0 0,0 0 1,0-1-1,0 1 0,0 0 0,0 0 0,-1 0 0,1 0 1,0 0-1,0 0 0,-1 0 0,1 0 0,-1 0 0,2 3 0,1 4-9,0 0 0,0 1-1,-1 0 1,0-1-1,-1 1 1,1 14-1,-1 59-8,-2-61 17,0 16 48,-2 1 0,-2-1 0,-1 0 0,-2 0-1,-14 43 1,19-74-25,3-3-8,-1 1 0,-1-1 0,1 0 0,0 0 0,-1 0 0,0 1 0,1-2 0,-1 1 0,0 0 0,-1 0 0,-3 4 0,6-7-6,-1 0-1,1 0 1,0 0 0,-1 1 0,1-1-1,0 0 1,-1 0 0,1 0 0,0 0 0,-1 1-1,1-1 1,0 0 0,-1 0 0,1 0-1,0 0 1,-1 0 0,1 0 0,-1 0-1,1 0 1,0 0 0,-1 0 0,1 0 0,0 0-1,-1-1 1,1 1 0,0 0 0,-1 0-1,1 0 1,0 0 0,-1 0 0,1-1 0,-7-12-165,2-21-212,4 7 121,2-1 1,2 1-1,0 0 1,2-1-1,9-30 0,-1 15-6,2 0-1,28-57 1,-31 76 250,24-34 0,-32 52 51,0 1 0,0-1 0,1 1 0,0 0 1,0 0-1,0 0 0,1 1 0,-1 0 0,1 0 0,12-6 1,-17 9-25,0 1 0,0 0 0,0-1 0,0 1 0,0 0 0,0 0 1,0 0-1,0-1 0,0 1 0,0 0 0,0 0 0,0 1 0,0-1 0,0 0 1,0 0-1,0 0 0,0 1 0,0-1 0,0 1 0,0-1 0,0 0 0,0 1 1,0 0-1,0-1 0,-1 1 0,1 0 0,0-1 0,0 1 0,-1 0 1,1 0-1,0-1 0,-1 1 0,1 0 0,-1 0 0,1 0 0,-1 0 0,1 0 1,-1 0-1,0 0 0,1 2 0,1 3 44,-1 1 0,0 0 0,0 0 0,0 12 0,-7 82 649,-1-12 374,19-155-220,-9 38-810,-2 0 0,0 1 0,-2-1 0,-7-41-1,8 68-49,-1-1 0,1 0 0,-1 0 0,1 0 0,-1 1 0,0-1 0,0 0 0,0 1 0,0-1 0,0 0-1,0 1 1,-2-2 0,3 3 1,0 0 0,0 0 0,0 0 0,0 0 0,0 0 0,0 0-1,0-1 1,0 1 0,-1 0 0,1 0 0,0 0 0,0 0 0,0 0 0,0 0 0,0 0 0,0 0-1,0 0 1,-1 0 0,1 0 0,0 0 0,0 0 0,0 0 0,0 0 0,0 0 0,0 1-1,-1-1 1,1 0 0,0 0 0,0 0 0,0 0 0,0 0 0,0 0 0,0 0 0,0 0-1,0 0 1,0 0 0,-1 0 0,1 0 0,0 1 0,0-1 0,0 0 0,0 0 0,0 0 0,0 0-1,0 0 1,0 0 0,0 0 0,0 1 0,0-1 0,0 15-3,0-12 2,0 0-1,0-1 1,1 1 0,-1 0 0,1-1 0,0 1 0,0 0-1,0-1 1,0 1 0,0-1 0,0 0 0,1 1 0,-1-1 0,1 0-1,0 0 1,0 0 0,0 0 0,0 0 0,0 0 0,0 0 0,0-1-1,0 1 1,1-1 0,-1 1 0,0-1 0,1 0 0,0 0-1,-1 0 1,1-1 0,-1 1 0,1 0 0,0-1 0,3 0 0,1 0 0,1 0 1,-1-1-1,0 0 1,0-1 0,0 1-1,0-1 1,0-1-1,-1 1 1,1-1 0,-1-1-1,12-7 1,-2 0 1,0-1 1,-1 0 0,-1-2-1,15-15 1,-23 22-1,-1 0 0,1 0 0,-1 0 0,-1-1 0,1 1 1,-1-1-1,0 0 0,-1-1 0,0 1 0,-1 0 0,3-12 0,-5 19-1,0 0 0,0 0 0,1 0 1,-1 1-1,0-1 0,0 0 0,0 0 0,0 0 0,-1 0 1,1 1-1,0-1 0,0 0 0,0 0 0,-1 0 0,1 1 0,0-1 1,-2-1-1,2 2 0,0-1 0,-1 1 0,1 0 0,0 0 1,-1 0-1,1 0 0,0 0 0,-1 0 0,1-1 1,-1 1-1,1 0 0,0 0 0,-1 0 0,1 0 1,0 0-1,-1 1 0,1-1 0,-1 0 0,1 0 0,0 0 1,-1 0-1,1 0 0,0 0 0,-1 1 0,0-1 1,-1 2 1,-1 0 0,0 0 0,1 0 0,0 0 0,-1 0 0,1 0 0,-4 6 0,-1 4 11,1 0 0,-1 0-1,2 1 1,0 0 0,-6 25 0,8-30 3,2 0-1,-1 0 1,1 1-1,1-1 1,0 0 0,0 1-1,0-1 1,1 0-1,0 0 1,1 0 0,2 11-1,-3-18-11,0 1 1,0 0-1,0-1 1,0 1-1,0 0 0,0-1 1,0 1-1,0-1 0,0 0 1,1 1-1,-1-1 0,1 0 1,-1 0-1,1 0 0,-1 0 1,1 0-1,0 0 0,-1 0 1,1 0-1,0-1 1,0 1-1,0-1 0,-1 1 1,1-1-1,0 0 0,0 0 1,0 0-1,0 0 0,0 0 1,-1 0-1,1 0 0,0-1 1,0 1-1,0-1 1,2 0-1,4-2-5,1 0 0,-1 0 1,1-1-1,-1-1 0,13-8 0,15-14-25,23-15-45,-53 38 53,1 1 1,-1-1-1,1 1 1,-1 1-1,1-1 1,0 1-1,11-1 1,-16 2 14,0 1 1,-1 0 0,1 0-1,0 0 1,0 0 0,0 0-1,0 0 1,-1 1 0,1-1-1,0 1 1,0-1 0,0 1-1,-1 0 1,1-1 0,0 1-1,-1 0 1,1 0 0,-1 0-1,1 0 1,-1 1 0,0-1-1,1 0 1,-1 1 0,2 1-1,0 2 0,0 1 0,0 0 0,-1 0 0,1 0 0,1 9 0,5 11 8,-9-25-4,1-1 0,-1 1 1,0-1-1,0 1 0,1-1 1,-1 1-1,0-1 0,1 1 1,-1-1-1,0 1 0,1-1 1,-1 0-1,1 1 0,-1-1 1,1 1-1,-1-1 0,1 0 1,-1 0-1,1 1 0,-1-1 0,1 0 1,-1 0-1,1 0 0,-1 1 1,1-1-1,-1 0 0,1 0 1,0 0-1,-1 0 0,1 0 1,-1 0-1,1 0 0,-1 0 1,1 0-1,0-1 0,-1 1 1,1 0-1,-1 0 0,1 0 1,-1-1-1,1 1 0,-1 0 1,1-1-1,-1 1 0,1 0 1,0-1-1,20-22 20,-20 22-22,28-38 21,26-32-18,-48 63-25,0 0 0,1 1-1,0 0 1,0 1 0,0 0-1,13-7 1,-20 12 14,0 0 1,0 1-1,1-1 1,-1 0-1,0 1 0,1-1 1,-1 1-1,0 0 0,1-1 1,-1 1-1,1 0 0,-1 0 1,1 0-1,-1 0 1,0 0-1,1 0 0,-1 0 1,1 0-1,-1 1 0,3 0 1,-4-1-18,1 1 0,0 0 0,0 0 0,0-1 0,-1 1-1,1 0 1,0 0 0,-1 0 0,1 0 0,-1 0 0,1 0 0,-1 0 0,1 0 0,-1 0 0,0 0 0,1 0 0,-1 0 0,0 0 0,0 0 0,0 2 0,0 1-34,0 1 1,0-1-1,0 0 1,-1 1 0,0-1-1,0 0 1,0 0-1,-1 1 1,1-1-1,-1 0 1,-4 6-1,-12 12-146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6.108"/>
    </inkml:context>
    <inkml:brush xml:id="br0">
      <inkml:brushProperty name="width" value="0.05" units="cm"/>
      <inkml:brushProperty name="height" value="0.05" units="cm"/>
    </inkml:brush>
  </inkml:definitions>
  <inkml:trace contextRef="#ctx0" brushRef="#br0">27 65 14011,'14'-14'1343,"-13"12"-1097,1 0 0,0 0 0,0 0 0,0 0 0,0 0-1,0 1 1,0-1 0,1 1 0,3-3 0,-17 24 1040,-5-15-594,0 0 1773,16-5-2435,-1 0 0,1 1 1,0-1-1,-1 1 0,1-1 1,0 0-1,0 1 0,0-1 0,-1 1 1,1-1-1,0 0 0,0 1 0,0-1 1,0 1-1,0-1 0,0 1 0,-1-1 1,1 1-1,0-1 0,0 1 1,1-1-1,-1 1 0,0-1 0,0 0 1,0 1-1,0-1 0,0 1 0,0-1 1,1 1-1,-1-1 0,0 1 0,0-1 1,1 1-1,-1-1-66,-6-8-94,1 2 365,10 12-140,-5-6-45,-1-1 0,1 1 0,-1 0 0,0 0 0,1 0 0,-1-1 0,1 1 1,-1 0-1,1 0 0,-1-1 0,1 1 0,-1-1 0,1 1 0,-1 0 0,1-1 0,-1 1 0,1-1 0,-1 1 0,1-1 0,0 1 0,-1-1 0,1 1 1,-1-2-1,1 0-9,-1 0 1,1 1 0,0-1-1,-1 0 1,1 1 0,0-1-1,0 0 1,0 0 0,0 1-1,0-1 1,0 0 0,1 0-1,-1 1 1,0-1 0,1 0-1,-1 1 1,1-1 0,0 0-1,0 1 1,0-1 0,0 1-1,0-1 1,0 1 0,0 0-1,0-1 1,0 1 0,0 0-1,1 0 1,-1 0 0,1 0-1,-1 0 1,1 0 0,2-1-1,-1 1-21,-1 0-1,1 0 0,0 0 0,0 1 0,0-1 1,-1 1-1,1-1 0,0 1 0,0 0 1,0 1-1,0-1 0,0 0 0,-1 1 0,1-1 1,0 1-1,0 0 0,-1 0 0,1 0 1,0 0-1,2 3 0,-1-2-14,0 1 0,0 0 0,0 0 0,-1 0 0,1 1 0,-1-1 1,0 1-1,0 0 0,-1 0 0,1 0 0,-1 0 0,0 0 0,0 1 0,0-1 0,1 6 0,-1-3 4,-1 0-1,0-1 0,-1 1 0,0 0 0,0 0 1,0-1-1,-1 1 0,0 0 0,-3 11 0,-2 0 77,-1-1 1,-1 1-1,0-2 0,-1 1 0,-1-1 0,-20 26 0,28-39-65,-3 2 34,1 0 1,0 1-1,0 0 0,0-1 1,1 1-1,-1 0 1,2 1-1,-1-1 1,-2 11-1,5-17-50,0 1-1,-1-1 1,1 1 0,0-1 0,0 1-1,0 0 1,0-1 0,1 1-1,-1-1 1,0 1 0,0-1 0,0 1-1,0-1 1,0 1 0,1-1 0,-1 1-1,0-1 1,1 1 0,-1-1-1,0 1 1,1-1 0,-1 0 0,0 1-1,1-1 1,-1 1 0,1-1 0,-1 0-1,1 1 1,17 1 33,21-10-10,-22 2-239,-1-1 0,1-1 1,-2-1-1,1 0 0,-1 0 0,0-2 1,-1 0-1,19-19 0,-31 28 133,0-1 0,0 0 0,0 0 0,0 0 0,0 0 1,-1-1-1,1 1 0,-1 0 0,1-4 0,-1-4-427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59.519"/>
    </inkml:context>
    <inkml:brush xml:id="br0">
      <inkml:brushProperty name="width" value="0.05" units="cm"/>
      <inkml:brushProperty name="height" value="0.05" units="cm"/>
    </inkml:brush>
  </inkml:definitions>
  <inkml:trace contextRef="#ctx0" brushRef="#br0">15 47 16756,'3'-27'3532,"-3"28"-3492,0-1 0,0 0 0,0 0 0,0 0 0,0 0 0,0 0 0,0 0 0,0 0 0,0 0 0,0 0 0,0 0 0,0 0 0,0 0 0,0 0 0,0 0 0,-1 0 0,1 0 0,0 0 0,0 0 1,0 0-1,0 0 0,0 0 0,0 0 0,0 0 0,0-1 400,-1 1-400,1 0 0,0 0 0,0 0 0,0 0 0,0 0 1,0 0-1,0 0 0,0 0 0,0 0 0,0 0 0,0 0 0,0 0 0,0 0 0,0-1 0,0 1 0,0 0 0,0 0 0,0 0 0,0 0 0,0 0 0,-4 15 956,0 4-938,1 1 0,0-1 0,2 1 0,0-1-1,1 1 1,2-1 0,0 1 0,0-1-1,2 0 1,1 1 0,7 20 0,-11-36-53,1-1-1,0 1 1,0 0 0,0-1 0,0 1 0,1-1 0,0 1-1,-1-1 1,1 0 0,0 0 0,0 0 0,1-1-1,-1 1 1,0-1 0,1 0 0,0 0 0,0 0-1,-1 0 1,1 0 0,0-1 0,0 0 0,9 2-1,-8-3 33,1 0 0,0 0 0,-1-1 0,1 1 0,0-1 0,-1-1 0,1 1 0,-1-1 0,0 0 0,1 0 0,-1 0 0,0-1 0,0 0 0,0 0 0,-1 0 0,8-6 0,0-2 98,-1 0-1,0-1 1,0 0 0,-1 0 0,-1-1 0,0 0 0,-1-1 0,0 0 0,-1-1 0,-1 1 0,0-1 0,-1 0-1,-1-1 1,0 1 0,-1-1 0,0 0 0,-2 0 0,1-16 0,-5 23-69,0 11-26,-3 10-11,3 1-41,2 0 0,0 1 0,0-1 1,2 17-1,-1-25 7,1 1 0,0-1 0,0 1-1,0-1 1,0 1 0,1-1 0,0 0 0,0 0 0,1 0 0,-1 0-1,1 0 1,6 8 0,-8-12 11,0 0-1,1 1 0,-1-1 1,1 0-1,-1 0 1,1 0-1,0 0 0,-1 0 1,1 0-1,0-1 1,0 1-1,0-1 0,-1 1 1,1-1-1,0 0 1,0 1-1,0-1 0,3 0 1,-1-1 20,0 1 0,0-1 0,0 0 0,0-1 1,0 1-1,0-1 0,-1 1 0,6-4 0,2-2 47,-2 0 0,1-1 0,-1 0 0,0 0 0,9-11 0,-12 10 19,1 1 0,-1-1 1,-1-1-1,8-16 0,-11 22-145,0-1 1,0 1 0,-1-1 0,0 1 0,0-1 0,0 0 0,0 0 0,-1 1-1,0-1 1,0 0 0,0 0 0,-2-8 0,2 13 2,0-1 0,0 1 1,0-1-1,0 1 0,-1-1 0,1 1 0,0-1 1,0 1-1,0-1 0,-1 1 0,1-1 0,0 1 0,-1 0 1,1-1-1,0 1 0,-1-1 0,1 1 0,-1 0 1,1 0-1,-1-1 0,1 1 0,0 0 0,-1 0 1,1-1-1,-1 1 0,1 0 0,-1 0 0,1 0 0,-1 0 1,1 0-1,-1 0 0,0 0 0,1 0 0,-1 0 1,1 0-1,-1 0 0,1 0 0,-1 0 0,1 0 1,-1 0-1,1 0 0,-1 1 0,1-1 0,-1 0 1,1 0-1,0 1 0,-1-1 0,1 0 0,-1 1 0,1-1 1,0 0-1,-1 1 0,0 0 0,-2 1-70,0 1 0,1 0 0,-1 0-1,1-1 1,-1 2 0,-1 3 0,-8 21-770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6.547"/>
    </inkml:context>
    <inkml:brush xml:id="br0">
      <inkml:brushProperty name="width" value="0.05" units="cm"/>
      <inkml:brushProperty name="height" value="0.05" units="cm"/>
    </inkml:brush>
  </inkml:definitions>
  <inkml:trace contextRef="#ctx0" brushRef="#br0">0 99 18732,'7'0'2088,"6"0"-1407,7-5-249,5-4 1288,6 0-880,2-2-288,2-5-608,2 2-528,-7 0 576,-1 1-128,-8 5-168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6.953"/>
    </inkml:context>
    <inkml:brush xml:id="br0">
      <inkml:brushProperty name="width" value="0.05" units="cm"/>
      <inkml:brushProperty name="height" value="0.05" units="cm"/>
    </inkml:brush>
  </inkml:definitions>
  <inkml:trace contextRef="#ctx0" brushRef="#br0">14 374 16347,'2'2'199,"1"1"-1,0-1 0,-1-1 0,1 1 0,0 0 0,0-1 0,0 1 0,0-1 0,0 0 0,0 0 0,0 0 1,0 0-1,0-1 0,0 1 0,1-1 0,-1 0 0,0 0 0,0 0 0,1 0 0,-1-1 0,0 1 0,0-1 1,0 0-1,0 0 0,0 0 0,0 0 0,5-3 0,4-3 177,0 0 1,-1 0-1,1-1 1,-1-1-1,-1 0 1,0-1-1,0 1 0,16-23 1,-16 18-128,0-1 1,-1 0 0,0-1 0,-2 0-1,0 0 1,8-28 0,-12 34-129,-1 0-1,0 0 1,-1 0 0,0-1 0,-1 1 0,0 0-1,-2-13 1,2 21-101,-1-1 0,1 1 0,0-1 0,-1 1-1,0-1 1,0 1 0,1-1 0,-1 1 0,-1 0 0,1-1 0,0 1-1,-1 0 1,1 0 0,-1 0 0,1 0 0,-1 0 0,0 0-1,0 1 1,0-1 0,0 1 0,0-1 0,0 1 0,0-1-1,-1 1 1,1 0 0,0 0 0,-1 1 0,1-1 0,-1 0-1,1 1 1,-1-1 0,1 1 0,-5 0 0,1 1-17,-1 0 0,1 0 1,0 1-1,-1 0 0,1 0 1,0 0-1,0 1 0,0 0 0,1 0 1,-1 1-1,1 0 0,0 0 1,0 0-1,0 0 0,0 1 0,1 0 1,-5 5-1,-6 9-23,0 1-1,2 0 1,-14 27 0,17-27 6,0 1 0,2 0 0,1 0 1,-6 27-1,10-37 10,2 0 0,-1 0 0,1 0 0,1 0 0,0 0 0,0 0 0,1 0 0,0 0 1,1-1-1,5 18 0,-5-25-29,-1 1 0,1-1 1,-1 0-1,1 0 0,0 0 0,1 0 1,-1 0-1,0 0 0,1 0 0,0-1 1,-1 1-1,1-1 0,0 0 0,0 0 1,0 0-1,1 0 0,-1 0 0,0-1 1,1 0-1,-1 1 0,1-1 0,0-1 1,-1 1-1,1 0 0,-1-1 0,1 0 1,0 0-1,0 0 0,3 0 1,8-2-132,-1 0 1,0 0 0,0-2 0,0 0 0,0 0 0,15-8 0,11-8-186,-6-7-111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7.406"/>
    </inkml:context>
    <inkml:brush xml:id="br0">
      <inkml:brushProperty name="width" value="0.05" units="cm"/>
      <inkml:brushProperty name="height" value="0.05" units="cm"/>
    </inkml:brush>
  </inkml:definitions>
  <inkml:trace contextRef="#ctx0" brushRef="#br0">1 321 18004,'18'2'747,"1"0"0,-1-1 0,1 0 0,0-2 1,-1 0-1,32-6 0,-15 2-28,244-28 1540,577-87-1025,-750 98-1225,-1-5 1,165-64-1,-259 86-15,-7 3-5,-1 0 0,1 0 0,1 0-1,-1 1 1,0-1 0,0 1-1,1 0 1,-1 0 0,0 1 0,1-1-1,-1 1 1,9 1 0,-13-1-7,0 0 0,1 0 0,-1 0 0,1 0 0,-1 1 0,1-1 0,-1 0 0,0 0 0,1 1 0,-1-1 0,0 0 0,1 1 0,-1-1 0,0 0 0,0 1 0,1-1 0,-1 0-1,0 1 1,0-1 0,1 1 0,-1-1 0,0 1 0,0-1 0,0 0 0,0 1 0,0-1 0,0 1 0,0-1 0,0 1 0,-5 16-287,-14 11 13,3-10 58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0.131"/>
    </inkml:context>
    <inkml:brush xml:id="br0">
      <inkml:brushProperty name="width" value="0.05" units="cm"/>
      <inkml:brushProperty name="height" value="0.05" units="cm"/>
    </inkml:brush>
  </inkml:definitions>
  <inkml:trace contextRef="#ctx0" brushRef="#br0">12 151 16516,'-8'2'1856,"4"-1"-1272,6 8-232,8-6 1000,13-5-511,11-2-145,18-6-248,6-4-120,13-5-96,-1-2-88,3-2-136,-4 1-192,-8 4-392,-11 0-208,-17 8-625,-10 6 1057,-20 5-280,-3 9-128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0.554"/>
    </inkml:context>
    <inkml:brush xml:id="br0">
      <inkml:brushProperty name="width" value="0.05" units="cm"/>
      <inkml:brushProperty name="height" value="0.05" units="cm"/>
    </inkml:brush>
  </inkml:definitions>
  <inkml:trace contextRef="#ctx0" brushRef="#br0">30 523 14459,'-21'14'1568,"14"-3"-839,5-2-225,9-6 936,9 0-344,14-5-184,7-3-159,14-4-345,2-3-352,3-2-752,-2-2-1905,-1 2 2257,-3 1-392,-10-1-296</inkml:trace>
  <inkml:trace contextRef="#ctx0" brushRef="#br0" timeOffset="1">674 8 16836,'24'-4'1408,"5"1"-992,-1 3-152,5 7 440,2 6-96,-2 10-160,-3 7-88,-9 13-103,-6 3-33,-15 10-32,-7 1 8,-11 6-16,-5-1 32,-5-2-392,-2-8-352,-9-18 520,3-7-80,6-15-96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1.837"/>
    </inkml:context>
    <inkml:brush xml:id="br0">
      <inkml:brushProperty name="width" value="0.05" units="cm"/>
      <inkml:brushProperty name="height" value="0.05" units="cm"/>
    </inkml:brush>
  </inkml:definitions>
  <inkml:trace contextRef="#ctx0" brushRef="#br0">16 30 17340,'4'-23'1924,"-2"16"-1216,-1 18 368,-12 91 740,6-69-1634,1 0 0,1 47 0,3-78-174,0-1 0,0 0 0,0 0-1,1 0 1,-1 0 0,0 1 0,0-1-1,1 0 1,-1 0 0,1 0 0,-1 0-1,1 0 1,-1 0 0,1 0 0,-1 0-1,1 0 1,1 1 0,-1-1-2,-1-1 0,1 0 0,0 0 0,-1 1 0,1-1 0,0 0 0,-1 0 0,1 0 0,0 1 0,0-1 0,-1 0 0,1 0 0,0 0 0,-1 0 0,1 0 0,0-1 0,0 1 0,-1 0 0,1 0 0,1-1 0,3-1 9,-1 0 0,0-1 0,1 0-1,-1 0 1,0 0 0,7-7 0,61-72 89,-50 55-51,42-41 0,-60 65-50,-1 0 0,1 0 0,0 0 0,0 1 0,0-1-1,0 1 1,0 0 0,6-2 0,-9 4-1,0 0 1,0 0-1,-1-1 1,1 1 0,0 0-1,0 0 1,0 0-1,-1 0 1,1 1-1,0-1 1,0 0-1,0 0 1,-1 0 0,1 1-1,0-1 1,0 0-1,-1 1 1,1-1-1,0 0 1,0 1-1,0 1 6,0-1 0,0 0-1,0 0 1,0 1 0,0-1-1,-1 0 1,1 1-1,-1-1 1,1 1 0,-1-1-1,1 1 1,-1-1 0,0 1-1,1 1 1,0 12 79,-1 0 1,0 1-1,-3 16 1,2-18 32,0 0 0,0 1 0,3 25 1,-2-39-112,1 0 1,-1 0 0,0 0-1,0 0 1,0 0 0,1-1-1,-1 1 1,0 0 0,1 0 0,-1-1-1,0 1 1,1 0 0,-1 0-1,1-1 1,0 1 0,-1 0-1,1-1 1,-1 1 0,1-1-1,0 1 1,0-1 0,-1 1-1,1-1 1,0 0 0,0 1-1,0-1 1,1 1 1,0-1 0,0 0 0,0 0 1,0 0-1,0 0 0,-1 0 0,1-1 0,0 1 0,0-1 0,0 1 0,2-2 0,4-2 3,0 0 1,0 0-1,-1-1 0,9-6 0,53-52-57,-48 42-44,1 2 0,28-21 0,-49 40 79,0-1-1,-1 1 1,1-1-1,0 1 1,-1-1-1,1 1 1,0-1 0,0 1-1,-1 0 1,1-1-1,0 1 1,0 0-1,0 0 1,0-1 0,-1 1-1,1 0 1,0 0-1,0 0 1,0 0-1,0 0 1,0 0-1,-1 1 1,2-1 0,-1 1 3,-1-1 0,1 1 0,-1-1 0,1 1 0,-1 0 0,0-1 0,1 1 0,-1 0 0,0 0 0,0-1-1,1 1 1,-1 0 0,0 0 0,0-1 0,0 1 0,0 0 0,0 0 0,0-1 0,0 1 0,0 1 0,-2 8-12,0 0 0,-6 19 0,5-21 13,-3 11-27,3-11-32,1 0 0,0 0 0,0 0 0,0 0 0,1 0 0,0 0 0,0 15 1,1-23 44,1 0 0,-1 1 0,0-1 0,0 0 1,0 1-1,1-1 0,-1 0 0,0 1 0,0-1 1,1 0-1,-1 0 0,0 1 0,0-1 1,1 0-1,-1 0 0,0 1 0,1-1 0,-1 0 1,0 0-1,1 0 0,-1 0 0,0 0 0,1 0 1,-1 1-1,1-1 0,-1 0 0,0 0 0,1 0 1,-1 0-1,1 0 0,-1 0 0,0 0 1,1-1-1,-1 1 0,0 0 0,1 0 0,-1 0 1,0 0-1,1 0 0,-1-1 0,0 1 0,1 0 1,-1 0-1,0 0 0,1-1 0,-1 1 1,0 0-1,0 0 0,1-1 0,21-16-98,-20 14 28,26-21-236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2.401"/>
    </inkml:context>
    <inkml:brush xml:id="br0">
      <inkml:brushProperty name="width" value="0.05" units="cm"/>
      <inkml:brushProperty name="height" value="0.05" units="cm"/>
    </inkml:brush>
  </inkml:definitions>
  <inkml:trace contextRef="#ctx0" brushRef="#br0">111 1 17596,'-40'64'2763,"25"-42"-1458,1 1 0,-21 48-1,29-48-472,6-22-816,0-1 0,0 1 0,0-1 0,0 1 0,0-1 0,0 1 0,0-1 0,1 0 0,-1 1 0,0-1 0,0 1 0,0-1 0,1 1 0,-1-1 0,0 0 0,1 1 0,-1-1 0,0 0 0,1 1 0,-1-1 0,0 0 0,1 1 0,-1-1 0,1 0 0,-1 0 1,1 0-1,-1 1 0,1-1 0,-1 0 0,0 0 0,1 0 0,-1 0 0,1 0 0,-1 0 0,1 0 0,-1 0 0,1 0 0,-1 0 0,1 0 0,-1 0 0,1 0 0,-1 0 0,1 0 0,-1-1 0,1 1 0,-1 0 0,1 0 0,-1 0 0,1-1 0,24-9 28,-25 10-40,23-13-150,0-1 1,27-22 0,-25 17-236,30-17 0,-54 35 355,1 1 0,-1-1 0,0 0 0,0 1 0,1-1 0,-1 1 0,0 0 1,1-1-1,-1 1 0,0 0 0,1 0 0,-1 0 0,3 0 0,-4 0 18,1 0 0,-1 0-1,1 0 1,-1 1 0,1-1 0,-1 0 0,1 0-1,-1 1 1,1-1 0,-1 0 0,1 1 0,-1-1-1,0 1 1,1-1 0,-1 0 0,0 1 0,1-1-1,-1 1 1,0-1 0,0 1 0,1-1 0,-1 1-1,0 0 1,1 4 16,0 0 0,-1-1-1,0 1 1,0 0 0,0 0 0,-1 5-1,0 0 96,0-7-86,1 2 50,0-1 0,-1 0 0,1 1 0,1-1 0,-1 0 0,2 6 0,-2-9-50,0 0-1,1 0 0,-1 0 0,1 0 1,-1-1-1,1 1 0,-1 0 0,1 0 1,-1-1-1,1 1 0,0 0 0,-1-1 0,1 1 1,0 0-1,0-1 0,-1 1 0,1-1 1,0 1-1,0-1 0,0 0 0,0 1 1,0-1-1,0 0 0,-1 0 0,1 0 1,0 1-1,0-1 0,0 0 0,0 0 1,0 0-1,0 0 0,0-1 0,0 1 1,0 0-1,1-1 0,11-3 25,-1 0 0,0-1 0,0-1 0,0 0 0,-1 0 0,17-13 0,14-8-167,-38 25 129,3-2-49,1-1 0,0 2-1,0-1 1,0 1 0,10-2 0,-16 4 43,-1 1 0,1 0 0,-1-1 1,1 1-1,-1 0 0,1 0 0,-1 0 0,1 0 1,-1 0-1,1 1 0,-1-1 0,0 0 0,1 1 0,-1-1 1,1 1-1,-1-1 0,0 1 0,1 0 0,-1 0 1,0-1-1,0 1 0,1 0 0,-1 0 0,0 0 1,0 0-1,0 1 0,0-1 0,0 0 0,-1 0 1,1 1-1,0-1 0,-1 0 0,1 1 0,0-1 0,-1 0 1,0 1-1,1 2 0,2 16 190,3 11 99,-6-29-255,1-1 1,-1 0 0,0 1-1,1-1 1,0 1 0,-1-1 0,1 0-1,0 0 1,0 1 0,-1-1 0,1 0-1,0 0 1,0 0 0,0 0 0,2 2-1,-1-3-16,-1 0 0,0 0 0,0 1 0,0-1 0,1 0 0,-1 0 0,0 0 0,0 0 0,1-1 0,-1 1 1,0 0-1,0 0 0,0-1 0,1 1 0,-1-1 0,0 1 0,0-1 0,0 1 0,2-2 0,22-16-43,-21 15 14,2-2 3,0-1-88,0 1 1,1 1 0,0-1 0,0 1 0,13-6 0,-19 10 91,0-1 0,1 1 0,-1-1 0,1 1 0,-1 0 0,0 0 0,1 0 0,-1 0 0,1 0 0,-1 0 0,1 0 0,-1 0 0,0 1 0,1-1 0,-1 0 0,1 1 0,-1-1-1,0 1 1,1 0 0,-1-1 0,0 1 0,0 0 0,0 0 0,0 0 0,1 0 0,-1 0 0,0 0 0,-1 0 0,1 0 0,0 0 0,0 0 0,0 1 0,-1-1 0,1 0 0,0 1 0,-1-1 0,0 0 0,1 1 0,0 1-1,1 5 45,0-1-1,-1 0 0,1 1 0,-1-1 1,-1 12-1,0-26-90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3.154"/>
    </inkml:context>
    <inkml:brush xml:id="br0">
      <inkml:brushProperty name="width" value="0.05" units="cm"/>
      <inkml:brushProperty name="height" value="0.05" units="cm"/>
    </inkml:brush>
  </inkml:definitions>
  <inkml:trace contextRef="#ctx0" brushRef="#br0">175 16 18596,'0'-1'98,"0"1"0,0-1 0,0 0 0,0 1-1,0-1 1,0 1 0,0-1 0,0 0 0,0 1 0,-1-1 0,1 1 0,0-1 0,0 1-1,-1-1 1,1 1 0,0-1 0,-1 1 0,1-1 0,0 1 0,-1-1 0,1 1 0,-1 0-1,1-1 1,-1 1 0,1 0 0,-1-1 0,1 1 0,-1 0 0,1 0 0,-2-1 0,1 1 82,-1-1 0,0 1 0,0 0 0,0 0 0,0 0 0,0 0 0,0 1 1,0-1-1,-3 1 0,-3 1 287,1 1 0,-1-1 0,-12 8 0,12-5-399,0 1 0,0 0-1,0 0 1,0 1 0,1 0-1,0 0 1,0 1 0,1 0 0,0 0-1,1 0 1,0 1 0,0 0 0,-6 15-1,11-24-78,0 1 1,0 0-1,-1-1 0,1 1 0,0 0 0,0-1 0,0 1 0,0 0 1,0 0-1,0-1 0,0 1 0,0 0 0,0-1 0,1 1 0,-1 0 0,0 0 1,0-1-1,1 1 0,-1-1 0,0 1 0,1 0 0,-1-1 0,0 1 1,1-1-1,0 2 0,1-1-13,-1 0 1,0 0-1,1 0 1,-1-1-1,1 1 1,-1 0-1,1-1 1,0 1-1,-1-1 1,4 1-1,5-1-87,0 1-1,-1-1 0,12-2 0,-16 1 45,13 0-95,3-2-4,0 1 0,1 2 1,-1 0-1,1 1 0,-1 1 0,26 5 0,-45-6 155,0-1 0,0 1 0,0-1 0,0 1 0,-1 0 0,1 0 0,0 0 0,0 0 0,-1 0 0,1 0 0,0 0 0,-1 1 0,1-1 0,-1 1-1,0-1 1,1 1 0,-1-1 0,0 1 0,0 0 0,0 0 0,1 2 0,-2-1 15,1-1 1,-1 0-1,0 0 0,0 1 1,0-1-1,-1 0 1,1 0-1,0 1 0,-1-1 1,1 0-1,-1 0 0,0 0 1,0 0-1,0 1 1,0-1-1,0 0 0,0-1 1,-1 1-1,-1 2 0,-10 11 131,-1-1 0,0-1-1,0-1 1,-1 0-1,-1 0 1,0-2-1,-1 0 1,0-1-1,-26 10 1,37-16-99,1-1 0,-1 0 0,0-1 0,0 0-1,0 0 1,-10 1 0,14-2-68,1 0-1,0 0 1,0 0 0,0 0-1,0-1 1,-1 1 0,1 0-1,0-1 1,0 1 0,0-1-1,0 1 1,0-1-1,0 0 1,0 1 0,0-1-1,0 0 1,0 1 0,0-1-1,1 0 1,-1 0-1,0 0 1,0 0 0,1 0-1,-1 0 1,1 0 0,-1 0-1,1 0 1,-1 0 0,1 0-1,0-1 1,-1 1-1,1 0 1,0 0 0,0 0-1,0 0 1,0-1 0,0 1-1,0 0 1,0 0 0,0 0-1,1-2 1,1-11-105,0 0 1,2 0 0,-1 0 0,9-19-1,15-32-336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4.447"/>
    </inkml:context>
    <inkml:brush xml:id="br0">
      <inkml:brushProperty name="width" value="0.05" units="cm"/>
      <inkml:brushProperty name="height" value="0.05" units="cm"/>
    </inkml:brush>
  </inkml:definitions>
  <inkml:trace contextRef="#ctx0" brushRef="#br0">78 279 14323,'-38'239'5811,"22"-161"-4248,-6 82 0,21-155-1520,1 1 0,0 0 0,0 0 0,0-1 1,3 10-1,-3-15-39,0 1-1,0-1 1,0 1 0,1 0 0,-1-1 0,0 1 0,0-1 0,1 1-1,-1-1 1,0 1 0,1-1 0,-1 1 0,1-1 0,-1 0 0,0 1-1,1-1 1,-1 1 0,1-1 0,-1 0 0,1 1 0,0-1 0,-1 0-1,1 0 1,0 0-1,0 0 0,1 0-1,-1 0 1,0 0 0,0 0-1,0-1 1,0 1 0,0-1 0,0 1-1,0 0 1,0-1 0,0 0-1,0 1 1,0-1 0,0 0-1,-1 1 1,3-3 0,3-3-1,0-1 0,0 0 0,0 0 0,-1-1 0,0 0 0,7-16 0,20-56-108,-25 62 74,16-52-303,-22 111 107,-2-32 208,1 5 4,0 0 0,0 0 0,1 0 0,3 14 0,-3-25 19,-1-1 0,1 1-1,-1-1 1,1 0 0,0 1 0,0-1 0,0 0 0,0 0 0,0 0 0,0 1-1,1-1 1,-1 0 0,1-1 0,-1 1 0,1 0 0,0 0 0,0-1 0,0 1 0,0-1-1,0 1 1,0-1 0,0 0 0,0 0 0,0 0 0,1 0 0,-1 0 0,0-1 0,1 1-1,-1-1 1,5 1 0,1-2 7,1 0 0,-1 0 0,1-1-1,-1-1 1,1 1 0,-1-1 0,0 0 0,0-1-1,0 0 1,-1 0 0,0-1 0,14-10 0,5-7-85,44-47 0,-53 51-33,-1 0 0,-1-1 0,-1 0 1,-1-1-1,0-1 0,-2 0 1,10-26-1,-14 22-125,-7 25 228,0 0 1,0-1-1,0 1 1,0 0 0,0 0-1,1 0 1,-1-1-1,0 1 1,0 0-1,0 0 1,0-1 0,0 1-1,0 0 1,0 0-1,0 0 1,0-1-1,0 1 1,-1 0 0,1 0-1,0-1 1,0 1-1,0 0 1,0 0-1,0 0 1,0-1 0,0 1-1,0 0 1,-1 0-1,1 0 1,0 0 0,0-1-1,0 1 1,0 0-1,-1 0 1,1 0-1,0 0 1,0 0 0,0 0-1,-1 0 1,1-1-1,0 1 1,0 0-1,0 0 1,-1 0 0,1 0-1,0 0 1,-10 7-70,-2 7 158,0 0-1,2 1 0,-16 27 1,-23 55 643,38-73-495,5-12-118,-3 6 162,0 1 0,1 0 0,1 1 0,-5 22 1,12-40-254,-1-1 0,1 1 0,0 0 0,-1-1 0,1 1 1,0-1-1,0 1 0,0 0 0,0-1 0,1 1 0,-1-1 1,0 1-1,1-1 0,-1 1 0,1-1 0,-1 1 0,1-1 1,0 1-1,-1-1 0,1 0 0,0 1 0,0-1 0,0 0 1,0 0-1,0 1 0,0-1 0,1 0 0,-1 0 0,0 0 1,0 0-1,1-1 0,-1 1 0,1 0 0,-1-1 0,1 1 1,-1-1-1,1 1 0,-1-1 0,1 1 0,-1-1 0,1 0 1,0 0-1,-1 0 0,1 0 0,1 0 0,7-1-4,0 0 0,0 0 0,0-1 0,0-1 0,15-5-1,-2-1-106,-2-2 0,1 0-1,-2-1 1,1-1-1,-2-1 1,0-1-1,-1-1 1,0 0-1,-1-2 1,16-20-1,17-28-544,65-112 0,-103 158 548,14-22-90,-6 12 29,-2-1 1,28-64-1,-46 95 148,0-1 0,1 0 0,-1 0 0,0 0 0,0 1-1,0-1 1,1 0 0,-1 0 0,0 0 0,0 0 0,0 1 0,0-1 0,0 0 0,-1 0 0,1 0 0,0 0 0,-1 0 0,1 0 0,0 1 0,0 0 1,-1-1-1,1 1 0,0 0 1,-1 0-1,1-1 0,0 1 1,-1 0-1,1 0 0,0 0 1,-1 0-1,1-1 0,-1 1 1,1 0-1,0 0 0,-1 0 0,1 0 1,-1 0-1,1 0 0,0 0 1,-1 0-1,1 0 0,-1 0 1,-24 10 95,15-3-45,0 1 0,1 0 1,0 0-1,0 1 1,1 0-1,-14 20 1,2 1 163,-17 36 0,25-43-77,1 1-1,1 0 1,1 1 0,1 0 0,1 0-1,1 0 1,1 1 0,2 0 0,0 0 0,2 43-1,2-63-116,-1-1-1,1 0 0,0 1 0,0-1 1,0 0-1,1 0 0,0 0 0,0 0 1,0 0-1,0 0 0,1-1 0,0 1 1,0-1-1,0 0 0,1 0 0,-1 0 1,1 0-1,0 0 0,5 2 1,-5-3-18,1-1 0,-1 0 0,1 0 0,0 0 1,0-1-1,0 1 0,0-1 0,0 0 0,0-1 1,0 1-1,0-1 0,0 0 0,1-1 1,-1 1-1,0-1 0,0 0 0,0 0 0,0 0 1,9-5-1,3-1 5,0-1 0,-1-1 0,0-1 0,0 0 0,-1-1 0,-1-1-1,0 0 1,24-26 0,1-11 15,44-66 0,-43 54-72,-2-2 1,-3-1-1,28-76 1,-58 129 21,-4 9 17,0 0 0,0 0 0,0 1 0,0-1 0,0 0 0,-1 0 0,1 0 0,0 0 0,-1 0 0,0 0 1,0-1-1,1 1 0,-1 0 0,0 0 0,-1 0 0,1-3 0,0 5 6,-1 0 0,1-1 0,0 1 1,0 0-1,0 0 0,-1-1 0,1 1 0,0 0 0,0 0 0,0 0 0,-1 0 1,1-1-1,0 1 0,0 0 0,-1 0 0,1 0 0,0 0 0,-1 0 0,1 0 1,0 0-1,0 0 0,-1 0 0,1 0 0,0 0 0,-1 0 0,1 0 0,0 0 1,0 0-1,-1 0 0,1 0 0,0 0 0,-1 0 0,1 0 0,0 0 0,0 0 1,-1 1-1,1-1 0,0 0 0,0 0 0,-1 0 0,1 0 0,0 1 0,0-1 1,-14 11-12,13-9 7,-14 14-9,1 0 0,0 2 0,1-1 0,-19 38 0,-31 83 74,62-137-58,-16 41 126,-17 63 0,31-94-93,1 0 1,0 0-1,0 1 1,1-1-1,0 1 1,1-1 0,1 1-1,0-1 1,0 1-1,1-1 1,4 14-1,-5-23-23,0 1-1,0-1 1,0 0 0,0 0-1,0 0 1,0 0-1,1 0 1,-1 0 0,1 0-1,-1-1 1,1 1-1,0 0 1,-1-1 0,1 1-1,0-1 1,0 0-1,4 2 1,-4-2 0,1 0-1,0-1 1,-1 1-1,1-1 1,0 0-1,-1 0 1,1 0 0,0 0-1,0 0 1,-1-1-1,1 1 1,-1-1 0,1 1-1,0-1 1,-1 0-1,5-2 1,4-3 6,1-1 0,-1 0 0,0 0-1,18-17 1,38-43 18,-57 56-26,41-47-14,80-117 0,22-75-219,-127 206 149,-23 36-38,-9 12 66,-3 7 30,0 0 0,1 1 0,1 0 1,0 0-1,0 1 0,2 0 1,-6 15-1,4-10 7,-13 31-2,2 1 1,-19 90 0,33-123 19,1 1 1,1 0 0,1 0 0,0 1-1,2-1 1,0 0 0,0 0-1,2 0 1,0 0 0,2 0 0,10 30-1,-10-39 3,0 1 0,0-1 0,11 15-1,-14-22-8,-1 0 0,1 0-1,0 0 1,0 0-1,-1 0 1,2 0-1,-1-1 1,0 1 0,0 0-1,0-1 1,1 0-1,-1 0 1,1 0-1,-1 0 1,1 0 0,-1 0-1,1-1 1,-1 1-1,5 0 1,-7-1-2,1 0 0,-1 0 0,1 0 0,-1 0 0,1 0 0,-1-1 0,0 1 0,1 0 0,-1 0 0,1 0 0,-1 0 0,1 0 0,-1-1 0,0 1 0,1 0 0,-1 0 0,0-1 0,1 1 0,-1 0 0,0-1 0,1 1 0,-1 0 0,0-1 1,0 1-1,1-1 0,-1 1 0,0 0 0,0-1 0,0 0 0,-1-14-51,-14-17-130,-15-6-144,-1 2 0,-59-55 1,4 5 449,75 70 10,10 16-125,1-1 0,0 1-1,0 0 1,0-1 0,0 1 0,0 0 0,0-1 0,0 1 0,0 0 0,0-1 0,0 1 0,0 0 0,0-1 0,0 1 0,0 0 0,0-1-1,0 1 1,0 0 0,0-1 0,0 1 0,0 0 0,1-1 0,-1 1 0,0 0 0,0-1 0,1 1 0,1-1 21,0 0 0,0 0 1,0 0-1,0 1 0,0-1 0,0 1 1,0-1-1,0 1 0,1 0 0,-1 0 1,0 0-1,4 0 0,194-13-816,-136 5 607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5.251"/>
    </inkml:context>
    <inkml:brush xml:id="br0">
      <inkml:brushProperty name="width" value="0.05" units="cm"/>
      <inkml:brushProperty name="height" value="0.05" units="cm"/>
    </inkml:brush>
  </inkml:definitions>
  <inkml:trace contextRef="#ctx0" brushRef="#br0">23 673 15523,'-4'7'506,"2"-4"-281,0 0-1,0 0 1,0 1 0,0-1 0,0 1-1,1-1 1,0 1 0,-1 0 0,1-1-1,1 1 1,-1 0 0,0 6 0,1-10-174,0 0 1,0 1-1,1-1 1,-1 0-1,0 0 1,0 1-1,0-1 1,1 0-1,-1 0 1,0 0-1,0 1 0,0-1 1,1 0-1,-1 0 1,0 0-1,0 0 1,1 0-1,-1 1 1,0-1-1,0 0 1,1 0-1,-1 0 1,0 0-1,1 0 1,-1 0-1,0 0 1,1 0-1,-1 0 1,0 0-1,0 0 1,1 0-1,-1 0 1,0 0-1,1 0 1,-1 0-1,0 0 1,1-1-1,13-6 965,5-8-382,-1-2-1,0 0 0,17-23 0,-10 12-270,41-48-18,-4-2 1,-4-3 0,-3-3-1,67-137 1,-117 213-351,-1-1-1,0 1 1,-1-1 0,0 0-1,4-16 1,-9 23 0,-2 7-1,-5 7-2,1 1-1,1 1 0,0-1 0,1 1 1,1 0-1,-5 17 0,1-2-6,-57 180 95,-63 350 0,124-533-64,1-3 19,0 0 0,1 0-1,1-1 1,2 45 0,3-61-41,-1-13-162,1-13-380,3-162-2796,-3 140 2581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6:28:39.436"/>
    </inkml:context>
    <inkml:brush xml:id="br0">
      <inkml:brushProperty name="width" value="0.025" units="cm"/>
      <inkml:brushProperty name="height" value="0.025" units="cm"/>
    </inkml:brush>
  </inkml:definitions>
  <inkml:trace contextRef="#ctx0" brushRef="#br0">0 0 13261,'0'0'2626,"10"8"-1564,4 4-699,0 1 0,-1 1 0,-1 0 0,0 1 0,17 28 0,12 28 48,-10-14-347,3-2 0,2 0 0,2-3 1,48 51-1,-77-93-67,1-1 0,1 0 0,-1-1-1,1 1 1,1-2 0,0 0 0,0 0 0,14 4 0,-19-8-578,0-1 0,1 0 1,-1-1-1,1 0 0,13 0 0,-20-1 315,-1 0 180,0 0-1,0 0 1,0 0 0,0 0-1,1 1 1,-1-1 0,0 0 0,0 0-1,0 0 1,0 0 0,1 0-1,-1 0 1,0-1 0,0 1-1,0 0 1,0 0 0,1 0 0,-1 0-1,0 0 1,0 0 0,0 0-1,0 0 1,0 0 0,0 0-1,1 0 1,-1 0 0,0-1 0,0 1-1,0 0 1,0 0 0,0 0-1,0 0 1,0 0 0,0 0-1,1-1 1,-1 1 0,0 0 0,0 0-1,0 0 1,0 0 0,0-1-1,0 1 1,0 0 0,0 0-1,0 0 1,0 0 0,0-1 0,0 1-1,0-6-4205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0.329"/>
    </inkml:context>
    <inkml:brush xml:id="br0">
      <inkml:brushProperty name="width" value="0.05" units="cm"/>
      <inkml:brushProperty name="height" value="0.05" units="cm"/>
    </inkml:brush>
  </inkml:definitions>
  <inkml:trace contextRef="#ctx0" brushRef="#br0">112 1 16724,'-7'3'5894,"-3"3"-5363,1 0 0,-17 12 1,17-9-397,1 0 0,-12 16 0,17-21-99,0 0 0,1 0 0,-1 0 0,1 1 0,0-1 0,1 1 0,-1-1 0,1 1 0,-2 8 0,3-12-30,0 0 0,0-1 0,0 1 0,0 0-1,0 0 1,0 0 0,0 0 0,0-1-1,0 1 1,0 0 0,0 0 0,0 0 0,0-1-1,1 1 1,-1 0 0,0 0 0,1-1 0,-1 1-1,1 0 1,-1 0 0,0-1 0,1 1 0,0 0-1,-1-1 1,1 1 0,-1-1 0,1 1 0,0-1-1,-1 1 1,1-1 0,0 0 0,-1 1 0,1-1-1,0 0 1,0 1 0,0-1 0,-1 0 0,1 0-1,0 0 1,0 1 0,0-1 0,-1 0 0,1 0-1,0 0 1,0-1 0,0 1 0,0 0-1,-1 0 1,1 0 0,0-1 0,0 1 0,-1 0-1,2-1 1,4-1 12,0 0 0,0-1 0,-1 0 0,1 0 0,9-6-1,-3-1 30,0-1 0,-1 0 0,0 0 0,-1-1 0,0-1 0,-1 0 0,0 0 0,8-18 0,-23 43-22,0 0-1,0 0 0,2 0 1,-1 1-1,1 0 0,1 0 1,-3 21-1,6-33-24,0 0 1,0 0-1,0 0 1,0 0-1,0 0 0,0 0 1,0 0-1,0 0 1,1 0-1,-1 0 0,0 0 1,0 0-1,1 0 1,-1-1-1,1 1 0,-1 0 1,1 0-1,-1 0 1,1 0-1,-1-1 1,1 1-1,0 0 0,-1-1 1,2 2-1,0-2 1,-1 1 0,0-1 0,1 0 0,-1 1 0,0-1 0,1 0 0,-1 0 0,0 0 0,1 0 0,-1 0 0,1 0 0,-1 0 0,0-1 0,1 1 0,0-1 0,7-2 11,0-1-1,-1 0 1,15-9 0,-22 12-10,40-26 55,-28 17-63,0 1-1,1 0 0,1 1 0,-1 1 1,26-10-1,-39 17 2,1-1-1,-1 1 1,0 0-1,1-1 1,-1 1 0,1 0-1,-1 0 1,0 0-1,1 0 1,-1 0 0,1 0-1,-1 0 1,1 1-1,-1-1 1,0 0 0,1 1-1,-1-1 1,0 1-1,1 0 1,-1-1 0,0 1-1,0 0 1,0 0-1,1 0 1,-1 0 0,0 0-1,0 0 1,0 0-1,-1 0 1,1 0 0,0 0-1,0 0 1,0 1-1,-1-1 1,2 2 0,0 6-22,0-1 0,0 1 1,0-1-1,-1 1 0,0 9 0,5 23 19,-6-40 13,0 0 1,1 0-1,-1 0 0,1 0 0,-1-1 0,1 1 0,-1 0 1,1 0-1,0 0 0,-1-1 0,1 1 0,0 0 1,0-1-1,-1 1 0,1-1 0,0 1 0,0-1 0,0 1 1,0-1-1,0 0 0,0 1 0,0-1 0,0 0 1,0 0-1,-1 1 0,1-1 0,0 0 0,0 0 0,0 0 1,0 0-1,0 0 0,0-1 0,0 1 0,0 0 1,0 0-1,0-1 0,0 1 0,0 0 0,1-1 0,5-3 31,0 1 0,0-1-1,0 0 1,6-6-1,-3 3 2,12-8 38,-9 6-45,0 0-1,0 1 0,1 0 0,0 1 0,1 0 1,-1 2-1,17-5 0,-28 9-32,0 1 1,0 0-1,0 0 1,0 0-1,0 1 1,0-1-1,0 1 1,0-1-1,0 1 1,0 0-1,0 0 1,0 0-1,0 1 1,-1-1-1,1 1 1,0-1-1,-1 1 1,1 0-1,-1 0 1,0 0-1,0 0 0,0 0 1,0 1-1,3 3 1,-3-3 2,0 0 0,0 0 0,1-1 0,-1 1 0,1-1 0,-1 0 0,1 1-1,0-1 1,0-1 0,0 1 0,0 0 0,0-1 0,1 1 0,-1-1 0,0 0 0,1 0 0,6 0 0,0-2 4,1-1 1,0 0 0,-1 0-1,1-1 1,-1-1-1,0 0 1,0 0-1,0-1 1,10-7-1,15-6-2,-23 12 4,0 1 1,1 0-1,-1 1 1,1 0 0,23-3-1,-33 7-5,1-1 0,-1 1 0,1 0 0,-1 0 0,1 1 1,-1-1-1,1 1 0,-1 0 0,1-1 0,-1 2 0,0-1 0,0 0 0,1 1 0,-1-1 0,0 1 0,0 0 0,0 0 0,-1 0 0,1 1 0,0-1 0,-1 0 0,1 1 0,-1 0 1,0 0-1,0 0 0,3 5 0,5 20-1362,-11-32 1129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5.689"/>
    </inkml:context>
    <inkml:brush xml:id="br0">
      <inkml:brushProperty name="width" value="0.05" units="cm"/>
      <inkml:brushProperty name="height" value="0.05" units="cm"/>
    </inkml:brush>
  </inkml:definitions>
  <inkml:trace contextRef="#ctx0" brushRef="#br0">1 371 13379,'23'-3'817,"0"-1"0,1-1 0,-2-1 1,1-1-1,-1-1 0,0-1 0,0 0 0,-1-2 1,26-18-1,-23 13-659,0-2-1,-2-1 1,0-1 0,-1 0 0,-1-2 0,35-48-1,-51 64-139,1 0-1,-1 0 0,0-1 0,-1 0 1,1 0-1,-1 0 0,-1 0 0,1-1 0,2-12 1,-5 19-13,0 1 1,0-1-1,0 1 1,0 0-1,0-1 1,0 1-1,0-1 1,0 1 0,0 0-1,0-1 1,0 1-1,0-1 1,0 1-1,0 0 1,0-1 0,0 1-1,0 0 1,0-1-1,-1 1 1,1 0-1,0-1 1,0 1-1,0 0 1,-1-1 0,1 1-1,0 0 1,0-1-1,-1 1 1,1 0-1,0 0 1,-1-1 0,1 1-1,0 0 1,-1 0-1,1 0 1,0-1-1,-1 1 1,1 0-1,-1 0 1,1 0 0,0 0-1,-1 0 1,1 0-1,0 0 1,-1 0-1,1 0 1,-1 0 0,0 0-1,-1 1 25,0-1 0,-1 1 1,1 0-1,0 0 0,0 0 0,0 0 0,0 1 0,-3 1 1,-9 9 134,0 1 0,1 0 1,0 1-1,1 1 0,-17 26 1,11-11 82,1 0 1,-15 39-1,29-61-200,0 1 0,0-1-1,1 1 1,-1-1 0,2 1-1,-2 14 1,3-22-56,0 0 0,0 0-1,0 0 1,0-1 0,0 1 0,0 0 0,0 0 0,0 0 0,1 0-1,-1 0 1,0-1 0,0 1 0,1 0 0,-1 0 0,1 0 0,-1-1 0,1 1-1,-1 0 1,1 0 0,-1-1 0,1 1 0,-1-1 0,1 1 0,0 0-1,-1-1 1,1 1 0,0-1 0,1 1 0,0-1-27,0 1 1,0-1-1,-1 0 0,1-1 0,0 1 1,0 0-1,-1 0 0,1-1 1,0 1-1,-1-1 0,1 1 0,0-1 1,2-1-1,5-3 68,1-1-1,-1-1 1,13-10 0,66-69-90,-39 38-125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6.094"/>
    </inkml:context>
    <inkml:brush xml:id="br0">
      <inkml:brushProperty name="width" value="0.05" units="cm"/>
      <inkml:brushProperty name="height" value="0.05" units="cm"/>
    </inkml:brush>
  </inkml:definitions>
  <inkml:trace contextRef="#ctx0" brushRef="#br0">151 0 19132,'-48'55'2264,"23"-28"-1218,1 2 1,-23 35 0,46-63-1001,1 0 1,-1 0 0,0 0-1,1 0 1,-1 0-1,1 0 1,-1 0-1,1 0 1,0 0-1,-1 0 1,1 0 0,0 0-1,0 1 1,-1-1-1,1 0 1,1 2-1,-1-2-38,0-1-1,1 0 0,-1 0 0,0 1 0,1-1 1,-1 0-1,1 0 0,-1 0 0,0 0 1,1 1-1,-1-1 0,1 0 0,-1 0 0,1 0 1,-1 0-1,0 0 0,1 0 0,-1 0 0,1 0 1,-1 0-1,1 0 0,-1-1 0,0 1 1,1 0-1,-1 0 0,1 0 0,0-1 0,37-18-365,-38 19 354,121-67-2001,-104 59 1567,1 1 0,-1 0 0,2 1 0,-1 1 0,24-3 0,-39 7 372,1 1 1,-1-1 0,1 1 0,-1 0-1,1 0 1,-1 0 0,1 1-1,-1-1 1,0 1 0,1 0-1,-1 0 1,0 0 0,1 0 0,-1 1-1,0-1 1,0 1 0,0 0-1,0 0 1,0 0 0,4 4 0,-5-3 95,0 0 0,0 0 1,-1 0-1,0 0 0,1 0 1,-1 1-1,0-1 1,0 0-1,-1 1 0,1-1 1,-1 0-1,1 1 0,-1-1 1,0 1-1,-1-1 1,1 0-1,0 1 0,-1-1 1,0 1-1,0-1 1,-1 4-1,-5 10 345,0 0-1,-2 0 1,1-1 0,-2-1 0,0 1-1,-1-1 1,0-1 0,-2 0 0,1-1-1,-2 0 1,1-1 0,-28 18 0,34-25-288,0-1 0,0 0 1,0-1-1,-1 0 1,-8 3-1,15-5-130,-1-1-1,1 1 1,-1-1 0,1 0 0,0 1-1,-1-1 1,1 0 0,-1 0 0,1 0-1,-1 0 1,1 0 0,0-1 0,-1 1-1,1 0 1,-1 0 0,1-1 0,0 1-1,-1-1 1,1 0 0,0 1 0,0-1-1,-1 0 1,1 0 0,0 0 0,0 1-1,0-1 1,0 0 0,0-1-1,0 1 1,0 0 0,0 0 0,0 0-1,1 0 1,-1-1 0,1 1 0,-2-2-1,0-5-64,1-1-1,0 1 0,0-1 0,0 1 0,1 0 0,1-1 0,0-8 1,8-33-523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6.528"/>
    </inkml:context>
    <inkml:brush xml:id="br0">
      <inkml:brushProperty name="width" value="0.05" units="cm"/>
      <inkml:brushProperty name="height" value="0.05" units="cm"/>
    </inkml:brush>
  </inkml:definitions>
  <inkml:trace contextRef="#ctx0" brushRef="#br0">157 1 18684,'-11'40'799,"-3"12"573,-12 84 1,24-119-1282,1 1 1,0-1 0,2 1 0,0 0 0,1-1 0,0 1 0,2-1-1,10 32 1,12 7-610,3 11-3262,-41-87-1114,2 5 3967,-75-111-853,23 46 6888,50 60-2692,12 19-2340,0 1 1,0-1-1,0 1 0,0 0 1,0-1-1,0 1 0,0-1 1,0 1-1,0 0 0,0-1 1,0 1-1,0-1 0,1 1 0,-1 0 1,0-1-1,0 1 0,0-1 1,0 1-1,1 0 0,-1-1 1,0 1-1,0 0 0,1-1 0,-1 1 1,0 0-1,1 0 0,-1-1 1,4 0 79,-1-1 1,1 1 0,0 1 0,-1-1-1,1 1 1,-1-1 0,1 1-1,6 0 1,138 3-54,-79 1-195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7.151"/>
    </inkml:context>
    <inkml:brush xml:id="br0">
      <inkml:brushProperty name="width" value="0.05" units="cm"/>
      <inkml:brushProperty name="height" value="0.05" units="cm"/>
    </inkml:brush>
  </inkml:definitions>
  <inkml:trace contextRef="#ctx0" brushRef="#br0">245 238 11923,'0'-8'630,"0"0"0,-1 0 1,0 0-1,0 0 0,-1 1 1,0-1-1,-1 0 1,-3-9-1,5 15-476,0-1 0,-1 1 0,1 0 0,0 0 1,-1 0-1,1 0 0,-1 0 0,0 1 0,0-1 0,1 0 0,-1 1 1,0-1-1,-1 1 0,1 0 0,0 0 0,0 0 0,0 0 0,-1 0 0,1 0 1,0 0-1,-1 1 0,1-1 0,-1 1 0,1 0 0,-1-1 0,1 1 1,-1 1-1,1-1 0,-1 0 0,-2 1 0,-1 1-26,0 0 0,1 0 0,-1 0-1,1 1 1,-1 0 0,1 0 0,0 0 0,0 1 0,0-1-1,1 1 1,-1 1 0,-5 5 0,-1 4 21,0 0 1,-18 30-1,22-31-97,0 0-1,-9 26 1,14-33-44,0-1 0,1 0 0,0 1 0,0-1 0,0 1 0,1-1 0,0 1 0,0-1 0,0 1 0,2 7 0,-2-11-6,1-1 1,-1 0-1,0 1 1,1-1-1,0 0 1,-1 1-1,1-1 1,0 0-1,0 0 1,0 1-1,0-1 1,0 0-1,0 0 1,0 0-1,0 0 1,0 0-1,0-1 1,0 1-1,1 0 1,-1 0-1,0-1 1,1 1-1,-1-1 1,0 1-1,1-1 1,-1 1-1,1-1 1,-1 0 0,1 0-1,-1 0 1,1 0-1,-1 0 1,0 0-1,1 0 1,1-1-1,4 0 5,0-1 0,1 0 1,-1 0-1,-1-1 0,10-4 0,6-5 3,-1-1 0,-1-1 0,0 0 0,-1-2 1,-1 0-1,0-1 0,-2-1 0,16-21 0,2-6 78,-2-2 1,34-67-1,-58 95 95,-18 33-26,-4 17-43,1 1 0,2 0 0,2 0-1,-7 40 1,10-48-61,2-3-14,-18 91 198,21-100-204,0 0 1,0-1 0,1 1-1,1 0 1,0 0 0,0-1-1,5 17 1,-5-26-41,-1-1-1,0 1 1,1-1-1,-1 1 1,1 0 0,0-1-1,-1 1 1,1-1-1,0 1 1,0-1-1,0 0 1,0 1 0,0-1-1,0 0 1,1 0-1,-1 0 1,0 0-1,1 0 1,-1 0 0,0 0-1,1 0 1,-1 0-1,1-1 1,0 1 0,-1-1-1,1 1 1,-1-1-1,1 0 1,0 1-1,-1-1 1,1 0 0,0 0-1,-1 0 1,1 0-1,0 0 1,-1-1 0,1 1-1,2-1 1,2-1-154,0-1 0,0 0 1,0 0-1,0 0 1,0-1-1,-1 0 0,1 0 1,7-7-1,4-8-90,0-1 1,0 0-1,-2-1 0,19-35 0,-8 11-358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7.951"/>
    </inkml:context>
    <inkml:brush xml:id="br0">
      <inkml:brushProperty name="width" value="0.05" units="cm"/>
      <inkml:brushProperty name="height" value="0.05" units="cm"/>
    </inkml:brush>
  </inkml:definitions>
  <inkml:trace contextRef="#ctx0" brushRef="#br0">155 16 16556,'-6'11'1154,"0"0"0,0 0 0,-1-1 1,0 0-1,-13 12 0,20-22-1119,-1 0 0,1 0 0,0 1 0,0-1 0,0 0 1,-1 0-1,1 0 0,0 0 0,0 0 0,-1 0 0,1 1 0,0-1 0,0 0 0,0 0 0,0 0 0,-1 0 1,1 1-1,0-1 0,0 0 0,0 0 0,0 0 0,0 1 0,0-1 0,-1 0 0,1 0 0,0 1 0,0-1 1,0 0-1,0 0 0,0 1 0,0-1 0,0 0 0,0 0 0,0 1 0,0-1 0,0 0 0,0 0 0,0 1 0,0-1 1,1 0-1,-1 0 0,0 0 0,0 1 0,0-1 0,0 0 0,0 0 0,0 0 0,1 1 0,-1-1 0,0 0 1,0 0-1,0 0 0,1 1 0,-1-1 0,8 11 608,9 35-652,-7-13 7,-9-33 2,-1 1 1,0-1-1,0 1 0,0-1 1,1 0-1,-1 1 0,0-1 1,0 1-1,1-1 0,-1 0 1,0 1-1,1-1 0,-1 0 1,1 1-1,-1-1 0,0 0 1,1 0-1,-1 1 0,1-1 1,-1 0-1,0 0 0,1 0 1,-1 0-1,1 0 0,-1 0 1,1 1-1,-1-1 0,1 0 1,-1 0-1,2-1 0,15-6-2,12-17-13,-21 16-5,0 0 0,-1 0 1,0-1-1,0 0 0,-1-1 0,0 1 0,-1-1 0,0 0 0,0-1 0,3-10 1,-8 20 19,0 1 0,0-1 1,0 1-1,0-1 0,0 1 1,0-1-1,0 1 0,0-1 1,0 1-1,0-1 0,0 1 1,0-1-1,0 1 1,0-1-1,0 1 0,0-1 1,-1 1-1,1 0 0,0-1 1,0 1-1,-1-1 0,1 1 1,0 0-1,0-1 1,-1 1-1,1-1 0,0 1 1,-1 0-1,1 0 0,-1-1 1,1 1-1,0 0 0,-1 0 1,1-1-1,-1 1 1,-19-1-4,10 3 6,0 0 0,0 0 0,0 0-1,0 1 1,0 1 0,1 0 0,-1 0 0,1 1 0,0 0-1,1 1 1,-1 0 0,-14 12 0,11-6 31,1 0 0,0 0 0,1 1 0,1 0-1,0 1 1,0 0 0,-9 22 0,16-30-21,0-1 0,0 0 0,0 0 0,0 1 0,1-1-1,0 1 1,0-1 0,1 1 0,0-1 0,0 8 0,0-13-12,0 1 0,1 0 0,-1 0 0,0-1 0,0 1 0,1 0 1,-1-1-1,1 1 0,-1 0 0,0-1 0,1 1 0,-1-1 0,1 1 0,0-1 1,-1 1-1,1-1 0,-1 1 0,1-1 0,0 1 0,-1-1 0,1 0 0,0 1 1,0-1-1,-1 0 0,1 0 0,0 1 0,0-1 0,-1 0 0,1 0 0,0 0 1,0 0-1,-1 0 0,1 0 0,0 0 0,0 0 0,-1-1 0,1 1 0,0 0 1,0 0-1,-1-1 0,2 1 0,32-15 26,-13 1-57,0-1 0,-1 0 0,-1-2-1,-1-1 1,0 0 0,-1-1 0,-1-1-1,26-43 1,-36 54 19,-1 0 0,0 0-1,0 0 1,-1-1 0,-1 1-1,0-1 1,4-17 0,-7 27 11,0 0 1,0 0 0,0 0 0,0 0 0,0 0-1,0 0 1,0 0 0,0 0 0,0 0 0,0 1 0,0-1-1,-1 0 1,1 0 0,0 0 0,0 0 0,0 0-1,0 0 1,0 0 0,0 0 0,0 0 0,0 0 0,0 0-1,0 0 1,0 0 0,0 0 0,0 0 0,0 0-1,0 0 1,0 0 0,0 0 0,-1 0 0,1 0 0,0 0-1,0 0 1,0 0 0,0 0 0,0 0 0,0 0-1,0 0 1,0 0 0,0 0 0,0-1 0,0 1 0,0 0-1,0 0 1,0 0 0,0 0 0,0 0 0,0 0-1,0 0 1,0 0 0,0 0 0,0 0 0,0 0 0,0 0-1,0 0 1,0 0 0,-1 0 0,-5 8 14,-6 10 4,2 4 49,1 0-1,2 1 0,0 0 0,1 1 1,1-1-1,2 1 0,0 0 0,1 38 1,2-60-65,0 1 0,0-1 0,1 1 1,-1-1-1,1 1 0,0-1 0,-1 0 0,1 1 1,0-1-1,0 0 0,1 0 0,-1 0 1,2 3-1,-2-4-14,0 0 1,0 0 0,0-1-1,0 1 1,0 0-1,0-1 1,0 1 0,0-1-1,0 1 1,0-1-1,0 1 1,0-1-1,1 0 1,-1 0 0,0 1-1,0-1 1,0 0-1,1 0 1,-1 0 0,1 0-1,1-1 18,1 0-1,-1 0 0,0 0 1,0-1-1,0 1 0,0-1 1,0 0-1,0 1 1,-1-1-1,1 0 0,0-1 1,-1 1-1,0 0 1,0-1-1,1 0 0,-1 1 1,3-7-1,11-22-55,-1-5-19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8.357"/>
    </inkml:context>
    <inkml:brush xml:id="br0">
      <inkml:brushProperty name="width" value="0.05" units="cm"/>
      <inkml:brushProperty name="height" value="0.05" units="cm"/>
    </inkml:brush>
  </inkml:definitions>
  <inkml:trace contextRef="#ctx0" brushRef="#br0">19 1 18596,'-4'1'1816,"1"21"-1159,0 5-281,-1 10 1232,-1 3-688,5 5-552,0 1-352,5-6 1088,3-7-968,7-9 0,2-8 33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8.812"/>
    </inkml:context>
    <inkml:brush xml:id="br0">
      <inkml:brushProperty name="width" value="0.05" units="cm"/>
      <inkml:brushProperty name="height" value="0.05" units="cm"/>
    </inkml:brush>
  </inkml:definitions>
  <inkml:trace contextRef="#ctx0" brushRef="#br0">227 0 19396,'-27'12'1394,"-81"42"2155,94-46-3137,-1 1-1,2 0 1,-1 1-1,-22 23 0,36-33-408,0 0-1,1 0 0,-1 0 0,0 0 0,0 0 1,0 0-1,0 0 0,0 0 0,0 0 0,0 0 1,1 0-1,-1 0 0,0 0 0,0 0 1,0 0-1,0 0 0,0 0 0,0 0 0,0 1 1,0-1-1,0 0 0,0 0 0,0 0 0,0 0 1,1 0-1,-1 0 0,0 0 0,0 0 1,0 0-1,0 1 0,0-1 0,0 0 0,0 0 1,0 0-1,0 0 0,0 0 0,0 0 0,0 0 1,0 0-1,0 1 0,0-1 0,0 0 1,0 0-1,0 0 0,0 0 0,0 0 0,0 0 1,0 0-1,-1 0 0,1 1 0,0-1 0,0 0 1,0 0-1,0 0 0,0 0 0,0 0 1,0 0-1,0 0 0,0 0 0,0 0 0,0 0 1,-1 0-1,1 0 0,0 0 0,0 0 0,15-2-37,18-10-185,-32 12 215,0-1-7,70-23-485,-62 22 409,0 0 0,0 0 0,0 1 0,0 0 0,0 0 0,10 2 0,-17-1 73,-1 0-1,1 0 1,-1 0-1,1 0 0,-1 0 1,1 1-1,-1-1 1,1 1-1,-1-1 0,1 1 1,-1-1-1,0 1 1,1 0-1,-1 0 0,0 0 1,0 0-1,0 0 0,0 0 1,1 0-1,-1 0 1,-1 0-1,3 3 0,-2-2 13,-1 0-1,1 0 0,-1 0 0,0 0 0,0 0 0,0 0 0,0 0 1,0 0-1,0 0 0,0 0 0,0 0 0,-1 0 0,1 0 0,-2 4 0,-3 5 65,0-1-1,-1 1 0,0-1 0,-11 15 0,11-17-13,-7 10 117,0 0 1,-1-1 0,-2 0-1,-20 18 1,35-34-182,0 0 0,0 0 0,0 0 0,0 0 1,0-1-1,0 1 0,0 0 0,-1-1 0,1 1 0,0 0 1,0-1-1,0 0 0,-1 1 0,1-1 0,0 0 0,-1 1 1,1-1-1,0 0 0,-3 0 0,4-1-35,-1 1 0,1-1 0,-1 0 0,1 1 0,0-1 0,0 1 0,-1-1 0,1 0 0,0 0 0,0 1 0,-1-1 0,1 0 0,0 1 0,0-1 0,0 0 0,0 0 0,0 1 0,0-1 0,0 0 0,0 1 0,1-1 0,-1 0 0,0 1 0,1-2 0,1-7-301,1 0 0,0 0 0,9-15 0,13-15-220,7-3-223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9.227"/>
    </inkml:context>
    <inkml:brush xml:id="br0">
      <inkml:brushProperty name="width" value="0.05" units="cm"/>
      <inkml:brushProperty name="height" value="0.05" units="cm"/>
    </inkml:brush>
  </inkml:definitions>
  <inkml:trace contextRef="#ctx0" brushRef="#br0">95 2 14787,'0'-1'54,"1"1"-1,-1 0 0,0 0 1,0 0-1,0 0 1,0 0-1,0 0 0,0 0 1,0 0-1,1 0 1,-1 0-1,0 0 0,0 0 1,0 0-1,0 0 1,0 0-1,0 0 1,1 0-1,-1 0 0,0 0 1,0 0-1,0 0 1,0 0-1,0 0 0,0 0 1,1 0-1,-1 0 1,0 0-1,0 0 0,0 0 1,0 0-1,0 0 1,0 0-1,0 0 1,0 0-1,1 1 0,-1-1 1,0 0-1,0 0 1,0 0-1,0 0 0,0 0 1,0 0-1,0 0 1,0 0-1,0 1 0,0-1 1,0 0-1,0 0 1,0 0-1,0 0 1,0 0-1,0 0 0,0 1 1,0-1-1,-5 10 1904,-21 20 130,15-18-1208,6-6-580,-18 25 757,21-29-1010,1 0 0,0 0 0,0 0 1,0 0-1,0 0 0,1 0 0,-1 0 0,0 1 0,1-1 0,0 0 0,-1 0 1,1 0-1,0 1 0,0 1 0,1-3-51,-1 0 0,0 0 0,1 0-1,0 0 1,-1 0 0,1 0 0,0 0 0,-1-1 0,1 1 0,0 0-1,0 0 1,0-1 0,-1 1 0,1 0 0,0-1 0,0 1 0,0-1 0,0 0-1,0 1 1,0-1 0,0 0 0,0 1 0,0-1 0,1 0 0,-1 0-1,0 0 1,2 0 0,34-1-436,-34 1 399,60-14-805,-50 10 620,-1 1-1,1 1 0,-1-1 1,1 2-1,15 0 1,-27 1 225,-1 0 1,0 0 0,0 0-1,1 0 1,-1 0 0,0 0-1,0 0 1,1 0-1,-1 0 1,0 0 0,0 0-1,1 0 1,-1 0 0,0 0-1,0 1 1,1-1 0,-1 0-1,0 0 1,0 0-1,0 1 1,0-1 0,1 0-1,-1 0 1,0 0 0,0 1-1,0-1 1,0 0 0,0 0-1,1 1 1,-1-1-1,0 0 1,0 0 0,0 1-1,0-1 1,0 0 0,0 0-1,0 1 1,0-1 0,0 0-1,0 0 1,0 1 0,0-1-1,0 0 1,0 0-1,-1 1 1,1-1 0,0 0-1,0 0 1,0 1 0,0-1-1,0 0 1,0 0 0,-1 0-1,1 1 1,0-1-1,0 0 1,0 0 0,-1 1-1,-12 14 148,-7 4-334,0 0-1,-2-2 1,0 0 0,-47 25-1,66-40 133,0 0-1,0-1 0,-1 1 0,1-1 0,-1 0 0,0 0 0,1 0 0,-1-1 0,1 1 0,-1-1 0,0 0 0,0 0 0,-6-1 0,-11-6-430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9.990"/>
    </inkml:context>
    <inkml:brush xml:id="br0">
      <inkml:brushProperty name="width" value="0.05" units="cm"/>
      <inkml:brushProperty name="height" value="0.05" units="cm"/>
    </inkml:brush>
  </inkml:definitions>
  <inkml:trace contextRef="#ctx0" brushRef="#br0">31 11 18244,'7'-10'1688,"-4"10"-1136,-2 9-264,-2 12 833,-2 6-209,-1 16-456,-2 7-192,0 8-168,-1 1-104,3-5-280,2-4-192,1-8-432,0-8 736,1-21-152,-6-12-169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0.490"/>
    </inkml:context>
    <inkml:brush xml:id="br0">
      <inkml:brushProperty name="width" value="0.05" units="cm"/>
      <inkml:brushProperty name="height" value="0.05" units="cm"/>
    </inkml:brush>
  </inkml:definitions>
  <inkml:trace contextRef="#ctx0" brushRef="#br0">0 119 17820,'34'-14'826,"140"-53"1881,-144 58-2275,1 0-1,0 3 1,57-6 0,-82 11-392,0 1 1,0 0-1,0 0 1,0 1 0,0-1-1,0 2 1,0-1 0,10 4-1,-14-4-30,-1 0 0,1-1-1,0 1 1,-1 1-1,1-1 1,-1 0 0,1 0-1,-1 1 1,0-1 0,0 0-1,1 1 1,-1-1-1,0 1 1,0 0 0,0-1-1,-1 1 1,1 0 0,0 0-1,-1-1 1,1 1-1,-1 0 1,1 0 0,-1 0-1,0 0 1,0 0 0,0 0-1,0-1 1,0 1-1,0 0 1,-2 4 0,0 3 37,-1 0 1,0 0 0,0-1-1,-1 1 1,0-1 0,-1 1-1,0-1 1,0-1 0,-1 1-1,-11 11 1,-10 9 221,-37 28 1,54-48-205,-40 36 104,88-53-1300,-32 7 1035,-1 1 0,1 0 0,0 0 0,-1 0 0,1 1-1,0 0 1,0 0 0,-1 0 0,1 1 0,0 0-1,-1 0 1,1 0 0,8 4 0,-10-3 91,-1-1 0,0 1-1,1 0 1,-1 1 0,0-1 0,0 1 0,-1-1 0,1 1-1,-1 0 1,1 0 0,-1 0 0,0 0 0,0 0 0,0 1-1,0-1 1,-1 1 0,1-1 0,-1 1 0,0-1-1,0 1 1,0 7 0,0-1 133,0 1 1,-1 0-1,-1 0 0,0-1 0,0 1 1,-1 0-1,-1-1 0,0 0 0,0 1 1,-1-1-1,0 0 0,-7 12 0,2-6 174,-1 0-1,0-1 0,-1 0 1,-1-1-1,0 0 1,-20 16-1,25-24-175,0 0 1,0-1-1,-1 0 1,-11 5-1,17-9-153,-1 1 0,1-1 0,0 0 1,-1-1-1,1 1 0,-1 0 0,1-1 0,-1 1 0,1-1 0,-1 0 0,1 0 0,-1 0 0,1 0 0,-1 0 0,1-1 0,-1 1 0,1-1 0,-1 0 0,-4-1 0,6 0-100,0 1-1,0 0 0,-1 0 1,1-1-1,0 1 0,0-1 1,0 1-1,1-1 0,-1 1 1,0-1-1,1 0 0,-1 1 1,1-1-1,-1 0 0,1 0 1,0 1-1,-1-1 0,1 0 1,0 0-1,0 1 0,1-1 1,-1 0-1,0 0 0,0 1 1,1-1-1,-1 0 0,2-1 1,1-7-191,0 0 1,1 0 0,6-11 0,10-18-804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1.278"/>
    </inkml:context>
    <inkml:brush xml:id="br0">
      <inkml:brushProperty name="width" value="0.05" units="cm"/>
      <inkml:brushProperty name="height" value="0.05" units="cm"/>
    </inkml:brush>
  </inkml:definitions>
  <inkml:trace contextRef="#ctx0" brushRef="#br0">1 17 17852,'3'-4'465,"13"-9"1908,-11 15-1198,-2 11-119,-4 2-633,-1 0 0,-5 21 0,5-25-368,-1 0 0,2 0 0,-1 1 0,2-1 0,0 18 0,0-29-47,0 1-1,0-1 1,0 0 0,0 0-1,0 1 1,0-1 0,0 0 0,0 0-1,0 0 1,0 1 0,0-1-1,0 0 1,0 0 0,1 0 0,-1 1-1,0-1 1,0 0 0,0 0-1,0 0 1,0 1 0,1-1-1,-1 0 1,0 0 0,0 0 0,0 0-1,1 0 1,-1 0 0,0 1-1,0-1 1,0 0 0,1 0 0,-1 0-1,0 0 1,0 0 0,1 0-1,-1 0 1,0 0 0,0 0-1,0 0 1,1 0 0,-1 0 0,0 0-1,1 0 1,12-8 208,10-16 44,-22 22-234,22-25 238,-9 10-74,0 0-1,33-29 1,-46 46-191,0-1 1,-1 1-1,1-1 1,-1 1-1,1-1 1,0 1-1,-1-1 1,1 1-1,0 0 1,-1-1-1,1 1 1,0 0-1,0-1 1,0 1 0,-1 0-1,1 0 1,0 0-1,0 0 1,-1 0-1,1 0 1,0 0-1,0 0 1,0 0-1,-1 0 1,1 0-1,0 1 1,0-1-1,-1 0 1,1 0-1,0 1 1,0-1-1,-1 1 1,1-1 0,0 0-1,-1 1 1,1 0-1,-1-1 1,1 1-1,0-1 1,-1 1-1,1-1 1,-1 1-1,0 0 1,1 0-1,-1-1 1,0 1-1,1 0 1,-1-1-1,0 1 1,0 0-1,1 0 1,-1 1 0,2 7-11,0 1 0,0 0 1,0 16-1,-1-12 17,-1-11-4,1-1 0,-1 1 0,1 0 0,-1-1 0,1 1 0,0-1 0,0 0 0,0 1 0,0-1 0,1 0 0,-1 1 0,0-1 0,1 0 0,0 0 0,2 2 0,-3-3 12,1 0 0,-1 0 0,1 0 0,0-1 0,-1 1 0,1 0 0,0-1 0,-1 0 0,1 1 0,0-1 0,0 0 0,-1 0 0,1 0 0,0 0 0,0 0 0,0 0 0,-1-1 0,1 1 0,0 0 0,-1-1 0,1 0 0,0 1 0,2-3 0,8-3 108,-1-1 0,0 0 0,-1-1 0,0 0 0,0 0 0,16-19 0,-15 15 34,2 0-1,-1 1 1,16-11 0,-27 21-154,-1 1-1,1-1 1,-1 1 0,1 0 0,-1 0 0,0-1 0,1 1 0,-1 0 0,1 0 0,-1-1-1,1 1 1,-1 0 0,1 0 0,-1 0 0,1 0 0,0 0 0,-1 0 0,1 0 0,-1 0-1,1 0 1,-1 0 0,1 0 0,-1 0 0,1 0 0,-1 0 0,1 0 0,-1 1 0,1-1-1,-1 0 1,1 0 0,-1 1 0,1-1 0,-1 0 0,0 1 0,1-1 0,-1 0 0,1 1-1,-1-1 1,0 1 0,1-1 0,-1 0 0,0 1 0,0-1 0,1 1 0,-1-1 0,0 1 0,0-1-1,0 1 1,1-1 0,-1 1 0,0 1 0,3 33-48,-3-29 54,0 16-14,3 37-25,-3-55 33,1 0 0,-1 0 0,1-1 1,0 1-1,0 0 0,1-1 0,-1 1 0,1-1 0,0 1 0,0-1 0,0 0 0,3 4 0,-3-6-58,-1 1-1,1-1 0,-1-1 1,1 1-1,0 0 1,-1 0-1,1 0 0,0-1 1,-1 1-1,1-1 1,0 0-1,0 1 0,-1-1 1,1 0-1,0 0 0,0 0 1,0 0-1,-1 0 1,1-1-1,0 1 0,0 0 1,1-2-1,2 1-150,-1 0 0,0-1 1,0 0-1,0 0 0,0 0 0,0-1 0,6-4 1,0-3-340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1.019"/>
    </inkml:context>
    <inkml:brush xml:id="br0">
      <inkml:brushProperty name="width" value="0.05" units="cm"/>
      <inkml:brushProperty name="height" value="0.05" units="cm"/>
    </inkml:brush>
  </inkml:definitions>
  <inkml:trace contextRef="#ctx0" brushRef="#br0">68 59 13963,'4'2'172,"0"0"0,-1 1 1,0-1-1,1 1 0,-1 0 0,0 0 1,-1 0-1,1 1 0,0-1 0,-1 1 0,0-1 1,0 1-1,0 0 0,0 0 0,0 0 1,-1 0-1,0 0 0,0 0 0,0 0 0,0 0 1,-1 1-1,1-1 0,-1 0 0,0 0 1,-1 7-1,-2 9 378,-1 0 0,0-1 0,-1 0 1,-10 23-1,12-34-408,-9 23 653,-22 37-1,-2 6 498,71-139-259,85-258-684,-116 319-362,-2 12 6,0 10-5,-1-9 11,-1 7-10,1 1 0,1-1 0,1 0 0,8 31 0,-10-46 11,-1 1 0,0-1 0,1 1-1,0-1 1,-1 1 0,1-1-1,0 1 1,0-1 0,-1 0-1,1 1 1,0-1 0,0 0 0,1 0-1,-1 0 1,0 0 0,0 0-1,0 0 1,1 0 0,-1 0-1,1-1 1,-1 1 0,0 0 0,1-1-1,-1 1 1,4 0 0,-3-1 0,1-1 0,0 1 0,-1-1 0,1 1 0,0-1 0,-1 0 0,1 0 0,-1 0 0,1 0 1,-1 0-1,0-1 0,1 1 0,2-3 0,8-7-15,-1-1 1,0 0-1,16-22 1,-27 33 12,23-32-238,-1-1 1,28-57-1,-65 123 207,1 0-1,2 0 1,2 1 0,1 1-1,-5 42 1,12-70 70,-1 33 143,1-37-167,1-1 1,0 1 0,0-1 0,0 1-1,1-1 1,-1 1 0,0-1 0,0 0-1,1 1 1,-1-1 0,1 1-1,-1-1 1,1 0 0,0 1 0,0-1-1,-1 0 1,1 0 0,0 0 0,0 1-1,0-1 1,2 1 0,-2-2-26,0 0-1,0 0 1,1 0 0,-1 0 0,0 0 0,1 0-1,-1 0 1,0 0 0,0 0 0,1-1 0,-1 1 0,0 0-1,0-1 1,1 1 0,-1-1 0,0 0 0,0 1 0,0-1-1,0 0 1,0 0 0,0 1 0,0-1 0,0 0-1,1-2 1,24-26-811,-24 26 734,26-37-913,28-52-1,-26 40 331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1.458"/>
    </inkml:context>
    <inkml:brush xml:id="br0">
      <inkml:brushProperty name="width" value="0.05" units="cm"/>
      <inkml:brushProperty name="height" value="0.05" units="cm"/>
    </inkml:brush>
  </inkml:definitions>
  <inkml:trace contextRef="#ctx0" brushRef="#br0">154 0 13203,'-5'16'922,"-2"0"0,0-1 0,0 0 0,-13 18 0,-8 15 1400,14-19-1504,1 2-1,1-1 1,2 2 0,-13 60-1,20-73-703,1 0 1,0 0-1,2 0 0,0 0 0,1 0 1,1-1-1,0 1 0,2 0 0,10 34 0,-13-51-112,0 1 0,0-1 0,0 1 0,0-1 0,0 0 0,1 1 0,-1-1-1,1 0 1,0 0 0,4 4 0,-6-6-3,0 0 0,0 0 1,1 1-1,-1-1 0,0 0 0,1 0 1,-1 0-1,1 0 0,-1 0 0,0 0 0,1 0 1,-1 0-1,0 0 0,1 0 0,-1 0 0,0 0 1,1 0-1,-1 0 0,1 0 0,-1 0 1,0 0-1,1 0 0,-1 0 0,0 0 0,1-1 1,-1 1-1,0 0 0,1-1 0,0 0-4,0 0 0,0 0 0,0 0 0,0-1 0,0 1 0,-1-1 0,1 1 0,0 0 0,-1-1 0,1-2 0,4-13-77,-2 0-1,0 0 1,-1-1 0,-1 1-1,-2-31 1,-16-87-432,16 126 473,-7-28-101,8 34 129,-1 1 0,0 0 1,1 0-1,-1 0 0,0 0 1,0 0-1,-1 0 1,1 0-1,0 0 0,-1 1 1,1-1-1,-1 0 0,-2-1 1,4 2 11,0 1 0,-1 0 1,1 0-1,0 0 0,0 0 0,-1-1 1,1 1-1,0 0 0,-1 0 0,1 0 0,0 0 1,-1 0-1,1 0 0,0 0 0,-1 0 1,1 0-1,0 0 0,-1 0 0,1 0 1,0 0-1,0 0 0,-1 0 0,1 0 1,0 1-1,-1-1 0,1 0 0,0 0 1,0 0-1,-1 0 0,1 1 0,0-1 1,0 0-1,-1 0 0,1 0 0,0 1 1,0-1-1,-1 0 0,-5 17 1,2 17 49,4-32-41,0 1 1,1 0 0,-1 0 0,1 0-1,-1-1 1,1 1 0,0 0-1,0-1 1,0 1 0,0 0-1,0-1 1,1 1 0,-1-1-1,1 0 1,-1 0 0,1 1-1,0-1 1,0 0 0,0 0-1,0-1 1,0 1 0,1 0 0,-1-1-1,4 3 1,-2-3 10,0 0 0,0 1 0,0-1 0,1 0 0,-1-1 0,0 1 0,0-1 0,1 0 0,-1 0 0,0 0 0,1-1 0,-1 1 0,0-1 0,0 0 0,8-3 0,-1-1-60,-1 1 0,0-2 0,0 1 0,0-1 0,-1-1 0,15-12 0,-21 16 4,-1 1 1,1 0-1,0-1 1,-1 0-1,0 1 1,0-1-1,0 0 1,0 0-1,0-1 1,0 1-1,-1 0 1,1 0-1,-1-1 1,0 1-1,0-1 1,-1 1-1,1-1 1,-1 1-1,1-1 1,-1 0-1,0 1 1,-1-1-1,1 1 1,0-1-1,-2-4 1,-14-16-244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1.910"/>
    </inkml:context>
    <inkml:brush xml:id="br0">
      <inkml:brushProperty name="width" value="0.05" units="cm"/>
      <inkml:brushProperty name="height" value="0.05" units="cm"/>
    </inkml:brush>
  </inkml:definitions>
  <inkml:trace contextRef="#ctx0" brushRef="#br0">1 0 18044,'0'10'1792,"7"-3"-1136,4-4-264,10-3 857,0-1-553,3-5 936,1-1-1240,-4 7-48,-2 3-32</inkml:trace>
  <inkml:trace contextRef="#ctx0" brushRef="#br0" timeOffset="1">508 257 17844,'-3'23'1720,"3"5"-1152,0 1-256,0 4 961,0 1-545,0-2-600,2-2-432,-1-10-1665,1-6 1737,2-14-288,0-8-192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2.333"/>
    </inkml:context>
    <inkml:brush xml:id="br0">
      <inkml:brushProperty name="width" value="0.05" units="cm"/>
      <inkml:brushProperty name="height" value="0.05" units="cm"/>
    </inkml:brush>
  </inkml:definitions>
  <inkml:trace contextRef="#ctx0" brushRef="#br0">140 0 15683,'1'0'60,"-1"0"0,1 0 0,-1 0-1,0 0 1,1 0 0,-1 0 0,0 0-1,1 0 1,-1 0 0,0 1 0,1-1-1,-1 0 1,1 0 0,-1 0 0,0 0 0,1 0-1,-1 1 1,0-1 0,0 0 0,1 0-1,-1 1 1,0-1 0,0 0 0,1 0-1,-1 1 1,0-1 0,0 0 0,1 1-1,-1-1 1,0 0 0,0 1 0,0-1-1,0 0 1,0 1 0,0-1 0,0 0 0,1 1-1,-1-1 1,0 1 0,-7 20 1775,-17 17 13,12-25-1284,-24 22 0,27-27-470,0 1 0,0 0 1,1 0-1,0 0 0,0 1 1,-6 13-1,13-22-92,0 0-1,0 0 1,1 0-1,-1 0 0,1 1 1,-1-1-1,1 0 1,-1 0-1,1 1 1,0-1-1,0 0 1,-1 0-1,1 1 1,0-1-1,0 0 1,0 1-1,1-1 1,-1 0-1,0 1 1,0-1-1,1 0 1,-1 0-1,1 1 1,-1-1-1,1 0 1,-1 0-1,1 0 1,0 0-1,-1 0 1,1 0-1,0 0 1,0 0-1,0 0 1,0 0-1,0 0 1,0 0-1,0 0 1,0-1-1,0 1 1,0-1-1,1 1 1,-1-1-1,0 1 1,0-1-1,1 1 1,-1-1-1,0 0 1,2 0-1,9 2-51,0 0 0,1-1 0,-1-1 0,15 0 0,-15-1-21,39-2-280,-36 1 212,-1 1 0,0 0 0,0 1 0,0 0 0,1 1 0,-1 1 0,17 4 0,-29-5 141,0-1 1,-1 1-1,1 0 0,0 0 0,0 0 1,0 0-1,-1 0 0,1 0 0,-1 0 1,1 0-1,-1 1 0,1-1 1,-1 1-1,0-1 0,0 1 0,1-1 1,-1 1-1,0 0 0,0 0 0,-1-1 1,1 1-1,0 0 0,-1 0 1,1 0-1,-1 0 0,1 0 0,-1 0 1,0 0-1,0 0 0,0 0 0,0 0 1,0 0-1,-1 0 0,1 0 0,0 0 1,-1-1-1,1 1 0,-1 0 1,-2 3-1,0 4 146,-2 0 1,1 0 0,-1-1-1,-1 0 1,0 0-1,-12 13 1,7-8 42,-2-2 1,0 0-1,0 0 1,-1-2-1,-15 9 0,24-14-370,0-1 0,-1-1-1,0 1 1,1-1-1,-1 0 1,0 0-1,0-1 1,0 0 0,-1 0-1,1 0 1,0-1-1,0 0 1,0 0-1,-1 0 1,1-1 0,-11-3-1,14 3 127,0 0-1,0 0 1,1 0-1,-1-1 1,0 0-1,1 1 1,-1-1-1,1 0 1,-3-3-1,-18-29-742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2.831"/>
    </inkml:context>
    <inkml:brush xml:id="br0">
      <inkml:brushProperty name="width" value="0.05" units="cm"/>
      <inkml:brushProperty name="height" value="0.05" units="cm"/>
    </inkml:brush>
  </inkml:definitions>
  <inkml:trace contextRef="#ctx0" brushRef="#br0">84 0 17396,'-1'2'1469,"-14"33"602,-15 61-1,18-46-1383,2 0 0,-3 55 0,13-93-578,-2 3 40,1 0 0,2 15 1,-1-26-120,0-1 1,1 1 0,0-1 0,-1 0 0,1 1-1,0-1 1,0 0 0,1 0 0,-1 0 0,1 0-1,0 0 1,0 0 0,-1 0 0,5 3 0,-5-5-18,1 0 0,-1 1 0,1-1 0,-1 0 0,1 0 0,0-1 0,-1 1 0,1 0 0,0 0 0,0-1 0,0 0 0,0 1 0,-1-1 0,1 0 0,0 1 0,0-1 0,0 0 0,0-1 0,0 1 0,0 0 0,0 0 0,-1-1 0,1 1 0,3-2 0,4-2 11,0 0-1,-1-1 0,15-9 1,-19 11-10,73-56 41,-55 41-78,2 0 0,0 1 1,0 1-1,28-12 0,-51 27 19,0 1 0,0-1-1,0 1 1,1-1 0,-1 1 0,0-1-1,1 1 1,-1 0 0,0 0-1,1-1 1,-1 1 0,0 0-1,1 0 1,-1 1 0,0-1 0,1 0-1,-1 0 1,0 1 0,1-1-1,-1 0 1,0 1 0,2 0-1,-1 1 1,-1-1 0,0 0-1,0 1 1,0-1-1,0 1 1,-1-1 0,1 1-1,0 0 1,-1-1-1,1 1 1,-1 0 0,1-1-1,-1 1 1,0 0-1,0-1 1,0 1-1,0 0 1,0 2 0,-2 16-21,-1 1 1,-1-1 0,-1 0 0,-1-1-1,-15 37 1,5-14-593,10-26 465,3-11 105,2-5-84,0-15-57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3.391"/>
    </inkml:context>
    <inkml:brush xml:id="br0">
      <inkml:brushProperty name="width" value="0.05" units="cm"/>
      <inkml:brushProperty name="height" value="0.05" units="cm"/>
    </inkml:brush>
  </inkml:definitions>
  <inkml:trace contextRef="#ctx0" brushRef="#br0">231 8 16404,'1'0'76,"-1"0"0,0 0 0,0 0 0,0-1 0,0 1 0,0 0 0,0 0 0,1 0 0,-1-1 0,0 1 0,0 0 0,0 0 1,0 0-1,0-1 0,0 1 0,0 0 0,0 0 0,0-1 0,0 1 0,0 0 0,0 0 0,0 0 0,0-1 0,0 1 0,-1 0 1,1 0-1,0-1 0,0 1 0,0 0 0,0 0 0,0 0 0,0 0 0,0-1 0,-1 1 0,1 0 0,0 0 0,0 0 1,-1-1-1,-9 3 958,-14 10 548,9-1-1209,1 1-1,1 0 1,0 0-1,1 1 0,0 1 1,1 0-1,0 1 1,1 0-1,-10 23 0,8-14-299,2 0 0,0 1 0,2 1 1,1-1-1,-7 46 0,12-60-99,1 0 1,0 0 0,1 0 0,0 0 0,1 0 0,1 0-1,2 14 1,-3-22-55,0 0 1,0 1-1,1-1 0,-1 0 0,1 0 0,-1 0 0,1 0 1,0 0-1,0-1 0,0 1 0,1 0 0,-1-1 1,0 0-1,1 1 0,0-1 0,0 0 0,-1 0 0,1-1 1,0 1-1,0-1 0,1 1 0,-1-1 0,0 0 0,0 0 1,1 0-1,-1-1 0,4 1 0,4 0-64,-1-1 0,1-1 0,-1 1 0,1-2 0,-1 1 0,21-7 0,28-11-532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4.342"/>
    </inkml:context>
    <inkml:brush xml:id="br0">
      <inkml:brushProperty name="width" value="0.05" units="cm"/>
      <inkml:brushProperty name="height" value="0.05" units="cm"/>
    </inkml:brush>
  </inkml:definitions>
  <inkml:trace contextRef="#ctx0" brushRef="#br0">236 340 17036,'-31'13'1079,"1"1"1,-38 26-1,58-34-819,0 1 0,0 0 0,1 1 1,1 0-1,-1 1 0,1-1 0,1 2 0,-1-1 0,2 1 0,-7 11 1,12-18-203,-1 0 1,1 0 0,0 0 0,0 1-1,0-1 1,1 0 0,-1 1 0,1-1-1,-1 6 1,1-7-42,1-1-1,-1 1 1,0-1-1,1 0 1,-1 1-1,0-1 1,1 1-1,0-1 1,-1 0 0,1 0-1,0 1 1,0-1-1,0 0 1,-1 0-1,1 0 1,0 0-1,1 0 1,-1 0-1,0 0 1,0 0-1,0 0 1,0-1 0,1 1-1,-1 0 1,3 0-1,2 1 3,0-1-1,1 1 0,0-2 1,-1 1-1,1-1 1,0 0-1,-1 0 1,1 0-1,-1-1 0,1 0 1,0-1-1,-1 1 1,0-1-1,11-5 0,1-1 6,0-1-1,-1 0 0,29-21 1,-28 16-8,0-1 0,0-1 0,24-29 1,-36 39 18,-1-1 0,0 1 0,-1-1 0,1 0 0,-1 0 0,-1-1 0,1 1 0,-1-1-1,-1 1 1,1-1 0,-1 0 0,-1 0 0,2-16 0,-3 23-21,0 0-1,0 0 1,0-1 0,0 1-1,0 0 1,0 0-1,0 0 1,0-1 0,-1 1-1,1 0 1,0 0-1,-1 0 1,1 0-1,-1 0 1,1 0 0,-1 0-1,0 0 1,1 0-1,-1 0 1,0 0-1,0 0 1,1 0 0,-1 1-1,0-1 1,0 0-1,0 1 1,0-1-1,0 0 1,0 1 0,0-1-1,-1 1 1,1 0-1,0-1 1,0 1-1,-1 0 1,0 0 8,-1 0 0,1 0 0,0 1 0,0-1 0,0 1 0,0-1 0,0 1 0,0 0 0,0 0-1,0 0 1,0 0 0,1 0 0,-1 0 0,0 1 0,1-1 0,-1 1 0,0-1 0,-2 4 0,2-2-15,0 1 1,0-1 0,-1 1-1,2-1 1,-1 1 0,0 0-1,1-1 1,0 1-1,0 0 1,0 0 0,0 0-1,1 0 1,-1 0-1,1 0 1,1 7 0,-1-9-10,0 0 0,1 0 1,-1 0-1,1 0 1,-1 0-1,1-1 0,0 1 1,0 0-1,0 0 0,0-1 1,0 1-1,0-1 1,1 1-1,-1-1 0,0 1 1,1-1-1,-1 0 1,1 1-1,0-1 0,-1 0 1,1 0-1,0 0 1,0-1-1,-1 1 0,1 0 1,0-1-1,0 1 0,0-1 1,0 1-1,0-1 1,0 0-1,0 0 0,0 0 1,2 0-1,4-1-16,0 0 1,0 0-1,0-1 0,0 0 1,-1 0-1,1-1 0,-1 0 0,1 0 1,6-5-1,65-44-306,-64 42 245,30-23-309,-1-2-1,-2-1 1,-1-2 0,68-85-1,-105 118 331,-1-1-1,1 1 0,-1-1 0,4-8 0,-7 13 54,0 1 1,0 0-1,0-1 0,0 1 0,1-1 0,-1 1 0,0 0 1,0-1-1,0 1 0,0-1 0,0 1 0,0 0 0,0-1 0,0 1 1,0-1-1,0 1 0,0 0 0,0-1 0,0 1 0,-1-1 1,1 1-1,0 0 0,0-1 0,0 1 0,0-1 0,-1 1 1,1 0-1,0 0 0,-1-1 0,0 1 1,0 0-1,0 0 1,0 0-1,-1 0 1,1 0-1,0 0 1,0 0 0,0 0-1,0 1 1,0-1-1,0 0 1,-1 1-1,1-1 1,0 1-1,0-1 1,-1 2 0,-11 6 40,0 0 0,1 1 1,0 0-1,-17 18 0,-41 50 351,42-44-24,-37 57 0,57-77-261,0 1 1,0 1 0,2-1-1,0 1 1,0 0-1,2 0 1,-5 25 0,8-37-79,1 1 0,-1 0 0,1 0 0,0 0 0,1 0-1,-1 0 1,1 0 0,-1 0 0,1 0 0,3 7 0,-3-9-21,0 0 0,0 0-1,1 0 1,-1 0-1,1-1 1,-1 1 0,1 0-1,-1-1 1,1 1 0,0-1-1,0 1 1,0-1-1,0 0 1,0 0 0,0 0-1,0 0 1,0 0 0,0 0-1,0-1 1,4 1-1,2 0-38,0 0-1,1-1 0,-1-1 0,1 1 0,-1-1 0,0-1 0,1 1 0,-1-1 0,0-1 1,0 0-1,0 0 0,-1 0 0,12-8 0,8-5-158,-1-1-1,31-26 1,-43 31 115,0 0 0,0 0 0,-1-1 0,-1-1 0,0 0 0,-1-1 0,-1 0 1,17-31-1,-40 78 540,-9 35 0,20-56-398,-1 0 0,1-1 0,1 1-1,0 0 1,0 0 0,1 0 0,3 22 0,-2-31-51,-1 0 0,0 0-1,1 0 1,0 0 0,-1 0 0,1 0 0,0 0 0,0 0 0,0 0 0,0 0 0,0 0 0,1 0 0,-1-1 0,1 1 0,-1-1 0,1 1 0,-1-1-1,1 1 1,0-1 0,0 0 0,-1 0 0,1 0 0,0 0 0,0 0 0,0 0 0,0-1 0,0 1 0,1-1 0,-1 1 0,0-1 0,0 0 0,0 0-1,0 0 1,0 0 0,1 0 0,-1 0 0,0-1 0,4 0 0,5-2-5,1 0 0,-1-1 0,1-1-1,-1 1 1,15-11 0,49-33-281,-55 33 119,0 2 1,1 0-1,0 2 0,35-14 1,-55 24 133,1 0 0,0 1 1,0-1-1,0 1 1,0 0-1,0-1 1,0 1-1,0 0 0,0 0 1,0 0-1,0 1 1,0-1-1,0 0 0,0 1 1,3 1-1,-3-2 20,-1 1 0,0 0 0,0 0 0,1 0 0,-1 0-1,0 0 1,0 0 0,0 1 0,0-1 0,0 0 0,-1 0-1,1 1 1,0-1 0,0 0 0,-1 1 0,1 1 0,1 6 80,0 0 1,-1 1 0,-1-1-1,1 0 1,-2 16 0,0 3 221,1-27-280,0 0 0,0 0 0,0 0-1,0 0 1,0 0 0,1 0-1,-1 0 1,0 0 0,1 0 0,-1 0-1,0 0 1,1 0 0,-1 0 0,1 0-1,0 0 1,-1 0 0,1 0 0,0 0-1,-1-1 1,1 1 0,0 0 0,0 0-1,2 0 1,-2 0 1,1-1 0,-1 1 0,1-1 0,-1 0 0,1 0 1,0 0-1,-1 0 0,1 0 0,0 0 0,-1 0 0,1-1 0,-1 1 0,1 0 0,2-2 0,6-2 37,1-1-1,-1-1 0,16-11 1,-21 14-63,43-31-193,-29 20-46,0 0-1,0 1 0,1 1 0,1 1 1,0 1-1,24-8 0,-42 17 227,0 0 1,0 0-1,0 1 1,0-1-1,0 1 0,0-1 1,0 1-1,0 0 1,0 0-1,0 0 0,0 1 1,0-1-1,0 1 0,0 0 1,0-1-1,0 1 1,0 1-1,-1-1 0,1 0 1,0 1-1,0-1 1,-1 1-1,1 0 0,-1 0 1,0 0-1,0 0 0,0 0 1,1 0-1,-2 1 1,1-1-1,0 1 0,-1 0 1,1-1-1,-1 1 0,0 0 1,1 0-1,0 4 1,1 3 168,6 14 452,-8-23-584,-1-1 0,1 1 0,-1-1 1,1 1-1,-1-1 0,1 1 0,-1-1 1,1 1-1,-1-1 0,1 0 0,0 1 1,-1-1-1,1 0 0,0 1 0,-1-1 1,1 0-1,0 0 0,-1 0 0,1 0 1,0 1-1,-1-1 0,1 0 0,0 0 1,0 0-1,-1-1 0,1 1 0,0 0 0,-1 0 1,1 0-1,0 0 0,-1-1 0,1 1 1,0-1-1,10-5-386,-1-1-1,1 0 1,-2-1-1,1 0 1,-1 0 0,15-19-1,4-3-10,15-12-158,0-3-190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4.845"/>
    </inkml:context>
    <inkml:brush xml:id="br0">
      <inkml:brushProperty name="width" value="0.05" units="cm"/>
      <inkml:brushProperty name="height" value="0.05" units="cm"/>
    </inkml:brush>
  </inkml:definitions>
  <inkml:trace contextRef="#ctx0" brushRef="#br0">193 1 16251,'-34'35'1719,"-9"9"910,-49 65 1,88-105-2459,1 1 0,1-1-1,-1 1 1,0 0 0,1 0 0,0 0 0,-1 6-1,2-10-154,1 0-1,0 0 0,0 0 1,0 0-1,0 0 1,0 0-1,0 0 0,0 0 1,0 0-1,0 0 0,1-1 1,-1 1-1,0 0 0,1 0 1,-1 0-1,0 0 0,1 0 1,-1 0-1,1-1 0,0 1 1,-1 0-1,1 0 0,0-1 1,-1 1-1,1 0 0,0-1 1,0 1-1,-1-1 0,1 1 1,0-1-1,0 1 1,0-1-1,0 1 0,0-1 1,0 0-1,0 0 0,0 1 1,-1-1-1,1 0 0,0 0 1,0 0-1,0 0 0,2-1 1,12 1-353,0 0 0,0-1 1,0-1-1,0-1 0,0 0 0,14-6 1,-16 5-154,0 0 1,1 1 0,-1 0-1,1 2 1,-1-1-1,1 1 1,24 2 0,-36 0 457,0-1 1,0 0-1,0 1 1,0-1-1,0 1 1,0-1-1,0 1 1,0 0-1,0 0 1,-1 0-1,1 0 1,0 0-1,-1 0 1,1 0-1,-1 1 1,1-1-1,-1 1 1,0-1-1,1 1 1,1 3-1,-2-3 81,0 1 0,-1-1-1,1 1 1,-1 0 0,1-1 0,-1 1-1,0 0 1,0-1 0,0 1-1,0 0 1,0-1 0,-1 1-1,-1 4 1,-2 5 386,0 0-1,-1 0 1,-1 0-1,0 0 0,-9 12 1,0-3 534,0 0 1,-19 19-1,26-32-656,0 0 1,0 0-1,-1-1 0,0-1 0,0 0 0,0 0 0,-15 7 0,22-12-296,0 0-1,0-1 0,0 1 1,0 0-1,0-1 1,0 0-1,0 1 0,0-1 1,0 0-1,0 0 1,0 0-1,0 0 1,-4-1-1,5 1-65,0-1 0,0 1 0,0 0 1,1-1-1,-1 1 0,0-1 0,0 1 0,1-1 0,-1 0 1,0 1-1,1-1 0,-1 0 0,0 0 0,1 1 0,-1-1 1,1 0-1,0 0 0,-1 0 0,1 1 0,-1-1 0,1-2 1,-1-1-83,1 1 1,0-1-1,0 0 1,0 0 0,0 0-1,1 1 1,0-1-1,0 0 1,0 0 0,0 1-1,0-1 1,1 1 0,2-6-1,15-19-509,5 1-188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5.277"/>
    </inkml:context>
    <inkml:brush xml:id="br0">
      <inkml:brushProperty name="width" value="0.05" units="cm"/>
      <inkml:brushProperty name="height" value="0.05" units="cm"/>
    </inkml:brush>
  </inkml:definitions>
  <inkml:trace contextRef="#ctx0" brushRef="#br0">118 198 20724,'-13'23'1881,"-10"10"-1233,-1 2-288,2 1 872,2-1-263,10-7-785,5-5-360,7-18-889,10-8 273,5-18 496,3-8-224,2-7-256</inkml:trace>
  <inkml:trace contextRef="#ctx0" brushRef="#br0" timeOffset="1">198 1 19076,'-3'11'1352,"-7"8"-1192,2-1-376,1 2 688,2 1-167,3 0-321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5.681"/>
    </inkml:context>
    <inkml:brush xml:id="br0">
      <inkml:brushProperty name="width" value="0.05" units="cm"/>
      <inkml:brushProperty name="height" value="0.05" units="cm"/>
    </inkml:brush>
  </inkml:definitions>
  <inkml:trace contextRef="#ctx0" brushRef="#br0">136 17 19292,'-15'10'976,"0"0"0,1 1 0,-25 26 0,33-31-665,1 1 1,-1-1-1,1 1 0,1 0 1,-1 1-1,1-1 1,1 1-1,-1-1 1,1 1-1,-3 13 1,6-20-285,0 0 0,-1 0 0,1 0 0,0 0 0,0 0 0,0 0 0,0 0 0,0 0 0,0 1 0,0-1 0,0 0 1,0 0-1,1 0 0,-1 0 0,0 0 0,1 0 0,-1 0 0,0 0 0,1 0 0,0 0 0,-1 0 0,1 0 0,-1 0 0,1-1 0,0 1 0,0 0 1,0 0-1,-1-1 0,1 1 0,0 0 0,0-1 0,0 1 0,0-1 0,0 1 0,0-1 0,0 0 0,0 1 0,0-1 0,0 0 0,0 0 0,1 1 1,0-1-1,3 0-7,0 0 1,1-1-1,-1 1 1,0-1-1,0 0 1,0 0-1,-1 0 0,7-3 1,14-8-162,1-2 1,-2 0-1,0-1 1,-1-2-1,-1 0 1,0-2-1,36-39 1,-52 51 75,-3 5 36,-1 0 0,0-1 0,0 1 1,0-1-1,-1 1 0,1-1 0,-1 1 0,2-5 1,-4 5 24,-5 6 64,-7 10 88,8-7-88,1 0 0,0 1 0,0-1 0,1 1 0,0 0 0,0 0 0,1 0 0,0 1 0,-1 9 0,2-16-27,1 1 1,0 0-1,0-1 1,0 1-1,0 0 1,1-1-1,-1 1 1,1-1-1,-1 1 1,1-1-1,0 1 1,0-1-1,0 1 0,2 2 1,-1-3-13,-1-1 0,0 1 0,1-1 0,-1 0 0,1 0 0,0 0 1,-1 0-1,1 0 0,0 0 0,0-1 0,-1 1 0,1 0 0,0-1 0,0 0 0,0 1 0,0-1 0,0 0 0,0 0 0,0 0 1,0 0-1,0 0 0,2-1 0,26-4 136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1.714"/>
    </inkml:context>
    <inkml:brush xml:id="br0">
      <inkml:brushProperty name="width" value="0.05" units="cm"/>
      <inkml:brushProperty name="height" value="0.05" units="cm"/>
    </inkml:brush>
  </inkml:definitions>
  <inkml:trace contextRef="#ctx0" brushRef="#br0">16 39 19140,'-7'-19'2225,"1"6"-1521,3 6 1984,7 14-2776,1 4-992,0 0 888,3 9-232,2 3-160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7.292"/>
    </inkml:context>
    <inkml:brush xml:id="br0">
      <inkml:brushProperty name="width" value="0.05" units="cm"/>
      <inkml:brushProperty name="height" value="0.05" units="cm"/>
    </inkml:brush>
  </inkml:definitions>
  <inkml:trace contextRef="#ctx0" brushRef="#br0">80 332 16452,'-8'26'1039,"1"0"1,-5 39-1,1-9-66,-1 2-319,-17 91 766,29-147-1396,0 0 1,-1 0-1,1-1 1,0 1-1,0 0 1,0-1-1,0 1 1,1 0-1,-1-1 1,0 1-1,1 0 0,-1-1 1,2 3-1,-2-4-15,0 0-1,1 1 0,-1-1 1,0 0-1,1 0 0,-1 1 1,0-1-1,1 0 0,-1 0 1,1 0-1,-1 1 0,0-1 1,1 0-1,-1 0 0,1 0 0,-1 0 1,0 0-1,1 0 0,-1 0 1,1 0-1,-1 0 0,0 0 1,1 0-1,-1 0 0,1 0 1,-1-1-1,0 1 0,1 0 1,-1 0-1,0 0 0,1 0 1,0-1-1,3-2 9,0 0-1,0 0 1,0-1 0,-1 1-1,1-1 1,-1 0 0,4-5 0,73-122-365,-26 41-35,-36 66 195,-18 24 185,0 0 0,0-1 0,1 1 1,-1 0-1,0 0 0,0-1 0,1 1 1,-1 0-1,0 0 0,1-1 0,-1 1 0,0 0 1,1 0-1,-1 0 0,0 0 0,1 0 0,-1 0 1,1 0-1,-1 0 0,0 0 0,1 0 1,-1 0-1,0 0 0,1 0 0,-1 0 0,1 0 1,-1 0-1,0 0 0,1 0 0,-1 0 1,0 0-1,1 1 0,-1-1 0,0 0 0,1 0 1,-1 0-1,0 1 0,1-1 0,-1 0 0,0 0 1,0 1-1,1-1 0,-1 0 0,0 1 1,0-1-1,0 0 0,1 1 0,-1-1 0,0 0 1,0 1-1,0-1 0,0 0 0,0 1 1,0-1-1,0 1 0,0-1 0,0 0 0,0 1 1,0-1-1,0 0 0,0 1 0,2 27 75,-2-26-63,-6 84 293,3-59-117,2-1 0,2 47 0,-1-71-173,0-1 0,0 0 0,0 1 1,0-1-1,0 0 0,1 1 0,-1-1 0,0 0 0,1 0 0,-1 1 0,1-1 0,-1 0 0,1 0 0,0 0 0,0 0 0,-1 0 0,1 0 0,0 0 0,0 0 0,0 0 0,0 0 0,0 0 1,0 0-1,2 0 0,-2 0-3,1-1 0,-1 0 1,1 0-1,-1 0 1,1 0-1,-1-1 0,1 1 1,-1 0-1,1-1 1,-1 1-1,1-1 0,-1 1 1,1-1-1,-1 1 1,0-1-1,1 0 0,0-1 1,7-4 20,-1-1 1,0 0-1,-1-1 1,11-12-1,5-11-52,-2 0 0,-2-1-1,0-1 1,-3-1 0,19-51 0,-30 74-95,-6 22-26,0-2 121,-2 23-25,-3 46-18,6-69 58,0 0 0,1 0 0,0 0 1,1 0-1,0-1 0,4 14 0,-6-20 8,1-1-1,-1 1 0,1 0 1,0-1-1,0 1 1,0 0-1,0-1 0,0 1 1,0-1-1,0 0 0,0 1 1,0-1-1,1 0 1,-1 0-1,1 0 0,-1 1 1,1-2-1,-1 1 1,1 0-1,-1 0 0,1 0 1,0-1-1,-1 1 0,1-1 1,3 1-1,-1-1-4,0 0 0,-1-1 0,1 0 0,-1 1-1,1-1 1,-1 0 0,0-1 0,1 1 0,-1-1 0,0 1 0,0-1-1,4-3 1,7-6-83,0-1-1,-1 0 1,0 0-1,12-17 1,42-69-745,-30 41 33,-24 44 358,-13 13 429,0 0 0,0 0 0,0 0 0,1 0 0,-1 0-1,0 0 1,0 0 0,0 0 0,1 0 0,-1 0 0,0 0 0,0 0 0,0 0 0,0 0 0,1 0 0,-1 0 0,0 0 0,0 0 0,0 0 0,0 0 0,1 1-1,-1-1 1,0 0 0,0 0 0,0 0 0,0 0 0,0 0 0,0 1 0,1-1 0,-1 0 0,0 0 0,0 0 0,0 0 0,0 1 0,0-1 0,0 0 0,0 0-1,0 0 1,0 0 0,0 1 0,0-1 0,0 0 0,0 35-418,0-33 448,-9 70-80,4-39 243,2 2 0,1 34 0,2-68-161,0 1 1,0-1-1,0 0 1,0 1-1,0-1 0,0 1 1,0-1-1,1 0 1,-1 1-1,0-1 0,1 0 1,-1 1-1,1-1 1,0 0-1,-1 0 1,1 1-1,0-1 0,0 0 1,0 0-1,1 2 1,-1-3-10,0 0 0,0 0 0,0 0 0,0 0 1,0 0-1,0 0 0,0 0 0,0 0 0,0 0 1,0-1-1,0 1 0,-1 0 0,1-1 0,0 1 1,0 0-1,0-1 0,0 1 0,-1-1 0,1 1 1,0-1-1,0 0 0,0 0 0,8-8 2,0-1 0,0 0-1,8-14 1,-12 18-66,217-309-2341,-52 71 1319,-161 230 1217,-7 10-60,-1 1-1,1-1 0,0 1 0,0-1 0,1 1 1,-1 0-1,1 0 0,-1 0 0,1 0 0,0 1 0,5-4 1,-8 6-64,0 0 1,1 0 0,-1 0 0,0 1 0,0-1-1,1 0 1,-1 0 0,0 0 0,0 1-1,0-1 1,1 0 0,-1 0 0,0 1 0,0-1-1,0 0 1,0 1 0,0-1 0,1 0-1,-1 0 1,0 1 0,0-1 0,0 0 0,0 1-1,0-1 1,0 0 0,0 0 0,0 1-1,0-1 1,0 0 0,0 1 0,0-1 0,0 0-1,-1 1 1,-1 14 399,-1 0-207,-21 91 1291,-11 110 0,32-183-1313,1 0 1,1 0-1,2 0 1,2-1-1,1 1 0,1 0 1,19 61-1,-23-91-180,0 0 1,1 0-1,-1 0 0,1 0 0,0 0 1,0 0-1,0 0 0,0-1 0,1 1 0,-1-1 1,4 3-1,-6-4-11,0-1 1,1 0-1,-1 1 0,1-1 1,-1 0-1,1 0 1,-1 0-1,1 1 0,-1-1 1,1 0-1,-1 0 0,1 0 1,-1 0-1,1 0 1,-1 0-1,1 0 0,-1 0 1,0 0-1,1 0 1,-1 0-1,1 0 0,-1 0 1,1-1-1,-1 1 0,1 0 1,-1 0-1,1 0 1,-1-1-1,1 1 0,0-2-11,0 1 1,0 0-1,0-1 0,0 1 0,-1-1 0,1 1 0,0-1 0,-1 0 0,1 1 0,-1-1 0,0 1 0,0-1 0,1-3 1,0-13-179,-1 1 0,-1-1 1,0 1-1,-1-1 1,-1 1-1,-8-29 0,-1 9-246,-1 2 0,-19-36 0,22 51 305,0 0 0,-1 1 1,-1 0-1,-1 1 1,-29-33-1,41 51 148,0-1 0,1 0 0,-1 0 0,0 1 0,0-1 0,0 0 0,1 1 0,-1-1 0,0 1 0,0-1-1,0 1 1,0-1 0,0 1 0,0 0 0,0-1 0,0 1 0,-1 0 0,2 0 3,0 1 1,1 0-1,-1 0 0,1-1 1,-1 1-1,1 0 0,-1-1 0,1 1 1,-1 0-1,1-1 0,0 1 1,-1-1-1,1 1 0,0-1 1,-1 0-1,1 1 0,0-1 0,-1 1 1,1-1-1,1 0 0,11 6 66,0 0 0,0-2 0,0 1 0,1-2 0,0 0 0,-1 0 0,22 0 0,-16-2-140,0-1 0,1 0 0,-1-2 0,0 0 0,19-6 0,-2-4-507,-33 11 530,-1 0 1,1 0-1,-1 0 0,0-1 1,1 1-1,-1-1 0,0 1 1,0-1-1,0 0 0,0 0 0,-1 0 1,3-3-1,-2-6-263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7.730"/>
    </inkml:context>
    <inkml:brush xml:id="br0">
      <inkml:brushProperty name="width" value="0.05" units="cm"/>
      <inkml:brushProperty name="height" value="0.05" units="cm"/>
    </inkml:brush>
  </inkml:definitions>
  <inkml:trace contextRef="#ctx0" brushRef="#br0">2 1 16396,'-2'10'1712,"5"3"-1056,6-3-272,1-1 904,4-1-1080,-4 2 176,0-1 9,-3-18-289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0.150"/>
    </inkml:context>
    <inkml:brush xml:id="br0">
      <inkml:brushProperty name="width" value="0.05" units="cm"/>
      <inkml:brushProperty name="height" value="0.05" units="cm"/>
    </inkml:brush>
  </inkml:definitions>
  <inkml:trace contextRef="#ctx0" brushRef="#br0">202 144 15979,'1'-3'263,"0"1"-1,0 0 0,-1-1 0,1 0 0,-1 1 1,1-1-1,-1 1 0,0-1 0,0 0 1,0 1-1,0-1 0,0 1 0,-1-1 0,1 0 1,-1 1-1,0-1 0,0 1 0,0-1 0,0 1 1,0 0-1,0-1 0,-1 1 0,1 0 1,-1 0-1,-1-3 0,1 4-155,0-1-1,1 0 1,-1 1-1,0-1 1,0 1 0,0 0-1,0-1 1,0 1-1,0 0 1,0 0 0,-1 0-1,1 1 1,0-1-1,0 0 1,-1 1 0,1-1-1,-1 1 1,1 0-1,0 0 1,-1 0 0,1 0-1,0 1 1,-1-1-1,1 0 1,0 1-1,-1 0 1,1-1 0,0 1-1,-3 1 1,-2 3-40,0 0 0,0 0 0,1 0-1,-1 1 1,1 0 0,1 0 0,-1 1 0,1-1 0,0 1 0,0 0 0,1 1-1,-4 8 1,-1 3-50,1 0-1,1 0 1,1 0 0,-4 22-1,8-33-28,1 1 0,0 0 0,0-1 0,1 1 0,0 0 0,1-1 0,2 16 0,-3-22 5,1 0 0,-1 0 0,1 0 0,0-1-1,-1 1 1,1 0 0,0 0 0,0 0 0,0-1 0,0 1-1,1 0 1,-1-1 0,0 1 0,1-1 0,-1 0 0,1 1-1,-1-1 1,1 0 0,0 0 0,-1 0 0,1 0 0,0 0-1,0 0 1,0-1 0,0 1 0,0-1 0,0 1 0,0-1-1,-1 0 1,1 1 0,0-1 0,1 0 0,-1 0 0,0-1-1,-1 1 1,1 0 0,3-1 0,3-1-29,0-1 0,0 1 0,0-1-1,0-1 1,0 1 0,-1-2 0,0 1 0,9-7 0,6-7-78,22-23 0,-39 37 98,24-26-146,46-60 0,-62 73 147,-2-1-1,0 0 1,-1 0-1,0-1 1,9-31-1,-13 26 88,-6 24-70,0 0-1,0-1 1,0 1-1,0 0 1,0 0-1,0 0 1,0-1-1,0 1 1,0 0-1,0 0 1,0 0-1,0-1 0,0 1 1,0 0-1,0 0 1,0 0-1,0-1 1,0 1-1,0 0 1,0 0-1,0 0 1,0 0-1,-1-1 0,1 1 1,0 0-1,0 0 1,0 0-1,0 0 1,0-1-1,-1 1 1,1 0-1,0 0 1,0 0-1,0 0 0,0 0 1,-1 0-1,1 0 1,0 0-1,0 0 1,0-1-1,-1 1 1,1 0-1,0 0 1,0 0-1,0 0 1,-1 0-1,1 0 0,0 0 1,0 0-1,0 1 1,-1-1-1,1 0 1,0 0-1,0 0 1,-1 0-1,-9 8 44,3 1-22,0 1 1,0 0-1,1 1 0,1-1 1,-7 19-1,-17 62 15,23-68-121,0-1 1,-2 31 0,8-47-40,-1 1 0,1 0 1,0-1-1,0 1 0,1 0 1,0-1-1,0 1 0,1-1 1,-1 0-1,1 1 0,1-1 1,4 11-1,-6-16 60,0 1 0,1-1 0,-1 0 0,0 1 0,0-1 0,0 0 0,1 1 0,-1-1 0,1 0 0,-1 0 0,1 0 0,-1 0 0,1-1 0,0 1 0,-1 0 0,1-1-1,0 1 1,0-1 0,-1 1 0,1-1 0,0 0 0,3 0 0,0 0-15,-1-1-1,1 0 1,-1 0-1,0 0 1,0 0-1,1-1 1,-1 0-1,4-2 1,29-18-671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0.666"/>
    </inkml:context>
    <inkml:brush xml:id="br0">
      <inkml:brushProperty name="width" value="0.05" units="cm"/>
      <inkml:brushProperty name="height" value="0.05" units="cm"/>
    </inkml:brush>
  </inkml:definitions>
  <inkml:trace contextRef="#ctx0" brushRef="#br0">97 86 15315,'-1'10'1183,"0"-6"-872,0 0-1,0 0 1,0-1-1,1 1 1,0 0-1,0 0 1,0 0-1,0 0 1,1-1-1,-1 1 1,1 0 0,2 5-1,-3-9-249,0 1 1,1-1-1,-1 0 0,0 1 0,1-1 1,-1 0-1,0 0 0,1 1 1,-1-1-1,1 0 0,-1 0 0,1 1 1,-1-1-1,0 0 0,1 0 0,-1 0 1,1 0-1,-1 0 0,1 0 0,-1 0 1,1 0-1,-1 0 0,1 0 1,-1 0-1,1 0 0,-1 0 0,2 0 1,15-9 657,10-16-301,-19 17-319,-1 0 1,0-1 0,7-11 0,-11 16-62,-1 0 1,0 0-1,-1 0 1,1 0-1,0 0 1,-1 0 0,0 0-1,0 0 1,-1-1-1,1-8 1,0 12-32,-1 1 0,0-1 0,0 0 1,0 0-1,0 0 0,-1 0 0,1 1 1,0-1-1,0 0 0,0 0 1,-1 0-1,1 1 0,0-1 0,-1 0 1,1 0-1,-1 1 0,1-1 1,-1 0-1,1 1 0,-1-1 0,1 1 1,-1-1-1,0 0 0,1 1 0,-1 0 1,0-1-1,1 1 0,-1-1 1,0 1-1,0 0 0,0-1 0,1 1 1,-1 0-1,0 0 0,0 0 1,0 0-1,1-1 0,-1 1 0,0 0 1,0 0-1,0 1 0,0-1 1,1 0-1,-1 0 0,0 0 0,0 0 1,0 1-1,1-1 0,-1 0 0,0 1 1,-1 0-1,-4 2 26,0-1 0,1 2 1,-1-1-1,1 0 0,-9 8 0,0 2 2,1 0 0,0 1 1,1 0-1,1 1 0,-18 31 0,23-35-30,0 1 0,0 0 0,1 0 0,1 0 0,0 1 0,1-1 0,1 1 0,-1 0 0,1 17 0,2-27-4,0-1-1,0 0 0,0 1 0,0-1 1,0 0-1,1 0 0,-1 1 1,1-1-1,0 0 0,-1 0 0,1 0 1,0 0-1,0 0 0,1 0 1,1 3-1,-1-4-1,-1 1 0,1-1 1,0 0-1,0 0 0,-1 0 0,1-1 1,0 1-1,0 0 0,0-1 1,0 1-1,0-1 0,0 1 0,0-1 1,0 0-1,0 0 0,0 0 0,0 0 1,4-1-1,5-1-11,0 0 0,0-1 0,-1 0 1,1-1-1,-1 0 0,13-7 0,61-40-104,-52 31 66,12-8-16,-24 14 20,0 1 1,1 0-1,1 2 0,36-14 0,-57 24 49,1 1 0,-1-1 0,1 1 0,-1-1 1,1 1-1,0-1 0,-1 1 0,1 0 0,-1 0 0,1 0 0,0 0 1,-1 0-1,1 0 0,0 0 0,-1 0 0,1 1 0,0-1 0,-1 1 0,1-1 1,-1 1-1,1 0 0,-1-1 0,1 1 0,-1 0 0,0 0 0,1 0 1,-1 0-1,2 2 0,-1 1 36,0 0-1,-1 0 1,1 0 0,-1 0 0,0 0 0,0 1-1,0-1 1,0 8 0,6 27 336,-6-38-355,-1 1 1,1-1-1,0 1 1,0-1-1,0 1 0,0-1 1,0 1-1,0-1 1,0 0-1,0 1 0,0-1 1,0 0-1,1 0 0,-1 0 1,1 0-1,-1 0 1,1 0-1,-1-1 0,2 2 1,0-2-1,0 1 0,-1-1 0,1 0 0,-1 0 0,1 0 0,-1 0 0,1 0 0,0-1 0,-1 1 0,1-1 0,-1 0 0,1 1 0,-1-1 0,0 0 0,1-1 0,3-1 0,38-28 23,-35 23-49,15-11-67,-16 12-14,0 0 0,1 0 0,0 0 0,1 1 0,0 1 0,-1-1 0,16-4 0,-24 9 69,0 1 1,0 0-1,-1 0 1,1 0-1,0-1 1,0 1-1,0 0 1,0 0-1,0 0 1,0 0-1,0 0 1,-1 1-1,1-1 1,0 0-1,0 0 1,0 1-1,0-1 1,0 0-1,-1 1 1,1-1-1,0 1 1,0-1-1,-1 1 1,1-1-1,1 2 1,-1-1-6,0 1 0,0 0 1,-1-1-1,1 1 0,0-1 0,-1 1 0,1 0 1,-1 0-1,0-1 0,1 1 0,-1 0 0,0 2 1,0 3-123,-1 1 0,1-1 1,-1 0-1,-1 1 0,-2 6 1,2-7 72,0-1 1,-1 1-1,1-1 1,-8 11-1,1-9-73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2.104"/>
    </inkml:context>
    <inkml:brush xml:id="br0">
      <inkml:brushProperty name="width" value="0.05" units="cm"/>
      <inkml:brushProperty name="height" value="0.05" units="cm"/>
    </inkml:brush>
  </inkml:definitions>
  <inkml:trace contextRef="#ctx0" brushRef="#br0">4 31 15867,'1'0'76,"-1"0"1,1 0-1,-1 0 0,0 0 0,1 0 0,-1 0 0,0 0 0,1 1 0,-1-1 0,1 0 0,-1 0 0,0 0 0,1 0 0,-1 1 0,0-1 0,0 0 0,1 0 0,-1 1 0,0-1 1,1 0-1,-1 0 0,0 1 0,0-1 0,0 0 0,1 1 0,-1-1 0,0 0 0,0 1 0,0-1 0,0 0 0,0 1 0,1-1 0,-1 1 0,0-1 0,0 0 0,0 1 1,0-1-1,0 0 0,0 1 0,0-1 0,0 1 0,-1-1 0,1 0 0,0 1 0,-2 22 914,1-18-423,-3 17-144,1 2 1,2-1-1,0 0 0,1 0 0,1 0 0,1 0 1,2 0-1,6 25 0,-9-45-390,0 0 0,0 0 0,0 0 1,1 1-1,-1-1 0,1-1 0,0 1 0,0 0 0,0 0 1,0-1-1,0 1 0,1-1 0,-1 0 0,1 1 0,0-1 1,0 0-1,5 2 0,-6-3-8,1 0 0,-1-1-1,1 1 1,-1-1 0,1 1 0,0-1 0,-1 0 0,1 0 0,0 0-1,-1-1 1,1 1 0,0-1 0,-1 1 0,1-1 0,-1 0 0,1 0 0,-1 0-1,1 0 1,-1 0 0,0-1 0,0 1 0,1-1 0,2-2 0,3-4 65,0 0 0,0 0 0,-1-1 0,0 0 1,-1 0-1,1-1 0,-2 1 0,1-1 1,-2-1-1,1 1 0,-1-1 0,-1 0 1,0 0-1,0 0 0,-1 0 0,-1 0 1,1-14-1,-4 13 27,-1 14-26,2 22-114,1-22 14,0 0-1,1 0 1,-1 0 0,1 0-1,-1 0 1,1 0 0,0 0-1,0-1 1,0 1-1,0 0 1,0 0 0,0-1-1,1 1 1,-1-1 0,0 1-1,1-1 1,-1 0-1,1 1 1,0-1 0,1 1-1,0-1-3,-1 0 0,1 0 0,0 0 0,0-1-1,-1 1 1,1-1 0,0 0 0,0 0-1,0 0 1,0 0 0,-1 0 0,6-2 0,2 0-20,1-1 1,-1-1 0,-1 0-1,1 0 1,-1-1 0,16-11-1,-5 3 15,0-2 0,-1 0 0,-1-2-1,-1 0 1,0 0 0,15-23-1,-31 39 16,0-1 0,0 1 0,0-1 0,0 0-1,0 0 1,0 0 0,-1 1 0,1-1 0,-1 0-1,0 0 1,1-3 0,-1 5 2,0 0 0,0-1 1,0 1-1,0 0 0,0 0 0,0 0 0,0-1 0,0 1 1,0 0-1,0 0 0,-1 0 0,1 0 0,0-1 0,0 1 1,0 0-1,0 0 0,0 0 0,0 0 0,-1-1 1,1 1-1,0 0 0,0 0 0,0 0 0,0 0 0,-1 0 1,1 0-1,0 0 0,0-1 0,0 1 0,-1 0 0,1 0 1,0 0-1,0 0 0,0 0 0,-1 0 0,-13 6-23,1 5 26,0 0-1,0 1 0,1 0 0,1 1 1,0 1-1,1-1 0,0 2 0,1-1 1,1 1-1,0 1 0,1-1 0,1 1 1,-6 21-1,12-36 0,-1 0-1,1 0 1,0 0 0,-1 0 0,1 0 0,0 0-1,0 0 1,-1 0 0,1 0 0,0 0 0,0 0-1,0 0 1,0 1 0,1-1 0,-1 0 0,0 0 0,0 0-1,0 0 1,1 0 0,-1 0 0,1 0 0,-1 0-1,1 0 1,-1 0 0,1-1 0,-1 1 0,1 0-1,0 0 1,1 1 0,-1-2-4,1 0 1,0 0-1,0 0 0,-1 0 1,1 0-1,0 0 0,0 0 1,-1 0-1,1-1 0,0 1 1,0 0-1,-1-1 0,1 0 0,0 1 1,-1-1-1,1 0 0,1-1 1,12-6-59,1-1-104,-1 1 0,1 1 0,1 0 0,29-7 0,-42 13 119,1 1 0,-1-1 0,1 1 0,-1-1-1,0 1 1,1 1 0,-1-1 0,1 1 0,-1-1 0,0 1 0,1 1-1,-1-1 1,0 0 0,0 1 0,0 0 0,0 0 0,0 0 0,-1 1-1,1-1 1,0 1 0,-1 0 0,0 0 0,0 0 0,4 5 0,17 30-236,-20-30 266,0-1 1,1 1 0,9 11 0,-14-19 22,1 1 1,0 0-1,0-1 1,-1 1-1,1-1 1,0 1-1,0-1 0,0 0 1,0 1-1,0-1 1,0 0-1,0 0 1,-1 1-1,1-1 1,0 0-1,0 0 1,0 0-1,0 0 0,0 0 1,0 0-1,0 0 1,0-1-1,0 1 1,0 0-1,0 0 1,0-1-1,0 1 0,-1-1 1,1 1-1,0-1 1,0 1-1,0-1 1,-1 1-1,1-1 1,0 0-1,0-1 0,26-28 201,-26 28-195,15-24-692,0 1-1,16-43 1,-7 16-1855,-19 40 1710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2.976"/>
    </inkml:context>
    <inkml:brush xml:id="br0">
      <inkml:brushProperty name="width" value="0.05" units="cm"/>
      <inkml:brushProperty name="height" value="0.05" units="cm"/>
    </inkml:brush>
  </inkml:definitions>
  <inkml:trace contextRef="#ctx0" brushRef="#br0">211 150 15011,'1'0'102,"-1"0"-1,0-1 1,1 1-1,-1 0 1,1 0 0,-1-1-1,1 1 1,-1 0-1,0-1 1,1 1-1,-1 0 1,0-1-1,1 1 1,-1-1 0,0 1-1,0 0 1,0-1-1,1 1 1,-1-1-1,0 1 1,0-1 0,0 1-1,0-1 1,0 1-1,0-1 1,1 1-1,-1-1 1,0 1-1,-1-1 1,1 1 0,0-1-1,0 1 1,0-1-1,0 1 1,0 0-1,0-1 1,-1 1-1,1-1 1,0 1 0,-1-1-1,0 0 48,0 0 1,0 1-1,0-1 0,0 1 0,0-1 0,0 1 1,0-1-1,0 1 0,0 0 0,0 0 0,0 0 1,0-1-1,0 1 0,0 0 0,0 0 0,0 0 1,-1 1-1,0-1 0,-3 1 7,1 1-1,-1-1 1,1 1 0,0 0-1,0 0 1,0 0 0,0 1-1,0 0 1,0-1-1,1 1 1,-6 6 0,-32 41 275,40-49-417,-11 15 24,0 1 0,1 0 0,1 1 1,0 0-1,1 1 0,2-1 0,0 2 1,0-1-1,-5 36 0,11-52-42,1 1 0,-1-1-1,1 0 1,0 1 0,0-1 0,1 1-1,-1-1 1,1 0 0,-1 1 0,1-1-1,0 0 1,0 0 0,1 1 0,-1-1-1,0 0 1,1 0 0,3 4 0,-1-4-28,-1 0 0,1 0 0,-1 0 0,1-1 1,0 0-1,0 0 0,0 0 0,0 0 1,0 0-1,0-1 0,0 0 0,1 0 1,4 1-1,8 1-116,-2-1-45,0 1-1,0 1 1,-1 0 0,29 13-1,-40-16 170,0 1-1,0 0 0,0 0 1,0 0-1,-1 0 0,1 0 1,0 0-1,-1 1 0,0 0 1,0-1-1,1 1 1,-1 0-1,-1 0 0,1 0 1,0 0-1,-1 0 0,0 1 1,0-1-1,0 0 1,0 1-1,0-1 0,-1 1 1,1-1-1,-1 1 0,0-1 1,0 1-1,-1 4 0,0 1 35,-1-1 0,0 0 0,-1 0 0,0 0-1,0 0 1,-1 0 0,0-1 0,0 0 0,-1 1-1,0-2 1,-6 8 0,7-9 50,-1 0-1,1 0 1,-1 0 0,0-1 0,0 0-1,-1 0 1,0 0 0,1 0 0,-1-1-1,0 0 1,0 0 0,-1-1 0,1 0-1,-10 2 1,15-4-42,-1 1 0,0-1 0,1 0 0,-1 0 0,0 0-1,0 0 1,1 0 0,-1 0 0,0 0 0,1-1 0,-1 1 0,0-1 0,1 1 0,-1-1 0,0 0 0,1 0-1,-1 1 1,1-1 0,0 0 0,-1 0 0,1 0 0,0-1 0,-1 1 0,1 0 0,0 0 0,0-1 0,0 1-1,0-1 1,0 1 0,0-1 0,1 1 0,-1-1 0,0 1 0,1-1 0,-1 0 0,1-2 0,-1-1-23,0-1 0,1 0 0,0 0 0,0 0 0,0 0 0,1 0 0,0 0 0,0 1 0,3-10 0,6-11-153,1 0-1,1 1 0,2 0 0,19-28 0,73-88-503,-78 106 518,222-287 104,-229 294 362,-21 27-310,0 1 0,1 0 0,-1 0 0,0-1 0,0 1 1,1-1-1,-1 1 0,0 0 0,0-1 0,0 1 1,0 0-1,0-1 0,1 1 0,-1-1 0,0 1 0,0 0 1,0-1-1,0 1 0,0-1 0,0 1 0,0 0 1,0-1-1,0 1 0,0-1 0,-1 1 0,1 0 1,0-1-1,0 0 0,-10 2 292,4 2-234,0 0-1,0 1 1,0 0 0,1 0-1,0 1 1,0-1 0,0 1-1,0 0 1,-5 10-1,-36 56 291,41-63-318,-7 12 46,1 1 1,-14 39 0,22-50-58,0 0 0,0 0 0,1 1-1,0-1 1,1 1 0,1 0 0,-1-1 0,3 15 0,-2-22-25,0 0-1,0-1 1,1 1 0,-1 0 0,1-1 0,-1 1 0,1 0 0,0-1-1,0 1 1,0-1 0,1 1 0,-1-1 0,0 0 0,1 0 0,0 1-1,-1-1 1,1 0 0,0 0 0,0 0 0,0-1 0,0 1 0,1-1-1,-1 1 1,0-1 0,1 1 0,-1-1 0,1 0 0,-1 0 0,1 0-1,0-1 1,-1 1 0,1-1 0,0 1 0,-1-1 0,1 0 0,0 0-1,-1 0 1,1 0 0,0-1 0,2 0 0,5-1-18,0 0 1,0-1-1,0-1 1,-1 0-1,0 0 1,0 0-1,0-1 1,0-1 0,12-9-1,-5 1-34,0-1 0,18-22 0,-28 30 28,0-1 0,-1 1 0,0-1-1,0 0 1,-1-1 0,0 1 0,0-1 0,2-8 0,-5 8 15,-3 8 27,-6 17 40,1 3 51,-9 40 0,15-50-82,-1 0 1,1 0-1,1 0 1,0 0-1,0 0 1,0 1-1,3 9 0,-3-17-23,1 0 0,-1 0 0,1 0 0,-1 0-1,1 0 1,0 0 0,0-1 0,-1 1 0,1 0 0,1 0-1,-1-1 1,0 1 0,0-1 0,1 1 0,-1-1-1,0 0 1,1 1 0,-1-1 0,1 0 0,0 0-1,0 0 1,-1 0 0,1 0 0,2 0 0,0 0 3,0 0 0,-1-1 0,1 0 0,0 0 0,0 0 0,0 0 1,-1-1-1,1 1 0,0-1 0,0 0 0,6-3 0,5-2 6,0-1 1,0-1-1,-1 0 0,23-18 0,-5-1-125,-1-1 1,53-64-1,-105 190-110,21-97 212,-5 52 44,4-50-90,1-1 0,0 0 0,0 0 0,0 0-1,0 1 1,1-1 0,-1 0 0,1 0 0,-1 0-1,1 0 1,0 0 0,0 0 0,-1 0 0,1 0-1,1 0 1,-1 0 0,0 0 0,0 0 0,1-1-1,2 3 1,-3-3 9,0-1-1,0 0 0,-1 0 1,1 0-1,0 0 0,0 1 1,0-1-1,0-1 0,0 1 1,-1 0-1,1 0 0,0 0 1,0 0-1,0-1 0,-1 1 1,1 0-1,0-1 0,0 1 1,0 0-1,-1-1 0,1 1 1,0-1-1,-1 1 0,1-1 1,-1 0-1,1 1 0,0-1 1,-1 1-1,1-1 0,-1 0 1,0 0-1,1 1 0,-1-1 1,1-1-1,13-29-261,-13 29 233,10-33-491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3.423"/>
    </inkml:context>
    <inkml:brush xml:id="br0">
      <inkml:brushProperty name="width" value="0.05" units="cm"/>
      <inkml:brushProperty name="height" value="0.05" units="cm"/>
    </inkml:brush>
  </inkml:definitions>
  <inkml:trace contextRef="#ctx0" brushRef="#br0">49 0 14459,'-15'13'680,"-2"6"-480,0-5-192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3.876"/>
    </inkml:context>
    <inkml:brush xml:id="br0">
      <inkml:brushProperty name="width" value="0.05" units="cm"/>
      <inkml:brushProperty name="height" value="0.05" units="cm"/>
    </inkml:brush>
  </inkml:definitions>
  <inkml:trace contextRef="#ctx0" brushRef="#br0">260 65 17348,'0'-2'129,"1"-1"1,-1 1 0,-1-1 0,1 1 0,0-1-1,-1 1 1,1-1 0,-1 1 0,1-1-1,-1 1 1,0 0 0,0-1 0,0 1-1,-1 0 1,1 0 0,-1 0 0,1 0 0,-1 0-1,1 0 1,-1 0 0,0 0 0,0 1-1,0-1 1,0 1 0,0-1 0,0 1-1,-1 0 1,1 0 0,0 0 0,-1 0 0,1 0-1,0 1 1,-4-1 0,1 0 0,0 1 0,0 0 1,0 0-1,-1 0 0,1 1 0,0 0 1,0 0-1,0 0 0,0 0 0,0 1 1,1 0-1,-1 0 0,0 1 0,1-1 1,-9 7-1,3 0-73,0 0 1,0 1 0,1 1 0,0 0-1,1 0 1,0 0 0,0 1-1,2 0 1,-1 1 0,-7 22-1,8-19-50,2 0 0,-1 0-1,2 1 1,0 0-1,1 0 1,1 0-1,0 0 1,3 23-1,-2-36-28,1 0 0,-1 0 0,1 0 0,0 0 0,0 0 0,1-1 0,-1 1 0,1 0 0,0-1-1,0 1 1,0-1 0,0 0 0,0 0 0,1 0 0,0 0 0,-1 0 0,5 3 0,-3-3-55,0-1-1,0 0 1,0 0 0,0-1-1,0 1 1,1-1 0,-1 0 0,0 0-1,1 0 1,-1 0 0,0-1 0,1 0-1,-1 0 1,1 0 0,5-1 0,6-2-114,0-1 0,0 0 0,0-2 0,-1 0 0,0 0 0,0-1 0,0-1 0,-1-1 0,25-18 0,27-26-415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4.298"/>
    </inkml:context>
    <inkml:brush xml:id="br0">
      <inkml:brushProperty name="width" value="0.05" units="cm"/>
      <inkml:brushProperty name="height" value="0.05" units="cm"/>
    </inkml:brush>
  </inkml:definitions>
  <inkml:trace contextRef="#ctx0" brushRef="#br0">206 0 14659,'-43'54'1632,"-39"65"0,69-98-1261,2 1 1,0 0-1,1 1 0,1 0 0,1 0 0,-7 37 1,14-56-320,0 0 0,0 1-1,1-1 1,0 0 0,0 0 0,0 1 0,1-1 0,-1 0 0,1 1 0,0-1 0,0 0 0,0 0 0,1 0 0,-1 0 0,4 5-1,-3-7-39,-1 0-1,1 0 0,0-1 1,0 1-1,0-1 0,0 1 1,0-1-1,0 0 0,1 0 1,-1 0-1,0 0 1,1 0-1,-1 0 0,0 0 1,1-1-1,-1 0 0,1 1 1,-1-1-1,1 0 0,-1 0 1,1 0-1,-1 0 0,1-1 1,-1 1-1,1-1 0,-1 1 1,4-3-1,8-1-15,-1-1-1,0 0 1,-1-1 0,1 0 0,12-10-1,57-45-64,-52 37 63,34-20 0,-63 43 17,1 0 1,-1 0-1,1 0 0,-1 0 0,1 1 0,-1-1 0,1 0 1,0 1-1,-1-1 0,1 1 0,0 0 0,-1-1 0,1 1 1,0 0-1,-1 0 0,1 0 0,3 1 0,-4-1 8,0 1-1,-1-1 1,1 1-1,0-1 0,-1 1 1,1 0-1,0-1 1,-1 1-1,1 0 0,-1 0 1,1-1-1,-1 1 1,1 0-1,-1 0 0,0 0 1,1-1-1,-1 1 1,0 0-1,1 0 0,-1 0 1,0 0-1,0 0 1,0 1-1,0 7 134,-1 0 1,1 0-1,-2 0 0,-4 17 1,-63 204 2350,68-218-2099,5-21-233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4.748"/>
    </inkml:context>
    <inkml:brush xml:id="br0">
      <inkml:brushProperty name="width" value="0.05" units="cm"/>
      <inkml:brushProperty name="height" value="0.05" units="cm"/>
    </inkml:brush>
  </inkml:definitions>
  <inkml:trace contextRef="#ctx0" brushRef="#br0">94 7 14235,'0'0'106,"1"-1"-1,-1 0 1,1 1 0,-1-1 0,1 1-1,0-1 1,0 1 0,-1-1 0,1 1-1,0 0 1,-1-1 0,1 1-1,0 0 1,0 0 0,0-1 0,-1 1-1,1 0 1,0 0 0,1 0 0,-2 0-23,1 1 1,-1-1-1,0 1 1,0-1 0,1 0-1,-1 1 1,0-1 0,0 1-1,0-1 1,0 0-1,1 1 1,-1-1 0,0 1-1,0-1 1,0 1 0,0-1-1,0 1 1,0-1-1,0 1 1,0-1 0,0 0-1,-1 1 1,1-1 0,0 1-1,-14 41 2986,11-34-2716,-7 20 225,-11 23-22,3 1 0,2 1 0,-10 63 0,25-109-521,0 1 1,1-1-1,-1 1 1,1 0-1,1-1 0,1 9 1,-2-14-36,1-1 1,-1 1 0,1 0-1,0-1 1,-1 1-1,1 0 1,0-1 0,0 1-1,0-1 1,0 1-1,0-1 1,0 0 0,1 1-1,-1-1 1,0 0 0,1 0-1,-1 0 1,1 0-1,-1 0 1,1 0 0,0 0-1,-1-1 1,1 1-1,0 0 1,-1-1 0,1 1-1,0-1 1,0 0-1,0 0 1,2 0 0,10 0-88,-1-1 0,0-1 1,0 0-1,21-6 0,-24 5 1,-1 0 0,1 1 0,0 0 0,-1 0 0,1 1 0,0 1 0,0 0 0,0 0 0,0 1-1,14 2 1,-22-2 71,0-1-1,1 1 1,-1 0-1,0 0 1,0 0-1,0 0 1,0 1-1,0-1 0,0 0 1,0 1-1,0 0 1,0-1-1,-1 1 1,1 0-1,-1 0 1,1 0-1,-1 0 0,0 0 1,1 0-1,-1 0 1,0 0-1,-1 1 1,1-1-1,0 0 1,-1 1-1,1-1 1,-1 0-1,0 1 0,1-1 1,-1 1-1,0-1 1,-1 0-1,1 1 1,0-1-1,-1 0 1,1 1-1,-1-1 0,-1 3 1,0 2 55,-1 0 1,0 0-1,0 0 1,-1 0-1,0-1 0,0 0 1,0 0-1,-1 0 1,0 0-1,0 0 1,-6 4-1,1-2 85,-1-1 1,0-1-1,0 0 1,-1 0-1,1-1 1,-22 6-1,27-9-147,0-1 1,1 1-1,-1-1 0,0 0 0,0-1 0,0 0 0,0 0 0,1 0 1,-1 0-1,0-1 0,0 0 0,0 0 0,1-1 0,-1 1 0,1-1 1,-9-5-1,13 7-48,-1-1 0,1 0 1,0 0-1,0 0 0,0 0 0,0 0 1,0 0-1,0 0 0,0 0 0,1 0 1,-1 0-1,0 0 0,0-1 0,1 1 1,-1 0-1,1-1 0,-1 1 0,1 0 1,0-1-1,0 1 0,-1-1 0,1 1 1,0 0-1,0-1 0,0 1 0,0-1 1,1 1-1,-1 0 0,0-1 0,1 1 1,-1 0-1,0-1 0,1 1 0,0 0 1,-1-1-1,2-1 0,2-3-166,0 0-1,1 0 1,-1 0-1,1 0 1,10-7-1,18-13-624,9 4-162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2.358"/>
    </inkml:context>
    <inkml:brush xml:id="br0">
      <inkml:brushProperty name="width" value="0.05" units="cm"/>
      <inkml:brushProperty name="height" value="0.05" units="cm"/>
    </inkml:brush>
  </inkml:definitions>
  <inkml:trace contextRef="#ctx0" brushRef="#br0">107 299 15115,'0'-1'128,"1"1"-1,0-1 1,-1 0-1,1 0 0,-1 1 1,1-1-1,-1 0 1,0 0-1,1 1 1,-1-1-1,0 0 1,1 0-1,-1 0 0,0 0 1,0 0-1,0 1 1,0-1-1,0 0 1,0 0-1,0 0 1,0 0-1,0-1 0,-1 1 1,0 1-1,1-1 0,-1 1 1,0-1-1,0 1 0,1 0 1,-1-1-1,0 1 0,0 0 1,0 0-1,0 0 0,1 0 1,-1-1-1,0 1 0,0 0 0,0 0 1,0 0-1,1 1 0,-1-1 1,0 0-1,0 0 0,0 0 1,1 1-1,-1-1 0,-1 1 1,-4 1 17,1 1 1,0 0 0,0 0 0,0 0 0,0 0 0,0 1 0,1 0 0,0 0 0,-1 0 0,2 0 0,-1 1 0,0 0 0,1 0 0,0 0 0,0 0-1,0 0 1,1 0 0,0 1 0,-3 8 0,3-9-148,0 1 0,1 0-1,0 0 1,0 0 0,0 0-1,0 0 1,1 0 0,0 0 0,0 0-1,1 0 1,-1-1 0,1 1 0,1 0-1,-1 0 1,1 0 0,0-1-1,0 1 1,7 10 0,-7-13 8,2 1 1,-1-1 0,0 0-1,0 0 1,1-1 0,0 1-1,0-1 1,0 1-1,0-1 1,0 0 0,0-1-1,0 1 1,0-1-1,1 0 1,-1 0 0,1 0-1,-1 0 1,0-1-1,1 0 1,-1 0 0,1 0-1,-1 0 1,1-1-1,-1 0 1,8-2 0,1 0 44,-1-2 0,1 1 0,-1-1 0,0-1 0,-1 0 0,1-1 0,17-13 0,-15 7 46,-1 0 0,0-1 0,0 0-1,-2-1 1,0-1 0,0 1 0,-1-2 0,-2 1 0,1-1 0,-2-1 0,0 0 0,-1 0-1,-1 0 1,-1 0 0,0-1 0,1-36 0,-5 47-52,0 1 1,0-1-1,-1 0 0,0 0 0,0 0 1,-1 1-1,0-1 0,-6-13 1,8 20-36,-1-1-1,0 1 1,0-1 0,0 1 0,0-1 0,0 1 0,-1-1 0,1 1 0,0 0-1,0 0 1,-1 0 0,1-1 0,-1 1 0,1 1 0,-1-1 0,0 0 0,1 0-1,-3 0 1,2 1-5,0 0 0,-1 0-1,1 0 1,0 0-1,-1 0 1,1 1 0,0-1-1,0 1 1,-1-1-1,1 1 1,0 0 0,0 0-1,0 0 1,0 0-1,0 1 1,0-1 0,0 0-1,-2 3 1,-6 5 3,0 1 0,0 0 0,0 1 1,2 0-1,-11 15 0,-31 64 15,46-81-23,-1 0 0,2 1 0,-1-1 1,2 1-1,-4 17 0,5-26 0,1 1 0,0-1 0,0 1 1,0 0-1,0-1 0,0 1 0,0 0 0,0-1 0,1 1 0,-1-1 0,0 1 1,1-1-1,-1 1 0,1-1 0,0 1 0,-1-1 0,1 1 0,0-1 0,0 0 1,0 1-1,0-1 0,0 0 0,0 0 0,1 0 0,-1 0 0,0 0 0,0 0 1,1 0-1,-1 0 0,1 0 0,-1-1 0,1 1 0,-1 0 0,1-1 0,-1 1 1,1-1-1,-1 0 0,1 0 0,0 0 0,-1 1 0,1-1 0,2-1 0,14 0-8,0-1 0,0 0 0,0-2 0,-1 0 0,1-1 0,17-7 0,-16 5-17,1 0-1,0 2 1,-1 0 0,28-2 0,-45 7 20,0 0 1,1 0-1,-1-1 0,0 1 1,0 1-1,1-1 1,-1 0-1,0 1 1,0-1-1,0 1 0,1-1 1,-1 1-1,0 0 1,0 0-1,0 0 0,0 0 1,0 0-1,-1 1 1,1-1-1,0 1 1,0-1-1,-1 1 0,1 0 1,-1-1-1,0 1 1,1 0-1,-1 0 0,0 0 1,1 3-1,1 3-3,-1 1 1,0 0-1,-1 0 0,0-1 0,-1 1 0,0 11 0,0-11-3,0 0-1,1 0 0,0 0 1,3 15-1,-3-23-5,-1 0 0,0 0 0,1-1-1,-1 1 1,0 0 0,1 0 0,-1-1 0,1 1 0,-1 0 0,1-1-1,0 1 1,-1 0 0,1-1 0,0 1 0,-1-1 0,1 1 0,0-1-1,0 0 1,0 1 0,-1-1 0,1 0 0,0 1 0,0-1 0,0 0-1,0 0 1,-1 0 0,1 0 0,0 0 0,0 0 0,0 0-1,0 0 1,0 0 0,-1 0 0,1 0 0,0 0 0,0-1 0,0 1-1,1-1 1,3-1-170,0 0 0,-1-1 0,1 1 0,-1-1 0,5-4 0,9-8-656,-1 0-1,-1-2 1,-1 0 0,0-1 0,-1 0-1,15-27 1,57-126-3263,-35 54 4653,-45 107 310,-4 14 325,-4 21 598,-3 18-392,-2 4-165,3 0 0,2 77 1,3-109-1178,0-1 1,1 1 0,1-1-1,1 1 1,0-1 0,1 0-1,0-1 1,1 1 0,0-1-1,1 0 1,1-1 0,17 23-1,-19-31-741,-7-11 94,-9-16-436,-7 2 96,0-1 1,-1 2 0,-1 1 0,-31-25 0,5 10 1030,-53-32 1,84 56 747,14 10-817,0 0 1,-1 0 0,1 0 0,0 0-1,0 0 1,0 0 0,0 0 0,0 0-1,0-1 1,0 1 0,0 0 0,0 0 0,-1 0-1,1 0 1,0 0 0,0 0 0,0 0-1,0 0 1,0 0 0,0 0 0,0-1 0,0 1-1,0 0 1,0 0 0,0 0 0,0 0-1,0 0 1,0 0 0,0 0 0,0-1-1,0 1 1,0 0 0,0 0 0,0 0 0,0 0-1,0 0 1,0 0 0,0 0 0,0 0-1,0-1 1,0 1 0,0 0 0,0 0 0,0 0-1,0 0 1,0 0 0,1 0 0,-1 0-1,0 0 1,0 0 0,0 0 0,0-1 0,25 3 1673,-18-2-1664,42 6 122,1-3 0,88-4 0,-85-7-225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5.265"/>
    </inkml:context>
    <inkml:brush xml:id="br0">
      <inkml:brushProperty name="width" value="0.05" units="cm"/>
      <inkml:brushProperty name="height" value="0.05" units="cm"/>
    </inkml:brush>
  </inkml:definitions>
  <inkml:trace contextRef="#ctx0" brushRef="#br0">67 87 15347,'5'-6'544,"0"0"0,-1-1 0,7-11-1,-9 16-418,-1 0 0,-1 0 0,1 0 0,0 0-1,0 0 1,-1 0 0,1 0 0,-1 0 0,0 0-1,0 0 1,1 0 0,-1-1 0,0 1 0,-1 0-1,1 0 1,0 0 0,-1 0 0,0-4 0,0 6-78,1 0 1,0-1-1,0 1 1,0 0 0,-1-1-1,1 1 1,0-1 0,0 1-1,-1 0 1,1 0-1,0-1 1,-1 1 0,1 0-1,0 0 1,-1-1-1,1 1 1,0 0 0,-1 0-1,1 0 1,0-1 0,-1 1-1,1 0 1,-1 0-1,1 0 1,0 0 0,-1 0-1,1 0 1,-1 0-1,1 0 1,0 0 0,-1 0-1,1 0 1,-1 0 0,1 0-1,-1 1 1,-15 11 715,-9 21-242,17-19-414,1 1 1,-11 29 0,16-38-104,0-1 1,0 1-1,1 0 1,0 0-1,0 0 1,1 0-1,0 1 0,0-1 1,0 0-1,2 11 1,-1-15-3,0-1 1,0 1 0,0 0-1,0 0 1,0-1 0,0 1-1,0 0 1,1-1-1,-1 0 1,0 1 0,1-1-1,-1 0 1,1 1 0,0-1-1,0 0 1,-1 0 0,1 0-1,0-1 1,0 1 0,0 0-1,0-1 1,0 1-1,0-1 1,0 0 0,0 1-1,2-1 1,9 0 12,-1 1-1,1-2 1,13-2-1,-9 2-1,11-1 17,45 2 1,-64 1-3,0 0 1,-1 0 0,1 1 0,-1 0 0,0 1 0,1 0 0,-1 0 0,0 0 0,10 8 0,-17-11-12,-1 0 1,1 0-1,-1 0 1,1 1-1,-1-1 1,1 0-1,-1 0 0,1 0 1,-1 0-1,0 0 1,1 0-1,-1 0 1,1 0-1,-1 0 1,1 0-1,-1 0 1,1 0-1,-1 0 1,1 0-1,-1-1 1,1 1-1,-1 0 0,1 0 1,-1 0-1,0-1 1,1 1-1,-1 0 1,1-1-1,-1 1 1,0 0-1,1-1 1,-1 1-1,0 0 1,0-1-1,1 1 1,-1-1-1,0 1 0,0 0 1,1-1-1,-1 1 1,0-1-1,0 1 1,0-1-1,0 1 1,0-1-1,0 0 1,7-30 294,-6 24-225,18-162 662,-18 154-763,3 0-15,-4 15 27,0 0 0,0 0 0,0 0 1,1 0-1,-1-1 0,0 1 0,0 0 0,0 0 0,0 0 0,1 0 0,-1 0 1,0 0-1,0 0 0,0 0 0,1 0 0,-1 0 0,0 0 0,0 0 0,0 0 1,1 0-1,-1 0 0,0 0 0,0 0 0,0 0 0,1 0 0,-1 0 0,0 0 0,0 0 1,0 0-1,1 0 0,-1 0 0,0 0 0,0 0 0,0 0 0,1 1 0,16 19-162,-8-7 107,-3-8 19,0 1 0,1-1 0,0 1 0,0-2 0,0 1 0,0-1-1,1 0 1,-1-1 0,1 0 0,0 0 0,0 0 0,0-1-1,0 0 1,12 0 0,-15-1 34,0 0 0,0-1 0,1 0 0,-1 0 0,0 0 1,0-1-1,1 0 0,-1 0 0,0 0 0,0-1 0,0 1 0,0-1 0,0 0 0,-1-1 0,1 1 0,0-1 0,-1 0 0,0 0 0,0-1 0,0 1 0,0-1 0,0 0 1,5-7-1,-9 11 8,0 0 1,0 0-1,0 0 1,-1 0-1,1 0 1,0 0-1,0 0 1,0 0-1,0 0 1,0 0 0,0 0-1,0 0 1,0 0-1,0-1 1,-1 1-1,1 0 1,0 0-1,0 0 1,0 0-1,0 0 1,0 0-1,0 0 1,0 0 0,0 0-1,0 0 1,0 0-1,0-1 1,0 1-1,0 0 1,0 0-1,0 0 1,0 0-1,0 0 1,0 0-1,-10 7 54,3 3-25,0 0 0,1 0 0,0 1 0,0-1 0,-5 17 0,8-20-28,1-1 0,0 1 0,0 0 0,1-1 0,0 1 0,0 0-1,1 0 1,-1 0 0,1 0 0,2 12 0,-1-18-1,-1 1-1,1 0 1,-1-1 0,1 1 0,0-1 0,0 1 0,0-1-1,-1 0 1,1 1 0,1-1 0,-1 0 0,0 1-1,0-1 1,0 0 0,1 0 0,-1 0 0,0 0 0,1 0-1,-1 0 1,1-1 0,-1 1 0,1 0 0,0-1 0,-1 1-1,1-1 1,0 0 0,-1 0 0,1 1 0,0-1 0,-1 0-1,1 0 1,3-1 0,3 0 12,0 0 1,0-1-1,0 0 0,0 0 0,13-6 1,110-60 81,-99 49-114,1 1 0,1 1-1,48-15 1,-80 31 11,0 0 1,0 0-1,1 1 0,-1-1 1,1 1-1,-1 0 0,1-1 1,-1 1-1,0 0 0,1 1 1,-1-1-1,1 0 0,-1 1 1,0-1-1,1 1 0,-1 0 1,0 0-1,4 1 0,-5 0 5,1-1-1,-1 1 1,0-1-1,1 1 1,-1-1-1,0 1 1,0 0-1,0 0 1,0 0-1,0 0 1,-1-1-1,1 1 1,0 0-1,-1 0 1,0 0-1,1 0 1,-1 1-1,0-1 1,0 0-1,0 0 1,-1 3-1,-17 128 451,19-133-447,-1 0 1,0 0 0,0 0 0,0 0 0,0 0 0,0 0 0,0 0 0,0 0 0,0 0 0,0-1 0,0 1 0,0 0 0,1 0 0,-1 0 0,0 0 0,0 0 0,0 0 0,0 0 0,0 0 0,0 0 0,0 0 0,0 0 0,1 0 0,-1 0 0,0 0 0,0 0 0,0 0 0,0 0-1,0 0 1,0 0 0,0 0 0,0 1 0,0-1 0,1 0 0,-1 0 0,0 0 0,0 0 0,0 0 0,0 0 0,0 0 0,0 0 0,0 0 0,0 0 0,0 0 0,0 0 0,0 1 0,0-1 0,0 0 0,0 0 0,0 0 0,0 0 0,0 0 0,0 0 0,0 0 0,1 0 0,-1 0 0,0 1-1,-1-1 1,1 0 0,0 0 0,0 0 0,0 0 0,0 0 0,0 0 0,0 0 0,0 0 0,0 1 0,7-9 35,8-16 31,5-7-4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5.777"/>
    </inkml:context>
    <inkml:brush xml:id="br0">
      <inkml:brushProperty name="width" value="0.05" units="cm"/>
      <inkml:brushProperty name="height" value="0.05" units="cm"/>
    </inkml:brush>
  </inkml:definitions>
  <inkml:trace contextRef="#ctx0" brushRef="#br0">105 0 17324,'1'15'2072,"-1"10"-1328,-5 13-304,-1 6 1745,-4 15-1521,1 4-128,1 1-152,1-2-88,2-7-320,4-5-264,-2-17-424,2-6-264,-5-20-16,-1-7 640,-9-16-241,-6-9-271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6.228"/>
    </inkml:context>
    <inkml:brush xml:id="br0">
      <inkml:brushProperty name="width" value="0.05" units="cm"/>
      <inkml:brushProperty name="height" value="0.05" units="cm"/>
    </inkml:brush>
  </inkml:definitions>
  <inkml:trace contextRef="#ctx0" brushRef="#br0">1 111 13187,'6'-8'286,"0"1"0,0 0 0,1 0 0,0 1 1,1 0-1,0 0 0,-1 1 0,2 0 0,-1 0 0,1 1 1,-1 0-1,1 0 0,10-2 0,9-2 545,-1 2-1,1 0 1,34-1-1,-60 7-766,29-3 828,45 2 0,-68 1-795,-1 1 0,0-1 0,0 2 0,0-1 0,0 1-1,0 0 1,0 0 0,-1 1 0,1-1 0,-1 2 0,0-1 0,10 7-1,-15-9-82,1 0-1,-1 0 1,0 1-1,0-1 1,0 0-1,0 0 1,0 1 0,0-1-1,0 0 1,0 1-1,-1-1 1,1 1-1,0-1 1,-1 1-1,1-1 1,-1 1-1,0 0 1,0-1-1,1 1 1,-1-1-1,0 1 1,-1 3-1,1-3 6,-1 1 0,0 0 0,0-1 0,-1 1 0,1-1-1,0 1 1,-1-1 0,0 0 0,1 1 0,-1-1 0,0 0 0,-3 2-1,-6 5 86,0 0-1,-1-1 0,-25 12 0,36-19-97,-35 15 28,-48 16 0,36-15-1366,41-15 635,20-6 202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6.636"/>
    </inkml:context>
    <inkml:brush xml:id="br0">
      <inkml:brushProperty name="width" value="0.05" units="cm"/>
      <inkml:brushProperty name="height" value="0.05" units="cm"/>
    </inkml:brush>
  </inkml:definitions>
  <inkml:trace contextRef="#ctx0" brushRef="#br0">61 0 15819,'-1'35'1146,"-1"0"0,-2 0-1,-2-1 1,-10 38-1,-4 20 942,16-71-1707,2-13-219,0 1 0,1-1 0,-1 1 1,2 0-1,-1 0 0,1 0 0,0 0 0,4 16 0,-4-24-151,0 0-1,0-1 1,1 1-1,-1 0 1,0-1-1,1 1 1,-1 0-1,0-1 1,1 1-1,-1-1 1,1 1-1,-1-1 1,1 1-1,-1-1 1,1 1-1,-1-1 1,1 1-1,0-1 1,-1 0-1,1 1 1,0-1-1,-1 0 1,1 0 0,0 1-1,-1-1 1,1 0-1,0 0 1,-1 0-1,1 0 1,0 0-1,0 0 1,-1 0-1,1 0 1,0 0-1,-1 0 1,1 0-1,0-1 1,0 1-1,-1 0 1,1 0-1,-1-1 1,1 1-1,0-1 1,-1 1-1,1 0 1,-1-1-1,1 1 1,0-1-1,0 0 1,3-2 12,-1 0 0,0-1 0,1 1 1,-1-1-1,0 1 0,3-7 0,1-5 5,-1 0 1,0-1 0,-1 1-1,-1-1 1,0 0-1,-2-1 1,1 1-1,-2-1 1,0 1 0,-1-1-1,-1 1 1,-1-1-1,0 1 1,-7-28-1,-4 19-96,6 18-194,6 7 243,1 0 0,0 0 1,-1 0-1,1 1 1,0-1-1,-1 0 0,1 0 1,0 0-1,0 1 0,-1-1 1,1 0-1,0 0 1,0 1-1,0-1 0,-1 0 1,1 0-1,0 1 0,0-1 1,0 0-1,0 1 1,0-1-1,-1 0 0,1 1 1,0-1-1,0 0 0,0 1 1,0-1-1,0 0 1,0 1-1,0-1 0,0 0 1,0 1-1,0 1-118,0 0-1,0 0 1,0 1 0,0-1-1,0 0 1,0 0 0,0 0-1,0 0 1,1 0 0,-1 0-1,1 0 1,0 0 0,0 0-1,0 0 1,0 0 0,0 0-1,0 0 1,0 0-1,0-1 1,3 3 0,-1-2-8,-1 0 1,1 0-1,0 0 1,0 0-1,0-1 1,1 1-1,-1-1 1,0 0-1,1 0 1,-1 0-1,6 1 1,3-1-104,1-1 1,-1 1-1,1-2 1,0 0-1,-1 0 1,13-4-1,24-8-476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7.293"/>
    </inkml:context>
    <inkml:brush xml:id="br0">
      <inkml:brushProperty name="width" value="0.05" units="cm"/>
      <inkml:brushProperty name="height" value="0.05" units="cm"/>
    </inkml:brush>
  </inkml:definitions>
  <inkml:trace contextRef="#ctx0" brushRef="#br0">132 75 13843,'-29'44'2621,"6"-8"-408,-27 52 0,45-76-2004,0-1-1,1 1 1,0 0-1,1 0 1,0 1-1,1-1 1,0 0 0,1 1-1,0 14 1,1-25-178,0 0 0,0-1 0,0 1 1,1 0-1,-1 0 0,0-1 0,1 1 0,-1 0 1,1-1-1,0 1 0,-1 0 0,1-1 1,0 1-1,0-1 0,0 1 0,0-1 1,0 0-1,1 1 0,0 0 0,0-1-5,-1 0 0,0-1 1,1 1-1,-1 0 0,1-1 0,-1 0 0,1 1 0,-1-1 0,1 0 0,0 0 0,-1 0 0,1 0 0,-1 0 0,1 0 0,-1 0 0,1 0 0,1-1 0,3-1 15,-1 0 0,0 0 0,0 0 0,0-1 0,0 1 0,0-1-1,-1 0 1,1-1 0,-1 1 0,0-1 0,4-4 0,-1-2-26,1-1 0,-2 0 0,1-1 0,-2 1 0,1-1 1,-2 0-1,1-1 0,-2 1 0,0-1 0,0 1 0,-1-1 0,0 0 0,-2 0 1,1 0-1,-2 0 0,1 0 0,-2 0 0,0 0 0,0 0 0,-1 1 0,-1-1 0,0 1 1,-8-17-1,12 28-31,0 1 0,0-1 0,1 1 1,-1-1-1,0 1 0,1-1 0,-1 1 1,0-1-1,1 1 0,-1-1 0,1 1 0,-1 0 1,1-1-1,-1 1 0,1 0 0,-1-1 1,1 1-1,-1 0 0,1 0 0,-1-1 1,1 1-1,-1 0 0,1 0 0,-1 0 1,1 0-1,0 0 0,-1 0 0,1 0 0,-1 0 1,2 0-1,30-4-385,-24 3 240,13-1-162,2-2 5,1 1 1,-1 2-1,1 0 1,-1 1-1,38 6 0,-59-5 316,1-1 0,-1 1 0,1-1 0,-1 1 0,1 0-1,-1 0 1,1 0 0,-1 1 0,0-1 0,0 0 0,0 1 0,0-1 0,0 1-1,0 0 1,0 0 0,0 0 0,-1 0 0,1 0 0,-1 0 0,1 0-1,-1 1 1,0-1 0,0 0 0,0 1 0,0-1 0,0 1 0,-1-1 0,1 1-1,-1-1 1,1 1 0,-1-1 0,0 6 0,-2 6 158,0-1 0,0 1 0,-2-1 0,1 1 1,-8 14-1,-1 9 279,10-28-316,-10 42 467,12-49-537,0 1-1,-1-1 0,1 1 0,0 0 1,0-1-1,0 1 0,0 0 0,1-1 1,-1 1-1,1-1 0,0 1 0,0-1 1,-1 1-1,2-1 0,1 4 1,-2-5-29,0 0 0,1 0 0,-1 0 0,1 0 0,-1 0 0,1-1 0,0 1 0,-1 0 0,1-1 0,0 0 0,-1 1 0,1-1 0,0 0 0,-1 0 0,1 0 0,0 0 0,0 0 0,-1 0 0,1 0 0,0-1 0,-1 1 0,1-1 0,0 1 0,-1-1 0,1 0 0,2-1 0,5-2 12,1-1-1,-1 0 1,9-6-1,3-5 9,-1 0-1,0-1 0,25-30 0,-33 34-19,-1-2-1,0 1 1,-1-2-1,0 1 0,12-30 1,-19 36 8,0 1 0,-1-1 0,0 0 0,0 0 0,0-17 0,-2 24-21,0 1 0,0 0 0,0-1 1,0 1-1,-1 0 0,1-1 0,0 1 1,-1-1-1,1 1 0,0 0 0,-1 0 0,0-1 1,1 1-1,-1 0 0,0 0 0,0 0 1,1 0-1,-3-2 0,2 2-1,-1 1 0,1-1 1,0 1-1,-1 0 0,1 0 0,-1 0 1,1-1-1,0 1 0,-1 0 0,1 1 1,-1-1-1,1 0 0,0 0 0,-1 0 0,1 1 1,0-1-1,-1 1 0,1-1 0,0 1 1,0 0-1,-1-1 0,1 1 0,-1 1 1,-3 1 1,1 1 1,0 0 0,0-1 0,0 1 0,1 0 0,-1 1 0,1-1 0,0 1 0,0 0 0,1-1 0,-1 1 0,1 0 0,0 0 0,-2 10 0,3-12-6,0 0-1,1 1 1,-1-1 0,1 0 0,0 1 0,0-1-1,0 0 1,1 1 0,-1-1 0,1 0-1,1 5 1,-2-6-1,1 0 1,0 0-1,0-1 0,0 1 1,1 0-1,-1-1 0,0 1 0,0 0 1,1-1-1,-1 0 0,1 1 1,0-1-1,-1 0 0,1 0 0,0 0 1,0 0-1,-1 0 0,1 0 1,3 1-1,3-1 4,-1 1 1,1-2 0,-1 1-1,1-1 1,-1 0-1,1 0 1,-1-1-1,1 0 1,-1-1-1,0 1 1,1-1-1,-1-1 1,0 1-1,0-1 1,8-5-1,13-7-27,-1-2-1,30-23 0,38-37-340,-94 79 208,-3 7 86,-6 11 15,5-12 48,-6 8 49,1 1 0,1 0 0,1 1 0,1 0 0,0 0 0,-4 33 0,9-50-33,0 1 1,-1-1-1,1 0 0,0 1 1,0-1-1,0 1 0,1-1 0,-1 0 1,0 1-1,0-1 0,1 1 1,-1-1-1,1 0 0,-1 0 0,1 1 1,0-1-1,-1 0 0,1 0 1,0 0-1,0 1 0,0-1 0,0 0 1,0 0-1,0 0 0,0-1 1,0 1-1,0 0 0,0 0 0,1-1 1,-1 1-1,0 0 0,0-1 0,1 1 1,-1-1-1,1 0 0,-1 1 1,0-1-1,1 0 0,-1 0 0,0 0 1,1 0-1,-1 0 0,3 0 1,4-2 23,0 1 0,0-1 0,0 0 0,-1-1 1,1 0-1,9-5 0,66-38 38,-46 25-129,45-20-1,-79 39 45,1 1 0,-1 0 1,1-1-1,-1 1 0,1 1 0,-1-1 0,1 0 1,-1 1-1,1 0 0,0 0 0,5 1 0,-7-1 10,-1 1 0,0-1 0,1 1 0,-1 0 0,0 0 1,0-1-1,1 1 0,-1 0 0,0 0 0,0 0 0,0 1 0,0-1 0,0 0 0,0 0 0,-1 0 0,1 1 0,0-1 0,-1 0 0,1 1 0,-1-1 0,1 1 0,-1-1 0,1 0 0,-1 1 0,0-1 0,0 1 0,0-1 0,0 1 0,0-1 0,0 2 0,0 9-7,0-5 39,0 1-1,0-1 1,1 1 0,0-1 0,5 14-1,-6-20-30,1 1 1,-1-1-1,1 1 0,0-1 0,0 0 0,0 1 1,0-1-1,0 0 0,0 0 0,0 0 0,0 1 0,1-1 1,-1-1-1,0 1 0,1 0 0,-1 0 0,0 0 1,1-1-1,-1 1 0,1-1 0,-1 1 0,1-1 1,-1 1-1,1-1 0,0 0 0,-1 0 0,1 0 0,-1 0 1,1 0-1,0 0 0,-1 0 0,1-1 0,1 0 1,13-2-531,-1-1-1,16-7 1,7-4-3763,-36 14 3898,4-6-1538,-1-4 554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7.742"/>
    </inkml:context>
    <inkml:brush xml:id="br0">
      <inkml:brushProperty name="width" value="0.05" units="cm"/>
      <inkml:brushProperty name="height" value="0.05" units="cm"/>
    </inkml:brush>
  </inkml:definitions>
  <inkml:trace contextRef="#ctx0" brushRef="#br0">8 33 18884,'0'-9'1360,"0"4"513,-6 0-2145,5 1 1952,1-6-984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8.118"/>
    </inkml:context>
    <inkml:brush xml:id="br0">
      <inkml:brushProperty name="width" value="0.05" units="cm"/>
      <inkml:brushProperty name="height" value="0.05" units="cm"/>
    </inkml:brush>
  </inkml:definitions>
  <inkml:trace contextRef="#ctx0" brushRef="#br0">52 63 16516,'19'-10'961,"1"0"0,1 1 0,0 1 0,0 1 0,1 1 0,41-6 1,-61 12-908,-1 0 1,1-1-1,0 1 1,0 0 0,-1 0-1,1 0 1,0 1-1,0-1 1,-1 0-1,1 1 1,0-1 0,-1 1-1,1-1 1,0 1-1,-1 0 1,1 0-1,1 1 1,-2-1-31,0 0 1,-1-1-1,1 1 0,-1 0 0,0 0 0,1 0 1,-1 0-1,0 0 0,0 0 0,1 0 1,-1-1-1,0 1 0,0 0 0,0 0 1,0 0-1,0 0 0,0 0 0,0 0 1,-1 0-1,1 0 0,0 0 0,-1 1 1,-2 6 30,-1-1 1,1 0 0,-1 0 0,-1-1 0,-8 12 0,-45 49 75,23-27-92,1 2-1,2 0 1,-30 55-1,59-92-37,0 1 1,0 0-1,1 0 0,0 1 1,0-1-1,0 0 0,1 1 0,0-1 1,0 1-1,1 0 0,0 8 1,0-12-2,1 0 1,0-1-1,-1 1 1,1 0-1,0 0 1,0-1-1,1 1 0,-1-1 1,1 1-1,-1-1 1,1 1-1,0-1 1,0 0-1,0 0 1,0 0-1,0 0 1,0 0-1,0 0 1,1-1-1,-1 1 1,1-1-1,-1 1 1,1-1-1,0 0 1,0 0-1,-1 0 0,1-1 1,3 1-1,16 3-102,1-2-1,-1-1 0,0-1 1,0 0-1,1-2 0,-1-1 1,0 0-1,39-13 0,-53 14-78,-1 0-1,0-1 1,1 0-1,9-7 1,-15 9 140,1-1 1,0 0 0,-1 0 0,0 0-1,0 0 1,1-1 0,-1 1 0,0-1 0,-1 1-1,1-1 1,0 0 0,-1 1 0,0-1-1,2-4 1,0-19-425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8.540"/>
    </inkml:context>
    <inkml:brush xml:id="br0">
      <inkml:brushProperty name="width" value="0.05" units="cm"/>
      <inkml:brushProperty name="height" value="0.05" units="cm"/>
    </inkml:brush>
  </inkml:definitions>
  <inkml:trace contextRef="#ctx0" brushRef="#br0">0 1 16508,'0'6'1464,"10"-1"-896,9 1-216,14 3 640,4-1-64,12 0-728,4-4-376,6-4-344,-1-4 552,-2-5-232,-4 0-136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8.978"/>
    </inkml:context>
    <inkml:brush xml:id="br0">
      <inkml:brushProperty name="width" value="0.05" units="cm"/>
      <inkml:brushProperty name="height" value="0.05" units="cm"/>
    </inkml:brush>
  </inkml:definitions>
  <inkml:trace contextRef="#ctx0" brushRef="#br0">0 275 17052,'2'2'154,"0"-1"1,0 0 0,0 0-1,0 0 1,0 0 0,0 0-1,0 0 1,0-1 0,0 1 0,0-1-1,0 1 1,0-1 0,0 0-1,1 0 1,-1 0 0,0 0-1,0 0 1,0 0 0,1 0-1,-1-1 1,0 1 0,0-1-1,0 0 1,0 0 0,3-1 0,6-4 269,-1 0 1,1-1 0,13-11 0,-11 8 120,15-10 322,38-38 0,-58 51-772,-1-2 1,0 1-1,0-1 0,0 0 0,-1 0 0,0-1 0,-1 0 0,7-17 0,-12 25-84,1 0 0,0 0 1,0 0-1,-1 0 0,0-1 0,1 1 0,-1 0 0,0 0 0,0-1 0,0 1 0,0 0 1,0 0-1,-1-1 0,1 1 0,-1 0 0,1 0 0,-3-3 0,3 3-7,-1 1-1,0 0 0,0 0 1,0 0-1,-1 0 0,1 0 1,0 0-1,0 1 1,0-1-1,-1 0 0,1 0 1,0 1-1,-1-1 0,1 1 1,0-1-1,-1 1 0,1 0 1,-1 0-1,1-1 1,-3 1-1,-1 0-6,-1 1 0,1-1 0,-1 1 0,1 0 0,-1 0 0,1 1 0,0 0 0,-1 0 0,1 0 0,0 0 0,0 1 0,-8 6 0,2 0-13,0 1-1,1 0 0,0 1 0,1 0 1,0 1-1,0 0 0,2 0 1,-10 20-1,11-22 8,2 1 0,-1 0-1,2 1 1,-1-1 0,1 1-1,1-1 1,0 1 0,1 0 0,0 0-1,2 21 1,-1-30 7,1 0 0,-1 0 0,1 0 0,-1 0 0,1 1 0,0-1 0,0 0 0,1-1 0,-1 1 0,0 0 0,1 0 0,0-1 0,0 1 0,0-1 0,0 1 0,0-1 0,0 0 0,1 0 0,-1 0 0,1 0 0,-1 0 0,1 0 0,0-1 0,0 1 0,0-1 0,-1 0 0,1 0 0,1 0 0,-1 0 0,0 0 0,0-1 0,6 1 0,2-1-5,0-1 1,0 0 0,0 0 0,0-1-1,-1 0 1,1-1 0,-1 0 0,13-6-1,23-14-17,-2-1-1,0-3 0,68-55 0,-95 70 19,-13 8 4,0 1 0,0 0 0,0 0 0,1 1 1,-1-1-1,1 1 0,0 0 0,5-2 0,-9 4 3,-1 0 0,1 0 0,-1 0 0,1 1 0,-1-1 0,1 0 1,-1 0-1,1 1 0,-1-1 0,0 0 0,1 1 0,-1-1 0,0 0 0,1 1 0,-1-1 0,0 1 1,1-1-1,-1 0 0,0 1 0,0-1 0,1 1 0,-1-1 0,0 1 0,0-1 0,0 1 1,0-1-1,0 1 0,0-1 0,0 1 0,0-1 0,0 1 0,0-1 0,0 1 0,0-1 0,0 1 1,0-1-1,0 1 0,0-1 0,0 1 0,-1-1 0,-4 26 33,5-24-29,-4 12 7,-6 29 30,10-40-35,-1 0 1,1 0 0,0 0-1,0 0 1,0 0-1,0 0 1,1 0 0,-1 0-1,1 0 1,-1 0 0,3 3-1,-3-5-4,1 0 1,0-1-1,0 1 0,0 0 1,0 0-1,-1-1 0,1 1 0,0 0 1,1-1-1,-1 1 0,0-1 0,0 1 1,0-1-1,0 0 0,0 1 0,0-1 1,0 0-1,1 0 0,-1 0 1,0 0-1,0 0 0,0 0 0,0 0 1,1 0-1,-1 0 0,0-1 0,0 1 1,0 0-1,0-1 0,0 1 0,0-1 1,0 1-1,2-2 0,41-22 12,-38 20-18,51-34-82,-33 21-89,1 0 0,1 2 0,30-13-1,-53 27 139,0 0 0,0 0 0,0 0-1,1 0 1,-1 0 0,0 1-1,0 0 1,1-1 0,-1 1-1,4 1 1,-6-1 26,0 0 1,0 1-1,0-1 0,0 0 0,0 1 1,0-1-1,0 1 0,-1-1 0,1 1 0,0 0 1,0-1-1,-1 1 0,1 0 0,0 0 1,-1 0-1,1-1 0,-1 1 0,1 0 0,-1 0 1,1 0-1,-1 0 0,1 0 0,-1 0 1,0 0-1,0 0 0,1 0 0,-1 0 0,0 0 1,0 0-1,0 0 0,0 0 0,0 0 0,0 0 1,-1 2-1,-1 8-247,0 1-1,-1-1 1,0 0 0,-1 0-1,0 0 1,-1 0 0,0 0 0,0-1-1,-1 0 1,-1 0 0,0-1-1,-13 15 1,-2-7-250,4-14-205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9.634"/>
    </inkml:context>
    <inkml:brush xml:id="br0">
      <inkml:brushProperty name="width" value="0.05" units="cm"/>
      <inkml:brushProperty name="height" value="0.05" units="cm"/>
    </inkml:brush>
  </inkml:definitions>
  <inkml:trace contextRef="#ctx0" brushRef="#br0">1 1 18188,'0'0'116,"1"0"1,-1 0-1,0-1 0,1 1 1,-1 0-1,0 0 1,1 0-1,-1 0 0,1 0 1,-1 0-1,0 0 0,1 1 1,-1-1-1,0 0 1,1 0-1,-1 0 0,1 0 1,-1 0-1,0 0 0,1 1 1,-1-1-1,0 0 1,0 0-1,1 1 0,-1-1 1,0 0-1,1 0 1,-1 1-1,0-1 0,1 1 1,2 14 1813,-8 25-581,3-29-883,1-4-322,-1 5 61,0 0 0,2 0 0,-1 0 0,2 12 0,-1-22-195,1-1 0,-1 0 0,0 0 1,0 0-1,1 0 0,-1 1 0,1-1 0,-1 0 1,1 0-1,0 0 0,-1 0 0,1 0 1,0 0-1,0-1 0,-1 1 0,1 0 0,0 0 1,0 0-1,0-1 0,0 1 0,0 0 1,0-1-1,0 1 0,0-1 0,0 0 0,1 1 1,-1-1-1,0 0 0,0 1 0,0-1 1,1 0-1,-1 0 0,0 0 0,0 0 0,0 0 1,0 0-1,1-1 0,-1 1 0,0 0 1,2-1-1,7-2 17,-1 0-1,1 0 1,15-8-1,-23 10-21,97-50 39,-51 24-92,85-32 0,-128 57 38,1 0-1,-1 1 0,1-1 0,-1 1 0,1 1 0,-1-1 0,1 1 0,0 0 0,7 1 0,-11-1 7,-1 0 0,1 1 0,0-1 0,-1 1 0,1 0 0,-1-1 0,1 1 0,-1 0 0,0 0-1,1 0 1,-1 0 0,0 0 0,0 1 0,1-1 0,-1 0 0,0 0 0,0 1 0,0-1 0,-1 1 0,1-1 0,0 1-1,0-1 1,-1 1 0,1-1 0,-1 1 0,1 0 0,-1-1 0,0 1 0,0 0 0,0-1 0,0 1 0,0 0 0,0 2-1,-2 10-7,0 0-1,0 0 1,-2 0-1,-8 25 0,6-24 21,1 0 1,1 1-1,-2 18 0,5-34-6,1 1 1,0 0-1,0-1 0,0 1 1,0-1-1,0 1 0,0-1 1,0 1-1,0 0 1,0-1-1,0 1 0,0-1 1,0 1-1,0-1 0,0 1 1,0 0-1,1-1 1,-1 1-1,0-1 0,0 1 1,1-1-1,-1 1 0,0-1 1,1 1-1,-1-1 1,1 0-1,-1 1 0,0-1 1,1 1-1,-1-1 0,1 0 1,-1 1-1,1-1 1,0 0-1,1 0 1,-1 0 1,1 0-1,-1 0 1,1 0-1,-1 0 1,1-1-1,-1 1 1,1-1-1,-1 1 1,1-1-1,-1 0 1,3-1-1,38-28 50,-13 5-45,147-115-385,-170 135 312,1 1 0,-1 1 0,1-1 1,9-2-1,-15 5 53,0 1 0,0-1 0,0 1 0,0 0 0,0 0 0,0-1 0,-1 1 0,1 0 0,0 0 0,0 0 0,0 0 0,0 0 1,0 0-1,0 0 0,0 0 0,0 1 0,0-1 0,0 0 0,-1 1 0,1-1 0,0 0 0,0 1 0,0-1 0,0 1 0,-1-1 0,1 1 0,0-1 0,-1 1 0,1 0 0,0-1 0,-1 1 1,1 0-1,-1 0 0,1-1 0,-1 1 0,1 0 0,-1 0 0,0 0 0,1 0 0,-1 0 0,0 0 0,1-1 0,-1 1 0,0 1 0,1 16-53,-1-1 0,-1 1 0,0-1-1,-1 1 1,-1-1 0,-8 24 0,1 7-428,13-59 313,2-9 54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3.195"/>
    </inkml:context>
    <inkml:brush xml:id="br0">
      <inkml:brushProperty name="width" value="0.05" units="cm"/>
      <inkml:brushProperty name="height" value="0.05" units="cm"/>
    </inkml:brush>
  </inkml:definitions>
  <inkml:trace contextRef="#ctx0" brushRef="#br0">1 1 15371,'2'31'1617,"-2"8"-1169,0 6-216,-1 3 1120,2 5-968,7-1-128,2-5-552,1-5-288,-1-14 496,-1-6-112,1-9-80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0.041"/>
    </inkml:context>
    <inkml:brush xml:id="br0">
      <inkml:brushProperty name="width" value="0.05" units="cm"/>
      <inkml:brushProperty name="height" value="0.05" units="cm"/>
    </inkml:brush>
  </inkml:definitions>
  <inkml:trace contextRef="#ctx0" brushRef="#br0">12 8 23125,'-6'1'1608,"2"1"-1648,3-2-456,1 3 896,5-5-128,4-9-416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0.912"/>
    </inkml:context>
    <inkml:brush xml:id="br0">
      <inkml:brushProperty name="width" value="0.05" units="cm"/>
      <inkml:brushProperty name="height" value="0.05" units="cm"/>
    </inkml:brush>
  </inkml:definitions>
  <inkml:trace contextRef="#ctx0" brushRef="#br0">361 23 16388,'1'-1'156,"0"1"0,-1-1 0,1 1 0,0-1 0,0 0 0,-1 0 0,1 1 0,0-1 0,-1 0 0,1 0 0,-1 0 0,1 1 0,-1-1 0,1 0 0,-1 0 0,0 0 0,1 0 0,-1-2 1,0 2-53,-1 1 1,0-1-1,1 1 1,-1-1-1,0 1 1,0 0-1,1-1 1,-1 1-1,0 0 1,0-1-1,0 1 1,1 0 0,-1 0-1,0 0 1,0 0-1,0 0 1,0 0-1,1 0 1,-1 0-1,0 0 1,0 0-1,0 0 1,1 0-1,-3 1 1,-10 1 116,0 1-1,0 0 1,1 1-1,-1 0 1,1 1-1,0 1 1,0 0-1,0 0 1,1 1-1,0 0 1,1 1-1,-1 1 1,-16 17-1,10-8-236,2 1 0,0 1 0,1 0-1,1 0 1,1 1 0,-15 38 0,14-25 25,1 1 1,-9 45-1,18-63-38,0-1-1,1 1 0,1 0 0,0 0 1,2 0-1,0 0 0,3 17 1,-4-31-32,1 0-1,-1 0 1,1 0 0,0 0 0,0 0 0,0 0 0,0 0 0,0-1 0,1 1 0,-1 0 0,1-1 0,0 1 0,-1-1 0,1 0 0,0 0 0,1 1-1,-1-1 1,0 0 0,1-1 0,-1 1 0,1 0 0,-1-1 0,1 1 0,0-1 0,0 0 0,-1 0 0,1 0 0,0 0 0,0-1 0,0 1-1,0-1 1,6 0 0,0 0-128,0-2 0,0 1 0,0-1 1,-1 0-1,1-1 0,0 0 0,-1-1 0,0 0 0,15-8 0,15-15-521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1.302"/>
    </inkml:context>
    <inkml:brush xml:id="br0">
      <inkml:brushProperty name="width" value="0.05" units="cm"/>
      <inkml:brushProperty name="height" value="0.05" units="cm"/>
    </inkml:brush>
  </inkml:definitions>
  <inkml:trace contextRef="#ctx0" brushRef="#br0">160 1 15043,'-20'22'906,"2"0"-1,0 2 0,1 0 1,-18 38-1,26-44-565,1-1 0,1 1 1,0 1-1,2-1 0,0 1 0,1 0 0,-2 30 0,5-44-284,1-1 0,0 0 0,0 0 0,1 1 0,-1-1 0,1 0 0,0 0 0,0 0 0,0 0 0,1 0 0,-1 0 0,1 0 0,0 0 0,0 0-1,3 3 1,-3-5-23,0 0 0,0 0-1,0-1 1,1 1-1,-1-1 1,0 0 0,0 1-1,1-1 1,-1 0-1,1 0 1,-1-1-1,1 1 1,-1 0 0,1-1-1,0 0 1,-1 1-1,1-1 1,0 0 0,-1 0-1,1-1 1,0 1-1,-1 0 1,1-1 0,4-1-1,6-3 49,-1 0 0,0 0 0,0-1 0,0-1 0,-1 0-1,0 0 1,0-1 0,18-18 0,-3 0 116,-2-1 0,24-33 0,7-29 232,-31 47-148,-34 86 69,-19 81-209,26-112-209,2 0-1,0 0 1,0 1-1,1-1 1,1 0-1,0 1 1,5 19 0,-6-31 30,0-1 1,0 1-1,1 0 1,-1-1-1,1 1 1,-1-1 0,1 1-1,0-1 1,0 0-1,-1 1 1,1-1 0,0 0-1,0 1 1,0-1-1,1 0 1,-1 0 0,0 0-1,0 0 1,1 0-1,-1 0 1,0 0-1,1-1 1,-1 1 0,1 0-1,-1-1 1,1 1-1,-1-1 1,1 1 0,-1-1-1,1 0 1,0 0-1,-1 0 1,1 0 0,-1 0-1,1 0 1,3-1-1,19-7-290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1.883"/>
    </inkml:context>
    <inkml:brush xml:id="br0">
      <inkml:brushProperty name="width" value="0.05" units="cm"/>
      <inkml:brushProperty name="height" value="0.05" units="cm"/>
    </inkml:brush>
  </inkml:definitions>
  <inkml:trace contextRef="#ctx0" brushRef="#br0">55 0 18524,'1'14'542,"-2"-1"1,1 0-1,-2 0 0,0 0 1,-1 0-1,0 0 0,-8 20 1,-3 16 624,8-28-830,3-9-181,0 0 0,0 1 0,1-1 0,0 1 0,1 20 0,1-32-153,0 0 1,0 0-1,0-1 1,0 1-1,1 0 1,-1 0-1,0 0 1,0 0 0,1 0-1,-1 0 1,0 0-1,1 0 1,-1-1-1,1 1 1,0 0-1,-1 0 1,1-1-1,-1 1 1,1 0-1,0-1 1,0 1-1,-1 0 1,1-1-1,0 1 1,0-1 0,1 1-1,0-1-2,-1 0 0,1 1 0,0-1 0,0 0 0,-1 0 0,1-1-1,0 1 1,0 0 0,-1-1 0,1 1 0,0-1 0,-1 1 0,3-2 0,5-3-17,0 0 1,0 0-1,14-12 0,52-50-107,-53 44 66,2 2 0,52-37-1,-75 57 55,1 0-1,0 0 0,0 0 1,0 0-1,0 0 0,0 0 1,0 1-1,0-1 0,0 1 1,1-1-1,2 1 0,-4 0 4,0 0 0,0 1 0,0-1 0,-1 0 0,1 1 0,0-1 0,0 1 0,-1-1 0,1 1 0,0 0 0,-1-1 0,1 1 0,-1 0 0,1-1 0,0 1 0,-1 0 0,0 0 0,1-1 0,-1 1 0,1 0 0,-1 0 0,0 0 0,0 0 0,1 0 0,-1 0 0,0-1 0,0 1 0,0 0 0,0 0 0,0 0 0,0 1 0,0 22 74,-1 1 0,-1-1 1,-9 46-1,-3 32-587,14-102 484,0 1-1,-1-1 1,1 1 0,0-1-1,0 0 1,0 1-1,0-1 1,0 1 0,0-1-1,1 1 1,-1-1-1,0 1 1,0-1-1,0 0 1,0 1 0,0-1-1,1 1 1,-1-1-1,0 0 1,0 1-1,0-1 1,1 0 0,-1 1-1,0-1 1,1 0-1,-1 1 1,0-1 0,1 0-1,0 1 1,-1-1 9,1 0 0,0 0 0,0-1 0,0 1 0,-1 0 0,1 0 1,0 0-1,0-1 0,-1 1 0,1 0 0,0-1 0,-1 1 0,1-1 0,0 1 0,-1-1 1,1 1-1,-1-1 0,1 1 0,0-2 0,14-15-344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2.526"/>
    </inkml:context>
    <inkml:brush xml:id="br0">
      <inkml:brushProperty name="width" value="0.05" units="cm"/>
      <inkml:brushProperty name="height" value="0.05" units="cm"/>
    </inkml:brush>
  </inkml:definitions>
  <inkml:trace contextRef="#ctx0" brushRef="#br0">255 37 15779,'0'-2'145,"-1"0"0,1 1 0,0-1 0,-1 0 0,1 1 0,-1-1-1,1 1 1,-1-1 0,0 1 0,1-1 0,-1 1 0,0 0 0,0-1 0,0 1-1,0 0 1,0 0 0,-1 0 0,1-1 0,0 1 0,0 0 0,-1 1-1,1-1 1,-1 0 0,1 0 0,-1 1 0,1-1 0,-1 0 0,1 1 0,-1 0-1,1-1 1,-1 1 0,0 0 0,1 0 0,-1 0 0,0 0 0,1 0-1,-1 0 1,0 0 0,1 1 0,-1-1 0,1 1 0,-3 0 0,-5 2 194,1 0 1,0 1-1,0 0 1,0 0-1,1 1 1,-13 9-1,8-3-304,0-1 0,1 2 0,1-1 0,0 1 0,0 1 0,1 0 0,0 0 0,2 1 0,-1 0 0,2 1 0,0-1 0,0 1 0,2 0 0,0 1 0,0-1 0,0 18 0,3-31-40,1 1 1,0-1-1,0 1 1,0-1-1,0 1 1,0-1-1,0 1 0,1-1 1,-1 1-1,1-1 1,0 0-1,0 1 0,0-1 1,0 0-1,0 0 1,0 1-1,1-1 1,-1 0-1,1 0 0,-1-1 1,1 1-1,0 0 1,0 0-1,-1-1 1,1 1-1,1-1 0,-1 0 1,0 1-1,0-1 1,0 0-1,1 0 0,-1 0 1,0-1-1,1 1 1,-1-1-1,1 1 1,-1-1-1,1 0 0,4 0 1,2 0-12,1-1 1,-1 0-1,0-1 1,0 0-1,0 0 0,0-1 1,0 0-1,-1-1 1,14-6-1,-2-4 15,1-1 0,-2 0 0,0-2-1,-1 0 1,-1-1 0,0-1 0,-1 0 0,-2-1-1,19-32 1,-33 52 3,0 0-1,0 0 1,0 0-1,0 0 1,0 0-1,0 0 1,0 0-1,1 0 1,-1 0-1,0 1 1,0-1-1,0 0 1,0 0-1,0 0 1,0 0-1,0 0 1,0 0-1,0 0 1,1 0-1,-1 0 1,0 0-1,0 0 1,0 0-1,0 0 1,0 0-1,0 0 1,0 0-1,1 0 1,-1 0-1,0 0 1,0 0-1,0 0 1,0 0-1,0 0 1,0 0-1,0 0 1,0 0-1,1-1 1,-1 1-1,0 0 1,0 0-1,0 0 1,0 0-1,0 0 0,0 0 1,0 0-1,0 0 1,0 0-1,0 0 1,0-1-1,0 1 1,0 0-1,0 0 1,0 0-1,1 0 1,-1 0-1,0 0 1,0 0-1,0 0 1,0-1-1,0 1 1,-1 17 48,-8 34-7,6-34-19,-1 7-182,0-1 0,2 1 0,1 0 0,1 0-1,3 30 1,-3-52 78,0 1 0,1-1 0,-1 0 0,1 0 0,0 0-1,0 0 1,0 0 0,0 0 0,0 0 0,0 0-1,2 2 1,-2-3 52,0 0-1,0-1 1,0 1-1,0 0 0,0-1 1,0 1-1,0-1 1,0 1-1,0-1 1,0 1-1,1-1 1,-1 0-1,0 0 0,0 0 1,0 1-1,1-1 1,-1 0-1,0 0 1,0-1-1,1 1 1,-1 0-1,2-1 0,19-6-453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2.994"/>
    </inkml:context>
    <inkml:brush xml:id="br0">
      <inkml:brushProperty name="width" value="0.05" units="cm"/>
      <inkml:brushProperty name="height" value="0.05" units="cm"/>
    </inkml:brush>
  </inkml:definitions>
  <inkml:trace contextRef="#ctx0" brushRef="#br0">257 220 14979,'-14'9'1039,"-1"0"-1,0-2 1,-26 10 0,22-10 563,-32 18 0,45-21-1421,0 0 1,0 0 0,1 1 0,-1-1 0,1 1 0,1 0-1,-1 1 1,1-1 0,-5 8 0,2-2-100,1 1 0,0 0 0,1 0-1,0 1 1,1-1 0,0 1 0,1 0 0,1 0 0,0 0 0,1 0 0,0 23 0,1-35-81,0 1-1,0 0 1,1-1 0,-1 1 0,0 0 0,1-1 0,-1 1 0,1 0-1,-1-1 1,1 1 0,0 0 0,-1-1 0,1 0 0,0 1 0,0-1-1,0 1 1,0-1 0,1 0 0,-1 0 0,0 1 0,1-1 0,-1 0-1,0 0 1,1 0 0,-1-1 0,1 1 0,-1 0 0,1-1 0,0 1-1,-1 0 1,1-1 0,0 0 0,-1 1 0,1-1 0,0 0 0,-1 0-1,1 0 1,0 0 0,0 0 0,-1-1 0,1 1 0,0 0-1,-1-1 1,1 1 0,2-2 0,5-1-9,1-1 0,-1 0 0,0-1 0,0 0 0,0 0-1,12-12 1,6-6 10,-2-2 0,0 0 0,-2-2 0,29-43 0,-15 13 197,40-85-1,-73 136-170,8-17 160,-1-1 0,-2 0-1,14-46 1,-50 129 125,7-8-380,2 2 0,2 0-1,3 1 1,2 0 0,-6 70-1,17-114-137,-1 1-1,2-1 1,-1 0-1,1 0 1,1 1-1,2 9 0,-3-18 146,-1 0 0,1 0-1,0-1 1,-1 1-1,1-1 1,0 1-1,0 0 1,0-1-1,0 1 1,0-1-1,0 0 1,1 1 0,-1-1-1,0 0 1,1 0-1,-1 0 1,1 0-1,-1 0 1,1 0-1,-1 0 1,1 0 0,0-1-1,-1 1 1,1-1-1,0 1 1,0-1-1,-1 0 1,1 1-1,0-1 1,0 0-1,0 0 1,-1 0 0,1 0-1,0-1 1,0 1-1,0-1 1,-1 1-1,1-1 1,0 1-1,-1-1 1,1 0-1,1-1 1,24-15-633,1-8-140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3.370"/>
    </inkml:context>
    <inkml:brush xml:id="br0">
      <inkml:brushProperty name="width" value="0.05" units="cm"/>
      <inkml:brushProperty name="height" value="0.05" units="cm"/>
    </inkml:brush>
  </inkml:definitions>
  <inkml:trace contextRef="#ctx0" brushRef="#br0">173 0 18660,'-58'63'3328,"-6"8"-1009,57-61-2031,0-1-1,0 2 1,1-1-1,0 1 1,-7 20-1,12-30-267,0 1 1,1 0-1,-1 0 0,1 1 0,-1-1 1,1 0-1,0 0 0,0 0 0,0 0 1,0 2-1,1-3-18,-1 0-1,0-1 1,1 1 0,-1-1-1,0 1 1,1 0 0,-1-1 0,1 1-1,-1-1 1,1 1 0,-1-1-1,1 0 1,0 1 0,-1-1 0,1 1-1,-1-1 1,1 0 0,0 0 0,-1 1-1,1-1 1,0 0 0,-1 0-1,1 0 1,0 0 0,0 0 0,-1 0-1,1 0 1,0 0 0,-1 0-1,1 0 1,0 0 0,-1 0 0,1 0-1,1-1 1,4 0-10,0-1 0,0 0 0,0 0-1,0-1 1,0 1 0,0-1 0,-1 0 0,1-1 0,5-4 0,45-42-64,-50 45 60,34-36 18,54-74 1,-87 107 3,-5 9 8,-7 18 13,-4 7-23,2 0 1,-8 48 0,14-64-182,0 0 1,1 0 0,0 0-1,1 1 1,-1-1 0,2 0-1,0 0 1,0 0 0,1 0-1,7 18 1,-9-26 141,0 0 1,0 0-1,0 0 1,1 0-1,-1 0 1,0 0-1,1-1 1,0 1-1,1 2 0,25 7-386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3.994"/>
    </inkml:context>
    <inkml:brush xml:id="br0">
      <inkml:brushProperty name="width" value="0.05" units="cm"/>
      <inkml:brushProperty name="height" value="0.05" units="cm"/>
    </inkml:brush>
  </inkml:definitions>
  <inkml:trace contextRef="#ctx0" brushRef="#br0">376 62 11146,'1'-1'220,"0"0"-1,0 0 0,-1-1 0,1 1 1,0 0-1,-1-1 0,1 1 0,-1-1 0,0 1 1,1-1-1,-1 1 0,0-1 0,0 1 1,0-1-1,0 1 0,0-1 0,0 1 1,-1 0-1,1-1 0,0 1 0,-1-1 0,1 1 1,-1-1-1,0 1 0,1 0 0,-1-1 1,0 1-1,0 0 0,0 0 0,1 0 1,-1 0-1,-1-1 0,1 1 0,0 1 0,0-1 1,0 0-1,0 0 0,-1 0 0,1 0 1,0 1-1,-1-1 0,1 1 0,-3-1 0,-1-1 179,0 0-1,0 1 0,0 0 1,0 0-1,0 1 0,0-1 1,0 1-1,0 0 0,0 0 1,0 1-1,0-1 0,-6 2 1,0 3-174,1-1 0,-1 1 1,1 1-1,0 0 1,0 0-1,1 1 1,0 0-1,-12 12 0,-5 8-11,-28 39-1,38-47-215,1 1-1,1 1 0,0 0 1,2 1-1,-17 41 1,29-62-6,-1 1 0,0-1 0,1 1 0,-1 0 0,1-1 0,0 1 0,-1 0 0,1-1 0,0 1 0,0 0 0,0-1 0,0 1 0,1-1 0,-1 1 0,0 0 0,1-1 0,-1 1 0,1 0 0,-1-1 0,1 1 0,0-1 1,1 2-1,-1-1-13,1-1-1,0 0 1,0 1 0,0-1 0,0 0 0,1 0 0,-1 0 0,0-1 0,0 1 0,1 0 0,-1-1 0,0 0 0,1 1 0,-1-1 0,4 0 0,17 0-236,0-2-1,0 0 1,26-6 0,-28 4 41,0 1 1,0 0 0,0 2-1,22 1 1,-42 0 200,1 0 1,-1 0 0,1 0-1,-1 0 1,1 1 0,-1-1-1,0 0 1,1 1 0,-1-1-1,0 1 1,1-1 0,-1 1-1,0 0 1,0 0 0,1 0-1,-1-1 1,0 1 0,0 0-1,0 0 1,0 0 0,0 1-1,1 1 1,-1-1 17,-1-1 1,1 1 0,-1 0-1,0 0 1,0-1-1,0 1 1,0 0 0,0 0-1,0 0 1,0-1-1,0 1 1,-1 0 0,1 0-1,-1-1 1,-1 4-1,-2 4 76,-1 0-1,0 0 0,0-1 0,-13 17 1,5-9 11,0-1 0,-1 0 1,-1 0-1,0-1 0,-1-1 1,-23 15-1,27-25-1065,14-10-301,18-19-421,-15 20 1831,20-23-845,9-8-241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4.400"/>
    </inkml:context>
    <inkml:brush xml:id="br0">
      <inkml:brushProperty name="width" value="0.05" units="cm"/>
      <inkml:brushProperty name="height" value="0.05" units="cm"/>
    </inkml:brush>
  </inkml:definitions>
  <inkml:trace contextRef="#ctx0" brushRef="#br0">53 168 16331,'12'15'1809,"-12"18"-889,-5 4-280,-7 7 969,-2 2-305,1 0-264,3-4-240,3-12-616,4-9-440,7-18-792,6-9-768,5-17 1400,-1-8-345,0-15-351</inkml:trace>
  <inkml:trace contextRef="#ctx0" brushRef="#br0" timeOffset="1">87 11 14883,'-1'-10'1569,"-4"11"-1009,2 8-256,3 5 1016,-2 2-1032,4 0-80,-2-2-232,12-1-184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5.025"/>
    </inkml:context>
    <inkml:brush xml:id="br0">
      <inkml:brushProperty name="width" value="0.05" units="cm"/>
      <inkml:brushProperty name="height" value="0.05" units="cm"/>
    </inkml:brush>
  </inkml:definitions>
  <inkml:trace contextRef="#ctx0" brushRef="#br0">159 87 14843,'-19'104'2859,"-3"21"1,20-106-2537,1 1 0,1 0-1,1-1 1,3 29-1,0-27-286,-1-1 0,-1 2 0,-2 36 0,-1-50 34,0 1-1,0-1 0,-1 0 0,0 1 1,-1-1-1,1 0 0,-2 0 0,1-1 1,-1 1-1,0-1 0,-1 1 0,-5 6 1,8-12-31,1 0 0,-1 0 1,0-1-1,1 1 0,-1 0 1,0-1-1,0 1 1,0-1-1,0 0 0,0 0 1,0 0-1,-4 1 0,4-1-6,1-1-1,0 0 1,-1 0-1,1 0 1,0 0-1,-1 0 0,1 0 1,0 0-1,0 0 1,-1-1-1,1 1 1,0 0-1,0-1 0,-1 1 1,1-1-1,0 1 1,-2-2-1,0 0 4,1-1 0,-1 1-1,1-1 1,0 0 0,-1 0 0,1 0 0,0 0 0,1 0-1,-1 0 1,1 0 0,-1-1 0,1 1 0,0-1-1,0 1 1,0-5 0,-2-9-131,2 0 0,0 0 0,1 0 0,1 0 0,1 1 0,0-1 0,1 0 0,1 0 0,0 1 0,1 0 0,1 0 0,1 0 0,16-28 0,-8 18-131,2 1 0,1 0 0,0 2 1,2 0-1,1 1 0,46-38 0,-56 52 197,-6 3 32,0 1 1,1-1-1,0 1 0,0 0 0,0 1 0,0-1 0,0 1 0,1 1 1,-1-1-1,1 1 0,9-2 0,-16 4 3,1 0 1,0 0-1,0 0 0,0 0 1,0 0-1,0 0 0,-1 0 0,1 0 1,0 1-1,0-1 0,0 0 1,-1 0-1,1 1 0,0-1 1,0 1-1,-1-1 0,1 1 0,0-1 1,-1 1-1,1-1 0,-1 1 1,1 0-1,0 0 0,0 1 6,0 0 1,0 0-1,0 0 0,0 0 0,-1 0 1,1 0-1,-1 0 0,1 0 0,-1 4 1,0 6 57,0-1 1,-5 23 0,4-21 3,-1-3-21,1 0 0,1 0 0,0 0 0,2 18 0,-2-27-42,1 1 0,-1 0 0,0-1 0,1 1 0,-1-1 0,1 1 0,-1 0 0,1-1 0,0 1 0,0-1 0,0 0 0,0 1 0,0-1 0,0 0 0,0 0 0,0 1 0,0-1 0,1 0 0,-1 0 0,0 0 0,1 0 0,-1-1 0,1 1-1,-1 0 1,1 0 0,-1-1 0,1 1 0,-1-1 0,1 0 0,0 1 0,-1-1 0,1 0 0,0 0 0,-1 0 0,1 0 0,2-1 0,4 0 21,0-1 1,0 0 0,-1-1-1,1 0 1,0 0-1,-1 0 1,0-1-1,0 0 1,0-1-1,0 0 1,10-9-1,6-9 75,32-38 0,-53 59-100,15-18 17,-1-1 0,-2 0 1,0-1-1,17-37 0,-28 49-12,-7 12-6,-6 11 0,2 2 25,0 0-1,1 1 1,1 0-1,1 0 1,0 0-1,1 0 1,1 1-1,-3 27 1,6-42-19,0 0 0,0 0 0,0 0 1,0-1-1,0 1 0,1 0 0,-1 0 0,0 0 1,1 0-1,0-1 0,-1 1 0,1 0 0,0 0 1,0-1-1,2 4 0,-2-4 1,0-1-1,-1 1 0,1 0 1,0-1-1,0 1 1,0-1-1,0 1 1,0-1-1,0 1 1,1-1-1,-1 0 1,0 0-1,0 1 0,0-1 1,0 0-1,0 0 1,0 0-1,1 0 1,0 0-1,3-2 20,0 1 0,0 0 0,0-1 1,0 0-1,-1 0 0,1-1 0,-1 1 0,1-1 0,7-6 0,20-21 68,-1-1 0,-1-2 0,28-42 0,-24 32-109,-34 43 8,16-17-6,-8 12-1,-7 5 7,-1 0 0,0 0 1,0 0-1,0 0 1,1 0-1,-1 0 0,0 0 1,0 0-1,0 0 0,0 1 1,1-1-1,-1 0 1,0 0-1,0 0 0,0 0 1,0 0-1,0 1 1,1-1-1,-1 0 0,0 0 1,0 0-1,0 1 1,0-1-1,0 0 0,0 0 1,0 0-1,0 1 1,0-1-1,0 0 0,0 0 1,0 0-1,0 1 1,0-1-1,0 0 0,0 0 1,0 0-1,0 1 1,0-1-1,0 0 0,0 0 1,-3 24 22,0 0 0,-12 40 0,9-43-355,1-1 0,1 1 0,1 0 0,-1 33 0,5-42 100,-1-12 226,0 0 1,1 0-1,-1 0 1,0 0-1,0 0 0,0 0 1,0 0-1,0-1 1,0 1-1,0 0 1,0 0-1,0 0 0,1 0 1,-1 0-1,0 0 1,0 0-1,0 0 1,0 0-1,0 0 0,0 0 1,0 0-1,1 0 1,-1 0-1,0 0 1,0 0-1,0 0 0,0 0 1,0 0-1,0 0 1,0 0-1,1 1 1,-1-1-1,0 0 0,0 0 1,0 0-1,0 0 1,0 0-1,0 0 1,0 0-1,0 0 0,0 0 1,0 0-1,0 0 1,0 1-1,1-1 1,-1 0-1,0 0 0,0 0 1,0 0-1,0 0 1,0 0-1,0 0 1,0 1-1,0-1 0,0 0 1,0 0-1,0 0 1,0 0-1,0 0 1,0 0-1,0 0 0,0 1 1,0-1-1,5-15-394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3.677"/>
    </inkml:context>
    <inkml:brush xml:id="br0">
      <inkml:brushProperty name="width" value="0.05" units="cm"/>
      <inkml:brushProperty name="height" value="0.05" units="cm"/>
    </inkml:brush>
  </inkml:definitions>
  <inkml:trace contextRef="#ctx0" brushRef="#br0">1 75 16812,'47'-20'2918,"68"-19"0,-99 34-2786,-1 2-1,1 0 0,0 1 1,0 0-1,0 1 0,0 1 1,1 1-1,24 4 0,-38-5-125,0 1-1,0 0 0,0-1 0,0 1 1,0 0-1,0 0 0,0 1 0,-1-1 0,1 1 1,-1-1-1,1 1 0,-1 0 0,1 0 1,-1 0-1,0 0 0,0 0 0,0 0 1,2 4-1,-3-3-1,0 0 0,0 0 0,0 0 0,0 0 1,0 0-1,-1 0 0,0 0 0,1 0 0,-1 0 0,0 0 0,-1 0 1,1 0-1,0 0 0,-1 0 0,-1 3 0,-2 7 11,-1-1-1,0 0 1,-1-1-1,0 1 0,-1-1 1,-1 0-1,-8 10 1,-11 7 44,19-20-41,0 0 0,1 0 1,-7 10-1,14-17-20,0-1 1,0 0-1,0 0 1,0 1 0,0-1-1,0 0 1,0 0-1,0 1 1,0-1-1,0 0 1,0 0-1,0 1 1,0-1-1,0 0 1,0 0-1,1 1 1,-1-1-1,0 0 1,0 0-1,0 0 1,0 1 0,0-1-1,1 0 1,-1 0-1,0 0 1,0 1-1,0-1 1,1 0-1,-1 0 1,0 0-1,0 0 1,1 0-1,-1 0 1,0 1-1,0-1 1,1 0 0,-1 0-1,0 0 1,0 0-1,1 0 1,-1 0-1,0 0 1,0 0-1,1 0 1,-1 0-1,1 0 1,15 1-99,-15-1 94,25 1-278,-1 1 0,30 7 0,-47-8 189,0 1-1,0 0 1,0 1-1,-1 0 1,1 0 0,-1 1-1,0 0 1,1 0-1,-2 1 1,13 9-1,-18-12 98,1 0 1,0 0-1,0 0 0,-1 0 0,1 0 0,-1 0 0,0 0 0,0 1 0,1-1 0,-1 0 0,-1 1 0,1-1 0,0 1 0,-1-1 0,1 1 0,-1-1 0,0 1 0,0 0 0,0-1 1,0 1-1,0-1 0,0 1 0,-1-1 0,1 1 0,-1-1 0,0 1 0,0-1 0,0 0 0,0 1 0,0-1 0,0 0 0,-1 0 0,1 1 0,-1-1 0,1 0 0,-5 3 0,-2 3 255,-1 1 0,0-2 0,-1 1 0,0-1 0,0-1-1,-17 9 1,13-8 76,1-1 0,-1-1 0,0 0 0,0-1 0,0 0 1,-1-1-1,-17 1 0,31-4-345,-1 1 1,1-1 0,0 0-1,-1 0 1,1 0 0,0 0 0,0-1-1,-1 1 1,1 0 0,0 0-1,0-1 1,0 1 0,-1-1-1,1 1 1,0-1 0,0 0-1,0 1 1,-1-2 0,1 1-28,1 1 0,0-1 0,0 1 0,-1-1 0,1 0 0,0 1 1,0-1-1,0 0 0,0 1 0,-1-1 0,1 0 0,0 0 0,0 1 0,1-1 0,-1 0 0,0 1 1,0-1-1,0 0 0,0 1 0,1-1 0,-1 0 0,0 1 0,1-2 0,1-2-94,1 0 0,0 0 0,0 0 0,0 0-1,1 0 1,-1 1 0,7-5 0,17-11-442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5.448"/>
    </inkml:context>
    <inkml:brush xml:id="br0">
      <inkml:brushProperty name="width" value="0.05" units="cm"/>
      <inkml:brushProperty name="height" value="0.05" units="cm"/>
    </inkml:brush>
  </inkml:definitions>
  <inkml:trace contextRef="#ctx0" brushRef="#br0">37 1 18124,'-3'0'1448,"-3"8"-1616,-3 1 48,-1 2 1568,2 1-1296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5.969"/>
    </inkml:context>
    <inkml:brush xml:id="br0">
      <inkml:brushProperty name="width" value="0.05" units="cm"/>
      <inkml:brushProperty name="height" value="0.05" units="cm"/>
    </inkml:brush>
  </inkml:definitions>
  <inkml:trace contextRef="#ctx0" brushRef="#br0">204 1 13507,'-5'8'604,"0"0"1,1 1 0,-1 0-1,2 0 1,-1 0-1,2 0 1,-3 11-1,0-2 757,-59 238 2640,-7 133-2125,42-222-1306,28-152-534,7-36-48,20-94-76,46-159-148,-70 267 230,0 1-1,0 0 1,1 0 0,-1 0 0,1 0 0,1 1-1,-1-1 1,6-5 0,-9 10 6,0 1-1,1 0 1,-1 0 0,0-1 0,1 1-1,-1 0 1,0 0 0,1 0 0,-1-1 0,0 1-1,1 0 1,-1 0 0,0 0 0,1 0-1,-1 0 1,1 0 0,-1 0 0,0 0 0,1 0-1,-1 0 1,0 0 0,1 0 0,-1 0-1,1 0 1,-1 0 0,0 1 0,1-1-1,-1 0 1,0 0 0,1 0 0,-1 1 0,10 11-5,0 19 8,-9-29-2,4 17 15,-2-3-11,1 0-1,1-1 1,1 0 0,0-1-1,15 27 1,-20-39-4,0 0-1,0-1 1,1 1 0,-1-1 0,0 1-1,1-1 1,-1 1 0,1-1 0,0 0-1,-1 0 1,1 0 0,0 0 0,0 0-1,0 0 1,0-1 0,0 1 0,0-1-1,0 1 1,0-1 0,0 0 0,0 1-1,0-1 1,0 0 0,0 0 0,0-1-1,0 1 1,0 0 0,0-1-1,0 1 1,0-1 0,0 0 0,0 1-1,-1-1 1,1 0 0,0 0 0,2-2-1,4-2 2,1-1 0,-1 0 0,-1-1 0,1 1-1,-1-2 1,7-7 0,8-14 52,-1-2 1,-2 0-1,-1 0 1,25-63-1,-49 114 28,1 0 0,-6 38-1,6-27-69,1-10-2,0 0 0,2-1-1,0 1 1,1 0 0,2 0 0,2 22-1,-3-42-16,0 0 0,0 1 0,0-1 0,1 0-1,-1 0 1,0 1 0,1-1 0,-1 0-1,1 0 1,-1 0 0,1 0 0,0 0 0,0 0-1,-1 0 1,1 0 0,0 0 0,0 0 0,0 0-1,0 0 1,0-1 0,0 1 0,0 0 0,0-1-1,2 2 1,-2-2-47,1 0 0,-1 0 0,0 0 1,1-1-1,-1 1 0,0 0 0,1 0 0,-1-1 0,0 1 0,0-1 0,1 1 0,-1-1 0,0 0 0,0 1 0,0-1 0,0 0 1,0 0-1,0 0 0,0 1 0,0-1 0,0 0 0,1-2 0,4-5-173,-1-1-1,0 1 1,0-1 0,-1 1-1,0-1 1,-1 0-1,5-19 1,-3 13-5,9-35-432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6.410"/>
    </inkml:context>
    <inkml:brush xml:id="br0">
      <inkml:brushProperty name="width" value="0.05" units="cm"/>
      <inkml:brushProperty name="height" value="0.05" units="cm"/>
    </inkml:brush>
  </inkml:definitions>
  <inkml:trace contextRef="#ctx0" brushRef="#br0">3 6 19900,'-1'-1'1721,"-1"1"-993,2 1-32,2-1-608,0-1-96,4-4-224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6.864"/>
    </inkml:context>
    <inkml:brush xml:id="br0">
      <inkml:brushProperty name="width" value="0.05" units="cm"/>
      <inkml:brushProperty name="height" value="0.05" units="cm"/>
    </inkml:brush>
  </inkml:definitions>
  <inkml:trace contextRef="#ctx0" brushRef="#br0">69 0 15387,'-7'72'2376,"-18"77"-1,-3 18 217,28-162-2519,-9 109 1175,9-101-1135,0 0 0,1-1 1,1 1-1,0-1 0,0 0 1,8 22-1,-9-32-104,0 0 0,-1 1 0,1-1 1,0 0-1,0 0 0,1 0 0,-1 0 0,0-1 0,1 1 0,-1 0 0,1-1 1,-1 1-1,1-1 0,0 1 0,0-1 0,-1 1 0,1-1 0,0 0 1,4 1-1,-4-1-2,0-1 0,0 0 1,0 0-1,0 0 1,0 0-1,1-1 0,-1 1 1,0 0-1,0-1 1,0 1-1,0-1 0,0 0 1,0 0-1,0 0 1,-1 0-1,5-2 0,3-5 22,0 1-1,-1-1 1,1-1-1,-1 0 0,12-19 1,90-143 311,-8 12-13,-99 155-320,-1-1 1,1 1-1,0-1 0,0 1 0,0 0 0,0 0 0,1 0 0,0 1 0,0-1 0,0 1 0,0 0 0,0 0 0,0 0 0,6-2 0,-9 5-29,-1 0 0,1 0 0,-1 1 0,1-1 0,-1 0 0,1 0-1,-1 0 1,1 0 0,0 0 0,-1 1 0,1-1 0,-1 0 0,1 0 0,-1 1-1,1-1 1,-1 0 0,0 1 0,1-1 0,-1 1 0,1-1 0,-1 0 0,0 1-1,1-1 1,-1 1 0,0-1 0,1 1 0,-1-1 0,0 1 0,0-1 0,0 1 0,1 0-1,-1-1 1,0 1 0,0-1 0,0 1 0,0 0 0,3 24-1079,-3-23 1030,0 5 63,1 0 0,-2 0 0,1 0 0,-3 12 0,-1-7-349</inkml:trace>
  <inkml:trace contextRef="#ctx0" brushRef="#br0" timeOffset="1">344 532 14667,'1'44'2033,"1"-2"-1217,4-9-200,4-6 1064,5-14-1360,1-10-992,6-16 792,5-10-216,0-11-360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7.494"/>
    </inkml:context>
    <inkml:brush xml:id="br0">
      <inkml:brushProperty name="width" value="0.05" units="cm"/>
      <inkml:brushProperty name="height" value="0.05" units="cm"/>
    </inkml:brush>
  </inkml:definitions>
  <inkml:trace contextRef="#ctx0" brushRef="#br0">186 305 15123,'-14'4'790,"0"0"1,1 1-1,-1 0 0,1 1 0,0 1 0,1 0 0,-14 10 1,20-13-609,1 0 1,0 1-1,0-1 1,0 1-1,1 1 0,0-1 1,-1 0-1,2 1 1,-1 0-1,1 0 1,0 0-1,0 0 1,1 1-1,-1-1 1,2 1-1,-3 12 1,3-17-161,1-1 0,0 0 0,0 1 0,0-1 1,0 0-1,0 1 0,0-1 0,0 0 1,0 1-1,0-1 0,1 0 0,-1 1 1,1-1-1,-1 0 0,1 0 0,-1 0 0,1 1 1,0-1-1,-1 0 0,1 0 0,0 0 1,0 0-1,1 1 0,0-1-7,0 0 0,-1 0 0,1-1 1,0 1-1,0 0 0,-1-1 0,1 0 0,0 1 0,0-1 0,0 0 0,0 0 0,0 0 1,-1 0-1,5-1 0,3-1-4,1-1 0,0 0-1,-1 0 1,1-1 0,8-5 0,22-14-88,48-38 0,-53 35-121,62-35-1,-94 60 181,0-1-1,-1 1 1,1 0-1,0 0 0,0 0 1,6-1-1,-9 2 17,1 0 0,-1 0 0,1 0 1,0 1-1,-1-1 0,1 0 0,-1 0 0,1 0 0,-1 0 0,1 1 0,-1-1 0,1 0 0,0 0 0,-1 1 0,0-1 0,1 0 0,-1 1 0,1-1 0,-1 1 0,1-1 0,-1 1 0,0-1 0,1 1 0,-1-1 0,0 1 0,1-1 1,-1 1-1,0-1 0,0 1 0,0-1 0,0 1 0,1-1 0,-1 1 0,0 0 0,0-1 0,0 1 0,0-1 0,0 1 0,0 0 0,0-1 0,-1 1 0,1-1 0,0 2 0,-2 13 70,-1 0 0,-1-1 0,-10 29 0,10-32 27,0 1 1,0-1 0,1 1-1,0 0 1,1 0-1,1 0 1,-1 19-1,2-30-81,0 0-1,0 0 0,0 0 0,1 0 0,-1 0 0,0-1 0,0 1 0,1 0 0,-1 0 0,0 0 0,1 0 0,-1 0 0,1-1 0,-1 1 0,1 0 0,-1-1 0,1 1 0,0 0 0,-1-1 0,1 1 0,0 0 0,0-1 0,-1 1 0,1-1 0,0 0 0,0 1 0,0-1 0,0 1 0,-1-1 0,1 0 0,0 0 0,0 0 0,0 1 0,0-1 0,0 0 1,0 0-1,0 0 0,0 0 0,0-1 0,0 1 0,-1 0 0,1 0 0,0 0 0,0-1 0,0 1 0,0-1 0,1 0 0,5-2 39,0 0 0,-1 0 0,1-1 0,10-8 0,104-97-279,-73 62-198,-44 44 348,-1 0 1,1-1 0,0 1-1,0 1 1,5-4 0,-9 6 60,1 0 1,-1 0 0,1-1 0,-1 1 0,1 0 0,-1 0 0,0 0-1,1 0 1,-1 0 0,1 0 0,-1 0 0,1 0 0,-1 0 0,1 0-1,-1 0 1,1 0 0,-1 0 0,0 0 0,1 0 0,-1 1 0,1-1 0,-1 0-1,1 0 1,0 1 2,-1 0-1,1 0 0,-1-1 0,1 1 1,-1 0-1,0 0 0,1 0 1,-1-1-1,0 1 0,0 0 1,0 0-1,0 0 0,1 0 0,-1 0 1,0 0-1,0-1 0,-1 3 1,-6 51-157,5-43 200,0 0 0,0 1 0,2-1-1,-1 0 1,2 18 0,-1-28-20,0 0 1,1 0-1,-1 0 1,0 0-1,0 0 0,1 0 1,-1 1-1,0-1 0,1 0 1,-1 0-1,1 0 1,0 0-1,-1 0 0,1-1 1,0 1-1,-1 0 1,1 0-1,0 0 0,0 0 1,0-1-1,0 1 0,0-1 1,0 1-1,1 0 1,0 0 2,0-1 0,0 0-1,-1 0 1,1 0 0,0 0 0,0 0 0,-1 0 0,1-1 0,0 1 0,0 0 0,-1-1 0,1 0 0,0 1 0,1-2 0,6-3 16,1-1 0,-1 0 0,15-13 1,-22 18-34,101-89-1435,-4-5 0,113-140 0,-175 188 1319,-36 43 626,-4 5-319,-6 8 45,-3 10-47,0 0 0,2 1 0,0 1-1,1 0 1,1 0 0,1 0 0,1 1-1,1 0 1,1 0 0,-2 43 0,5-22-150,2 0 1,2 0-1,2-1 1,19 78-1,-19-103-136,-4-21-241,-10-29-171,-4 7 296,-2 0-1,0 1 1,-2 0 0,-25-28 0,-87-82 1556,95 101-362,33 29-72,9 4-575,10 3-89,19 8-1067,1-3 0,0 0 1,0-3-1,0-1 0,65-4 0,-52-5-158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8.302"/>
    </inkml:context>
    <inkml:brush xml:id="br0">
      <inkml:brushProperty name="width" value="0.05" units="cm"/>
      <inkml:brushProperty name="height" value="0.05" units="cm"/>
    </inkml:brush>
  </inkml:definitions>
  <inkml:trace contextRef="#ctx0" brushRef="#br0">38 0 18004,'1'3'179,"-1"0"0,0-1-1,1 1 1,-1 0 0,0 0 0,0 0 0,-1-1 0,1 1-1,-1 0 1,1 0 0,-1-1 0,-1 4 0,-1 6 188,-9 45 1101,-7 101 0,19-157-1459,0 5 38,0 1 0,0-1 1,1 1-1,1 6 0,-2-12-37,0 0 0,0 0-1,0 0 1,0 0 0,1 0-1,-1 0 1,0 0 0,1 0-1,-1 0 1,1-1 0,-1 1-1,1 0 1,-1 0 0,1 0-1,0 0 1,-1-1 0,1 1-1,0 0 1,0-1 0,0 1-1,-1-1 1,1 1 0,0-1-1,0 1 1,0-1 0,0 1-1,0-1 1,0 0 0,0 1-1,0-1 1,0 0 0,0 0-1,0 0 1,0 0 0,2 0-1,1-1 18,0 0 0,0-1 0,0 1 0,0-1 0,0 0 0,0 0 0,0 0 0,-1 0 0,7-5 0,30-31 157,-29 27-135,40-41 158,-23 22-93,2 1 0,61-46 0,-90 74-113,0 0 0,0 0 0,0 0 0,1 0 0,-1 0 0,1 0 0,-1 1 0,0-1 0,1 1 0,-1-1 0,1 1 0,-1-1 0,1 1 0,-1 0 0,1 0 0,0 0 0,-1 0 0,4 0 0,-5 1 1,1-1-1,0 1 0,-1-1 1,1 1-1,-1 0 0,1-1 1,-1 1-1,1 0 0,-1-1 1,1 1-1,-1 0 0,0 0 1,1-1-1,-1 1 0,0 0 1,1 0-1,-1 0 0,0-1 1,0 1-1,0 0 0,0 0 1,0 0-1,0 0 0,0 0 1,-1 10 9,-1-1 0,0 0 0,-6 20 0,7-28-12,-12 38 18,4-15 29,1 0 0,-5 34 0,13-59-41,0 1-1,0 0 1,-1 0-1,1 0 1,0 0 0,0 0-1,0 0 1,0 0-1,0 0 1,0 0-1,1-1 1,-1 1 0,0 0-1,0 0 1,1 0-1,-1 0 1,0 0 0,1-1-1,-1 1 1,1 0-1,0 1 1,0-2 1,0 0 0,-1 1 0,1-1 0,0 0 0,-1 0 0,1 1 0,0-1 0,0 0 0,-1 0 0,1 0 0,0 0-1,0 0 1,-1 0 0,1 0 0,0-1 0,0 1 0,-1 0 0,1 0 0,0 0 0,0-1 0,5-2 21,0 0 0,-1 0 0,1 0-1,-1-1 1,6-5 0,48-46 71,20-17 79,-67 62-158,0 2-1,0-1 1,1 1-1,26-11 1,-38 18-19,0 1 0,0-1-1,0 1 1,1-1 0,-1 1 0,0-1-1,1 1 1,-1 0 0,0-1 0,1 1-1,-1 0 1,0 0 0,1 0 0,-1 0 0,0 0-1,1 1 1,-1-1 0,0 0 0,0 1-1,1-1 1,-1 1 0,0-1 0,0 1 0,1-1-1,-1 1 1,0 0 0,0 0 0,0-1-1,2 3 1,-2-1 0,0 1-1,1-1 1,-1 1-1,0 0 1,-1-1-1,1 1 1,0 0-1,-1 0 1,1-1 0,-1 1-1,0 0 1,0 0-1,-1 4 1,-1 17 39,-2 1 0,-1 0 1,-14 40-1,-1 5-1463,23-75-1629,5-9 2986,-4 8-349,15-21-487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9.052"/>
    </inkml:context>
    <inkml:brush xml:id="br0">
      <inkml:brushProperty name="width" value="0.05" units="cm"/>
      <inkml:brushProperty name="height" value="0.05" units="cm"/>
    </inkml:brush>
  </inkml:definitions>
  <inkml:trace contextRef="#ctx0" brushRef="#br0">1 376 20052,'0'3'147,"1"-1"0,0 1 0,0-1 0,0 1 0,0-1 0,1 0 0,-1 1 0,1-1 0,-1 0 0,1 0-1,0 0 1,0 0 0,0 0 0,0-1 0,0 1 0,0 0 0,1-1 0,-1 0 0,0 1 0,1-1 0,3 1 0,-1-1 24,0 0 1,0-1-1,0 1 0,0-1 1,0-1-1,0 1 1,0-1-1,0 1 1,0-1-1,10-4 1,5-2-38,0-1-1,-1 0 1,0-2 0,0 0 0,-1-2 0,0 0 0,-1 0 0,0-2 0,-1 0-1,-1-1 1,0-1 0,17-23 0,-30 36-128,0 0-1,-1 0 1,1 0 0,-1 0-1,0 0 1,0 0 0,0 0-1,0 0 1,0 0 0,-1-1-1,1 1 1,-1 0 0,0-6-1,0 8-6,-1-1 1,1 0-1,-1 1 0,1-1 0,-1 1 0,1 0 0,-1-1 1,0 1-1,0 0 0,0-1 0,0 1 0,0 0 1,0 0-1,0 0 0,0-1 0,0 1 0,-1 0 1,1 1-1,0-1 0,-1 0 0,1 0 0,0 1 0,-1-1 1,1 0-1,-1 1 0,1 0 0,-1-1 0,1 1 1,-4 0-1,-1-1-6,-1 1 0,0 0-1,0 1 1,1-1 0,-1 1 0,0 1 0,1-1 0,-1 1 0,1 0 0,0 1 0,-1-1 0,1 1-1,0 0 1,1 1 0,-1 0 0,1 0 0,-1 0 0,1 0 0,0 1 0,-5 6 0,2-2-2,1 0-1,-1 0 1,1 1 0,1 0 0,0 0 0,0 0 0,1 1 0,1 0 0,0 0-1,-5 20 1,8-25 5,0-1 0,0 1 0,1-1 0,0 1 0,0 0 0,0-1 0,1 1 0,0-1 0,0 1 0,0-1 0,1 1 0,0-1 0,4 9 0,-4-11 2,-1-1-1,1 1 1,0-1 0,0 0 0,0 0-1,0 0 1,0 0 0,1 0-1,-1-1 1,0 1 0,1-1 0,0 1-1,-1-1 1,1 0 0,0 0-1,-1 0 1,1 0 0,0-1 0,0 1-1,0-1 1,0 1 0,0-1-1,0 0 1,0 0 0,-1-1 0,1 1-1,0-1 1,4 0 0,6-3 0,0 0 1,0-1 0,0 0 0,-1-1 0,0 0-1,0-1 1,0 0 0,-1-1 0,12-10 0,1-3 2,-1-2 0,37-45 1,-42 46-5,-1-1 1,-2 0-1,0-1 1,-1-1-1,-2-1 1,0 0-1,-2 0 1,8-31-1,-18 55-3,1 0 1,-1 0-1,0 0 1,0 1-1,0-1 0,0 0 1,0 0-1,0 1 1,0-1-1,-1-2 0,1 4 4,0-1 1,0 1-1,0 0 0,0 0 0,-1-1 0,1 1 0,0 0 0,0 0 0,0-1 0,-1 1 0,1 0 0,0 0 0,0 0 1,0-1-1,-1 1 0,1 0 0,0 0 0,-1 0 0,1 0 0,0 0 0,0-1 0,-1 1 0,1 0 0,0 0 0,-1 0 1,1 0-1,0 0 0,0 0 0,-1 0 0,1 0 0,0 0 0,-1 0 0,0 0 0,-1 1-5,0 1 0,0-1 0,-1 0 0,1 1-1,0-1 1,0 1 0,0-1 0,0 1 0,0 0-1,1 0 1,-1 0 0,-1 2 0,-12 21-28,1 0 0,1 1-1,1 0 1,-14 47 0,22-61 34,1 0 1,0 0 0,1 0-1,-2 19 1,4-29-1,0 1 0,0 0 0,1-1 1,-1 1-1,0-1 0,1 1 0,0-1 0,0 1 0,-1-1 1,1 1-1,3 3 0,-3-4 0,0-1 0,0 0 0,0 0 0,1 0 0,-1 0 0,0 0 0,1 0 0,-1 0 0,0 0 0,1 0 1,-1 0-1,1-1 0,0 1 0,-1-1 0,1 1 0,-1-1 0,1 0 0,0 0 0,-1 1 0,3-1 0,5-1-30,0 1 1,0-1-1,-1-1 0,1 1 1,-1-1-1,16-7 1,51-26-216,-53 24 97,37-15-1,-55 25 126,0-1 0,1 1-1,-1 0 1,0 0 0,0 1 0,1-1 0,-1 1-1,0 0 1,1 0 0,-1 0 0,0 1-1,9 1 1,-11-1 19,1 1-1,-1-1 1,1 1-1,-1-1 1,0 1-1,1 0 1,-1 0-1,0 0 1,0 0-1,0 0 0,-1 0 1,1 1-1,0-1 1,-1 1-1,0-1 1,1 1-1,-1-1 1,0 1-1,-1 0 1,2 4-1,3 13 12,-1 1 0,1 26-1,2 12 152,2-39 76,-4-18-21,1-12-48,-4-2-75,0 1 0,0 0-1,-1-1 1,-1 0 0,0 1-1,-1-13 1,-15-68 193,3 23-149,13 69-160,0 0-1,0 0 1,0-1-1,0 1 1,0 0-1,0 0 1,0 0-1,0-1 1,0 1-1,0 0 1,0 0-1,1 0 1,-1-1-1,0 1 1,0 0-1,0 0 1,0 0-1,0 0 1,0 0-1,1-1 1,-1 1-1,0 0 1,0 0 0,0 0-1,0 0 1,1 0-1,-1 0 1,0 0-1,0-1 1,0 1-1,0 0 1,1 0-1,-1 0 1,0 0-1,0 0 1,1 0-1,12 0-570,23 7 97,-22-4 314,23 3-277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9.870"/>
    </inkml:context>
    <inkml:brush xml:id="br0">
      <inkml:brushProperty name="width" value="0.05" units="cm"/>
      <inkml:brushProperty name="height" value="0.05" units="cm"/>
    </inkml:brush>
  </inkml:definitions>
  <inkml:trace contextRef="#ctx0" brushRef="#br0">40 67 18444,'2'2'220,"-1"0"1,-1 1-1,1-1 0,0 1 1,-1 0-1,1-1 1,-1 1-1,0-1 0,0 1 1,0 0-1,0 3 0,-7 34 408,4-23 34,-2 12-22,-25 194 1630,30-219-2232,0 1 0,0 0 0,0 0 0,0 0-1,1 0 1,0 0 0,2 7 0,-2-12-32,-1 1-1,0 0 1,0-1-1,1 1 1,-1-1-1,0 1 1,1-1-1,-1 1 1,0-1-1,1 0 1,-1 1 0,1-1-1,-1 1 1,1-1-1,-1 0 1,1 1-1,-1-1 1,1 0-1,-1 0 1,1 1 0,-1-1-1,1 0 1,-1 0-1,1 0 1,0 0-1,1 0 1,-1 0-1,1-1 1,-1 1-1,1-1 1,-1 1-1,0-1 1,1 0-1,-1 0 1,0 1-1,0-1 0,1 0 1,-1 0-1,0 0 1,0 0-1,1-2 1,9-10-9,-1-1 1,0 0-1,-1 0 1,0-1-1,-1 0 1,-1 0-1,-1-1 1,0 0-1,-1-1 1,0 1-1,-1-1 1,-1 0-1,-1 0 1,-1 0-1,0 0 1,-1 0-1,-4-29 1,-6 5-1124,7 34 973,1 0 0,0-1 0,0 1-1,1 0 1,0 0 0,0-1 0,1 1-1,1-13 1,3 1-203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0.268"/>
    </inkml:context>
    <inkml:brush xml:id="br0">
      <inkml:brushProperty name="width" value="0.05" units="cm"/>
      <inkml:brushProperty name="height" value="0.05" units="cm"/>
    </inkml:brush>
  </inkml:definitions>
  <inkml:trace contextRef="#ctx0" brushRef="#br0">165 32 16195,'0'-3'332,"0"0"1,-1 0-1,1 0 0,-1 0 0,0 1 0,0-1 0,-2-4 0,3 6-295,0 1 0,0 0 1,-1-1-1,1 1 0,0 0 1,0 0-1,0 0 0,-1-1 1,1 1-1,0 0 0,0 0 0,-1 0 1,1 0-1,0-1 0,0 1 1,-1 0-1,1 0 0,0 0 1,0 0-1,-1 0 0,1 0 1,0 0-1,-1 0 0,1 0 1,0 0-1,-1 0 0,1 0 0,0 0 1,-1 0-1,-10 11 890,0 13-618,0 1 1,2 0-1,0 0 1,-6 37-1,5-23-16,-13 48 658,4 1 0,-10 128 0,28-209-887,1 0 25,-1 0 1,1 0-1,0 0 0,0 0 1,1 0-1,2 12 0,-3-19-78,1 1-1,-1-1 0,0 1 1,0-1-1,1 1 1,-1-1-1,0 0 0,1 1 1,-1-1-1,0 0 0,1 1 1,-1-1-1,0 0 1,1 0-1,-1 1 0,1-1 1,-1 0-1,1 0 0,-1 0 1,0 1-1,1-1 1,-1 0-1,1 0 0,-1 0 1,1 0-1,-1 0 0,1 0 1,-1 0-1,1 0 1,-1 0-1,1 0 0,-1 0 1,1-1-1,17-8 216,3-11-88,-1-1 0,-1 0 0,0-2 1,15-25-1,-12 17-38,8-12 21,-19 25-92,1 1-1,0 0 1,1 1-1,29-27 1,-41 43-28,-1-1 0,0 1 0,1-1 0,-1 1 0,1 0 0,-1-1-1,0 1 1,1-1 0,-1 1 0,1 0 0,-1 0 0,1-1 0,-1 1 0,1 0 0,-1 0 0,1 0 0,-1-1 0,1 1 0,-1 0-1,1 0 1,0 0 0,-1 0 0,1 0 0,-1 0 0,1 0 0,-1 0 0,1 0 0,-1 0 0,1 1 0,0-1 0,-1 0 0,1 0 0,-1 0-1,1 1 1,-1-1 0,1 0 0,-1 1 0,0-1 0,1 0 0,-1 1 0,1-1 0,-1 0 0,0 1 0,1-1 0,-1 1 0,0-1-1,1 1 1,-1-1 0,0 1 0,0-1 0,1 1 0,-1-1 0,0 1 0,0-1 0,0 1 0,0 0 0,0-1 0,0 1 0,0-1 0,0 1-1,0 0 1,-1 43 26,1-38-18,-31 284 2,31-289-21,0 26-241,-1-26 228,1-1 0,0 0 0,0 1 0,0-1 0,0 0-1,0 0 1,0 1 0,0-1 0,0 0 0,0 1 0,0-1 0,0 0 0,0 1 0,1-1-1,-1 0 1,0 0 0,0 1 0,0-1 0,0 0 0,0 0 0,1 1 0,-1-1-1,0 0 1,0 0 0,0 1 0,1-1 0,-1 0 0,0 0 0,0 0 0,1 1 0,-1-1-1,0 0 1,0 0 0,1 0 0,-1 0 0,0 0 0,1 0 0,-1 1 0,0-1-1,0 0 1,1 0 0,-1 0 0,0 0 0,1 0 0,-1 0 0,0 0 0,1 0 0,-1-1-1,0 1 1,0 0 0,1 0 0,-1 0 0,0 0 0,1 0 0,-1 0 0,0-1-1,0 1 1,1 0 0,-1 0 0,0 0 0,0 0 0,0-1 0,1 1 0,-1 0 0,0 0-1,0-1 1,6-6-250,0 0 0,-1 0-1,0 0 1,-1-1-1,1 0 1,4-12 0,6-11-196,10-15-344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0.889"/>
    </inkml:context>
    <inkml:brush xml:id="br0">
      <inkml:brushProperty name="width" value="0.05" units="cm"/>
      <inkml:brushProperty name="height" value="0.05" units="cm"/>
    </inkml:brush>
  </inkml:definitions>
  <inkml:trace contextRef="#ctx0" brushRef="#br0">169 1 15307,'0'2'200,"-1"-1"0,1 1 0,-1 0 0,1-1 0,-1 1 0,1-1 0,-1 1-1,0-1 1,0 1 0,0-1 0,0 1 0,0-1 0,0 0 0,0 0 0,0 1 0,0-1-1,-1 0 1,0 1 0,-32 19 1866,20-12-716,-1 0-642,2 0 0,-1 2 0,-19 19 0,29-26-652,1 0 1,0-1 0,0 1 0,1 1 0,-1-1 0,1 0 0,-3 9 0,4-11-50,0 1 0,1-1 0,-1 0 0,1 1 0,0-1 0,0 0 0,0 1 0,0-1 0,0 1 1,1-1-1,-1 0 0,1 1 0,-1-1 0,1 0 0,0 1 0,2 3 0,-2-5-14,0 1 0,0 0 0,0-1 0,0 1 0,0-1-1,0 1 1,1-1 0,-1 0 0,1 1 0,-1-1 0,1 0 0,-1 0-1,1 0 1,0 0 0,-1 0 0,1-1 0,0 1 0,0 0 0,0-1 0,3 1-1,-1 0-5,0-1 0,0-1 0,0 1 0,1 0 0,-1-1-1,-1 0 1,1 0 0,0 0 0,6-3 0,1-1-17,0-1 0,0 0 0,-1-1 0,0 0 0,16-14 0,-10 5 27,-1-1 0,19-26 1,-28 35 52,-1-1 1,0 1-1,0-1 1,0-1-1,-1 1 1,-1-1-1,5-16 1,-9 24 97,-4 8-64,-6 13 17,3-2-82,2 1 1,0 0-1,1 0 0,0 0 0,2 1 0,0-1 0,0 33 1,3-48-18,0-1 1,0 1-1,0 0 1,0-1-1,1 1 1,0 0-1,-1-1 1,1 1 0,0-1-1,0 1 1,0-1-1,0 0 1,1 1-1,-1-1 1,1 0-1,2 3 1,-3-4-7,1 0 1,-1 0-1,1 0 1,0 0-1,0 0 0,-1-1 1,1 1-1,0-1 1,0 1-1,0-1 1,0 1-1,-1-1 0,1 0 1,0 0-1,0 0 1,0 0-1,0 0 0,0 0 1,0-1-1,0 1 1,-1-1-1,1 1 1,2-2-1,8-3-203,-1 0 0,-1 0-1,1-1 1,-1 0 0,13-11 0,48-45-2061,-35 29 654,-18 16 576,-9 9 42,0 0 0,0 0 0,0 1 0,1 0 0,19-10 0,-28 17 972,-1 0-1,1 0 0,-1 0 1,1 0-1,-1 0 0,1 0 1,-1 0-1,1 0 0,-1 0 1,1 0-1,-1 0 0,1 0 1,-1 0-1,0 0 0,1 0 1,-1 0-1,1 1 0,-1-1 1,1 0-1,-1 0 0,0 0 1,1 1-1,-1-1 0,1 0 1,-1 1-1,0-1 0,1 0 1,-1 1-1,0-1 0,0 1 1,1-1-1,-1 0 0,0 1 1,0-1-1,0 1 0,1-1 1,-1 1-1,0 0 0,6 24 1182,-3-11 275,-2-13-1343,-1 0 0,1 0 0,-1 0 0,1-1 0,0 1 0,0 0 0,-1-1 0,1 1 0,0-1-1,0 1 1,0-1 0,-1 1 0,1-1 0,0 1 0,0-1 0,0 0 0,0 1 0,0-1 0,0 0 0,0 0 0,0 0-1,0 0 1,0 0 0,0 0 0,0 0 0,0 0 0,0 0 0,0-1 0,0 1 0,-1 0 0,1 0 0,0-1-1,0 1 1,1-1 0,35-19 742,-27 13-581,-8 6-220,-1 1 0,0-1 0,1 0-1,-1 1 1,0-1 0,1 1 0,-1-1 0,1 1-1,-1 0 1,1-1 0,-1 1 0,1 0-1,-1 0 1,1 0 0,-1 0 0,1 0 0,-1 1-1,1-1 1,-1 0 0,1 1 0,-1-1-1,0 1 1,1-1 0,-1 1 0,0 0 0,1 0-1,-1-1 1,0 1 0,0 0 0,1 0-1,-1 0 1,0 0 0,0 0 0,0 1 0,-1-1-1,1 0 1,0 0 0,0 1 0,-1-1-1,1 0 1,0 1 0,0 2 0,2 6 236,0-1 0,0 1 0,-1 0 0,2 20 0,-2 10 497,4 26 447,-6-65-1232,0-1 1,0 1-1,0-1 1,0 1-1,0 0 1,1-1-1,-1 1 1,0-1-1,0 1 1,0-1-1,1 1 1,-1-1-1,0 1 1,1-1-1,-1 1 1,1-1-1,-1 1 1,0-1-1,1 1 0,7-5-237,7-22 11,-12 19 179,16-24-243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4.157"/>
    </inkml:context>
    <inkml:brush xml:id="br0">
      <inkml:brushProperty name="width" value="0.05" units="cm"/>
      <inkml:brushProperty name="height" value="0.05" units="cm"/>
    </inkml:brush>
  </inkml:definitions>
  <inkml:trace contextRef="#ctx0" brushRef="#br0">31 0 21197,'10'13'1752,"-13"11"-1264,-4 5-208,-2 8 720,-1 0-240,5 6-407,0-2-169,4-4-497,2-4-311,8-12-552,0-3-56,3-16 840,7 0-312,5-8-289</inkml:trace>
  <inkml:trace contextRef="#ctx0" brushRef="#br0" timeOffset="1">362 7 17724,'-4'30'1456,"-3"8"-1104,-2 2-160,5 4 568,-1-1-280,4-3-520,1-2-288,1-7-288,5-2-16,0-11-256,-2-2 1096,-2-10-592,-4-9-336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2.056"/>
    </inkml:context>
    <inkml:brush xml:id="br0">
      <inkml:brushProperty name="width" value="0.05" units="cm"/>
      <inkml:brushProperty name="height" value="0.05" units="cm"/>
    </inkml:brush>
  </inkml:definitions>
  <inkml:trace contextRef="#ctx0" brushRef="#br0">205 328 15563,'-6'-1'520,"0"0"-1,-1 0 1,1 0-1,-1 1 0,0 0 1,1 0-1,-1 0 1,1 1-1,-1 0 0,1 0 1,-11 4-1,10-1-270,0-1 0,0 1 0,0 0 0,1 0 0,-1 1 0,1 0 0,0 0 0,1 1 0,-8 8 1,5-5 3,0 1 0,-10 18 0,16-25-208,1-1-1,-1 1 0,1 0 1,0 0-1,0 0 1,0 1-1,0-1 0,0 0 1,1 0-1,-1 0 1,1 1-1,0-1 0,0 0 1,1 6-1,-1-8-34,1 0 1,-1 0-1,1 0 0,-1 0 1,1 0-1,-1-1 0,1 1 1,-1 0-1,1 0 0,0-1 1,-1 1-1,1 0 0,0-1 0,0 1 1,0-1-1,-1 1 0,1-1 1,0 1-1,0-1 0,0 0 1,0 1-1,0-1 0,0 0 1,0 0-1,0 1 0,0-1 0,0 0 1,0 0-1,0 0 0,0 0 1,0 0-1,1-1 0,31-7 65,-32 8-72,18-8-1,1 0-1,-1-2 1,-1 0 0,0-1 0,0-1 0,-1-1 0,21-19 0,-11 5-58,-1 0 0,-1-2 0,25-38 1,-43 57 31,0 1 0,-1-1 0,0 0 0,-1-1 0,0 1 1,6-21-1,-11 30 23,0 1 0,0 0 0,0 0 0,0 0-1,0 0 1,0 0 0,0 0 0,1-1 0,-1 1 0,0 0 0,0 0 0,0 0 0,0 0 0,0 0 0,0-1 0,0 1-1,0 0 1,0 0 0,0 0 0,0 0 0,0-1 0,0 1 0,0 0 0,0 0 0,0 0 0,0 0 0,0 0 0,-1-1 0,1 1-1,0 0 1,0 0 0,0 0 0,0 0 0,0 0 0,0 0 0,0-1 0,0 1 0,-1 0 0,1 0 0,0 0 0,0 0-1,0 0 1,0 0 0,0 0 0,0 0 0,-1 0 0,1 0 0,0 0 0,-9 5-17,-9 17 14,-1 4 85,2 1 0,1 0-1,2 1 1,0 1 0,2 0-1,1 1 1,-13 59 0,22-82-37,1 0 0,1 0 1,0 0-1,0-1 0,0 1 1,1 0-1,2 13 1,-2-18-29,-1 0 0,1 0 0,0 0 0,0 1 0,0-1 0,0 0 0,1 0 0,-1 0 0,0-1 0,1 1 0,-1 0 0,1 0 0,0-1 0,0 1 0,0-1 0,-1 0 0,1 1 0,0-1 0,1 0 0,-1 0 1,0 0-1,0-1 0,0 1 0,1 0 0,-1-1 0,3 1 0,2-1 7,1 0 1,-1 0-1,1-1 0,-1 0 1,0-1-1,1 0 1,-1 0-1,0 0 0,0-1 1,0 0-1,-1 0 1,1-1-1,-1 1 0,1-2 1,7-6-1,6-5 6,-2 0 0,0-2-1,21-25 1,-31 34-11,0-1-1,0 0 1,-1 0-1,-1-1 1,0 1-1,0-2 1,7-18-1,-13 29-13,0 1 0,0 0 0,1-1-1,-1 1 1,0-1 0,0 1 0,0-1-1,0 1 1,1-1 0,-1 1 0,0-1-1,0 1 1,0-1 0,0 1 0,0-1-1,0 1 1,0-1 0,-1 1 0,1 0 0,0-1-1,0 1 1,0-1 0,0 1 0,0-1-1,-1 1 1,1-1 0,0 1 0,-1 0-1,1-1 1,-11 8 74,-12 22 5,17-18-75,1-1 1,0 0-1,1 1 1,0 0-1,0 0 1,1 0-1,1 0 1,0 1-1,0-1 1,2 1-1,-1-1 1,2 13-1,-1-22-6,0-1 0,0 1 0,1 0-1,-1-1 1,1 1 0,-1 0 0,1-1-1,0 1 1,0 0 0,-1-1-1,1 1 1,0-1 0,0 1 0,1-1-1,-1 0 1,0 0 0,0 1 0,1-1-1,-1 0 1,1 0 0,-1 0 0,1 0-1,-1 0 1,1-1 0,-1 1 0,1 0-1,0-1 1,-1 1 0,1-1-1,0 0 1,0 1 0,-1-1 0,1 0-1,0 0 1,0 0 0,0 0 0,2-1-1,4-1 2,0 1 1,-1-1-1,1-1 0,-1 0 0,0 0 0,0 0 0,9-6 0,15-11-43,-1-2 0,-1-1 0,-1-1 0,0-2-1,-2-1 1,-2 0 0,0-2 0,-2-1 0,-1-1 0,-1-1 0,25-57 0,-44 87 36,2-3-12,-1-1 1,0 1-1,0-1 1,0 0 0,-1 1-1,1-1 1,-1 0-1,0-11 1,-1 17 13,0 0 1,0-1 0,0 1-1,0 0 1,0-1-1,0 1 1,0-1-1,0 1 1,0 0 0,-1-1-1,1 1 1,0 0-1,0-1 1,0 1-1,0 0 1,0-1 0,-1 1-1,1 0 1,0 0-1,0-1 1,-1 1 0,1 0-1,0 0 1,0-1-1,-1 1 1,1 0-1,0 0 1,-1-1 0,1 1-1,0 0 1,-1 0-1,1 0 1,0 0-1,-1 0 1,1 0 0,0 0-1,-1 0 1,1 0-1,-1 0 1,1 0-1,0 0 1,-1 0 0,1 0-1,0 0 1,-1 0-1,1 0 1,0 0-1,-1 0 1,1 0 0,0 0-1,-1 1 1,1-1-1,0 0 1,-1 0-1,1 0 1,0 1 0,0-1-1,-1 0 1,1 1-1,0-1 1,0 0-1,-1 0 1,1 1 0,0-1-1,-21 24-40,10-6 30,0 1 0,2 0-1,0 0 1,-9 29 0,14-35 17,1 0 0,0 0 0,0 1 0,2-1-1,-1 1 1,2-1 0,0 1 0,2 16 0,-2-27-3,1 0 0,-1 0 0,1 0 0,0 0 1,0 0-1,0 0 0,0 0 0,0 0 0,1-1 0,0 1 1,-1 0-1,1-1 0,0 1 0,0-1 0,0 0 0,0 0 1,1 0-1,-1 0 0,1 0 0,-1 0 0,1 0 0,0-1 0,0 1 1,-1-1-1,1 0 0,0 0 0,0 0 0,0 0 0,0-1 1,0 1-1,1-1 0,-1 0 0,0 0 0,5 0 0,3-1 10,0 0 0,1-1 0,-1-1-1,0 1 1,0-2 0,-1 0 0,1 0-1,12-8 1,-5 2-8,0-2 0,-1 0-1,-1-1 1,0-1 0,-1 0-1,0-1 1,-1-1 0,-1 0-1,-1-1 1,0 0 0,-1-1-1,-1 0 1,0-1 0,-2 0 0,0 0-1,8-33 1,-16 52-5,8-43-94,-8 41 86,0 1 1,1-1-1,-1 1 1,0 0-1,0-1 0,0 1 1,0-1-1,0 1 0,-1-1 1,1 1-1,0-1 1,-1 1-1,1 0 0,-1-1 1,1 1-1,-1 0 0,0-1 1,0 1-1,1 0 1,-1 0-1,0 0 0,0 0 1,0-1-1,0 1 0,-2-1 1,2 2 0,0 0-1,0 0 1,0 0 0,0 0-1,-1 0 1,1 0 0,0 1 0,0-1-1,0 0 1,0 0 0,0 1-1,0-1 1,0 1 0,0-1-1,0 1 1,0-1 0,0 1 0,0 0-1,0 0 1,0-1 0,0 1-1,0 0 1,1 0 0,-1 0 0,0 0-1,1 0 1,-1 0 0,1 0-1,-1 1 1,-18 35-140,18-36 141,-10 29-34,1 1-1,1-1 1,2 1 0,-7 63 0,12-68 61,1 0-1,1 1 1,2-1 0,0 0-1,2 1 1,9 35 0,-7-45-11,-5-16-75,-2-4-31,-9-25-319,-7-2 72,-2 1 0,-2 0-1,0 2 1,-35-34-1,5 4 588,48 54-187,1 1 0,0 0 0,1-1 0,-1 0-1,0 1 1,1-1 0,-1 0 0,0-3 0,2 6-39,0-1 0,0 1 0,0-1 0,0 1 0,0-1 0,0 1 0,0-1 0,0 1 1,0 0-1,0-1 0,0 1 0,0-1 0,0 1 0,0-1 0,0 1 0,1 0 0,-1-1 1,0 1-1,0-1 0,1 1 0,-1 0 0,1-1 0,0 0 6,-1 0 0,1 1-1,0-1 1,0 1 0,0-1-1,0 1 1,1 0 0,-1-1-1,0 1 1,0 0 0,0 0-1,0 0 1,2 0 0,15 0-13,0 1-1,0 1 1,0 0-1,29 9 1,23 3-162,-26-10 35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2.870"/>
    </inkml:context>
    <inkml:brush xml:id="br0">
      <inkml:brushProperty name="width" value="0.05" units="cm"/>
      <inkml:brushProperty name="height" value="0.05" units="cm"/>
    </inkml:brush>
  </inkml:definitions>
  <inkml:trace contextRef="#ctx0" brushRef="#br0">44 3 18492,'3'-3'1800,"-3"18"-1152,-3 6-287,-4 14 1135,-1 6-488,-1 9-560,0 5-192,2-1-176,3-1-192,4-11-592,1-8-360,9-17 864,5-8-176,2-20-160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3.479"/>
    </inkml:context>
    <inkml:brush xml:id="br0">
      <inkml:brushProperty name="width" value="0.05" units="cm"/>
      <inkml:brushProperty name="height" value="0.05" units="cm"/>
    </inkml:brush>
  </inkml:definitions>
  <inkml:trace contextRef="#ctx0" brushRef="#br0">209 246 17044,'0'-1'90,"0"0"1,0-1 0,0 1-1,-1 0 1,1 0-1,0 0 1,-1 0 0,1 0-1,-1 0 1,1 0 0,-1 0-1,1 0 1,-1 0 0,0 1-1,1-1 1,-1 0-1,0 0 1,0 0 0,0 1-1,1-1 1,-1 0 0,0 1-1,-2-1 1,2 0-33,-1 1 1,0 0-1,0 0 1,1 0-1,-1 0 1,0 1-1,0-1 0,0 0 1,1 1-1,-1-1 1,0 1-1,1 0 1,-1-1-1,1 1 0,-1 0 1,-2 2-1,-7 4 299,1 1 0,-1 1 0,1-1 0,1 2-1,-1 0 1,2 0 0,-10 13 0,5-3-232,0-1 0,2 2-1,-12 29 1,20-43-116,0 0-1,1 1 0,0-1 1,0 1-1,1-1 0,-1 12 0,2-17-2,0-1-1,0 0 0,0 1 0,0-1 0,0 0 0,1 1 0,-1-1 0,0 0 1,1 1-1,-1-1 0,1 0 0,0 0 0,-1 0 0,1 1 0,0-1 0,0 0 1,1 1-1,-1-1 4,1 0 0,-1 0 0,0-1-1,1 1 1,-1-1 0,1 1 0,0-1 0,-1 1 0,1-1 0,-1 0 0,1 0 0,-1 0 0,1 0 0,0 0 0,-1 0 0,1 0 0,-1 0 0,3-1-1,8-2 46,-1 0-1,-1-1 0,1-1 0,0 0 1,-1 0-1,0 0 0,0-2 0,17-13 1,0-3 182,38-42 1,-40 37-72,0-2-1,-2 0 1,-1-2 0,-2 0 0,-1-1 0,-2-1 0,25-66 0,-34 70-53,-8 28-105,1 1 0,-1-1 1,0 1-1,0-1 1,1 1-1,-1-1 1,0 1-1,0-1 0,-1 1 1,1-1-1,0 1 1,0-1-1,-2-2 1,2 4-8,-1 0 0,1 0 1,-1 0-1,1 0 1,-1 0-1,0 1 1,1-1-1,-1 0 0,1 0 1,-1 1-1,1-1 1,-1 0-1,1 0 1,0 1-1,-1-1 0,1 0 1,-1 1-1,1-1 1,0 1-1,-1-1 1,1 1-1,0-1 0,-1 1 1,1-1-1,0 1 1,0-1-1,-1 1 1,1 0-1,-12 20 2,-18 54-9,3 2-1,-17 81 1,42-152 9,-3 10 3,1 0 1,1 1-1,0 0 1,1-1 0,0 1-1,2 29 1,0-44-5,1-1-1,-1 1 1,0-1 0,1 1 0,-1-1 0,1 0-1,-1 1 1,1-1 0,0 0 0,-1 1-1,1-1 1,0 0 0,0 0 0,0 1-1,0-1 1,0 0 0,0 0 0,0 0-1,0 0 1,1-1 0,-1 1 0,0 0-1,0 0 1,1-1 0,-1 1 0,1-1-1,-1 1 1,0-1 0,1 1 0,-1-1-1,1 0 1,-1 0 0,1 0 0,-1 0-1,1 0 1,-1 0 0,1 0 0,-1 0-1,1-1 1,1 0 0,5-1-3,1 0-1,0-1 1,-1 0 0,1-1 0,9-5-1,9-7-9,-1-1-1,-1-2 1,-1 0-1,-1-1 1,0-2-1,-2 0 1,0-2-1,-1 0 1,-2-1-1,17-30 1,-28 42 9,0 0 0,-1 0 0,-1 0 0,-1-1 0,7-27 1,-11 40 2,0 0-1,0 1 1,1-1 0,-1 1 0,0-1 0,0 0 0,0 1 0,0-1 0,0 0 0,0 1 0,0-1 0,0 0 0,0 1 0,0-1 0,0 0 0,0 1-1,-1-1 1,1 0 0,0 1 0,0-1 0,-1 1 0,1-2 0,-10 10 14,-10 25 0,-143 262 292,162-294-305,1 1 1,-1-1-1,0 0 1,1 1-1,-1-1 1,1 0 0,0 1-1,-1-1 1,1 1-1,0-1 1,0 1-1,0-1 1,0 0-1,0 1 1,0-1 0,0 1-1,0-1 1,1 1-1,-1-1 1,1 0-1,0 2 1,1 1-336,0-1-1,0 0 1,0 0-1,1-1 1,-1 1 0,1 0-1,3 2 1,-6-5 319,0 0-1,0 0 0,0 0 1,-1 0-1,1 0 1,0 0-1,0 0 1,0 0-1,0 0 1,0 0-1,0 0 0,0 0 1,-1 0-1,1 0 1,0 0-1,0 0 1,0 0-1,0 0 1,0 0-1,0 1 1,0-1-1,0 0 0,0 0 1,-1 0-1,1 0 1,0 0-1,0 0 1,0 0-1,0 1 1,0-1-1,0 0 0,0 0 1,0 0-1,0 0 1,0 0-1,0 0 1,0 0-1,0 1 1,0-1-1,0 0 0,0 0 1,0 0-1,0 0 1,0 0-1,0 0 1,0 1-1,0-1 1,0 0-1,0 0 1,0 0-1,1 0 0,-1 0 1,0 0-1,0 0 1,0 1-1,0-1 1,0 0-1,0 0 1,0 0-1,0 0 0,0 0 1,1 0-1,-1 0 1,0 0-1,0 0 1,0 0-1,0 0 1,-10 1-700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4.671"/>
    </inkml:context>
    <inkml:brush xml:id="br0">
      <inkml:brushProperty name="width" value="0.05" units="cm"/>
      <inkml:brushProperty name="height" value="0.05" units="cm"/>
    </inkml:brush>
  </inkml:definitions>
  <inkml:trace contextRef="#ctx0" brushRef="#br0">380 437 16716,'-1'-4'237,"-1"0"0,0 0 0,0 1 0,-1-1 0,1 0 0,-1 1 0,0 0 0,1 0 0,-2 0 0,1 0 0,0 0 0,0 0 0,-5-1 0,5 2-90,0 1-1,-1-1 1,1 1-1,-1 1 1,0-1-1,1 0 1,-1 1-1,0-1 1,1 1-1,-1 0 1,0 1-1,1-1 1,-1 1-1,0-1 1,-6 3-1,-3 2-39,0 0 0,1 0 0,-1 2 0,1-1 0,0 2 0,1-1 0,0 2 0,0-1 0,-18 21 0,12-10-97,0 0-1,2 2 1,0 0-1,-17 34 1,24-38-4,1-1 0,0 1 0,-5 23 0,10-31-12,0 0 0,0 1 1,1 0-1,0-1 0,1 1 1,0 0-1,3 16 0,-3-24-2,0 1 0,1-1 0,0 0 0,-1 1 0,1-1 1,0 0-1,0 1 0,0-1 0,1 0 0,-1 0 0,0 0 0,1 0 0,-1 0 0,1 0 0,3 3 0,-3-4 1,0 0-1,-1 0 1,1-1 0,0 1 0,0 0 0,0-1-1,0 1 1,0-1 0,-1 0 0,1 1 0,0-1-1,0 0 1,0 0 0,0 0 0,4-1 0,1-1 2,0 0 1,0-1 0,-1 1 0,1-1 0,-1-1 0,0 1 0,0-1 0,0 0-1,8-7 1,7-9 125,0-2 1,-1 0-1,-1-1 0,-1-1 0,-1 0 0,25-52 0,-15 19 313,-2-1 0,19-74 0,-36 105-241,0-1 0,-2 0 0,4-53 0,-9 80-186,-1-1-1,0 1 0,0 0 1,0 0-1,0 0 0,0 0 1,0-1-1,0 1 0,0 0 1,0 0-1,0 0 0,-1 0 1,1-1-1,0 1 0,-1 0 1,1 0-1,-1 0 0,1 0 1,-2-1-1,1 3-2,0 0-1,0 0 0,0 0 1,0 0-1,0 0 1,0 0-1,0 1 1,1-1-1,-1 0 1,0 1-1,1-1 0,-1 0 1,1 1-1,-1-1 1,1 1-1,0 2 1,-94 389-44,87-358 45,-14 82-7,20-102 1,0 0 0,0 0 0,1-1 0,1 1 0,5 26 0,-6-39-1,1 0-1,-1 0 1,1 0 0,-1 1 0,1-1 0,0 0-1,0 0 1,0 0 0,0-1 0,0 1-1,0 0 1,1 0 0,-1-1 0,0 1 0,1 0-1,0-1 1,-1 1 0,1-1 0,0 0-1,0 0 1,-1 0 0,1 0 0,0 0 0,0 0-1,0 0 1,0 0 0,1-1 0,-1 1-1,0-1 1,0 0 0,0 1 0,0-1 0,1 0-1,-1 0 1,0-1 0,0 1 0,0 0-1,0-1 1,0 1 0,1-1 0,-1 0 0,0 1-1,0-1 1,0 0 0,-1 0 0,1-1-1,2 0 1,19-15-14,-1 0 0,0-2 0,-2 0 0,31-37 0,-44 49 16,32-41 3,-1-1 0,-3-1 0,50-94-1,-46 64 82,54-163 0,-90 234-74,3-8 10,-1 0 0,-1 0 0,0 0-1,1-20 1,-5 37-23,0 0 1,0-1-1,0 1 0,0 0 0,0 0 0,0 0 0,0-1 0,0 1 0,0 0 1,0 0-1,0 0 0,0-1 0,0 1 0,0 0 0,0 0 0,0 0 0,0-1 0,0 1 1,0 0-1,0 0 0,0 0 0,0 0 0,0-1 0,-1 1 0,1 0 0,0 0 1,0 0-1,0 0 0,0-1 0,0 1 0,-1 0 0,1 0 0,0 0 0,0 0 1,0 0-1,0 0 0,-1-1 0,1 1 0,0 0 0,0 0 0,0 0 0,-1 0 1,1 0-1,0 0 0,0 0 0,0 0 0,-1 0 0,1 0 0,0 0 0,0 0 0,-1 0 1,-12 9-119,-13 18-59,-29 41-17,3 3 0,3 2 0,-66 133 1,98-172 201,-21 67 0,34-91-4,2 1-1,-1-1 1,1 0 0,1 1 0,0-1 0,1 1 0,0 0-1,0-1 1,1 1 0,0-1 0,5 19 0,-5-26-40,1 1 1,-1-1 0,0 1-1,1-1 1,0 0 0,-1 0 0,1 0-1,0 0 1,1 0 0,-1 0-1,1 0 1,-1-1 0,1 1-1,0-1 1,0 0 0,0 0-1,0 0 1,0 0 0,0-1-1,0 1 1,1-1 0,-1 0 0,1 1-1,-1-2 1,1 1 0,-1 0-1,1-1 1,0 1 0,-1-1-1,1 0 1,4-1 0,4-1-175,0 0 1,0-1-1,0 0 1,-1-1-1,1-1 1,-1 1 0,0-2-1,12-7 1,16-11-360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5.110"/>
    </inkml:context>
    <inkml:brush xml:id="br0">
      <inkml:brushProperty name="width" value="0.05" units="cm"/>
      <inkml:brushProperty name="height" value="0.05" units="cm"/>
    </inkml:brush>
  </inkml:definitions>
  <inkml:trace contextRef="#ctx0" brushRef="#br0">303 1 18244,'-39'31'2059,"-71"72"1,90-80-1762,0 1 0,1 1 1,2 0-1,-21 41 0,36-62-286,-1 1-1,1 0 0,0 0 1,1 0-1,-1 0 0,1 0 1,0 0-1,-1 6 0,2-10-10,0 0-1,1 0 0,-1-1 0,0 1 0,0 0 0,0 0 0,0 0 0,1 0 1,-1-1-1,0 1 0,1 0 0,-1 0 0,0-1 0,1 1 0,-1 0 1,1-1-1,0 1 0,-1 0 0,1-1 0,-1 1 0,2 0 0,0 0-1,0-1-1,-1 1 0,1 0 0,0-1 0,0 0 1,0 1-1,-1-1 0,1 0 0,0 0 1,0 0-1,0 0 0,0 0 0,3-1 0,45-10-33,-40 7 34,1 2 0,0-1-1,0 1 1,0 1 0,0 0 0,0 0-1,0 1 1,20 3 0,-29-3 3,-1 0 0,1 0 1,-1 1-1,1-1 0,-1 1 0,0-1 1,1 1-1,-1-1 0,0 1 0,1 0 1,-1 0-1,0 0 0,0-1 0,0 1 1,0 0-1,0 1 0,0-1 1,0 0-1,0 0 0,0 0 0,0 0 1,-1 1-1,1-1 0,-1 0 0,1 1 1,-1-1-1,1 0 0,-1 1 0,0-1 1,1 1-1,-1-1 0,0 1 1,0-1-1,0 1 0,0-1 0,0 0 1,-1 1-1,1-1 0,0 1 0,-1-1 1,1 1-1,-1-1 0,1 0 0,-2 2 1,-1 4 37,-1 1 1,0-1-1,0-1 1,0 1-1,-1-1 1,-9 11-1,-1-3 38,-1 0-1,0-1 0,-23 15 1,29-21-280,-1-1 1,1-1 0,-1 0 0,-1 0 0,1-1-1,0-1 1,-13 3 0,5-5-95,7-2-136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8.510"/>
    </inkml:context>
    <inkml:brush xml:id="br0">
      <inkml:brushProperty name="width" value="0.05" units="cm"/>
      <inkml:brushProperty name="height" value="0.05" units="cm"/>
    </inkml:brush>
  </inkml:definitions>
  <inkml:trace contextRef="#ctx0" brushRef="#br0">28 181 17348,'10'-15'3144,"-9"24"-1200,-9 35-387,5-31-1347,-9 63 140,-3 97 1,15-166-361,0-1 0,0 1-1,1-1 1,0 1 0,2 9 0,-3-16 8,0 1 0,0-1 0,1 1 0,-1-1 0,0 1 0,0-1 0,0 1 0,1-1 0,-1 1 0,0-1 0,1 1 0,-1-1 0,0 0 0,1 1 0,-1-1 0,1 1 0,-1-1 0,0 0 0,1 0 0,-1 1 0,1-1 0,-1 0 0,1 0 0,-1 1 0,1-1 0,-1 0 0,2 0 0,-1 0-1,0-1-1,0 1 1,1-1 0,-1 0 0,0 1 0,0-1-1,0 0 1,0 0 0,0 1 0,0-1-1,0 0 1,0 0 0,0 0 0,0 0-1,-1-1 1,2-1 0,18-31-137,-2-1 0,-1 0 0,15-49 0,-20 50 28,-9 29 48,-1 7 22,-1 15 9,-2 36 40,1-42-18,-1 8 8,-1-1 0,2 0 0,0 0 1,1 0-1,0-1 0,2 1 0,6 25 0,-8-41 3,-1 0 0,1-1 0,0 1 0,-1-1 0,1 1 0,0-1 0,0 1 0,0-1-1,0 1 1,0-1 0,0 0 0,1 0 0,-1 1 0,0-1 0,1 0 0,-1 0-1,4 1 1,-4-2 0,0 1-1,1-1 0,-1 0 1,1 0-1,-1 0 1,1 0-1,-1 0 0,0 0 1,1-1-1,-1 1 0,1 0 1,-1-1-1,0 1 0,1-1 1,-1 1-1,0-1 1,1 0-1,-1 0 0,0 1 1,0-1-1,0 0 0,0 0 1,1-2-1,8-6 1,-1-1 0,-1 0 0,0 0 0,0-1-1,8-17 1,27-63 145,-28 52 67,18-75-1,-37 134-191,2 0 0,0-1 0,1 1 0,1 0 0,1 0 0,1-1 0,0 1 0,10 33 0,-12-51-19,1 1 0,0-1 0,0 1 0,0-1 0,1 0 1,-1 1-1,0-1 0,1 0 0,0 0 0,-1 0 0,1 0 0,0 0 0,0-1 0,0 1 0,0 0 1,0-1-1,0 1 0,5 1 0,-5-3 5,0 1 0,0-1 1,0 0-1,0 0 0,1 0 1,-1 0-1,0 0 0,0 0 1,0 0-1,0-1 0,0 1 0,1-1 1,-1 0-1,0 1 0,0-1 1,0 0-1,-1 0 0,1-1 0,0 1 1,0 0-1,0 0 0,-1-1 1,2-1-1,8-8 41,0 0 0,-1-1 0,-1 0 0,0 0 0,13-26 0,30-73 266,-41 84-243,-11 27-70,0 0-1,0 0 1,0 1-1,0-1 1,0 0-1,1 0 1,-1 0 0,0 0-1,0 1 1,0-1-1,0 0 1,0 0-1,0 0 1,1 0-1,-1 0 1,0 0-1,0 0 1,0 1-1,0-1 1,1 0-1,-1 0 1,0 0-1,0 0 1,0 0-1,0 0 1,1 0-1,-1 0 1,0 0-1,0 0 1,0 0-1,1 0 1,-1 0-1,0 0 1,0 0-1,0 0 1,0 0-1,1 0 1,-1 0-1,0 0 1,0-1-1,0 1 1,1 0-1,-1 0 1,0 0-1,0 0 1,0 0-1,0 0 1,0 0-1,0-1 1,1 1-1,-1 0 1,0 0-1,0 0 1,0 0-1,0-1 1,0 1-1,0 0 1,0 0 0,0 0-1,0 0 1,0-1-1,0 1 1,0 0-1,0 0 1,4 16-34,0 41-43,-2-16 40,1 1 0,3-1 1,19 76-1,-24-112 37,1-1 0,0 0-1,0 0 1,0 1 0,0-1-1,0-1 1,1 1 0,0 0 0,0 0-1,0-1 1,4 4 0,-6-6 0,0 0 1,0 0 0,1-1 0,-1 1-1,0-1 1,0 1 0,1-1 0,-1 1-1,0-1 1,1 0 0,-1 0 0,0 1-1,1-1 1,-1 0 0,0 0-1,3-1 1,-2 1 1,0-1 0,0 0 0,1 1 0,-1-1 0,0 0-1,0-1 1,0 1 0,0 0 0,0-1 0,-1 1 0,1-1 0,2-2-1,9-10 16,-1-1-1,-1 0 1,-1-1-1,11-21 1,31-74 99,-35 70-60,-2-2-1,-3 0 1,-1 0-1,-1-1 1,3-56-1,-13 94-48,2-33 8,-1 38-17,-1-1 0,0 0 0,0 1 0,-1-1 0,1 0 0,0 1 0,0-1-1,-1 0 1,1 1 0,-1-1 0,0 1 0,1-1 0,-1 1 0,0-1 0,0 1 0,0 0 0,-1-2-1,2 3 2,0 0 0,-1 0-1,1 0 1,0-1 0,-1 1-1,1 0 1,0 0 0,0 0-1,-1 1 1,1-1 0,0 0-1,-1 0 1,1 0 0,0 0-1,0 0 1,-1 0-1,1 0 1,0 0 0,0 0-1,-1 1 1,1-1 0,0 0-1,0 0 1,-1 0 0,1 1-1,0-1 1,0 0 0,0 0-1,0 1 1,-1-1-1,1 0 1,0 0 0,0 1-1,0-1 1,0 0 0,0 1-1,-6 12-26,0 11-5,2 0 0,0 1 0,-1 49 0,11 76 38,27 234-2,-52-514 234,-66-214 62,85 344-299,0 0 0,0-1-1,-1 1 1,1 0 0,0-1 0,0 1 0,0 0 0,0 0-1,0-1 1,0 1 0,0 0 0,0-1 0,0 1 0,0 0-1,0 0 1,0-1 0,0 1 0,0 0 0,0-1 0,0 1-1,0 0 1,0 0 0,0-1 0,0 1 0,0 0 0,0-1-1,1 1 1,-1 0 0,0 0 0,0-1 0,0 1 0,1 0-1,9 3-43,23 19-157,-17-11 12,-10-7 185,31 17-1112,-34-20 1101,-1 1 0,1-1-1,0 0 1,0-1 0,0 1 0,0 0 0,0-1 0,0 0 0,0 1-1,-1-1 1,6-1 0,-8 1 10,0 0 0,1 0 0,-1 0 0,1 0 0,-1-1 0,1 1 0,-1 0 0,0 0 0,1 0 0,-1-1 0,0 1 0,1 0 0,-1-1 0,0 1-1,1 0 1,-1-1 0,0 1 0,1 0 0,-1-1 0,0 1 0,0 0 0,0-1 0,1 1 0,-1-1 0,0 1 0,0-1 0,0 1 0,0 0 0,0-1 0,0 1 0,0-1 0,0 1 0,0-1 0,0 1 0,0-1 0,0 1-1,0-1 1,0 1 0,0 0 0,0-1 0,0 1 0,-1-1 0,1 1 0,0 0 0,0-1 0,-1 1 0,1-1 0,0 1 0,0 0 0,-1-1 0,-10-14-262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8.977"/>
    </inkml:context>
    <inkml:brush xml:id="br0">
      <inkml:brushProperty name="width" value="0.05" units="cm"/>
      <inkml:brushProperty name="height" value="0.05" units="cm"/>
    </inkml:brush>
  </inkml:definitions>
  <inkml:trace contextRef="#ctx0" brushRef="#br0">28 24 14675,'-17'-16'1825,"11"9"-1081,2 8-328,7 8 1680,2 4-1168,7 3-696,-1-1-392,8 3 1329,0-3-1145,1 4 56,3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9.482"/>
    </inkml:context>
    <inkml:brush xml:id="br0">
      <inkml:brushProperty name="width" value="0.05" units="cm"/>
      <inkml:brushProperty name="height" value="0.05" units="cm"/>
    </inkml:brush>
  </inkml:definitions>
  <inkml:trace contextRef="#ctx0" brushRef="#br0">166 194 17404,'1'-1'103,"-1"-1"-1,0 1 1,0-1 0,-1 0 0,1 1-1,0-1 1,0 1 0,-1-1 0,1 1 0,-1-1-1,0 1 1,1-1 0,-1 1 0,0-1 0,0 1-1,0 0 1,1 0 0,-2-1 0,1 1 0,0 0-1,0 0 1,0 0 0,0 0 0,-1 0 0,1 0-1,0 0 1,-1 1 0,1-1 0,-1 0-1,1 1 1,-1-1 0,1 1 0,-4-1 0,2 1 8,0 0 0,0 0-1,0 0 1,0 0 0,0 1 0,0-1 0,1 1 0,-1 0 0,0-1 0,0 1 0,0 1 0,0-1 0,1 0 0,-1 1 0,1-1 0,-1 1 0,-2 2 0,-3 5 59,0-1 1,1 1-1,0 0 1,1 0-1,-1 1 1,2 0-1,-8 19 1,9-20-112,1-1 0,0 2 1,0-1-1,1 0 0,0 0 0,1 1 0,0-1 1,1 1-1,0 15 0,0-24-53,0 0 0,0-1 0,0 1 0,1 0-1,-1 0 1,0 0 0,0-1 0,0 1 0,1 0 0,-1 0 0,0 0 0,1-1 0,-1 1 0,0 0-1,1-1 1,-1 1 0,1 0 0,-1-1 0,1 1 0,0 0 0,-1-1 0,1 1 0,0-1 0,-1 1-1,1-1 1,0 0 0,1 1 0,-1-1 0,1 0 0,-1 0 0,0 0 0,1 0-1,-1-1 1,0 1 0,0 0 0,1-1 0,-1 1 0,0-1-1,0 1 1,1-1 0,-1 0 0,0 0 0,1-1 0,7-5 9,-1 0 0,0-1 1,7-10-1,24-31 51,-3-1 0,-2-2 0,-3-2 1,31-69-1,-58 109 4,-11 26-34,-3 17-44,2 0 0,1 1-1,1 0 1,2 0-1,-2 57 1,6-69 9,0 0 0,2-1 0,0 1 1,5 21-1,-6-33 1,1 0 1,0 0-1,1-1 1,-1 1-1,1-1 1,0 0-1,4 6 1,-5-8 0,0-1-1,0 0 1,0 0 0,0 0 0,1 0 0,-1 0-1,0-1 1,1 1 0,-1-1 0,1 1 0,0-1-1,-1 0 1,1 0 0,0 0 0,4 0-1,-2 0 3,0-1-1,0-1 0,0 1 1,0-1-1,-1 0 0,1 0 1,0 0-1,-1 0 0,1-1 1,-1 0-1,1 0 0,-1 0 0,0-1 1,0 1-1,0-1 0,6-5 1,4-4 17,0-1 0,22-27 0,-21 22-3,-1-1 0,19-35 0,-27 44-1,-2 1 0,0-1 0,0 0 0,-1 0 0,0-1 0,0 1 0,-1 0 0,0-14 0,-1 23-15,-1 1 0,0-1-1,0 0 1,0 0-1,0 0 1,0 0 0,0 1-1,0-1 1,-1 0 0,1 0-1,0 0 1,0 1 0,0-1-1,-1 0 1,1 0-1,0 1 1,-1-1 0,1 0-1,-1 1 1,1-1 0,-1 0-1,1 1 1,-2-2 0,1 2-1,0 0 1,0 0-1,1 0 1,-1-1-1,0 1 1,0 0-1,0 0 1,0 0-1,1 1 1,-1-1 0,0 0-1,0 0 1,0 0-1,0 1 1,1-1-1,-1 0 1,0 1-1,-1 0 1,-2 2 8,-1 0 0,1 0 0,0 0 0,0 1 0,0-1 1,-4 6-1,-5 8 16,0 2 1,1 0 0,-16 37 0,23-47-16,1 1 0,1 0 0,-1 0 0,2 1 0,-1-1-1,1 1 1,1-1 0,0 1 0,1 21 0,0-31-10,0 0 0,0 0 0,0 0-1,0 0 1,0 0 0,0 0 0,1 0-1,-1 0 1,0-1 0,0 1 0,1 0 0,-1 0-1,1 0 1,-1 0 0,1 0 0,-1-1-1,1 1 1,-1 0 0,1 0 0,0-1 0,-1 1-1,1-1 1,0 1 0,-1 0 0,1-1-1,0 1 1,0-1 0,0 0 0,0 1-1,0-1 1,-1 0 0,1 1 0,0-1 0,0 0-1,0 0 1,0 0 0,0 0 0,0 0-1,0 0 1,0 0 0,0 0 0,0 0-1,0 0 1,0 0 0,-1-1 0,1 1 0,0 0-1,1-1 1,5-2 8,-1-1-1,1 1 1,-1-1-1,11-9 1,-15 11-9,47-40-9,-35 29-15,-1 1-1,2 0 0,-1 1 0,1 0 0,1 2 0,26-13 1,-40 21 17,0 0 0,0 0 0,0 1 0,0-1 0,0 0 0,0 1 0,1 0 0,-1-1 0,0 1 1,0 0-1,1 0 0,-1 1 0,0-1 0,0 0 0,0 1 0,1-1 0,-1 1 0,0 0 0,0-1 0,0 1 1,0 0-1,0 0 0,0 1 0,0-1 0,-1 0 0,1 1 0,0-1 0,-1 1 0,1-1 0,2 4 0,0 3 3,1 0 0,-1 1-1,-1-1 1,1 1-1,-1 0 1,1 9 0,6 15 83,-10-32-74,1 0 0,-1 0 1,0 0-1,1-1 0,-1 1 0,0 0 0,1 0 0,-1-1 1,1 1-1,-1 0 0,1 0 0,-1-1 0,1 1 1,-1 0-1,1-1 0,0 1 0,-1-1 0,1 1 1,0-1-1,0 1 0,0-1 0,-1 0 0,1 1 1,0-1-1,0 0 0,0 0 0,0 1 0,-1-1 0,1 0 1,0 0-1,0 0 0,0 0 0,0 0 0,0 0 1,0 0-1,-1 0 0,1-1 0,0 1 0,0 0 1,0 0-1,0-1 0,-1 1 0,1-1 0,0 1 1,1-1-1,4-3 31,-1-1 0,1 1 1,-1-1-1,8-9 0,-5 6-17,8-8 28,-2 2 2,28-23 0,-38 34-49,0 1-1,-1-1 0,1 1 1,0 0-1,0 0 0,1 0 1,-1 0-1,0 1 0,0 0 1,1 0-1,-1 0 0,1 0 1,7 1-1,-10 0-7,1 1-1,0 0 1,0 0-1,-1 0 1,1 0-1,0 0 1,-1 1-1,1-1 1,-1 1-1,0 0 1,0 0 0,1 0-1,-1 0 1,0 0-1,-1 0 1,1 0-1,0 1 1,-1-1-1,1 1 1,-1-1-1,0 1 1,1 0-1,-1-1 1,1 6-1,0-1 15,0 0-1,0 1 1,-1-1-1,1 0 0,-2 1 1,1-1-1,-1 1 0,-1 9 1,1-17-4,0 1-1,0-1 1,0 1 0,0-1 0,0 1 0,-1-1 0,1 1 0,0-1 0,0 1 0,0-1-1,-1 0 1,1 1 0,0-1 0,-1 1 0,1-1 0,0 0 0,-1 1 0,1-1 0,0 0-1,-1 1 1,1-1 0,-1 0 0,1 1 0,0-1 0,-1 0 0,1 0 0,-1 0-1,1 0 1,-1 1 0,1-1 0,-1 0 0,1 0 0,-1 0 0,1 0 0,-1 0 0,1 0-1,-1 0 1,1 0 0,-1 0 0,1 0 0,-1-1 0,1 1 0,-1 0 0,1 0 0,-1 0-1,1-1 1,-1 1 0,0 0 0,-12-14 32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9.922"/>
    </inkml:context>
    <inkml:brush xml:id="br0">
      <inkml:brushProperty name="width" value="0.05" units="cm"/>
      <inkml:brushProperty name="height" value="0.05" units="cm"/>
    </inkml:brush>
  </inkml:definitions>
  <inkml:trace contextRef="#ctx0" brushRef="#br0">76 1 16588,'5'18'1768,"-10"25"-992,-6 9-280,-1 10 1185,0 3-729,2 3-296,1-4-72,5-9-368,-1-9-320,5-21-536,0-9-272,-4-26 368,-5-11 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0.371"/>
    </inkml:context>
    <inkml:brush xml:id="br0">
      <inkml:brushProperty name="width" value="0.05" units="cm"/>
      <inkml:brushProperty name="height" value="0.05" units="cm"/>
    </inkml:brush>
  </inkml:definitions>
  <inkml:trace contextRef="#ctx0" brushRef="#br0">0 80 16860,'10'-8'417,"0"0"0,0 0 0,0 1 1,1 0-1,0 1 0,1 0 1,-1 1-1,1 0 0,0 1 0,19-5 1,-23 7-247,0 1 1,1-1-1,-1 1 0,0 1 1,0 0-1,1 0 1,-1 0-1,0 1 1,1 0-1,-1 1 0,0 0 1,0 0-1,0 1 1,0 0-1,-1 0 0,15 9 1,-19-10-132,0 0 0,0 1 1,0 0-1,0-1 0,0 1 1,0 0-1,-1 1 0,0-1 0,0 0 1,0 1-1,0-1 0,0 1 0,0 0 1,-1-1-1,0 1 0,0 0 1,1 6-1,-2-4 9,1 0 0,-2 1 1,1-1-1,-1 0 0,0 1 0,0-1 1,0 0-1,-1 0 0,0 1 0,-3 5 1,-1 1-77,-1-1 0,0 0 0,0 0 1,-1-1-1,-1 0 0,0 0 0,-1-1 0,1 0 1,-17 11-1,24-19-4,-12 9-1416,20-10-752,21 3 987,-17 0 1073,1 1 0,-1 0 0,1 0 1,-2 1-1,1 0 0,0 0 0,-1 1 1,-1 1-1,13 12 0,-18-17 222,0 0 1,0 0-1,-1 0 1,0 1-1,0-1 0,0 0 1,0 1-1,0 0 0,0-1 1,-1 1-1,0 0 0,0 0 1,0 0-1,0 0 0,-1 0 1,1 0-1,-1 0 0,0 0 1,0 0-1,-1 0 0,1 0 1,-1 0-1,0-1 0,0 1 1,0 0-1,0 0 1,-1 0-1,0-1 0,1 1 1,-5 5-1,-2 1 237,0 0 0,-1-1 0,0 0 0,-1 0 0,0-1 0,0 0 1,-1-1-1,0 0 0,0 0 0,-18 7 0,7-6-65,1 0 0,-1-1 0,0-1 0,0-1-1,-27 2 1,13-8-857,35 1 505,0 0 0,0-1 0,0 1-1,0 0 1,0 0 0,0 0 0,0-1 0,0 1 0,0-1 0,1 1-1,-1-1 1,0 1 0,0-1 0,-1 0 0,2 0 12,0 1 0,0-1-1,0 1 1,0-1 0,0 1 0,0-1 0,0 1-1,0-1 1,0 1 0,0-1 0,1 1 0,-1 0 0,0-1-1,0 1 1,0-1 0,1 1 0,-1-1 0,0 1 0,0 0-1,1-1 1,-1 1 0,0 0 0,1-1 0,-1 1-1,0 0 1,1-1 0,-1 1 0,1 0 0,-1 0 0,1-1-1,-1 1 1,1 0 0,35-18-1726,-9 7 696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4.640"/>
    </inkml:context>
    <inkml:brush xml:id="br0">
      <inkml:brushProperty name="width" value="0.05" units="cm"/>
      <inkml:brushProperty name="height" value="0.05" units="cm"/>
    </inkml:brush>
  </inkml:definitions>
  <inkml:trace contextRef="#ctx0" brushRef="#br0">2 219 16740,'-1'-7'250,"1"-1"0,-1 1 0,2 0 0,-1-1 0,1 1 0,0 0 0,0 0 0,1-1 0,0 1 0,1 0 0,-1 1 0,1-1 0,1 0 0,-1 1 0,1 0 0,0 0 0,0 0 0,8-8 0,-3 6-60,1-1 1,0 2-1,0 0 1,1 0-1,-1 1 1,2 0-1,-1 1 1,0 0-1,1 1 1,0 0-1,0 1 1,20-3-1,-21 4-177,-1 1-1,1 0 0,0 1 1,-1 0-1,1 1 0,-1 0 1,1 1-1,-1 0 0,0 0 1,0 1-1,1 1 0,-2 0 1,1 0-1,0 1 0,10 6 1,-17-9-16,-1 0 1,1 0-1,-1 0 0,1 0 1,-1 1-1,0-1 0,0 0 1,0 1-1,0 0 0,0-1 1,0 1-1,-1 0 0,0 0 1,1 0-1,-1 0 1,0 0-1,0 0 0,-1 0 1,1 1-1,-1-1 0,1 4 1,-2-3 12,1 1 1,-1 0-1,0-1 1,0 1-1,-1-1 1,0 1-1,1-1 1,-1 0 0,-1 0-1,1 0 1,-1 0-1,1 0 1,-5 4-1,1-1-8,0-1 0,0 1-1,-1-1 1,0-1 0,0 1 0,0-1-1,0-1 1,-1 1 0,0-1 0,0-1-1,0 1 1,-1-2 0,1 1 0,-1-1-1,-10 2 1,17-4 2,1 0 0,-1 0 0,0 0 1,0 0-1,1-1 0,-1 1 0,0 0 0,1-1 0,-1 1 0,0-1 0,1 0 0,-4-1 1,3 0-6,0 0 1,0 0 0,0 0 0,1-1 0,-1 1 0,0-1-1,-1-2 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0.784"/>
    </inkml:context>
    <inkml:brush xml:id="br0">
      <inkml:brushProperty name="width" value="0.05" units="cm"/>
      <inkml:brushProperty name="height" value="0.05" units="cm"/>
    </inkml:brush>
  </inkml:definitions>
  <inkml:trace contextRef="#ctx0" brushRef="#br0">6 15 15011,'12'-14'1929,"-19"59"3544,3-21-4607,-2 43 0,6-59-813,0 1 1,0 0-1,1 0 1,0-1-1,1 1 1,0-1-1,0 1 1,5 11 0,-6-18-45,0 0 1,0 0-1,0-1 1,0 1 0,0-1-1,0 1 1,0-1-1,0 1 1,1-1 0,-1 1-1,1-1 1,-1 0-1,1 0 1,-1 0-1,1 0 1,0 0 0,-1 0-1,1 0 1,0-1-1,3 2 1,-3-2 0,1 0 1,0 0-1,0 0 0,0 0 0,-1-1 0,1 1 1,0-1-1,-1 0 0,1 1 0,0-1 1,-1 0-1,5-3 0,5-3 16,-1-1 0,0 0 0,0-1 0,13-14 0,6-8 7,-21 20-22,1 0 1,0 1-1,1 1 0,0-1 0,15-8 0,-24 17-11,-1 0 0,0 0 0,0 1 1,0-1-1,1 0 0,-1 1 0,0 0 1,1-1-1,-1 1 0,0 0 0,1-1 0,-1 1 1,1 0-1,-1 0 0,0 0 0,1 0 1,-1 0-1,0 1 0,1-1 0,-1 0 0,0 1 1,1-1-1,-1 1 0,0-1 0,1 1 1,-1 0-1,0-1 0,0 1 0,0 0 1,0 0-1,0 0 0,0 0 0,0 0 0,0 0 1,0 0-1,0 0 0,0 0 0,-1 0 1,1 1-1,0-1 0,0 2 0,3 7 26,-1 0 0,1 1 0,-2-1-1,3 17 1,-1-5 105,-3-19-104,0 0 0,-1 0 0,1 0 0,0-1 0,0 1 0,1 0 0,-1-1 1,0 1-1,1-1 0,3 4 0,-4-5-11,0 0 1,1 0-1,-1 0 1,0-1 0,1 1-1,-1 0 1,0-1-1,1 1 1,-1-1 0,0 0-1,1 1 1,-1-1-1,1 0 1,-1 0-1,1 0 1,-1 0 0,1 0-1,-1 0 1,1-1-1,-1 1 1,0 0 0,1-1-1,-1 1 1,2-1-1,9-5 58,-1 0-1,1 0 1,-2-1-1,1 0 1,13-12-1,21-14-38,-40 30-52,9-7-35,0 2-1,1 0 1,-1 1-1,24-8 1,-35 14-9,0 0 0,1 0 0,-1 0 0,1 0 1,-1 1-1,0 0 0,1 0 0,-1 0 0,1 0 0,-1 0 0,1 1 1,-1-1-1,0 1 0,1 0 0,-1 0 0,0 0 0,1 0 1,-1 1-1,0-1 0,0 1 0,0 0 0,-1 0 0,1 0 1,0 0-1,-1 1 0,1-1 0,3 5 0,0 1-355,-5-5 155,1 0 0,0-1 0,0 1-1,0-1 1,1 1 0,-1-1-1,1 0 1,2 2 0,-4-3 208,0-1 0,1 0 0,-1 1 1,0-1-1,0 0 0,0 0 0,0 0 0,0 0 1,0 0-1,0 0 0,0 0 0,1-1 0,-1 1 1,0 0-1,0 0 0,0-1 0,0 1 0,0-1 1,0 1-1,0-1 0,0 1 0,0-1 0,0 0 0,-1 1 1,1-1-1,0 0 0,0 0 0,0 0 0,0-1 1,17-20-722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1.317"/>
    </inkml:context>
    <inkml:brush xml:id="br0">
      <inkml:brushProperty name="width" value="0.05" units="cm"/>
      <inkml:brushProperty name="height" value="0.05" units="cm"/>
    </inkml:brush>
  </inkml:definitions>
  <inkml:trace contextRef="#ctx0" brushRef="#br0">70 90 14563,'-26'74'4529,"18"-52"-3775,0-1 0,1 1 1,1 0-1,1 0 0,1 1 1,-1 36-1,5-58-732,-1 0 0,1 0 0,0 0-1,0 1 1,0-1 0,0 0 0,0 0 0,1 0 0,-1 0 0,0 0-1,0 0 1,1 0 0,-1 0 0,1 0 0,-1 0 0,1 0 0,-1 0 0,1 0-1,0 0 1,-1 0 0,1 0 0,0 0 0,0-1 0,0 1 0,-1 0 0,3 1-1,-2-2-7,1 0 0,-1 0 0,1 0 0,0 0 0,-1-1 0,0 1 0,1 0 0,-1 0 0,1-1 0,-1 1 0,1-1 0,-1 0 0,0 1 0,1-1 0,-1 0 0,2-1 0,7-5-4,-1-1 1,0 0-1,13-15 0,14-24-97,-1-1 0,-3-2 0,42-86 0,-58 96 40,-13 32 60,-10 27 21,-4 12 141,2 0 0,0 0 1,2 1-1,2 0 0,1 0 0,0 64 0,4-91-134,0 0 1,1 0-1,0-1 1,0 1-1,0 0 1,0-1-1,1 1 1,0-1-1,0 0 1,0 0-1,5 8 1,-5-10-23,0 0 0,0-1-1,0 1 1,0 0 0,0-1 0,0 1 0,0-1-1,1 1 1,-1-1 0,0 0 0,1 0 0,-1 0 0,1-1-1,-1 1 1,1 0 0,0-1 0,-1 0 0,1 0 0,0 1-1,-1-2 1,1 1 0,4-1 0,2-1-8,1 0 0,-1-1 0,0-1 0,0 1 0,0-1 1,0-1-1,-1 0 0,0 0 0,0-1 0,12-10 0,10-11-28,30-36 0,-60 63 17,80-101-104,-79 98 84,-65 135 227,56-111-114,0 0 1,2 1-1,0 0 0,-4 33 0,10-50-60,-1-1-1,1 1 1,0 0-1,0-1 1,1 1-1,-1 0 0,3 7 1,-3-11-38,1 0 1,-1 0-1,1 0 1,-1 0-1,1 0 1,-1 0-1,1 0 1,0 0-1,-1 0 1,1-1-1,0 1 1,0 0-1,0-1 0,-1 1 1,1 0-1,0-1 1,0 1-1,0-1 1,0 1-1,0-1 1,0 1-1,0-1 1,0 0-1,0 0 1,1 0-1,-1 1 1,0-1-1,0 0 1,0 0-1,0 0 0,0-1 1,0 1-1,0 0 1,0 0-1,0 0 1,2-1-1,1-1-137,0 1-1,-1 0 0,1-1 1,0 0-1,-1 0 1,1 0-1,-1 0 0,0-1 1,1 1-1,-1-1 1,0 0-1,4-5 0,-1-1-48,1 0 0,-2 0-1,9-17 1,3-13-364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1.753"/>
    </inkml:context>
    <inkml:brush xml:id="br0">
      <inkml:brushProperty name="width" value="0.05" units="cm"/>
      <inkml:brushProperty name="height" value="0.05" units="cm"/>
    </inkml:brush>
  </inkml:definitions>
  <inkml:trace contextRef="#ctx0" brushRef="#br0">225 27 17236,'-1'-2'220,"-1"0"1,0 0 0,0 0 0,0 0-1,0 0 1,0 0 0,0 1-1,-1-1 1,1 1 0,0 0 0,-1-1-1,1 1 1,-1 0 0,1 1-1,-1-1 1,0 0 0,1 1 0,-1-1-1,-3 1 1,1 0 37,1 1 0,0-1 0,-1 1 0,1 0 0,0 0 0,0 1 0,0-1 0,0 1-1,0 0 1,0 0 0,-4 3 0,-1 2 1,1 0-1,-1 0 0,1 0 1,1 1-1,0 0 0,0 1 1,0 0-1,1 0 0,-6 11 1,11-18-238,0 0 1,0 0 0,0 0 0,0 0 0,1 0 0,-1 0 0,1 0-1,-1 0 1,1 0 0,0 0 0,-1 1 0,1-1 0,0 0 0,0 0-1,1 0 1,-1 1 0,0-1 0,2 3 0,-2-4-21,1 0 0,-1-1 0,1 1 0,-1 0 0,1-1-1,0 1 1,-1-1 0,1 1 0,0-1 0,-1 1 0,1-1 0,0 1 0,0-1 0,-1 0 0,1 1 0,0-1 0,0 0 0,-1 0 0,2 1 0,1-1-24,0 0 1,-1 0 0,1 0 0,0-1 0,-1 1 0,1 0 0,0-1-1,3-1 1,60-27-549,-54 22 414,1 1 1,0 0 0,0 1 0,0 0-1,1 1 1,0 1 0,19-3-1,-32 6 144,1 0 0,0 0 0,0 0 0,0 0 0,-1 0 0,1 0 0,0 0 0,0 1 0,-1-1 0,1 1 0,0-1-1,0 1 1,-1 0 0,1 0 0,-1-1 0,1 1 0,-1 0 0,1 0 0,-1 1 0,1-1 0,1 2 0,-2-1 24,0 0 0,0 0 1,-1 0-1,1 0 1,-1 0-1,1 0 0,-1 0 1,0 0-1,1 0 1,-1 0-1,0 0 0,-1 0 1,1 0-1,0 0 1,0 0-1,-1 2 0,-2 4 70,0 0 0,0 0-1,0 0 1,-1-1-1,0 1 1,0-1 0,-10 13-1,5-11-44,0 0-1,0 0 1,-1-1-1,0 0 1,0-1-1,-1 0 0,0-1 1,-16 7-1,3-4-256,-1 0-1,-50 9 1,31-10 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2.316"/>
    </inkml:context>
    <inkml:brush xml:id="br0">
      <inkml:brushProperty name="width" value="0.05" units="cm"/>
      <inkml:brushProperty name="height" value="0.05" units="cm"/>
    </inkml:brush>
  </inkml:definitions>
  <inkml:trace contextRef="#ctx0" brushRef="#br0">317 3 19292,'-9'-1'348,"1"0"-1,-1 0 1,0 1 0,1 1-1,-1-1 1,0 1-1,1 1 1,-1 0 0,1 0-1,0 0 1,-1 1 0,-8 5-1,-8 4 176,2 1 0,-36 24 0,9 2-180,47-36-348,0 0 0,0 0 0,0 0 0,0 0 0,1 1 0,-1-1 0,1 1 0,0-1 0,0 1 0,0 0 0,1 0 0,-2 5-1,3-9-1,0 0 0,0 1-1,-1-1 1,1 0-1,0 1 1,0-1 0,0 0-1,0 1 1,0-1-1,1 0 1,-1 1 0,0-1-1,0 0 1,0 1-1,0-1 1,0 0 0,0 0-1,0 1 1,1-1-1,-1 0 1,0 1 0,0-1-1,0 0 1,1 0-1,-1 1 1,0-1-1,0 0 1,1 0 0,-1 0-1,0 1 1,1-1-1,-1 0 1,0 0 0,1 0-1,-1 0 1,0 0-1,0 0 1,1 0 0,-1 0-1,0 1 1,1-1-1,-1 0 1,0 0 0,1 0-1,-1-1 1,1 1-1,-1 0 1,1 0 0,17-4-217,-15 3 185,43-17-490,-26 10 368,0 0 0,1 2 0,22-5 1,-39 10 140,1 0-1,-1 1 1,1-1 0,-1 1 0,0 0-1,1 0 1,-1 1 0,1-1-1,-1 1 1,0 0 0,1 0 0,-1 0-1,0 1 1,0-1 0,0 1 0,0 0-1,0 1 1,-1-1 0,1 0 0,4 5-1,-5-4 24,-1 0 0,1 0 0,-1 0-1,0 1 1,0-1 0,-1 0 0,1 1-1,-1-1 1,1 1 0,-1 0 0,0 0-1,-1-1 1,1 1 0,-1 0 0,1 0-1,-1 0 1,0-1 0,-1 1 0,1 0-1,-1 0 1,1 0 0,-1-1 0,0 1-1,0 0 1,-1-1 0,-2 6 0,-2 3 51,0 0 1,-1 0-1,0-1 1,-1 0-1,0 0 1,-12 11-1,2-5 114,0 0 0,-35 25 0,42-35-262,0 0 0,-1 0-1,0-1 1,0-1 0,0 0 0,-21 5-1,31-9 28,0-1-1,0 1 1,0-1-1,0 0 0,0 0 1,1 1-1,-1-1 0,0-1 1,0 1-1,0 0 1,0 0-1,0-1 0,0 1 1,-2-2-1,3 2 49,0-1 1,1 0-1,-1 0 1,0 1-1,1-1 1,-1 0-1,1 0 1,-1 0-1,1 0 1,-1 0-1,1 1 1,0-1-1,-1 0 0,1 0 1,0 0-1,0 0 1,0 0-1,-1 0 1,1 0-1,0 0 1,0 0-1,1 0 1,-1 0-1,0 0 1,0 0-1,1-2 0,6-25-443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2.736"/>
    </inkml:context>
    <inkml:brush xml:id="br0">
      <inkml:brushProperty name="width" value="0.05" units="cm"/>
      <inkml:brushProperty name="height" value="0.05" units="cm"/>
    </inkml:brush>
  </inkml:definitions>
  <inkml:trace contextRef="#ctx0" brushRef="#br0">186 1 15803,'1'4'186,"0"0"-1,0 1 0,-1-1 0,0 0 0,1 0 1,-1 1-1,-1-1 0,1 0 0,-1 0 1,0 1-1,1-1 0,-2 0 0,1 0 0,0 0 1,-4 5-1,1 4 169,-82 270 3815,75-237-3825,2 0 1,2 0-1,2 0 1,2 64-1,4-104-344,2 36-4,-2-40-46,-1 0 1,0 0-1,1 0 0,-1 0 0,1 0 0,0 0 1,-1-1-1,1 1 0,0 0 0,0 0 0,0-1 1,1 1-1,-1-1 0,0 1 0,1-1 0,-1 1 1,2 1-1,-2-3 11,-1 0 0,1 0 0,-1 0 0,0 0 0,1 0 0,-1 0 0,1 0 0,-1 0 0,1 0 0,-1 0 0,1 0 0,-1 0 1,0 0-1,1 0 0,-1 0 0,1 0 0,-1 0 0,1-1 0,-1 1 0,0 0 0,1 0 0,-1 0 0,0-1 0,1 1 0,-1 0 0,0-1 0,1 1 0,-1 0 0,0 0 0,1-1 0,-1 1 0,0-1 1,0 1-1,0 0 0,1-1 0,-1 1 0,0-1 0,0 1 0,0 0 0,0-1 0,0 1 0,0-1 0,0 1 0,0-1 0,0 1 0,0-1 0,0 0 0,2-21-1025,-5 5 578,0 0-1,-1 0 1,0 1 0,-2-1-1,0 1 1,-16-29 0,12 25 959,1 0-1,1-1 1,-6-26-1,13 46-405,1 0-1,0 0 1,0 0 0,-1 0-1,1 0 1,0 0-1,0 0 1,0 0 0,0 0-1,1 0 1,-1 0-1,0 0 1,0 0 0,0 0-1,1 0 1,-1 0-1,1 1 1,-1-1 0,1 0-1,-1 0 1,1 0-1,-1 0 1,1 0 0,0 1-1,-1-1 1,1 0 0,0 1-1,0-1 1,0 0-1,-1 1 1,1-1 0,0 1-1,0-1 1,0 1-1,0 0 1,0-1 0,0 1-1,1 0 1,6-2 162,-1 1 0,1 0 0,0 1 0,11 1 0,0-1-142,10-2-54,-1-1 1,0-1-1,-1-1 0,1-2 0,44-16 0,-28 5-57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3.168"/>
    </inkml:context>
    <inkml:brush xml:id="br0">
      <inkml:brushProperty name="width" value="0.05" units="cm"/>
      <inkml:brushProperty name="height" value="0.05" units="cm"/>
    </inkml:brush>
  </inkml:definitions>
  <inkml:trace contextRef="#ctx0" brushRef="#br0">93 57 16099,'-13'25'1117,"-37"82"1425,44-91-1954,0 0 0,1 0-1,1 1 1,-4 28 0,8-41-446,0 0 0,0 1 0,0-1 0,0 0 0,0 1 0,1-1 1,1 5-1,-1-7-106,-1-1 1,1 0 0,-1 0-1,1 0 1,-1 0 0,1 0-1,0 0 1,0 0 0,-1 0-1,1 0 1,0 0 0,0 0-1,0 0 1,0 0 0,0-1-1,0 1 1,0 0-1,0-1 1,1 1 0,-1-1-1,0 1 1,0-1 0,0 1-1,1-1 1,-1 0 0,0 0-1,0 0 1,1 0 0,1 0-1,3-1 15,0 0 1,0 0-1,-1 0 0,1-1 0,-1 0 0,1-1 0,-1 1 0,0-1 0,0 0 0,0 0 1,0-1-1,8-7 0,3-3 27,0-2 1,15-20 0,-12 12-43,-1-1 0,-2-1 0,0 0 0,-2-1 0,-1-1 1,-1 0-1,11-38 0,-23 60-25,-4 10-14,-7 21 13,2 1 0,1 0 1,0 0-1,2 0 0,-4 51 0,5-13 30,5-58-52,0 0 0,1 0 0,-1 0 1,1-1-1,1 1 0,-1 0 0,1-1 0,3 9 1,-4-12-11,0-1 0,0 1 0,0-1 0,0 0 0,0 1 0,1-1 0,-1 0 0,0 0 0,1 0 0,-1 0 1,1 0-1,-1 0 0,1 0 0,-1 0 0,1 0 0,0-1 0,-1 1 0,1-1 0,0 1 0,0-1 0,-1 0 1,1 0-1,0 0 0,0 0 0,0 0 0,-1 0 0,1 0 0,0 0 0,0-1 0,-1 1 0,1-1 0,0 1 1,2-3-1,4 0 65,0-1 0,0 0 0,0 0 0,-1-1 0,11-9 0,24-26-179,1-7-34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3.606"/>
    </inkml:context>
    <inkml:brush xml:id="br0">
      <inkml:brushProperty name="width" value="0.05" units="cm"/>
      <inkml:brushProperty name="height" value="0.05" units="cm"/>
    </inkml:brush>
  </inkml:definitions>
  <inkml:trace contextRef="#ctx0" brushRef="#br0">212 0 16684,'-38'47'2398,"-50"69"2009,71-92-3626,2 1 0,-24 50 0,37-69-707,0-3-10,0 1-1,1 0 0,-1 0 1,1 0-1,0 0 1,0 0-1,0 0 1,0 0-1,1 1 1,0-1-1,0 0 1,0 5-1,0-9-54,1 1 0,-1 0 1,0-1-1,0 1 0,1 0 0,-1-1 0,0 1 0,1 0 0,-1-1 1,1 1-1,-1-1 0,1 1 0,-1-1 0,1 1 0,-1-1 1,1 1-1,-1-1 0,1 0 0,0 1 0,-1-1 0,1 0 1,0 1-1,-1-1 0,1 0 0,0 0 0,-1 1 0,1-1 1,0 0-1,-1 0 0,1 0 0,0 0 0,0 0 0,-1 0 0,1 0 1,0-1-1,-1 1 0,1 0 0,0 0 0,0 0 0,-1-1 1,1 1-1,0-1 0,5-1-15,-2 0 0,1-1 0,0 0 0,7-5 0,4-5-69,-1-1-1,-1-1 1,0 0 0,-1-1 0,18-28-1,-13 14-105,-1 0-1,20-51 1,-33 71 144,-1 4 23,0 0-1,-1 0 1,0 0 0,0-1-1,0 1 1,-1 0 0,0-1-1,0 1 1,-1-8 0,-11 32 106,2 10 101,0 1-1,-7 45 1,14-58-100,0 0-1,1 0 1,1 1 0,1-1-1,0 0 1,4 21 0,-4-34-87,0 0 1,-1 0 0,1 0-1,0-1 1,0 1 0,0 0-1,1 0 1,-1-1 0,1 1-1,-1-1 1,1 1-1,0-1 1,0 0 0,0 1-1,0-1 1,1 0 0,-1 0-1,0-1 1,1 1 0,0 0-1,-1-1 1,1 0-1,0 1 1,0-1 0,-1 0-1,1-1 1,0 1 0,0 0-1,0-1 1,0 0-1,0 1 1,0-1 0,0 0-1,0-1 1,0 1 0,0 0-1,0-1 1,0 0 0,3-1-1,4-1-292,-1-2 1,1 1-1,-1-1 0,0-1 0,-1 0 0,1 0 1,-1 0-1,0-1 0,-1-1 0,1 1 1,-1-1-1,-1 0 0,0-1 0,0 1 0,-1-1 1,7-14-1,-2-6-698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4.340"/>
    </inkml:context>
    <inkml:brush xml:id="br0">
      <inkml:brushProperty name="width" value="0.05" units="cm"/>
      <inkml:brushProperty name="height" value="0.05" units="cm"/>
    </inkml:brush>
  </inkml:definitions>
  <inkml:trace contextRef="#ctx0" brushRef="#br0">30 7 17996,'3'-6'1512,"-1"10"-672,-2 18-86,0-18-609,-17 290 4140,2-30-3174,14-252-1037,0-10-52,1 1 0,0 0 0,0 0 0,0 0 0,0 0 0,0 0 0,0 0 0,1-1 0,-1 1 0,1 0 0,0 0 0,0 0-1,2 2 1,-3-4-19,0-1 0,0 0 0,0 0-1,0 0 1,0 1 0,1-1-1,-1 0 1,0 0 0,0 0-1,0 0 1,0 1 0,1-1 0,-1 0-1,0 0 1,0 0 0,1 0-1,-1 0 1,0 0 0,0 0 0,1 1-1,-1-1 1,0 0 0,0 0-1,1 0 1,-1 0 0,0 0-1,0 0 1,1 0 0,-1 0 0,0-1-1,0 1 1,1 0 0,-1 0-1,0 0 1,0 0 0,1 0 0,-1 0-1,0 0 1,0 0 0,0-1-1,1 1 1,-1 0 0,10-14 36,2-20-19,-6 9-30,-1 0 0,-1 0-1,-1 0 1,-2-1-1,0 1 1,-4-33-1,-4 38-35,3 14-8,1 13-47,4 3 71,0 1 0,1 0 1,1-1-1,-1 1 1,2-1-1,-1 0 0,1 0 1,1 0-1,0-1 1,0 1-1,1-1 0,0 0 1,13 13-1,-16-19 25,0 1-1,1-1 1,-1 0-1,1 0 1,0 0-1,0 0 1,0-1 0,0 1-1,1-1 1,-1 0-1,1-1 1,-1 1-1,1-1 1,-1 0-1,1 0 1,0 0 0,7 0-1,-6-2 7,0 1-1,0-1 0,0-1 1,0 1-1,-1-1 0,1 0 1,0 0-1,0-1 0,-1 0 1,0 0-1,0 0 0,6-4 1,1-3 16,0-1 0,-1 0 0,0 0 0,-1-1 0,0-1 0,-1 1 0,0-2 0,-1 1 0,10-25 0,-15 31-3,0 0-1,-1 0 0,3-14 1,-5 21-14,0 0 0,0 0 0,0 0 0,0 0 0,0-1 0,0 1 0,0 0 0,0 0 0,0 0 1,0 0-1,0 0 0,0 0 0,0 0 0,0 0 0,0-1 0,-1 1 0,1 0 0,0 0 0,0 0 0,0 0 0,0 0 1,0 0-1,0 0 0,0 0 0,0 0 0,0 0 0,-1 0 0,1 0 0,0 0 0,0 0 0,0 0 0,0 0 0,0 0 1,0 0-1,0 0 0,-1 0 0,1 0 0,0 0 0,0 0 0,0 0 0,0 0 0,0 0 0,0 0 0,0 0 0,-1 0 1,1 0-1,0 0 0,0 0 0,0 0 0,0 0 0,0 1 0,0-1 0,0 0 0,0 0 0,0 0 0,0 0 0,0 0 1,-1 0-1,1 1 0,-7 5-1,1 2-2,1 1 0,0 0-1,0 0 1,1 1 0,0-1 0,1 1 0,-4 13 0,1 4-3,-4 43-1,9-62 23,1 0-1,-1 0 1,2 1-1,-1-1 1,1 0-1,3 16 1,-3-23-10,-1 0-1,1 1 1,-1-1 0,1 0 0,-1 0-1,1 1 1,0-1 0,0 0-1,0 0 1,0 0 0,-1 0 0,2 0-1,-1 0 1,0 0 0,0 0-1,0 0 1,0-1 0,0 1 0,2 0-1,-1 0 3,1-1-1,-1 0 1,0 0-1,0 0 1,0 0-1,1 0 1,-1 0-1,0-1 1,0 1-1,0-1 1,0 1-1,0-1 1,0 0 0,0 0-1,0 0 1,3-2-1,15-10 50,-1 0-1,0-2 1,29-29 0,-34 30-49,1 0 0,0 1 0,1 1 1,0 0-1,32-17 0,-45 28-11,-1 0 0,1 0 0,-1 0 0,1 0-1,-1 0 1,1 1 0,0-1 0,-1 1 0,1 0 0,0 0 0,0 0-1,-1 0 1,1 0 0,0 0 0,-1 1 0,4 0 0,-4 0 0,0 0 1,0 0 0,0 1-1,0-1 1,-1 0 0,1 1-1,0-1 1,-1 1-1,0-1 1,1 1 0,-1 0-1,0-1 1,0 1 0,1 0-1,-2 0 1,2 3 0,2 7-6,-1 0 1,0 0-1,-1 0 1,-1 0-1,0 22 0,0-14 3,-1-15 14,1 0 0,0 0 0,-1 0-1,2-1 1,-1 1 0,0 0 0,1-1 0,3 8 0,-4-12-11,-1 1 0,1 0 0,-1-1 0,0 1 0,1-1 1,-1 1-1,1-1 0,0 1 0,-1-1 0,1 1 0,-1-1 1,1 0-1,0 1 0,-1-1 0,1 0 0,0 1 0,-1-1 1,1 0-1,0 0 0,-1 0 0,1 1 0,0-1 0,1 0 1,-1-1-23,1 1 0,0-1 0,-1 0 0,1 1 1,-1-1-1,1 0 0,-1 0 0,0 0 0,1 0 1,-1 0-1,0 0 0,0 0 0,0 0 0,1-1 1,0 0-1,0-1-92,-1 2 87,0 1-1,0-1 1,0 0-1,0 0 1,0 0-1,-1-1 1,1 1 0,0 0-1,0 0 1,-1 0-1,1-1 1,0 1-1,-1 0 1,0 0-1,1-1 1,-1 1-1,0-1 1,1 1-1,-1 0 1,0-1-1,0 1 1,0-1 0,0 1-1,-1 0 1,1-3-1,-10-5-229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5.009"/>
    </inkml:context>
    <inkml:brush xml:id="br0">
      <inkml:brushProperty name="width" value="0.05" units="cm"/>
      <inkml:brushProperty name="height" value="0.05" units="cm"/>
    </inkml:brush>
  </inkml:definitions>
  <inkml:trace contextRef="#ctx0" brushRef="#br0">241 61 12771,'-7'-14'3262,"7"11"-2904,-1 1 0,0-1 0,0 1 0,0-1 0,0 1-1,-1 0 1,1 0 0,0 0 0,-1-1 0,0 1 0,1 1 0,-1-1-1,0 0 1,0 0 0,0 1 0,0-1 0,0 1 0,-1-1-1,1 1 1,0 0 0,-1 0 0,-4-1 0,-5 0-189,0 2 0,0-1-1,0 1 1,0 1 0,0 0 0,0 1 0,0 0-1,0 1 1,-15 6 0,-16 2-1642,43-11 1455,-1 0 1,1 0 0,0 1-1,-1-1 1,1 0 0,0 0-1,-1 0 1,1 0 0,0 0-1,-1 0 1,1 0 0,0 0 0,-1 0-1,1 0 1,0 0 0,-1 0-1,1 0 1,0 0 0,-1 0-1,1 0 1,-1 0 0,1 0 0,0 0-1,0 0 1,-1-1 0,1 1-1,0 0 1,-1 0 0,1 0-1,0-1 1,-1 1 0,1 0-1,0 0 1,0-1 0,0 1 0,-1 0-1,1-1 1,0 1 0,0 0-1,0-1 1,0 1 0,-1-1-1,5-9-503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5.882"/>
    </inkml:context>
    <inkml:brush xml:id="br0">
      <inkml:brushProperty name="width" value="0.05" units="cm"/>
      <inkml:brushProperty name="height" value="0.05" units="cm"/>
    </inkml:brush>
  </inkml:definitions>
  <inkml:trace contextRef="#ctx0" brushRef="#br0">23 0 18284,'-6'26'2232,"1"-1"-981,0-1 0,-1 31 0,6-49-1175,0 0-1,0 0 0,0 0 1,1 0-1,0 0 0,0 0 0,0 0 1,1-1-1,0 1 0,0 0 1,1-1-1,-1 1 0,1-1 0,6 8 1,-8-12-55,0 1 1,1-1-1,-1 0 0,0 1 1,1-1-1,-1 0 1,1 0-1,0 0 1,-1 0-1,1 0 0,0 0 1,0-1-1,0 1 1,-1-1-1,1 1 1,0-1-1,0 1 0,3-1 1,-1 0 6,0-1 1,0 1-1,0-1 1,-1 0-1,1 0 1,0 0-1,0 0 1,6-4-1,4-3 44,0-1 0,0 0 0,17-17 0,-24 20-39,3-3 9,-6 5-16,1-1-1,0 1 1,0 0-1,0 1 1,9-6-1,-13 9-22,0 0 0,-1 0 0,1-1 0,0 1 0,-1 0 0,1 0 0,0 0-1,-1 0 1,1 0 0,0 0 0,-1 0 0,1 0 0,0 0 0,-1 0 0,1 0 0,0 0 0,0 0-1,-1 1 1,1-1 0,-1 0 0,1 1 0,1-1 0,-1 2 0,0-1-1,-1 0 1,1 0 0,0 0 0,0 1-1,-1-1 1,1 0 0,0 0-1,-1 1 1,0-1 0,1 1 0,-1-1-1,0 1 1,1-1 0,-1 3-1,0 56 16,-2-49-10,2 1 1,0-1-1,0 0 0,1 0 1,0 0-1,5 18 0,-6-28-7,0 0 0,1 0-1,-1-1 1,0 1 0,0 0 0,1-1-1,-1 1 1,1 0 0,-1-1-1,0 1 1,1 0 0,0-1-1,-1 1 1,1-1 0,-1 1-1,1-1 1,-1 1 0,1-1 0,0 0-1,-1 1 1,1-1 0,0 0-1,0 1 1,-1-1 0,1 0-1,0 0 1,-1 0 0,3 1-1,-2-2 1,1 1 0,0 0-1,0-1 1,0 0-1,0 1 1,0-1-1,0 0 1,-1 0-1,1 0 1,0 0-1,1-1 1,7-6 2,-1 0-1,14-16 1,-21 22-2,46-55 28,-31 35-17,1 0 1,1 2-1,1 0 1,26-21-1,-44 40-11,-1 0-1,1 0 1,-1 0-1,1 0 1,0 0-1,-1 0 1,1 0 0,0 0-1,0 1 1,0-1-1,0 1 1,-1-1-1,1 1 1,0 0-1,0-1 1,0 1 0,0 0-1,0 0 1,0 1-1,3-1 1,-4 1-2,0 0 0,1 0 0,-1 0 0,0 0 0,0 0 0,1 0 0,-1 0 0,0 1 0,0-1 0,0 0 0,0 1 0,-1-1 0,1 0 0,0 1 1,-1-1-1,1 1 0,-1 0 0,2 2 0,0 7-10,-1 1 0,0-1 0,0 1 0,-1-1 0,-2 14 0,2-22-11,-7 57-124,6-56 27,0 0 0,0-1-1,0 1 1,0 0 0,0-1 0,-1 1 0,1-1-1,-1 1 1,0-1 0,0 0 0,0 0 0,-5 5-1,7-8 109,-1 0-1,1 1 0,0-1 0,-1 0 0,1 0 1,0 0-1,-1 1 0,1-1 0,-1 0 0,1 0 0,0 0 1,-1 0-1,1 0 0,-1 0 0,1 0 0,0 0 1,-1 0-1,1 0 0,-1 0 0,1 0 0,0 0 1,-1 0-1,1 0 0,-1 0 0,1-1 0,0 1 0,-1 0 1,1 0-1,0 0 0,-1-1 0,1 1 0,0 0 1,-1-1-1,-9-12-247,-1-13-161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5.074"/>
    </inkml:context>
    <inkml:brush xml:id="br0">
      <inkml:brushProperty name="width" value="0.05" units="cm"/>
      <inkml:brushProperty name="height" value="0.05" units="cm"/>
    </inkml:brush>
  </inkml:definitions>
  <inkml:trace contextRef="#ctx0" brushRef="#br0">217 32 19340,'10'-9'1913,"-7"8"-945,-11 8 320,0 5-312,-9 9-456,-5 5-240,-2 8-240,-5 5-104,-1 0-160,1-1-232,5-6-552,4-8 8,6-18 696,9-10-216,10-19-152</inkml:trace>
  <inkml:trace contextRef="#ctx0" brushRef="#br0" timeOffset="1">198 0 15267,'0'8'1705,"-7"13"-1001,-3 2-288,-2 9 1320,2 5-792,2 4-335,2 2-129,6-1-232,3-3-88,4-5-232,2-4-200,2-10-464,-1-5 2024,-3-14-1320,1-5 8,-6-11-40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6.319"/>
    </inkml:context>
    <inkml:brush xml:id="br0">
      <inkml:brushProperty name="width" value="0.05" units="cm"/>
      <inkml:brushProperty name="height" value="0.05" units="cm"/>
    </inkml:brush>
  </inkml:definitions>
  <inkml:trace contextRef="#ctx0" brushRef="#br0">0 2 15691,'3'-1'1569,"0"12"-1209,-3 1-488,-1-1 1632,-1 6-856,2 2-648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7.085"/>
    </inkml:context>
    <inkml:brush xml:id="br0">
      <inkml:brushProperty name="width" value="0.05" units="cm"/>
      <inkml:brushProperty name="height" value="0.05" units="cm"/>
    </inkml:brush>
  </inkml:definitions>
  <inkml:trace contextRef="#ctx0" brushRef="#br0">179 148 16532,'1'0'70,"-1"0"0,0-1 0,1 1 1,-1 0-1,0-1 0,0 1 1,1 0-1,-1-1 0,0 1 1,0 0-1,0-1 0,1 1 1,-1-1-1,0 1 0,0 0 1,0-1-1,0 1 0,0-1 0,0 1 1,0-1-1,0 1 0,0 0 1,0-1-1,0 1 0,0-1 1,0 1-1,-1 0 0,1-2 1,-11 5 1103,-18 17 368,15-8-1285,1 1 0,0 0-1,1 1 1,1 1 0,0-1 0,1 2-1,1 0 1,1 0 0,0 0-1,1 1 1,0 0 0,1 1 0,-5 31-1,10-46-243,1 1-1,0-1 0,0 0 1,0 1-1,0-1 1,1 0-1,-1 1 0,1-1 1,0 0-1,2 5 1,-3-7-10,1 1 1,0-1 0,-1 0-1,1 0 1,0 0 0,0 0 0,0 0-1,0 0 1,0-1 0,0 1 0,0 0-1,1 0 1,-1-1 0,0 1-1,0-1 1,1 1 0,-1-1 0,0 1-1,0-1 1,1 0 0,-1 1 0,0-1-1,1 0 1,-1 0 0,1 0-1,-1 0 1,0-1 0,1 1 0,1-1-1,8-1 8,-1-2 0,1 1 0,-1-1 0,0-1 0,0 0 0,-1 0 0,1-1 0,-1 0 1,11-10-1,74-73 96,34-60 217,-110 125-228,0-2-1,-2 0 1,-1-1-1,15-37 0,-57 139 99,-16 83 0,33-113-99,1 1 0,3 0 0,0 85 0,6-121-62,1-1-1,0 0 0,1 0 1,0 0-1,4 12 0,-6-20-30,0 1 0,1-1-1,-1 0 1,1 1 0,-1-1-1,1 0 1,0 0-1,-1 1 1,1-1 0,0 0-1,0 0 1,0 0 0,0 0-1,0 0 1,0 0-1,0 0 1,0 0 0,0-1-1,0 1 1,0 0 0,1-1-1,-1 1 1,0-1-1,1 1 1,-1-1 0,0 1-1,1-1 1,-1 0 0,0 0-1,1 0 1,-1 0-1,1 0 1,-1 0 0,0 0-1,1 0 1,-1 0-1,0-1 1,1 1 0,-1 0-1,0-1 1,1 1 0,-1-1-1,2-1 1,4-3-58,0 0 0,-1 0 0,1-1 0,-1 1 0,0-2 0,-1 1-1,1 0 1,-1-1 0,-1 0 0,5-9 0,7-14-377,13-35 0,44-132-893,-70 189 1445,-1 0 0,1 0 0,-2 0-1,2-9 1,-3 15-77,0 1-1,0-1 1,0 0-1,0 1 1,0-1-1,0 0 1,0 1-1,-1-1 1,1 0-1,-1 1 1,-1-4-1,2 4-19,-1 1 0,1-1 0,-1 1-1,0-1 1,1 0 0,-1 1 0,0-1 0,1 1 0,-1-1-1,0 1 1,0 0 0,1-1 0,-1 1 0,0 0 0,0-1-1,0 1 1,1 0 0,-1 0 0,0 0 0,0 0 0,0 0-1,0 0 1,0 0 0,-1 0 0,-2 1 10,1 0-1,-1 0 1,0 1-1,1-1 1,-1 1 0,1 0-1,0 0 1,0 0-1,0 0 1,0 1 0,0-1-1,0 1 1,0 0-1,1 0 1,-1 0 0,1 0-1,0 0 1,-3 5 0,-3 6 12,1 1 1,-11 30 0,10-20-2,0 0 0,-6 48 0,13-60-30,0 0 0,0 0-1,1 0 1,1 0 0,0 0-1,1 0 1,5 21-1,-6-32-10,-1-1 0,1 1 0,-1 0 0,1 0 1,0 0-1,0-1 0,0 1 0,0 0 0,0-1 0,0 1 0,0-1 0,1 1 0,-1-1 0,0 0 0,1 1 0,-1-1 0,1 0 0,0 0 0,-1 0 0,1 0 0,0 0 0,0-1 0,-1 1 0,1 0 0,0-1 0,0 1 0,0-1 0,0 0 0,0 0 0,0 0 0,0 0 0,0 0 0,-1 0 0,1 0 0,0 0 0,0-1 0,0 1 0,0-1 0,0 0 0,-1 1 0,1-1 0,3-2 0,7-3-1,-1 0 1,1-1-1,-2 0 1,1-1-1,10-9 0,49-52 19,-48 46-3,8-8 5,-13 12-14,1 1 1,1 0 0,31-22-1,-49 39-8,-1 1 0,1 0 0,-1-1 0,1 1-1,0-1 1,-1 1 0,1 0 0,-1-1-1,1 1 1,0 0 0,-1 0 0,1-1-1,-1 1 1,1 0 0,0 0 0,-1 0-1,1 0 1,0 0 0,-1 0 0,1 0 0,0 0-1,0 0 1,-1 0 0,1 0 0,-1 0-1,1 1 1,1-1 0,-2 1-1,1 0 0,-1 0 0,0 0 0,1-1 1,-1 1-1,0 0 0,0 0 0,1 0 0,-1 0 0,0 0 1,0 0-1,0-1 0,0 1 0,0 0 0,0 0 0,0 0 0,-1 1 1,-12 43-30,12-41 28,-1-1 1,-4 13 7,1 0 0,-6 33 0,11-49-4,-1 1 0,1 0 0,0-1 0,0 1 0,0-1 0,-1 1 0,1 0 0,0-1 0,0 1 0,0 0 0,0-1 0,0 1 0,0-1 0,0 1 0,1 0 0,-1-1 0,0 1 0,0 0 0,0-1 0,1 1-1,-1-1 1,0 1 0,1-1 0,-1 1 0,0-1 0,1 1 0,-1-1 0,0 1 0,1-1 0,-1 1 0,1-1 0,-1 0 0,1 1 0,-1-1 0,1 0 0,0 1 0,-1-1 0,1 0 0,-1 0 0,1 0 0,0 1 0,-1-1-1,1 0 1,-1 0 0,1 0 0,0 0 0,-1 0 0,1 0 0,0 0 0,-1 0 0,1 0 0,-1-1 0,1 1 0,0 0 0,-1 0 0,1-1 0,6-1 14,-1-1 0,0 0 1,0 0-1,6-5 0,-12 8-15,57-38 50,-18 10-37,72-37 0,-106 63-20,1-1 1,-1 1 0,1 0 0,-1 0 0,1 1 0,0-1 0,0 1-1,0 1 1,6-1 0,-10 1 4,-1 0-1,1 1 0,-1-1 1,1 0-1,-1 1 0,0-1 1,1 1-1,-1-1 0,1 1 1,-1 0-1,0 0 0,1-1 1,-1 1-1,0 0 1,0 0-1,1 2 0,0-2 3,-1 1-1,0 0 1,0 0-1,0 1 0,0-1 1,0 0-1,0 0 1,-1 0-1,1 1 0,-1-1 1,1 0-1,-1 0 1,0 5-1,-2 21-124,-1-1-1,-1 0 1,-2 1-1,-1-1 1,-10 27-1,17-54 115,0 0-1,0 0 0,0 0 1,0 0-1,0 0 0,0 0 1,0 0-1,0 0 0,0 0 1,-1 0-1,1 0 0,0 0 0,0 0 1,0 0-1,0 0 0,0 0 1,0 0-1,0 0 0,0 0 1,0 0-1,0 0 0,0 0 1,0 0-1,0 0 0,0 0 1,0 0-1,0 0 0,0 0 1,0-6-75,4-16-167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7.752"/>
    </inkml:context>
    <inkml:brush xml:id="br0">
      <inkml:brushProperty name="width" value="0.05" units="cm"/>
      <inkml:brushProperty name="height" value="0.05" units="cm"/>
    </inkml:brush>
  </inkml:definitions>
  <inkml:trace contextRef="#ctx0" brushRef="#br0">84 1 17764,'-23'44'3994,"7"-3"-2759,-15 57-1,27-83-1103,1 0-1,0 0 1,1 0 0,1 0-1,1 0 1,0 1-1,3 22 1,-3-36-107,1 1-1,-1-1 0,1 1 1,0-1-1,0 1 1,0-1-1,0 1 1,0-1-1,0 0 1,1 0-1,-1 0 1,1 1-1,-1-1 1,1-1-1,0 1 1,0 0-1,0 0 1,4 2-1,-3-3 3,0 1 0,0-1 0,0 0 0,1 0 0,-1-1 0,0 1 0,1 0 0,-1-1 0,1 0 0,-1 0 0,0 0 0,6-1 0,4-2 22,0 0 0,-1-1 0,1 0-1,-1-1 1,0 0 0,16-10 0,-1-2 40,-1-1 0,-1-2 1,-1 0-1,30-32 0,-21 16 63,-1-2 1,28-46-1,-40 46 14,-18 35-90,-7 12 19,5-6-81,-21 49 18,3 2 1,2 0 0,-14 88-1,28-127-63,0-7-48,0 1 0,0 0 0,1 0 0,0-1 0,1 1 0,0 0 0,1 0 0,0 0 0,3 15 0,-4-23 64,1 0 1,-1 0-1,0-1 0,0 1 0,1 0 1,-1-1-1,0 1 0,1 0 0,-1-1 1,1 1-1,-1-1 0,1 1 0,-1 0 1,1-1-1,-1 0 0,1 1 0,0-1 1,-1 1-1,1-1 0,0 0 0,-1 1 1,1-1-1,0 0 0,0 1 0,-1-1 1,1 0-1,1 0 0,0 0 14,-1 0 0,1-1-1,0 1 1,-1-1 0,1 1 0,0-1 0,-1 0-1,1 1 1,-1-1 0,1 0 0,-1 0 0,2-1-1,6-6 9,0 0-1,14-18 1,-18 20-153,29-31-174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8.161"/>
    </inkml:context>
    <inkml:brush xml:id="br0">
      <inkml:brushProperty name="width" value="0.05" units="cm"/>
      <inkml:brushProperty name="height" value="0.05" units="cm"/>
    </inkml:brush>
  </inkml:definitions>
  <inkml:trace contextRef="#ctx0" brushRef="#br0">340 0 20948,'-32'18'1521,"-4"0"-534,1 2 1,1 1-1,1 1 0,-36 34 1,66-54-973,1 0 0,0 0 0,0 1 0,0-1 0,0 1 0,0-1 0,0 1 0,1 0 0,-2 4 0,3-7-18,0 1 0,-1 0 0,1 0 0,0 0 0,0-1 0,1 1 0,-1 0 0,0 0 0,0-1 0,0 1 0,0 0 0,1 0-1,-1-1 1,0 1 0,1 0 0,-1 0 0,1-1 0,-1 1 0,1-1 0,-1 1 0,1 0 0,-1-1 0,1 1 0,-1-1 0,1 1 0,0-1 0,-1 1 0,1-1 0,0 0-1,-1 1 1,1-1 0,0 0 0,0 0 0,-1 1 0,1-1 0,0 0 0,0 0 0,0 0 0,0 0 0,17 4-114,0-2 1,21 2-1,-28-4 85,-1 0 0,1 1 0,-1 0-1,0 1 1,1 0 0,-1 1 0,0 0-1,0 1 1,-1 0 0,17 8 0,-25-11 29,0 0 1,1 0-1,-1 0 1,0 0 0,1 1-1,-1-1 1,0 0-1,0 1 1,0-1-1,0 1 1,0-1 0,0 1-1,0-1 1,-1 1-1,1-1 1,-1 1 0,1 0-1,-1-1 1,1 1-1,-1 2 1,0-1 11,-1-1 0,1 1-1,0 0 1,-1-1 0,0 1 0,0-1 0,0 1 0,0-1 0,0 1-1,0-1 1,0 0 0,-3 3 0,-4 6 59,-2-1 1,1 0 0,-1 0-1,-13 9 1,13-11-35,-36 29-323,-1-1-1,-75 42 1,105-72-855,13-8 554,6-9 118,9-11-244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8.705"/>
    </inkml:context>
    <inkml:brush xml:id="br0">
      <inkml:brushProperty name="width" value="0.05" units="cm"/>
      <inkml:brushProperty name="height" value="0.05" units="cm"/>
    </inkml:brush>
  </inkml:definitions>
  <inkml:trace contextRef="#ctx0" brushRef="#br0">215 108 20444,'0'1'66,"1"-1"0,-1 0 0,0 0 0,1 1 0,-1-1 0,0 0 0,1 1 0,-1-1 0,0 0 0,0 1 0,1-1 0,-1 0 0,0 1 0,0-1 0,0 1 0,0-1 0,1 0-1,-1 1 1,0-1 0,0 1 0,0-1 0,0 0 0,0 1 0,0-1 0,0 1 0,0-1 0,0 1 0,0-1 0,-1 1 0,1-1 0,0 0 0,0 1 0,0-1 0,0 1 0,-1-1 0,1 0 0,0 1 0,0-1-1,-1 0 1,1 1 0,0-1 0,-1 1 0,-15 21 385,13-18-181,-52 60 2225,-24 30-869,68-79-1732,1 0 0,0 0 0,2 1 0,-12 26 1,20-40 1,-1-1 0,0 1 1,1 0-1,-1-1 0,1 1 1,0 0-1,-1 0 0,1 0 1,0-1-1,0 4 0,0-5 51,1 1 1,-1-1-1,0 0 0,0 0 0,0 0 0,0 1 0,0-1 1,1 0-1,-1 0 0,0 0 0,0 0 0,0 1 1,1-1-1,-1 0 0,0 0 0,0 0 0,0 0 0,1 0 1,-1 0-1,0 0 0,0 0 0,1 0 0,-1 0 0,0 0 1,0 0-1,1 0 0,-1 0 0,0 0 0,0 0 0,1 0 1,-1 0-1,0 0 0,0 0 0,0 0 0,1 0 0,-1 0 1,0 0-1,0 0 0,1-1 0,-1 1 0,0 0 0,5-3-489,-1 0 0,0 0 0,0 0 0,0 0 0,5-7-1,28-34-2366,62-95-1,13-56 6046,-98 165-904,-13 28-1060,-2 7-196,-4 8-483,-7 27-146,1 1-1,3-1 0,1 1 1,2 1-1,0 43 0,5-50-206,1 0 0,3-1 0,0 1 0,2-1-1,2 0 1,17 49 0,-23-79-136,-1 1-28,1 0 0,0 0-1,0 0 1,0 0 0,1 0 0,0 0-1,0-1 1,0 1 0,1-1-1,4 5 1,-7-9 11,-1 1-1,0-1 1,0 0-1,0 0 1,0 0 0,0 0-1,0 0 1,0 0-1,1 0 1,-1 0-1,0 0 1,0 0-1,0 0 1,0 0-1,0 0 1,0 0 0,1 0-1,-1 0 1,0 0-1,0 0 1,0 0-1,0 0 1,0 0-1,0 0 1,1 0-1,-1 0 1,0 0 0,0 0-1,0 0 1,0 0-1,0 0 1,0 0-1,0-1 1,1 1-1,-1 0 1,0 0-1,0 0 1,0 0 0,0 0-1,0 0 1,0 0-1,0 0 1,0-1-1,0 1 1,0 0-1,0 0 1,0 0-1,0 0 1,0 0 0,1 0-1,-1-1 1,0 1-1,0 0 1,0 0-1,0 0 1,0 0-1,-1 0 1,1 0 0,0-1-1,0 1 1,0 0-1,0 0 1,-1-11-436,-4-2-4,-1-1 1,-1 1-1,0 0 0,-16-24 0,-44-46-608,45 57 908,-61-66 2040,82 92-1848,1 0 1,0-1-1,-1 1 1,1 0-1,0-1 1,-1 1-1,1 0 1,0-1-1,0 1 1,0-1-1,-1 1 0,1 0 1,0-1-1,0 1 1,0-1-1,0 1 1,0-1-1,0 1 1,0-1-1,0 1 1,0 0-1,0-1 1,0 1-1,0-1 1,0 1-1,0-1 0,0 1 1,1-1-1,-1 1 1,0 0-1,0-1 1,0 1-1,1-1 1,-1 1-1,0 0 1,1-1-1,-1 1 1,0 0-1,1 0 0,-1-1 1,0 1-1,1 0 1,-1-1-1,0 1 1,1 0-1,-1 0 1,1 0-1,-1 0 1,0-1-1,1 1 1,-1 0-1,1 0 1,-1 0-1,1 0 0,-1 0 1,1 0-1,-1 0 1,1 0-1,36-1 595,-27 1-562,124-13-4166,-131 12 4107,48-7-798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1.401"/>
    </inkml:context>
    <inkml:brush xml:id="br0">
      <inkml:brushProperty name="width" value="0.05" units="cm"/>
      <inkml:brushProperty name="height" value="0.05" units="cm"/>
    </inkml:brush>
  </inkml:definitions>
  <inkml:trace contextRef="#ctx0" brushRef="#br0">12 0 14771,'-1'1'94,"0"-1"0,1 0-1,-1 0 1,0 1 0,1-1 0,-1 1 0,0-1-1,1 0 1,-1 1 0,1-1 0,-1 1-1,1-1 1,-1 1 0,1 0 0,0-1-1,-1 1 1,1-1 0,0 1 0,-1 0-1,1-1 1,0 1 0,0 0 0,-1-1 0,1 1-1,0 0 1,0 0 0,0-1 0,0 1-1,0 0 1,0 0 0,0-1 0,0 1-1,0 0 1,1-1 0,-1 1 0,0 0-1,0-1 1,1 1 0,-1 0 0,0-1 0,1 1-1,-1 0 1,0-1 0,1 1 0,-1-1-1,1 1 1,2 2 191,0-1 0,0 1 0,-1-1 0,1 0 0,1 0 0,-1 0 0,0-1 0,5 3 0,6 0 122,-1 0 0,2-1 0,-1 0 0,0-1 1,26 1-1,75-9 492,-90 4-709,32-3-6,63-3-402,-107 8 14,-1 0 0,1 1 1,-1 1-1,1 0 1,-1 1-1,0 0 0,15 6 1,-22-7 254,0 1 0,0 0 1,-1 0-1,1 0 0,5 5 0,-8-7-75,-1 1-1,1-1 0,-1 1 0,1-1 0,-1 1 0,0 0 0,0 0 1,0 0-1,0 0 0,0 0 0,0 0 0,0 0 0,-1 0 1,1 0-1,-1 0 0,1 3 0,-5 10-331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1.856"/>
    </inkml:context>
    <inkml:brush xml:id="br0">
      <inkml:brushProperty name="width" value="0.05" units="cm"/>
      <inkml:brushProperty name="height" value="0.05" units="cm"/>
    </inkml:brush>
  </inkml:definitions>
  <inkml:trace contextRef="#ctx0" brushRef="#br0">1 60 15339,'5'3'1929,"11"0"-1129,10-6-152,7-4 1424,14-3-1095,9-1-105,6-1-144,4 1-248,0 4-752,1 2-528,-10 5 688,-4 0-176,-8 6-176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2.290"/>
    </inkml:context>
    <inkml:brush xml:id="br0">
      <inkml:brushProperty name="width" value="0.05" units="cm"/>
      <inkml:brushProperty name="height" value="0.05" units="cm"/>
    </inkml:brush>
  </inkml:definitions>
  <inkml:trace contextRef="#ctx0" brushRef="#br0">37 6 16956,'1'0'53,"-1"0"0,0-1 0,0 1 0,0 0 0,1-1 0,-1 1 1,0 0-1,1-1 0,-1 1 0,0 0 0,1-1 0,-1 1 0,0 0 1,1 0-1,-1 0 0,0-1 0,1 1 0,-1 0 0,0 0 0,1 0 0,-1 0 1,1 0-1,-1 0 0,1 0 0,-1 0 0,0 0 0,1 0 0,-1 0 1,1 0-1,15 7 942,16 21 153,-23-20-679,11 10-117,0 0 1,-1 2 0,26 35-1,-39-47-291,-1 0-1,0 0 1,-1 1-1,0-1 0,-1 1 1,0 0-1,0 0 1,0 0-1,-1 1 0,-1-1 1,0 1-1,0-1 1,-1 1-1,0 9 0,-3 0-17,0 0-1,-2-1 0,0 0 1,0 0-1,-2-1 0,0 1 1,-16 26-1,-81 111-1954,77-117 1224,-8 9 227,9-11-203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3.649"/>
    </inkml:context>
    <inkml:brush xml:id="br0">
      <inkml:brushProperty name="width" value="0.05" units="cm"/>
      <inkml:brushProperty name="height" value="0.05" units="cm"/>
    </inkml:brush>
  </inkml:definitions>
  <inkml:trace contextRef="#ctx0" brushRef="#br0">47 128 18236,'5'12'929,"-3"-6"-550,0 0 0,0 0 1,1-1-1,0 1 1,0-1-1,6 8 1,-8-11-334,1-1 0,-1 0 0,0 0 0,0 0 0,1-1 0,-1 1 0,0 0 1,1 0-1,-1-1 0,1 1 0,-1-1 0,1 1 0,-1-1 0,1 0 0,-1 1 0,1-1 1,-1 0-1,1 0 0,-1 0 0,1 0 0,0-1 0,-1 1 0,1 0 0,-1 0 0,1-1 1,-1 1-1,1-1 0,-1 0 0,0 1 0,1-1 0,-1 0 0,2-1 0,3-2-17,-1 0 0,0 0 0,-1 0 0,1-1 0,-1 1 0,0-1 0,0 0 0,0-1 1,-1 1-1,1 0 0,-1-1 0,-1 0 0,1 0 0,2-8 0,-4 11-20,0 0 0,0-1 1,0 1-1,-1-1 1,1 0-1,-1 1 1,1-1-1,-1 1 0,0-1 1,-1 1-1,1-1 1,-1 0-1,1 1 0,-1-1 1,0 1-1,-1-1 1,1 1-1,0 0 1,-1 0-1,0-1 0,0 1 1,0 0-1,0 1 1,0-1-1,0 0 0,-5-4 1,5 6-7,0-1 0,0 1 0,0 0 0,0-1 0,-1 1 0,1 0 0,0 0 0,0 0 0,-1 1 0,1-1 0,-1 0 0,1 1-1,-1 0 1,1 0 0,-1-1 0,1 1 0,-1 1 0,1-1 0,0 0 0,-6 2 0,5-1 0,-1 1 0,0 0 0,0 0 1,0 0-1,1 1 0,-1-1 0,1 1 0,0 0 0,0 0 0,0 0 0,-3 5 0,-2 2-5,1 1-1,0 0 0,1 1 1,0 0-1,1 0 1,-7 25-1,7-15 0,1 0 0,1 1-1,1 0 1,2 35 0,0-48 3,1 0-1,0 0 1,1 0 0,0 0 0,0 0 0,1 0 0,0 0-1,1-1 1,0 0 0,1 0 0,0 0 0,8 12-1,-11-19 3,1 1-1,-1-1 1,0 1-1,1-1 0,0 0 1,0 0-1,0 0 0,0 0 1,0 0-1,0-1 0,0 0 1,0 1-1,1-1 0,-1 0 1,0 0-1,1-1 0,4 1 1,-3-1 2,1 0 0,-1-1 0,1 0 1,-1 0-1,0 0 0,1 0 0,-1-1 0,0 0 1,0 0-1,5-3 0,8-6 17,0-1 0,-1-1 0,-1-1 0,22-21 1,21-27 173,80-106 0,-131 158-174,-1-1 14,2 1 0,-1 0 0,14-12 1,-21 21-32,-1 1 0,0-1 1,1 1-1,-1-1 1,1 1-1,-1-1 1,1 1-1,-1 0 0,1-1 1,0 1-1,-1 0 1,1-1-1,-1 1 1,1 0-1,0 0 0,-1 0 1,1-1-1,0 1 1,-1 0-1,1 0 1,0 0-1,-1 0 0,1 0 1,1 0-1,-2 1 0,1 0 0,-1-1 0,0 1 0,1-1-1,-1 1 1,0 0 0,1-1 0,-1 1 0,0-1-1,0 1 1,0 0 0,0-1 0,0 1 0,1 0-1,-1 0 1,0-1 0,0 1 0,-1 0 0,1 0 0,-9 44 69,7-38-67,-6 27 56,-1-3 130,2 0 0,-4 46 0,11-73-156,0 0 1,0 0-1,0 0 0,0 0 1,1-1-1,1 8 1,-2-10-26,1-1 0,-1 1 0,0 0 0,1 0 0,-1 0-1,1-1 1,-1 1 0,1 0 0,-1-1 0,1 1 0,-1 0 0,1-1 0,0 1 0,-1-1 0,1 1 0,0-1 0,0 1 0,-1-1 0,1 1 0,0-1 0,0 0 0,0 0 0,-1 1 0,1-1 0,0 0 0,0 0 0,0 0 0,0 0 0,0 0 0,-1 0 0,1 0 0,0 0 0,0 0 0,0 0 0,0 0 0,0-1 0,-1 1 0,2-1 0,7-3 58,0 0 0,-1-1 0,0-1 0,0 1 1,0-1-1,0 0 0,11-14 0,1 2 6,13-13 35,-20 17-86,0 1 0,2 1 0,-1 0 0,2 1 0,23-13 1,-38 23-26,0 1 0,0-1 0,1 1 0,-1-1 0,0 1 0,1-1 0,-1 1 0,0 0 0,1 0 0,-1 0 0,0-1 0,1 1 0,-1 1 1,1-1-1,-1 0 0,0 0 0,1 0 0,-1 1 0,0-1 0,1 1 0,-1-1 0,0 1 0,2 0 0,-2 0 0,1 1-1,-1-1 1,0 1-1,0 0 0,1-1 1,-1 1-1,0 0 1,0 0-1,-1-1 1,1 1-1,0 0 1,-1 0-1,1 0 1,0 2-1,1 9-11,-1 1 0,-1-1 0,-1 25 0,1-27 1,-1-9 11,1 5 6,0 0 0,0 0 0,0 0 0,3 14 0,-3-21-4,0 0 0,0 1 0,0-1 0,0 0 0,0 1 0,0-1 0,1 0 0,-1 1 0,0-1 0,0 0 0,0 1 0,0-1 0,1 0 0,-1 0 0,0 1 0,0-1 0,1 0 0,-1 0 0,0 1 0,1-1 0,-1 0 0,0 0 0,1 0 0,-1 0 0,0 1 0,1-1 1,-1 0-1,0 0 0,1 0 0,-1 0 0,0 0 0,1 0 0,-1 0 0,0 0 0,1 0 0,-1 0 0,1 0 0,1-1 4,0-1-1,0 1 1,0 0 0,0-1 0,-1 1 0,1-1 0,0 1 0,-1-1-1,1 0 1,1-3 0,48-68 75,-36 48-76,2 1-1,0 1 1,1 0-1,23-20 1,-40 42-8,0 0 0,0 0 1,0 0-1,1 0 1,-1 0-1,0 0 1,0 0-1,0 1 1,1-1-1,-1 0 1,0 1-1,1-1 1,-1 1-1,1 0 1,-1-1-1,1 1 0,-1 0 1,0 0-1,4 0 1,-4 0-1,-1 1 0,1-1 0,0 1-1,0-1 1,0 1 0,0 0 0,-1-1 0,1 1 0,0 0 0,-1-1 0,1 1 0,0 0 0,-1 0-1,1 0 1,-1 0 0,0 0 0,1-1 0,-1 1 0,1 0 0,-1 0 0,0 2 0,2 4-15,-1 1 1,0 0-1,-1 0 1,0-1-1,-2 14 0,0 0-114,-2 0-1,0-1 0,-1 0 0,-1 0 1,-1 0-1,-18 34 0,16-45-829,2-13 502,-1-16 78,3-10-113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4.125"/>
    </inkml:context>
    <inkml:brush xml:id="br0">
      <inkml:brushProperty name="width" value="0.05" units="cm"/>
      <inkml:brushProperty name="height" value="0.05" units="cm"/>
    </inkml:brush>
  </inkml:definitions>
  <inkml:trace contextRef="#ctx0" brushRef="#br0">0 0 17940,'3'14'1176,"-1"4"-1200,-1 2-320,3 0 568,2 3-224,4 0-88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5.464"/>
    </inkml:context>
    <inkml:brush xml:id="br0">
      <inkml:brushProperty name="width" value="0.05" units="cm"/>
      <inkml:brushProperty name="height" value="0.05" units="cm"/>
    </inkml:brush>
  </inkml:definitions>
  <inkml:trace contextRef="#ctx0" brushRef="#br0">0 40 17044,'10'0'1600,"6"0"-1080,1 0-256,9-1 976,3-3-743,6-5 1167,-2 1-1384,6-1-40,0 0 64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4.549"/>
    </inkml:context>
    <inkml:brush xml:id="br0">
      <inkml:brushProperty name="width" value="0.05" units="cm"/>
      <inkml:brushProperty name="height" value="0.05" units="cm"/>
    </inkml:brush>
  </inkml:definitions>
  <inkml:trace contextRef="#ctx0" brushRef="#br0">45 289 16179,'0'1'115,"0"-1"0,0 1-1,1 0 1,-1 0 0,0 0-1,0 0 1,1-1-1,-1 1 1,0 0 0,1 0-1,-1-1 1,1 1-1,-1 0 1,1-1 0,-1 1-1,1-1 1,0 1 0,-1 0-1,1-1 1,0 1-1,-1-1 1,1 0 0,0 1-1,0-1 1,-1 0-1,1 1 1,0-1 0,1 1-1,0-2 109,0 0-1,0 0 1,0 0 0,0 0-1,0 0 1,0 0-1,0-1 1,-1 1-1,1 0 1,3-4-1,16-14 314,-1-1 0,0-2 0,-2 1 0,0-2 0,-2 0 0,0-2 0,19-40 0,-24 27-379,-11 37-151,0 0 0,1-1 0,-1 1 0,0 0 0,0 0 1,0 0-1,0 0 0,0 0 0,0 0 0,0-1 0,0 1 0,-1 0 0,1 0 0,0 0 1,-1 0-1,1 0 0,-1 0 0,1 0 0,-1 0 0,1 0 0,-1 0 0,0 0 1,0 0-1,1 0 0,-1 0 0,0 1 0,0-1 0,0 0 0,0 1 0,0-1 0,0 0 1,-1 0-1,-2 1 6,0-1 1,0 1 0,1 0-1,-1 0 1,0 0 0,0 1-1,1-1 1,-1 1 0,0 0-1,1 0 1,-1 0 0,1 1-1,-1-1 1,1 1 0,0 0-1,-1 0 1,1 0 0,-4 4 0,-5 3 19,1 1 0,0 0 0,-14 17 0,10-8 1,0 0 0,1 2-1,2-1 1,-12 25 0,18-33 0,1 1-1,0 1 1,1-1-1,0 0 1,1 1 0,0 0-1,1 0 1,0 21 0,2-31-16,1 1 1,-1-1 0,1 0 0,0 1 0,0-1 0,0 0-1,0 0 1,4 7 0,-5-10-10,1 1 0,0-1 1,0 0-1,0 1 0,0-1 0,0 0 0,1 0 1,-1 0-1,0 0 0,1 0 0,-1 0 0,0 0 0,1 0 1,-1 0-1,1-1 0,-1 1 0,1-1 0,-1 1 1,1-1-1,0 0 0,-1 1 0,1-1 0,0 0 0,-1 0 1,1 0-1,3-1 0,2 0 10,0 0 0,0-1 0,0-1-1,-1 1 1,1-1 0,0 0 0,-1-1 0,7-4 0,49-38 34,-53 40-45,70-61 57,38-29-33,-115 94-33,31-17-6,-32 18 8,0 1 0,-1 0 0,1-1 0,0 1 0,0-1 0,0 1 0,0 0 1,-1 0-1,1-1 0,0 1 0,0 0 0,0 0 0,0 0 0,0 0 0,0 0 0,-1 0 0,1 0 0,0 0 0,0 1 0,0-1 1,0 0-1,0 1 0,-1-1 0,1 0 0,0 1 0,0-1 0,-1 1 0,1-1 0,0 1 0,0-1 0,-1 1 0,1-1 1,-1 1-1,1 0 0,0-1 0,-1 1 0,1 1 0,1 6 4,-1-1-1,-1 1 1,0 0 0,0-1-1,0 1 1,-1-1 0,0 1 0,0-1-1,-5 14 1,3-4 3,-5 15 9,5-19 15,-1 1-1,2 0 1,-1-1 0,2 1-1,0 0 1,2 28 0,-1-41-27,0 0-1,0 0 1,1 0 0,-1 0 0,0-1-1,0 1 1,1 0 0,-1 0 0,0 0-1,1-1 1,-1 1 0,1 0 0,-1 0-1,1-1 1,-1 1 0,1-1 0,0 1 0,-1 0-1,1-1 1,0 1 0,0-1 0,-1 1-1,1-1 1,0 0 0,1 1 0,-1-1 1,1 1 0,-1-1 0,1 0 0,-1 0 0,1-1 0,-1 1 0,1 0 0,-1 0 0,1-1 0,-1 1 1,1-1-1,-1 1 0,2-2 0,5-2 16,1-1-1,-2-1 1,13-10 0,26-25 0,-24 21-94,0 0-1,2 1 1,47-28 0,-68 45 52,1 0 1,-1 1-1,1-1 0,0 1 1,0 0-1,0 0 1,0 0-1,6 0 0,-9 1 16,0 0-1,0 0 1,0 0-1,0 1 0,0-1 1,0 0-1,0 0 0,0 1 1,-1-1-1,1 1 1,0-1-1,0 1 0,0-1 1,0 1-1,0-1 0,-1 1 1,1 0-1,0-1 1,-1 1-1,1 0 0,0 0 1,-1-1-1,1 1 0,-1 0 1,1 0-1,-1 0 1,1 0-1,-1 0 0,0 0 1,0 0-1,1 0 0,-1 0 1,0 0-1,0 0 1,0 0-1,0 1 0,0 7-51,0-1 1,-1 1-1,0-1 0,0 0 0,0 1 0,-2-1 0,1 0 0,-1 0 0,0 0 1,0 0-1,-1-1 0,0 0 0,-6 9 0,9-15 48,1 0 0,-1 0-1,1-1 1,-1 1 0,1 0 0,-1-1-1,0 1 1,1-1 0,-1 1 0,0-1-1,0 1 1,1-1 0,-1 1-1,0-1 1,0 0 0,0 1 0,1-1-1,-1 0 1,0 0 0,0 0 0,0 0-1,0 0 1,0 0 0,0 0 0,0 0-1,1 0 1,-1 0 0,0 0 0,0 0-1,0-1 1,0 1 0,0 0 0,1 0-1,-1-1 1,-1 0 0,-15-10-183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6.618"/>
    </inkml:context>
    <inkml:brush xml:id="br0">
      <inkml:brushProperty name="width" value="0.05" units="cm"/>
      <inkml:brushProperty name="height" value="0.05" units="cm"/>
    </inkml:brush>
  </inkml:definitions>
  <inkml:trace contextRef="#ctx0" brushRef="#br0">0 37 14451,'21'-36'5257,"-20"45"-4154,0 11-333,-7 157 699,1 30-1050,5-202-390,0 0 0,0 0 0,1 0 0,0 0 0,0 0-1,0 0 1,3 7 0,-3-11-15,-1 0-1,1 0 1,-1 0-1,1 0 1,0 0-1,-1 0 1,1-1-1,0 1 1,0 0 0,0 0-1,0-1 1,-1 1-1,1-1 1,0 1-1,0 0 1,0-1-1,0 0 1,0 1-1,0-1 1,1 0-1,-1 1 1,0-1-1,0 0 1,0 0-1,0 0 1,0 0-1,0 0 1,0 0 0,0 0-1,0 0 1,1-1-1,-1 1 1,0 0-1,0-1 1,0 1-1,0 0 1,0-1-1,1 0 1,6-4 56,-1 1 1,1-1-1,-1 0 0,0 0 1,-1-1-1,1 0 0,8-10 1,37-53 285,-44 57-284,28-43-319,-2-3 0,47-108 1,-118 281-785,27-82 604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7.071"/>
    </inkml:context>
    <inkml:brush xml:id="br0">
      <inkml:brushProperty name="width" value="0.05" units="cm"/>
      <inkml:brushProperty name="height" value="0.05" units="cm"/>
    </inkml:brush>
  </inkml:definitions>
  <inkml:trace contextRef="#ctx0" brushRef="#br0">0 393 16275,'5'27'1425,"-1"4"-1057,0-1-160,3 1 520,3-1-448,0-10-72,3-7-96,2-13-136</inkml:trace>
  <inkml:trace contextRef="#ctx0" brushRef="#br0" timeOffset="1">377 1 19980,'-7'18'1633,"-10"17"-1193,-3 6-160,0 12 776,0 3-304,4 4-384,4 0-56,8-9-128,4-6-120,10-13-416,7-6-264,11-18-584,3-5-96,5-11 888,3-8-313,-3-8-255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7.957"/>
    </inkml:context>
    <inkml:brush xml:id="br0">
      <inkml:brushProperty name="width" value="0.05" units="cm"/>
      <inkml:brushProperty name="height" value="0.05" units="cm"/>
    </inkml:brush>
  </inkml:definitions>
  <inkml:trace contextRef="#ctx0" brushRef="#br0">168 64 14971,'0'-1'63,"0"1"0,0 0 1,0 0-1,0-1 0,0 1 0,0 0 0,0-1 0,0 1 0,0 0 0,0 0 1,0-1-1,0 1 0,0 0 0,-1-1 0,1 1 0,0 0 0,0 0 0,0-1 0,0 1 1,0 0-1,-1 0 0,1-1 0,0 1 0,0 0 0,-1 0 0,1 0 0,0 0 1,0-1-1,0 1 0,-1 0 0,1 0 0,0 0 0,-1 0 0,1 0 0,0 0 0,0 0 1,-1-1-1,-13 6 983,-13 14 454,12-5-923,0 1-1,1 1 1,0 0-1,2 1 1,0 0-1,-20 38 1,31-54-547,0 1-1,0 0 1,0 0 0,1 0 0,-1 0-1,1 0 1,-1 1 0,1-1 0,-1 0-1,1 0 1,0 0 0,0 0 0,0 1 0,1 2-1,-1-4-21,0-1-1,1 1 1,-1-1-1,0 0 1,0 1-1,1-1 1,-1 0-1,0 1 1,0-1-1,1 0 1,-1 0-1,0 1 1,1-1-1,-1 0 1,1 0-1,-1 0 1,0 1-1,1-1 1,-1 0-1,0 0 1,1 0-1,-1 0 1,1 0 0,-1 0-1,1 0 1,-1 0-1,1 0 1,1 0 1,0 0 0,0-1 0,-1 1 0,1-1 0,0 1 0,0-1 1,0 0-1,0 0 0,2-1 0,6-5 5,1-1 1,-1 1-1,-1-2 0,0 1 1,11-13-1,37-54 41,-10 12 76,-55 99 70,1-13-113,2 0 0,0 0 0,1 0 0,1 1-1,0 35 1,3-57-74,0-1-1,0 0 0,0 1 1,0-1-1,0 1 1,1-1-1,-1 0 0,0 1 1,1-1-1,-1 0 1,1 1-1,0-1 0,-1 0 1,1 0-1,0 1 1,0-1-1,0 0 0,0 0 1,2 2-1,-2-3 2,-1 0-1,1 1 0,0-1 1,0 0-1,0 0 0,1 0 0,-1 0 1,0 0-1,0 0 0,0 0 1,0 0-1,0 0 0,0 0 1,0 0-1,0-1 0,0 1 1,0 0-1,0-1 0,-1 1 1,3-2-1,4-3 64,1 0 1,-1-1-1,0 0 0,10-11 1,-15 15-74,26-27 129,-13 11-74,1 2 1,1 0-1,0 0 0,1 2 0,27-17 1,-44 30-64,0 0 1,0 0-1,0 1 1,0-1-1,1 1 0,-1-1 1,0 1-1,0-1 1,0 1-1,0 0 1,1-1-1,-1 1 1,0 0-1,0 0 1,1 0-1,-1 0 0,0 0 1,0 0-1,1 0 1,-1 1-1,0-1 1,0 0-1,0 1 1,2 0-1,-2 0 1,-1 0 0,1 0 0,0 0 0,-1 0 0,1 0 0,-1 0 0,1 1-1,-1-1 1,1 0 0,-1 0 0,0 0 0,0 1 0,0-1 0,0 0 0,0 0 0,0 1 0,0-1 0,0 3 0,-2 4-5,0 1 0,0 0 0,0-1 0,-1 0 1,-5 11-1,-3-4 76,10-15-66,1-1 1,0 1 0,0 0-1,-1 0 1,1 0 0,0 0 0,0 0-1,-1 0 1,1 0 0,0-1 0,0 1-1,0 0 1,0 0 0,-1 0-1,1-1 1,0 1 0,0 0 0,0 0-1,0 0 1,0-1 0,-1 1-1,1 0 1,0 0 0,0-1 0,0 1-1,0 0 1,0 0 0,0-1-1,0 1 1,0 0 0,0 0 0,0-1-1,0 1 1,0 0 0,0-1-1,2-36 169,-2 36-175,12-76 160,-12 77-158,0 0-1,0 0 1,0 0 0,0 1 0,0-1-1,0 0 1,0 0 0,0 0-1,1 0 1,-1 0 0,0 0 0,0 0-1,0 1 1,0-1 0,0 0 0,0 0-1,0 0 1,1 0 0,-1 0 0,0 0-1,0 0 1,0 0 0,0 0-1,0 0 1,1 0 0,-1 0 0,0 0-1,0 0 1,0 0 0,0 0 0,0 0-1,1 0 1,-1 0 0,0 0 0,0 0-1,0 0 1,0 0 0,0 0-1,1 0 1,-1 0 0,0 0 0,0 0-1,0 0 1,0 0 0,0 0 0,1 0-1,-1-1 1,0 1 0,0 0 0,0 0-1,0 0 1,0 0 0,0 0-1,0 0 1,0-1 0,0 1 0,0 0-1,1 0 1,7 19-47,-5-11 30,-1-6 15,-1 1 0,1-1 1,-1 0-1,1 1 0,0-1 1,0 0-1,0 0 0,0 0 1,1 0-1,-1 0 0,0-1 1,1 1-1,-1-1 0,1 0 1,0 1-1,-1-1 0,6 1 1,-3-1 2,0 0 0,0-1 0,0 0-1,0 0 1,0 0 0,0 0 0,0-1 0,0 0 0,7-2 0,0-1 5,0-1-1,0 0 1,-1 0-1,1-2 1,-1 1-1,-1-1 1,14-12 0,-19 16 0,0-2 0,0 1 1,-1 0-1,0-1 1,0 0-1,0 1 1,0-2-1,-1 1 0,0 0 1,0-1-1,0 1 1,3-11-1,-6 15-3,0 1 0,1-1 0,-1 1 0,0-1 0,0 1 0,0-1-1,0 1 1,1-1 0,-1 1 0,0-1 0,0 1 0,0-1 0,0 0 0,0 1 0,0-1-1,-1 1 1,1-1 0,0 1 0,0-1 0,0 1 0,0-1 0,-1 1 0,1-1 0,0 1-1,0-1 1,-1 1 0,1-1 0,0 1 0,-1-1 0,1 1 0,-1 0 0,1-1 0,-1 1-1,1 0 1,0-1 0,-1 1 0,1 0 0,-1-1 0,1 1 0,-1 0 0,0 0 0,1 0-1,-1 0 1,1-1 0,-1 1 0,1 0 0,-1 0 0,1 0 0,-1 0 0,0 0 0,1 0-1,-2 1 1,-1-1 9,0 1 0,0 0 0,0 0 0,0 1-1,0-1 1,0 0 0,0 1 0,-3 3 0,-4 3 9,0 1 0,1 0 1,0 1-1,1 0 1,0 0-1,1 1 1,0-1-1,1 2 1,0-1-1,0 1 1,-5 20-1,10-30-15,0 0 1,1 0-1,-1 0 1,1 0-1,0 0 1,0 0-1,0 1 1,0-1-1,0 0 1,0 0-1,1 4 1,0-5-3,-1-1 0,0 1 1,1 0-1,-1-1 0,0 1 0,1-1 1,-1 1-1,1 0 0,-1-1 0,1 1 1,-1-1-1,1 1 0,0-1 0,-1 1 1,1-1-1,0 0 0,-1 1 1,1-1-1,0 0 0,-1 1 0,1-1 1,1 0-1,2 0 5,0 0-1,-1 0 1,1 0 0,0-1-1,-1 1 1,1-1 0,-1 0 0,1 0-1,-1-1 1,1 1 0,4-4-1,52-30 86,8-5-34,-61 37-63,1-1 0,0 1-1,0 0 1,0 1 0,0 0 0,0 1 0,9-2 0,-15 3 1,-1 0 0,1 0 0,0 0 1,0 0-1,-1 0 0,1 0 0,0 1 0,-1-1 0,1 0 0,0 1 0,-1-1 1,1 1-1,-1 0 0,1 0 0,-1-1 0,1 1 0,-1 0 0,1 0 1,-1 0-1,0 0 0,0 1 0,1-1 0,-1 0 0,1 2 0,0 2-9,0-1 1,0 1-1,0 0 0,0 0 0,-1 0 0,1 8 0,-1-9 11,-1 1 0,1-1-1,1 1 1,-1-1 0,1 0-1,-1 1 1,1-1 0,0 0-1,4 5 1,-5-8 5,0 0-1,0 0 1,0-1 0,0 1 0,0-1-1,0 1 1,0 0 0,0-1 0,0 0-1,0 1 1,0-1 0,1 0 0,-1 1-1,0-1 1,0 0 0,0 0-1,1 0 1,-1 0 0,0 0 0,0 0-1,0-1 1,1 1 0,-1 0 0,0 0-1,0-1 1,0 1 0,2-2-1,32-18 58,-29 16-45,25-19 47,23-13 8,-49 33-69,0 0 0,0 0-1,1 1 1,-1 0 0,1 0 0,-1 0-1,1 1 1,7-1 0,-12 2-3,1 0 0,-1 0 0,0 0-1,1 0 1,-1 0 0,0 0 0,0 0 0,1 0 0,-1 0 0,0 1 0,1-1 0,-1 1 0,0-1 0,0 1 0,0-1 0,0 1 0,1 0 0,-1 0 0,0-1-1,0 1 1,0 0 0,-1 0 0,1 0 0,0 0 0,1 2 0,-1-1 2,0 1 1,0 0-1,0 0 0,0-1 0,-1 1 1,1 0-1,-1 0 0,0 0 1,0-1-1,0 1 0,-1 4 0,-1 7-94,0-1 0,-2 0 0,-8 23-1,11-33-96,0 0-1,0 0 0,-1 0 0,1 0 1,-1-1-1,0 1 0,-3 3 0,4-5 142,1 0 0,-1-1 0,0 1 0,0 0 1,0-1-1,0 1 0,0-1 0,1 1 0,-1-1 0,0 0 0,0 1 0,0-1 0,0 0 0,0 0 0,0 0 0,0 0 0,0 0 0,-1 0 1,1 0-1,0 0 0,0 0 0,0 0 0,0 0 0,0-1 0,0 1 0,-1-1 0,-10-7-526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4.320"/>
    </inkml:context>
    <inkml:brush xml:id="br0">
      <inkml:brushProperty name="width" value="0.05" units="cm"/>
      <inkml:brushProperty name="height" value="0.05" units="cm"/>
    </inkml:brush>
  </inkml:definitions>
  <inkml:trace contextRef="#ctx0" brushRef="#br0">128 301 14955,'0'-5'784,"1"-41"2168,-1 44-2755,0 0 1,0 0 0,0 0 0,-1 1 0,1-1-1,-1 0 1,1 0 0,-1 0 0,0 1-1,1-1 1,-1 0 0,0 1 0,0-1-1,0 1 1,0-1 0,-1 1 0,1-1-1,0 1 1,-1 0 0,-1-2 0,2 3-106,0 0 0,-1-1 1,1 1-1,0 0 0,-1 0 1,1 0-1,-1 0 0,1 0 1,0 0-1,-1 0 0,1 1 1,0-1-1,-1 0 1,1 1-1,0-1 0,0 1 1,-1-1-1,1 1 0,0 0 1,0 0-1,0-1 0,0 1 1,0 0-1,0 0 0,0 0 1,0 0-1,0 0 1,0 0-1,0 0 0,1 1 1,-2 0-1,-22 41 683,13-19-499,-15 48 0,23-60-268,0 0 0,1 0 0,0 0 1,1 0-1,1 0 0,0 18 0,0-29-10,0 0-1,0 0 1,1 1 0,-1-1-1,0 0 1,0 0 0,1 1-1,-1-1 1,1 0 0,-1 0-1,1 0 1,-1 0 0,1 0-1,0 0 1,-1 0-1,1 0 1,0 0 0,0 0-1,1 1 1,-1-1-2,0-1 0,0 0 1,0 1-1,0-1 0,0 0 0,0 0 0,0 0 0,0 0 1,0 0-1,0 0 0,0 0 0,0 0 0,0 0 1,0 0-1,0 0 0,0-1 0,0 1 0,2-1 0,2-1-11,-1-1-1,1 0 1,0 0-1,-1 0 1,0 0-1,0-1 1,7-7-1,13-20-7,-1-1-1,-2 0 0,-1-2 1,-2 0-1,-1-1 1,-2-1-1,-1-1 1,9-39-1,-21 67 25,1 0 4,0-1 0,-1 0 0,0 0 0,0 0 0,-1 0 0,-1 0 0,1 0 1,-3-13-1,2 23-5,0 0 0,0 0 0,0-1 0,0 1 0,0 0-1,0 0 1,0 0 0,0-1 0,0 1 0,0 0 0,0 0 0,0 0 0,0-1 0,-1 1 0,1 0 0,0 0 0,0 0 0,0 0 0,0-1 0,0 1 0,-1 0 0,1 0 0,0 0 0,0 0 0,0 0 0,0 0 0,-1-1 0,1 1-1,0 0 1,0 0 0,0 0 0,-1 0 0,1 0 0,0 0 0,0 0 0,0 0 0,-1 0 0,1 0 0,0 0 0,0 0 0,0 0 0,-1 0 0,1 0 0,0 0 0,0 0 0,0 0 0,-1 1 0,1-1 0,0 0 0,0 0 0,-1 0-1,-7 10-4,2 2-2,1 0 0,0 1 0,1 0 1,0 0-1,1 0 0,0 0 0,0 14 0,0 12-21,1 46-1,3-69 15,0-1 0,1 1 0,0 0-1,1-1 1,1 1 0,9 22 0,-11-33 2,0-1-1,0 0 0,1 0 0,-1 0 0,1 0 1,0 0-1,0 0 0,1-1 0,-1 0 1,1 1-1,4 2 0,-5-4 1,0 0 0,1-1 1,-1 0-1,0 1 0,0-1 0,1-1 0,-1 1 1,1 0-1,-1-1 0,0 0 0,1 1 0,-1-2 1,1 1-1,-1 0 0,1-1 0,-1 1 0,5-2 1,4-2-28,-1-1-1,0 0 1,0 0 0,0-1 0,-1-1 0,1 1 0,-2-2 0,1 1 0,-1-1 0,14-16 0,-11 10 13,0-1 0,-1 0 1,0 0-1,-1-1 0,-1-1 1,8-20-1,-16 36 30,0 0 1,-1 0-1,1 0 0,-1 0 0,1 0 1,-1 0-1,0 0 0,1 0 0,-1 0 1,0 0-1,0 0 0,1 0 0,-1 0 1,0 0-1,0 0 0,0 0 0,-1 0 0,1-2 1,-10 25 105,5-5-77,1 0 0,0 1 0,-1 19 0,5-28-26,-1 0 0,1 1 0,1-1 0,0 0 1,0 0-1,1 0 0,4 17 0,-5-24-4,0 1-1,0-1 1,0 0-1,0 1 1,1-1-1,-1 0 0,1 0 1,-1 0-1,1 0 1,0 0-1,-1 0 1,1 0-1,0 0 1,0-1-1,0 1 1,1-1-1,-1 0 1,0 1-1,0-1 1,1 0-1,3 1 0,-2-2 1,1 1 0,-1-1 0,0 0-1,0 0 1,0-1 0,1 1 0,-1-1-1,0 0 1,0 0 0,0 0 0,0-1-1,4-1 1,9-6-12,-1 0-1,-1-1 1,1 0-1,24-24 1,53-57-159,-82 78 111,-1 1 0,0-2 0,-1 1 0,0-1 0,11-27 0,-19 40 49,0 0-1,-1 0 0,0 0 0,1 0 0,-1 0 0,0-1 0,1 1 0,-1 0 1,0 0-1,0 0 0,0 0 0,0 0 0,0-1 0,0-1 0,-1 3 8,1 0-1,0 0 0,0 0 0,-1 0 1,1 0-1,0 0 0,-1-1 0,1 1 0,0 0 1,-1 0-1,1 0 0,0 0 0,0 0 0,-1 0 1,1 0-1,0 0 0,-1 0 0,1 1 1,0-1-1,-1 0 0,1 0 0,0 0 0,0 0 1,-1 0-1,1 0 0,0 1 0,0-1 0,-1 0 1,1 0-1,0 0 0,-1 1 0,-25 24 22,12-7 53,1 1 1,1 0-1,1 0 1,-9 24-1,14-30 11,1 0 1,1 1-1,0-1 0,1 1 0,1 0 1,0 0-1,0 25 0,2-36-66,0 0-1,0-1 1,0 1-1,0-1 0,1 1 1,-1 0-1,1-1 1,0 1-1,0-1 1,0 0-1,0 1 0,0-1 1,1 0-1,-1 0 1,0 1-1,1-1 1,0 0-1,0 0 1,-1-1-1,1 1 0,3 1 1,-3-1-30,1-1 0,0 0 0,0 0 0,1 0 0,-1 0 0,0-1 0,0 1-1,0-1 1,0 0 0,1 0 0,-1 0 0,0 0 0,0 0 0,0-1 0,0 0 0,0 1 0,5-3 0,4-2-158,0 0-1,0-1 1,-1 0 0,0-1 0,0 0-1,0-1 1,-1 0 0,0-1 0,0 0-1,-1 0 1,0-1 0,-1 0 0,0-1-1,12-22 1,7-23-418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4.758"/>
    </inkml:context>
    <inkml:brush xml:id="br0">
      <inkml:brushProperty name="width" value="0.05" units="cm"/>
      <inkml:brushProperty name="height" value="0.05" units="cm"/>
    </inkml:brush>
  </inkml:definitions>
  <inkml:trace contextRef="#ctx0" brushRef="#br0">47 0 17668,'-10'9'1984,"1"14"-1216,-1-2-272,4 5 1305,1-4-753,2 3-816,0-3 40,3-3-264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5.159"/>
    </inkml:context>
    <inkml:brush xml:id="br0">
      <inkml:brushProperty name="width" value="0.05" units="cm"/>
      <inkml:brushProperty name="height" value="0.05" units="cm"/>
    </inkml:brush>
  </inkml:definitions>
  <inkml:trace contextRef="#ctx0" brushRef="#br0">192 0 16115,'-10'10'5031,"-12"20"-3184,-5 20-1325,3 0 0,1 2 0,3 0-1,3 2 1,-20 97 0,33-135-450,1 1 0,1 0-1,0 0 1,1-1 0,1 1-1,1 0 1,5 31 0,-5-46-64,-1 1 0,1 0 1,0-1-1,0 1 0,0-1 1,0 1-1,1-1 0,-1 1 1,1-1-1,-1 0 0,1 0 1,0 0-1,0 0 0,0 0 1,0 0-1,0 0 0,0-1 1,1 1-1,2 1 0,-1-2 2,-1 0 0,1 0 0,0 0 0,0 0 0,0-1 0,0 1 0,0-1 0,0 0 0,0 0 0,0 0 0,7-2 0,7-3-148,0 0 0,-1-1 0,0-1 0,25-14 0,-12 6 49,0-2 0,0 0 0,-2-2 0,38-33 1,-30 16-149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5.676"/>
    </inkml:context>
    <inkml:brush xml:id="br0">
      <inkml:brushProperty name="width" value="0.05" units="cm"/>
      <inkml:brushProperty name="height" value="0.05" units="cm"/>
    </inkml:brush>
  </inkml:definitions>
  <inkml:trace contextRef="#ctx0" brushRef="#br0">175 1 19524,'-16'15'474,"0"0"-1,0 1 0,1 1 1,2 1-1,-1 0 0,2 1 1,1 0-1,0 1 0,1 0 1,1 0-1,1 1 0,1 0 1,-7 38-1,13-53-416,0 0 0,1 1 0,0-1 1,0 0-1,0 1 0,1-1 0,0 0 0,2 9 1,-2-13-50,-1-1 0,1 1 1,0-1-1,-1 1 0,1-1 1,0 1-1,0-1 0,0 0 1,0 0-1,0 1 1,0-1-1,0 0 0,0 0 1,0 0-1,1 0 0,-1 0 1,0 0-1,1-1 1,-1 1-1,1 0 0,-1-1 1,1 1-1,-1-1 0,1 1 1,-1-1-1,1 0 0,-1 0 1,1 0-1,0 1 1,-1-2-1,1 1 0,-1 0 1,1 0-1,0 0 0,-1-1 1,3 0-1,5-2 1,-1 0 0,0-1 1,0 0-1,0 0 0,-1-1 0,1 0 0,-1 0 0,0-1 1,-1 0-1,12-12 0,4-8 36,25-40 0,-44 61-39,9-14 33,14-31-1,-11 21-7,-15 29-29,0-1 0,0 1 0,0-1-1,1 1 1,-1-1 0,0 1 0,0-1-1,1 1 1,-1-1 0,0 1 0,0-1-1,1 1 1,-1-1 0,1 1-1,-1 0 1,0-1 0,1 1 0,-1 0-1,1-1 1,-1 1 0,1 0 0,-1-1-1,1 1 1,-1 0 0,2 0-1,-1 17 41,-13 61-11,7-57-24,1-1-1,2 1 0,0 0 1,1-1-1,2 23 1,-1-41-7,0-1 1,0 0-1,0 0 1,0 0 0,0 0-1,1 1 1,-1-1-1,0 0 1,1 0 0,-1 0-1,1 0 1,-1 0-1,1 0 1,-1 0 0,1 0-1,0 0 1,0 0 0,-1 0-1,1 0 1,0-1-1,0 1 1,0 0 0,1 0-1,-1-1 1,0 0 0,1 1 0,-1-1 0,0 0 0,0-1 0,0 1 0,1 0 1,-1 0-1,0 0 0,0-1 0,0 1 0,0 0 0,0-1 0,1 1 0,-1-1 0,0 0 0,0 1 0,1-2 0,7-5 9,-1-1 0,0 1 0,13-17 0,-17 19-4,25-30 7,-10 13-23,0 0 0,35-30-1,-53 50 7,1 1 0,-1 0 0,0 0 0,1 0 0,-1 0 0,1 0 0,-1 0 0,1 0 0,-1 1 0,1-1 0,0 1-1,-1-1 1,1 1 0,0-1 0,0 1 0,-1 0 0,1 0 0,0 0 0,0 0 0,-1 0 0,1 0 0,0 0 0,-1 1 0,1-1 0,3 1 0,-3 1-3,0 0 1,0-1 0,0 1 0,0 0 0,-1 0 0,1 0-1,0 0 1,-1 0 0,1 0 0,-1 1 0,0-1-1,0 0 1,0 1 0,0-1 0,0 1 0,0 3 0,3 10-28,-2-1 0,2 33 1,-4-35 51,1-1 1,1 1 0,-1-1-1,2 1 1,3 12-1,-5-24-12,-1-1 0,0 1 0,0 0 1,1-1-1,-1 1 0,1 0 0,-1-1 0,1 1 0,-1 0 0,1-1 0,-1 1 0,1-1 1,-1 1-1,1-1 0,-1 1 0,1-1 0,0 1 0,-1-1 0,1 0 0,0 1 0,0-1 0,-1 0 1,1 0-1,0 1 0,0-1 0,-1 0 0,1 0 0,0 0 0,0 0 0,-1 0 0,1 0 0,0 0 1,0 0-1,0-1 0,-1 1 0,1 0 0,0 0 0,0 0 0,-1-1 0,1 1 0,0-1 1,-1 1-1,1 0 0,0-1 0,-1 1 0,2-2 0,4-2 46,0-1 0,-1 0-1,9-10 1,-11 12-32,30-36 162,-24 27-153,0 0 1,1 1 0,1 0 0,-1 0 0,2 2 0,23-17-1,-34 25-30,0 0-1,0 1 1,0-1-1,0 1 1,0-1-1,0 1 1,0 0-1,0-1 1,0 1-1,0 0 1,0 0-1,1 0 1,-1-1 0,0 1-1,0 0 1,0 1-1,0-1 1,0 0-1,0 0 1,0 0-1,1 1 1,-1-1-1,0 1 1,0-1-1,0 1 1,1 0-1,0 1 2,-1-1 0,0 1 1,1 0-1,-1-1 0,0 1 0,0 0 0,0 0 0,0 0 0,0 0 0,-1 0 0,1 0 1,0 4-1,1 5-86,-1 0 0,0 0 0,-1 0 0,-1 16 0,1-23 27,-1 0-1,1 0 0,-1 0 1,0 0-1,0 0 0,0 0 1,0 0-1,-1-1 0,1 1 1,-1 0-1,0-1 0,0 1 1,0-1-1,-5 5 0,-7-3-166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6.917"/>
    </inkml:context>
    <inkml:brush xml:id="br0">
      <inkml:brushProperty name="width" value="0.05" units="cm"/>
      <inkml:brushProperty name="height" value="0.05" units="cm"/>
    </inkml:brush>
  </inkml:definitions>
  <inkml:trace contextRef="#ctx0" brushRef="#br0">237 410 13051,'1'-1'158,"-1"0"0,1-1 0,-1 1 0,1-1 1,-1 1-1,0 0 0,0-1 0,0 1 0,0-1 0,0 1 1,0-1-1,0 1 0,0-1 0,0 1 0,-1 0 0,1-1 1,-1 1-1,1 0 0,-2-3 0,2 3-11,-1 0 1,1 1-1,-1-1 0,1 1 1,-1-1-1,1 0 0,-1 1 1,1-1-1,-1 1 0,0-1 0,1 1 1,-1 0-1,0-1 0,1 1 1,-1 0-1,0-1 0,0 1 1,1 0-1,-1 0 0,0-1 1,0 1-1,1 0 0,-1 0 1,0 0-1,0 0 0,0 0 0,1 0 1,-1 0-1,0 1 0,0-1 1,1 0-1,-1 0 0,0 1 1,0-1-1,1 0 0,-2 1 1,-22 13 850,0 0 0,1 2 0,-36 31 0,51-40-975,1 0 0,0 1 1,0-1-1,1 1 0,0 1 1,0-1-1,1 1 0,0 0 0,1 0 1,0 1-1,0-1 0,1 1 1,-3 13-1,6-22-22,-1 0 0,1 1 0,0-1 0,-1 0 0,1 0 1,0 0-1,0 0 0,0 0 0,0 0 0,0 1 0,0-1 0,0 0 0,1 0 0,-1 0 0,0 0 1,1 0-1,-1 0 0,1 0 0,-1 0 0,1 0 0,-1 0 0,1 0 0,-1 0 0,1 0 1,0 0-1,0 0 0,0-1 0,-1 1 0,1 0 0,0-1 0,0 1 0,0 0 0,0-1 0,0 1 1,0-1-1,0 1 0,0-1 0,0 0 0,1 1 0,1-1 0,1 0 2,0 0 0,0-1 0,0 1-1,0-1 1,0 0 0,0 0 0,0 0 0,-1 0-1,1-1 1,6-3 0,7-6 5,0 0-1,-1-1 1,-1 0 0,24-26 0,51-68 71,-71 84-50,22-30 281,-2-2 0,-2-2 0,-2-1 0,47-110 1,-82 166-289,1 0 0,-1 0 0,1 0 0,-1 0 0,1 0 0,-1 0-1,0 0 1,0 0 0,0 0 0,0 0 0,1 0 0,-1 0 0,-1 0 0,1 0 0,0-1 0,0 1 0,0 0 0,-1-1 0,-5 2 235,-5 12-90,4-2-120,0 1 1,1 0-1,1 0 0,0 1 0,-4 13 0,-17 66 8,20-68-49,-4 17-1,-9 70 0,18-96-24,0-1 0,1 1 0,0 0 0,1-1 1,1 1-1,0-1 0,1 1 0,0-1 0,6 14 0,-8-24 4,0 0-1,1 0 0,0 0 1,-1 0-1,1 0 0,0-1 0,0 1 1,1-1-1,-1 1 0,0-1 0,1 0 1,-1 0-1,1 0 0,0 0 0,0 0 1,0 0-1,4 1 0,-3-2-25,0 0 0,0 0 0,0 0 0,1-1 1,-1 0-1,0 1 0,0-2 0,0 1 0,1 0 0,-1-1 0,0 0 0,0 0 0,6-2 0,1-1-59,-1 0-1,0-1 0,0-1 0,-1 1 0,1-2 1,-1 1-1,0-1 0,-1-1 0,0 1 1,0-1-1,-1-1 0,1 0 0,-2 0 0,0 0 1,0-1-1,6-12 0,-4 5 75,-1-2 0,0 1-1,-1-1 1,-1 0 0,-1 0-1,-1 0 1,-1-1 0,1-27 0,-3 42 59,-1 1 0,1-1 0,0 0 0,-1 1 0,0-1 0,-2-5 0,2 9-24,1 1 0,0-1-1,-1 0 1,1 1 0,0-1-1,-1 0 1,1 1 0,-1-1-1,1 1 1,-1-1 0,1 1-1,-1-1 1,1 1 0,-1-1-1,1 1 1,-1 0 0,0-1-1,1 1 1,-2-1 0,1 1 1,0 0 0,0 0 0,0 0 0,0 0 0,0 1 0,0-1 0,0 0 0,0 0 0,0 1 0,0-1 1,0 1-1,0-1 0,1 0 0,-1 1 0,0 0 0,0-1 0,0 1 0,1 0 0,-2 0 0,-8 9 47,1 0 0,0 1-1,1 0 1,0 1 0,-8 15 0,-32 70 170,42-85-197,-45 118 224,44-109-203,2 1-1,0-1 1,1 1 0,0 26 0,3-44-40,1-1 1,0 0-1,0 1 0,0-1 1,1 0-1,-1 1 0,1-1 1,0 0-1,0 0 0,0 1 1,0-1-1,0 0 0,1 0 1,0 0-1,-1 0 0,1-1 1,0 1-1,4 4 0,-3-5-6,-1-1 1,1 1-1,0-1 0,-1 0 0,1 0 0,0 0 0,0 0 0,0 0 0,0 0 0,0-1 1,0 1-1,0-1 0,0 0 0,0 0 0,0 0 0,0-1 0,0 1 0,0-1 0,0 1 1,3-2-1,7-3-119,0 1 1,-1-2 0,0 0 0,0 0-1,0-1 1,-1 0 0,0-1 0,0 0-1,13-14 1,-6 4-357,-1-1-1,-1-1 1,0 0-1,13-25 1,-20 30 208,-1 0 0,-1-1 1,5-16-1,-2-5-490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7.384"/>
    </inkml:context>
    <inkml:brush xml:id="br0">
      <inkml:brushProperty name="width" value="0.05" units="cm"/>
      <inkml:brushProperty name="height" value="0.05" units="cm"/>
    </inkml:brush>
  </inkml:definitions>
  <inkml:trace contextRef="#ctx0" brushRef="#br0">122 1 12235,'0'1'529,"0"1"0,0 0 1,-1-1-1,1 1 0,0-1 1,-1 1-1,1-1 0,-1 1 1,0-1-1,1 0 0,-1 1 1,-1 0-1,-25 25 3400,10-12-2769,7-3-544,0 1-1,-15 22 0,21-28-538,1-1-1,-1 1 1,1 0 0,1 0-1,-1 0 1,1 0-1,1 0 1,-2 9-1,3-15-77,-1 0 0,1-1-1,0 1 1,0 0 0,0 0-1,0 0 1,1 0 0,-1 0-1,0 0 1,0-1 0,0 1-1,1 0 1,-1 0 0,0 0-1,1-1 1,-1 1 0,1 0-1,-1 0 1,1-1 0,-1 1-1,1 0 1,-1-1 0,1 1-1,1 0 1,-1 0-11,0 0 0,1-1-1,-1 0 1,1 1 0,-1-1 0,1 0 0,-1 1-1,1-1 1,-1 0 0,1 0 0,-1 0-1,1 0 1,1-1 0,8-1-104,-1-1 0,1 0 0,13-7 0,-13 5 16,-3 3 29,10-5-115,1 1 0,24-6 0,-39 12 158,-1-1 1,1 0-1,0 1 1,0-1-1,0 1 0,0 0 1,0 0-1,0 1 1,0-1-1,-1 1 0,1 0 1,0 0-1,0 0 1,-1 1-1,1-1 0,0 1 1,-1 0-1,5 3 1,-6-4 37,-1 1-1,1 0 1,-1-1 0,1 1 0,-1 0 0,0 0 0,0 0 0,0 0 0,0 0 0,0 0 0,0 0-1,0 0 1,-1 0 0,1 0 0,-1 1 0,1-1 0,-1 0 0,0 0 0,0 1 0,0-1 0,0 0-1,-1 0 1,1 1 0,0-1 0,-1 0 0,0 0 0,1 0 0,-1 1 0,0-1 0,0 0 0,0 0 0,0 0-1,-1-1 1,-1 4 0,-4 3 178,0 1 0,0-1 0,-1-1 0,0 1-1,-16 11 1,14-12-184,-1 0 0,0 0 0,0-1 0,-1 0 0,1-1 0,-1-1 0,-1 0-1,1 0 1,0-1 0,-1-1 0,1 0 0,-19 0 0,31-2-32,-1 0 0,1 1 1,-1-1-1,0 0 0,1 0 0,-1-1 1,0 1-1,1 0 0,-1 0 0,1 0 1,-1 0-1,0 0 0,1-1 0,-1 1 1,1 0-1,-1-1 0,1 1 0,-1 0 1,1-1-1,-1 1 0,1 0 0,-1-1 1,1 1-1,-1-1 0,1 1 0,-1-2 0,1-5-488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6:28:39.798"/>
    </inkml:context>
    <inkml:brush xml:id="br0">
      <inkml:brushProperty name="width" value="0.025" units="cm"/>
      <inkml:brushProperty name="height" value="0.025" units="cm"/>
    </inkml:brush>
  </inkml:definitions>
  <inkml:trace contextRef="#ctx0" brushRef="#br0">1 638 14157,'0'0'7495,"5"-58"-7046,56 9-33,16-16 65,25-11-129,5-5-96,6 0-128,-4 8-128,-14 10-1121,-26 12-2594,-29 11-3396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5.868"/>
    </inkml:context>
    <inkml:brush xml:id="br0">
      <inkml:brushProperty name="width" value="0.05" units="cm"/>
      <inkml:brushProperty name="height" value="0.05" units="cm"/>
    </inkml:brush>
  </inkml:definitions>
  <inkml:trace contextRef="#ctx0" brushRef="#br0">204 0 18516,'1'2'1584,"1"8"-1168,-4 5-184,0 11 1081,-4 4-745,1 8-376,1 0-136,1 7-144,-4-4-80,4-1-248,0-4-96,2-7-217,-3-3-175,1-10-1576,0-6 1904,-4-10-273,0-8-175</inkml:trace>
  <inkml:trace contextRef="#ctx0" brushRef="#br0" timeOffset="1">0 195 16844,'5'-3'1760,"5"2"-1264,11 1-232,1 0 984,15 0-816,6-2-600,10-2 176,0 0-56,0-6-104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8.861"/>
    </inkml:context>
    <inkml:brush xml:id="br0">
      <inkml:brushProperty name="width" value="0.05" units="cm"/>
      <inkml:brushProperty name="height" value="0.05" units="cm"/>
    </inkml:brush>
  </inkml:definitions>
  <inkml:trace contextRef="#ctx0" brushRef="#br0">216 154 20948,'1'-1'95,"-1"0"-1,0 0 1,0-1-1,0 1 1,1 0-1,-1 0 0,0 0 1,-1-1-1,1 1 1,0 0-1,0 0 0,0-1 1,-1 1-1,1 0 1,-1 0-1,1 0 1,-1 0-1,1 0 0,-1 0 1,1 0-1,-1 0 1,0 0-1,0 0 0,0 0 1,1 0-1,-1 0 1,0 0-1,0 1 1,0-1-1,0 0 0,0 1 1,-1-1-1,1 1 1,0-1-1,0 1 0,0 0 1,0-1-1,-1 1 1,1 0-1,0 0 0,0 0 1,0 0-1,-1 0 1,1 0-1,-2 0 1,-2 1 72,0 0 0,0 0 0,1 0 0,-1 1 0,0-1-1,1 1 1,-1 1 0,1-1 0,0 0 0,-5 5 0,-6 5 3,1 0-1,0 2 0,-21 27 0,28-32-165,0 0-1,1 1 1,0 0 0,1 1 0,0-1 0,1 1-1,-5 17 1,9-27-5,-1-1 0,1 1-1,0 0 1,0 0-1,0 0 1,-1-1 0,1 1-1,0 0 1,0 0 0,0 0-1,0 0 1,1 0 0,-1-1-1,0 1 1,0 0 0,0 0-1,1 0 1,-1-1-1,1 2 1,-1-2-1,1 0 1,-1 1-1,0-1 1,1 0-1,-1 0 1,1 0-1,-1 0 0,1 0 1,-1 0-1,0 0 1,1 0-1,-1 0 0,1 0 1,-1 0-1,1 0 1,-1 0-1,1 0 0,-1 0 1,0 0-1,1 0 1,-1-1-1,1 1 1,-1 0-1,1-1 0,28-22-25,12-20 0,-26 25 12,1 2-1,1-1 0,0 2 0,29-20 0,-45 34 12,1 0-1,0 0 1,-1 0 0,1 0-1,-1 0 1,1 1-1,0-1 1,0 0 0,-1 1-1,1 0 1,0-1-1,0 1 1,0 0 0,-1 0-1,1 0 1,0 0-1,0 0 1,0 1-1,0-1 1,2 1 0,-3 0-2,1 0 1,-1 0 0,1 0 0,-1 0-1,0 1 1,1-1 0,-1 0 0,0 1-1,0-1 1,0 1 0,0-1-1,0 1 1,0 0 0,0-1 0,-1 1-1,2 2 1,1 8-22,-1-1-1,0 1 1,-1 0-1,0 21 1,-1-32 25,-1 40-6,-1-1 0,-3 0 0,-1 1 1,-18 62-1,7-50 6,-2 0 0,-45 88 1,40-106-175,24-35 173,0 0-1,0 1 1,0-1-1,0 0 0,-1 0 1,1 1-1,0-1 1,0 0-1,0 0 0,0 0 1,-1 0-1,1 1 1,0-1-1,0 0 0,0 0 1,-1 0-1,1 0 1,0 0-1,0 0 0,-1 1 1,1-1-1,0 0 1,0 0-1,-1 0 0,1 0 1,0 0-1,0 0 1,-1 0-1,1 0 0,0 0 1,0 0-1,-1 0 0,1 0 1,0 0-1,0-1 1,-1 1-1,1 0 0,0 0 1,-1 0-1,1-2-5,0 0-1,-1 1 0,1-1 1,0 0-1,0 1 1,0-1-1,1 0 0,-1 0 1,0 1-1,0-1 1,1-1-1,5-21-136,1 1 0,1 0-1,22-43 1,-7 23-26,30-40 0,-21 40 150,1 3 0,3 0 0,0 2 0,3 2 0,45-33 0,-75 62 21,37-24-11,-43 29 11,0 0-1,1 0 1,-1 1-1,1-1 1,0 1-1,-1 0 1,1 0-1,0 1 0,0-1 1,-1 1-1,6-1 1,-8 1 0,-1 0 1,1 0 0,-1 1-1,1-1 1,0 0 0,-1 0-1,1 0 1,-1 0 0,1 1-1,0-1 1,-1 0 0,1 1-1,-1-1 1,1 0 0,-1 1-1,1-1 1,-1 1 0,1-1-1,-1 1 1,0-1 0,1 1-1,-1-1 1,0 1 0,1-1-1,-1 1 1,0-1 0,0 1-1,1 0 1,-1-1 0,0 1-1,0-1 1,0 1 0,0 0-1,0-1 1,0 1 0,0 0-1,0-1 1,0 1 0,0 0-1,0-1 1,-1 2 0,-8 28 4,7-26-3,-19 42 373,-48 77 1,77-138-208,-1 0 0,0-1 0,0 1 0,-2-2 0,0 1 0,4-26 0,-3 2 213,2-68-1,-7 95-261,-1 9-61,1-1 1,-1 1 0,0 0 0,-1-1 0,1 1 0,-1 0 0,-2-9 0,0 9 92,2 15-96,7 21-84,-5-28-3,1 0 0,-1-1-1,1 1 1,0-1 0,0 1-1,1-1 1,-1 0-1,0 0 1,1 0 0,0 0-1,0-1 1,0 1 0,0-1-1,0 1 1,1-1 0,4 2-1,-2-1-86,0-1 0,0-1 0,-1 1 0,1-1 0,0 0 1,1 0-1,-1-1 0,0 0 0,11-1 0,-3-1-163,0 0-1,0-1 1,-1-1 0,1 0 0,-1-1 0,0 0 0,-1-1 0,20-13 0,-15 8-49,-1-1 0,23-23 0,-33 30 365,-2 0 1,1 0-1,-1-1 0,1 0 0,-1 0 0,-1 0 0,1 0 1,-1 0-1,-1-1 0,5-12 0,-7 19-9,0-1 0,1 0 1,-1 1-1,0-1 0,0 0 0,0 1 0,0-1 0,0 0 1,0 1-1,0-1 0,0 0 0,0 1 0,-1-1 0,1 0 0,0 1 1,0-1-1,0 0 0,-1 1 0,0-2 0,-8 1 370,6 2-335,1 1-1,0-1 0,-1 0 0,1 1 0,0-1 0,-1 1 0,1-1 0,-2 4 0,-8 8 59,1 1 0,1 0 0,0 1-1,1 0 1,0 1 0,2 0-1,0 0 1,0 1 0,2 0-1,0 0 1,1 0 0,0 0-1,-1 26 1,5-41-107,0-1 0,0 1 0,0-1 0,0 1-1,1-1 1,-1 1 0,0-1 0,1 0 0,-1 1 0,1-1 0,-1 0-1,1 1 1,-1-1 0,1 0 0,0 1 0,2 1 0,-2-3-6,-1 1 1,1-1-1,0 1 1,0-1-1,0 1 1,1-1-1,-1 0 1,0 1-1,0-1 1,0 0-1,0 0 1,0 0-1,0 0 0,0 0 1,0 0-1,0 0 1,0-1-1,0 1 1,0 0-1,1 0 1,-1-1-1,0 1 1,0-1-1,-1 1 1,2-1-1,15-9-4,0-1 0,-1 0 1,-1-1-1,25-25 0,-3 4-54,-19 17 23,-2 2-14,26-18 0,-39 29 29,1 1 0,0 0-1,0-1 1,0 2 0,0-1 0,0 0-1,0 1 1,0 0 0,1 0 0,-1 0-1,0 0 1,10 0 0,-13 2 10,1-1 0,0 0 0,-1 1 0,1-1 0,-1 1 0,1 0 0,-1-1 0,1 1 0,-1 0 0,0 0 0,1 0 0,-1 0 0,0 0 0,0 0 0,1 1 0,-1-1 0,0 0 0,0 0 1,0 1-1,-1-1 0,1 1 0,0-1 0,0 1 0,-1-1 0,1 1 0,-1-1 0,0 1 0,1 0 0,-1 1 0,2 7-5,-1 0 1,-1 0-1,-1 17 1,1-20 11,-6 44 38,4-38 14,0 0 0,1 0 1,0 0-1,2 15 0,-1-28-47,0 1-1,0-1 1,0 1 0,0-1-1,0 0 1,0 1 0,0-1-1,0 1 1,0-1 0,0 0-1,1 1 1,-1-1 0,0 0-1,0 1 1,0-1 0,1 0-1,-1 1 1,0-1 0,0 0-1,1 0 1,-1 1 0,0-1-1,0 0 1,1 0 0,-1 1-1,0-1 1,1 0 0,-1 0-1,0 0 1,1 0 0,-1 1-1,1-1 1,-1 0 0,0 0-1,1 0 1,-1 0 0,0 0-1,1 0 1,-1 0 0,1 0-1,-1 0 1,0 0 0,1 0-1,-1 0 1,0-1 0,1 1-1,-1 0 1,1 0 0,-1 0-1,0 0 1,1-1 0,-1 1-1,0 0 1,0 0 0,1-1-1,-1 1 1,0 0 0,1 0-1,-1-1 1,17-16 142,54-82 175,-6 7-307,-54 76-56,-9 13 20,0-1-1,0 0 1,1 0 0,0 1-1,0 0 1,0-1 0,0 1 0,0 0-1,1 1 1,-1-1 0,1 1-1,0-1 1,6-2 0,-9 5 13,-1 0 1,1 0-1,-1 0 1,1 0-1,-1 0 1,1 0-1,0 0 1,-1 0-1,1 1 1,-1-1-1,1 0 1,-1 0-1,1 1 1,-1-1-1,1 0 1,-1 1-1,1-1 1,-1 0-1,0 1 1,1-1-1,-1 1 0,1-1 1,-1 0-1,0 1 1,1-1-1,-1 1 1,0 0-1,0-1 1,1 1-1,-1-1 1,0 1-1,0-1 1,0 1-1,0-1 1,0 1-1,0 1 1,2 25-129,-2-21 103,-1 14-18,-2 0 0,-5 29 1,4-32 70,1-1 0,0 1 1,2 0-1,0 23 0,1-40-30,0 0 0,0 0 0,0 1 0,0-1 0,0 0 0,0 0 0,0 0 0,0 1-1,0-1 1,0 0 0,0 0 0,1 0 0,-1 1 0,0-1 0,0 0 0,0 0 0,0 0 0,0 0 0,0 1 0,1-1 0,-1 0-1,0 0 1,0 0 0,0 0 0,0 0 0,1 1 0,-1-1 0,0 0 0,0 0 0,0 0 0,1 0 0,-1 0 0,0 0 0,0 0-1,0 0 1,1 0 0,-1 0 0,0 0 0,0 0 0,0 0 0,1 0 0,-1 0 0,12-6-890,10-12-1126,8-16 745,-13 13 404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9.327"/>
    </inkml:context>
    <inkml:brush xml:id="br0">
      <inkml:brushProperty name="width" value="0.05" units="cm"/>
      <inkml:brushProperty name="height" value="0.05" units="cm"/>
    </inkml:brush>
  </inkml:definitions>
  <inkml:trace contextRef="#ctx0" brushRef="#br0">43 1 17188,'2'4'301,"1"-1"1,0 1-1,-1 0 0,0 0 1,0 1-1,0-1 1,-1 0-1,1 1 0,-1-1 1,0 1-1,0-1 1,-1 1-1,1-1 1,-1 1-1,0 0 0,-1 7 1,-1 12 464,-1-1 1,-7 23 0,7-31-526,-17 61 684,-5 26-27,25-101-892,-1 0-1,1 0 0,0 0 1,0 1-1,-1-1 0,1 0 1,0 0-1,0 0 1,0 0-1,0 0 0,0 0 1,1 1-1,-1-1 0,0 0 1,0 0-1,1 0 0,-1 0 1,1 0-1,-1 0 0,1 0 1,-1 0-1,1 0 0,0 0 1,-1 0-1,1 0 0,0 0 1,0-1-1,0 1 0,-1 0 1,1-1-1,0 1 0,0 0 1,2 0-1,1 0 2,0 0-1,1-1 1,-1 0 0,0 1-1,1-2 1,-1 1-1,7-1 1,10-2-403,-1 0 0,0-1-1,0-1 1,0-1 0,-1-1 0,0 0-1,35-21 1,-50 26 290,-1 0 0,0-1 1,0 1-1,0-1 0,0 0 0,-1 0 0,1 0 0,-1 0 1,1 0-1,1-5 0,2-11-706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9.742"/>
    </inkml:context>
    <inkml:brush xml:id="br0">
      <inkml:brushProperty name="width" value="0.05" units="cm"/>
      <inkml:brushProperty name="height" value="0.05" units="cm"/>
    </inkml:brush>
  </inkml:definitions>
  <inkml:trace contextRef="#ctx0" brushRef="#br0">52 88 15283,'-29'3'1793,"13"-3"-945,9 3-280,14-2 1168,8 2-399,13-4-473,10-4-176,7-3-424,4-5-544,10-9 360,1 0-88,-1-4-120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0.193"/>
    </inkml:context>
    <inkml:brush xml:id="br0">
      <inkml:brushProperty name="width" value="0.05" units="cm"/>
      <inkml:brushProperty name="height" value="0.05" units="cm"/>
    </inkml:brush>
  </inkml:definitions>
  <inkml:trace contextRef="#ctx0" brushRef="#br0">1 203 13571,'2'3'266,"1"0"1,-1 0-1,1-1 1,0 1-1,0-1 1,0 0-1,0 0 0,0 0 1,0 0-1,0-1 1,1 1-1,-1-1 1,1 1-1,-1-1 0,1-1 1,-1 1-1,1 0 1,0-1-1,-1 0 1,1 1-1,0-2 0,0 1 1,-1 0-1,1-1 1,5-1-1,3-1 131,-1 0 0,1-1 0,-1 0 0,0-1 0,0 0 0,17-12 0,-14 7-207,-1 0 1,0-1-1,-1 0 1,13-14-1,-21 21-142,0-1-1,-1 1 1,1-1 0,-1 0-1,0 0 1,0 0-1,-1-1 1,1 1 0,-1 0-1,0-1 1,-1 0-1,1 1 1,-1-1 0,-1 0-1,1-6 1,-1 10-37,0 1 0,0 0 0,0-1 0,0 1 0,0-1 0,-1 1 0,1 0-1,-1-1 1,1 1 0,-1 0 0,1 0 0,-1-1 0,0 1 0,0 0 0,1 0 0,-1 0 0,0 0 0,0 0 0,0 0 0,0 0 0,0 0 0,-1 0 0,1 0 0,-2 0 0,1 0 3,-1 0 1,0 0-1,0 1 0,0-1 0,1 1 1,-1 0-1,0-1 0,0 1 0,0 1 1,0-1-1,-4 1 0,-1 1 10,-1 0-1,1 0 1,-1 1 0,1 1-1,0-1 1,0 1 0,-9 6-1,3 1-16,2 0 0,-1 1 0,1 0 0,1 1 0,1 0 0,0 1-1,0 0 1,1 0 0,1 1 0,1 0 0,0 1 0,1 0 0,0 0-1,1 0 1,1 1 0,1-1 0,0 1 0,1 0 0,1 0 0,2 24 0,-1-37 2,0 1 0,1-1 0,0 0 0,0 0 0,0 0 0,0-1 0,1 1 1,-1 0-1,1 0 0,0-1 0,0 1 0,0-1 0,1 1 0,-1-1 1,1 0-1,0 0 0,0 0 0,5 3 0,-3-3-24,0 0 0,0 0-1,0-1 1,1 0 0,-1 0 0,1-1 0,-1 0-1,1 0 1,0 0 0,-1 0 0,13-1 0,-3-1 49,1-1 1,0 0 0,0-1 0,-1-1-1,0-1 1,0 0 0,0-1 0,25-13 0,1-10-17,-2-8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1.219"/>
    </inkml:context>
    <inkml:brush xml:id="br0">
      <inkml:brushProperty name="width" value="0.05" units="cm"/>
      <inkml:brushProperty name="height" value="0.05" units="cm"/>
    </inkml:brush>
  </inkml:definitions>
  <inkml:trace contextRef="#ctx0" brushRef="#br0">91 305 11522,'-9'0'471,"1"-1"-1,0 0 0,-1 0 1,1-1-1,0 0 0,0-1 1,0 0-1,-11-5 0,14 2 1373,11 5-717,13 4-136,17 11-534,1-3 1,0-1 0,0-1 0,1-3-1,53 4 1,-17-9-190,-1-4 0,99-15 1,147-43 18,-116 20-244,28 2-30,3 10 1,253 1-1,-274 28-1,485-16 42,-362-12 42,417-18 109,-571 46-178,459-23 74,-620 20-103,-15 1-4,1 1-1,-1 0 0,1 0 1,-1 1-1,1 0 0,0 0 1,-1 1-1,12 2 0,-17-3-7,-1 0-1,1 0 1,-1 0-1,0 0 1,1 0-1,-1 1 1,1-1-1,-1 0 1,1 0-1,-1 1 1,0-1-1,1 0 1,-1 1-1,1-1 0,-1 0 1,0 1-1,0-1 1,1 1-1,-1-1 1,0 1-1,0-1 1,1 0-1,-1 1 1,0-1-1,0 1 1,0-1-1,0 1 1,0-1-1,0 1 0,0-1 1,0 1-1,0-1 1,0 1-1,0-1 1,0 1-1,0-1 1,0 1-1,0-1 1,0 1-1,0-1 1,-1 1-1,1-1 1,0 1-1,0-1 0,-1 0 1,1 1-1,0-1 1,-1 1-1,1-1 1,0 0-1,-1 1 1,1-1-1,0 0 1,-1 0-1,1 1 1,-1-1-1,0 0 1,-2 3-98,1-1 1,-1 0 0,-1 0 0,1 0 0,0 0 0,-5 2 0,-9 0-180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2.044"/>
    </inkml:context>
    <inkml:brush xml:id="br0">
      <inkml:brushProperty name="width" value="0.05" units="cm"/>
      <inkml:brushProperty name="height" value="0.05" units="cm"/>
    </inkml:brush>
  </inkml:definitions>
  <inkml:trace contextRef="#ctx0" brushRef="#br0">71 1 17996,'-2'1'124,"1"0"0,-1 0-1,1 0 1,0 1 0,-1-1 0,1 1 0,0-1 0,0 1 0,0-1-1,0 1 1,0 0 0,0-1 0,0 1 0,1 0 0,-1 0 0,0 0-1,1-1 1,-1 4 0,-1 3 211,-35 120 2437,33-110-2592,1 0 1,1 0-1,0 0 0,2 1 0,1 22 0,-1-38-156,0-1 0,1 1 0,-1 0 0,1 0-1,-1-1 1,1 1 0,0 0 0,0-1 0,0 1 0,0-1 0,1 1-1,-1-1 1,0 0 0,1 0 0,0 1 0,3 3 0,-3-6-15,0 1 0,0 0 0,-1-1-1,1 1 1,0-1 0,0 0 0,0 0 0,0 1 0,-1-1 0,1 0 0,0-1 0,0 1 0,0 0 0,0 0 0,0-1 0,-1 1 0,1-1 0,0 0 0,-1 1-1,1-1 1,0 0 0,-1 0 0,1 0 0,-1 0 0,1 0 0,1-2 0,11-8 29,-1-1 0,0 0-1,17-21 1,-20 20-13,1 2 1,0-1-1,1 1 0,0 1 0,16-11 1,-27 20-23,0 1 1,0-1-1,1 0 0,-1 0 1,0 1-1,0-1 1,0 1-1,1-1 0,-1 1 1,0 0-1,1-1 1,-1 1-1,0 0 0,1 0 1,-1 0-1,0 0 1,1 0-1,-1 0 0,0 0 1,1 0-1,-1 1 1,0-1-1,0 0 0,1 1 1,-1-1-1,0 1 1,0-1-1,1 1 0,-1 0 1,0 0-1,0-1 1,0 1-1,0 0 0,0 0 1,0 0-1,0 0 1,-1 0-1,1 0 0,0 1 1,1 1-1,0 3 21,1 1 1,-1-1-1,0 1 0,0 0 1,-1 0-1,2 12 0,0 40 192,-5 84-1,-2-33-108,4-108-131,0-1 0,0 1 1,0-1-1,0 1 0,0-1 1,1 0-1,-1 1 0,0-1 1,1 1-1,-1-1 0,1 1 1,0 1-1,0-3-6,-1 0 0,0 0 0,0 1 0,1-1 0,-1 0 0,0 0 0,0 0 1,1 0-1,-1 0 0,0 0 0,0 0 0,1 0 0,-1 0 0,0 0 0,1 0 0,-1 0 0,0 0 0,0 0 0,1 0 0,-1 0 0,0 0 1,0-1-1,1 1 0,-1 0 0,0 0 0,0 0 0,1 0 0,-1-1 0,0 1 0,0 0 0,1 0 0,-1 0 0,0-1 0,0 1 0,0 0 1,1-1-1,3-4-253,-1 0 0,1 0 0,-1-1 0,4-8 0,32-68-727,-14 34 241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2.710"/>
    </inkml:context>
    <inkml:brush xml:id="br0">
      <inkml:brushProperty name="width" value="0.05" units="cm"/>
      <inkml:brushProperty name="height" value="0.05" units="cm"/>
    </inkml:brush>
  </inkml:definitions>
  <inkml:trace contextRef="#ctx0" brushRef="#br0">154 389 14139,'-9'3'1376,"1"1"1,0 0-1,0 1 0,-13 10 0,6-2-614,-1 0-1,2 1 0,-19 22 0,30-32-662,0 0-1,0 0 1,1 0-1,-1 0 1,1 1 0,-3 8-1,5-13-83,0 1 0,0 0 0,-1-1-1,1 1 1,0 0 0,0 0 0,0-1 0,0 1 0,0 0-1,0 0 1,0-1 0,1 1 0,-1 0 0,0-1-1,0 1 1,1 0 0,-1-1 0,0 1 0,1 0-1,-1 0 1,1-1-7,0 1-1,0 0 0,0-1 1,0 1-1,0-1 0,0 0 1,-1 1-1,1-1 0,0 0 0,0 1 1,0-1-1,0 0 0,0 0 1,0 0-1,0 0 0,0 0 1,0 0-1,2 0 0,6-2 6,0 0-1,0 0 0,0-1 1,-1 0-1,1 0 0,-1-1 0,0 0 1,0-1-1,0 0 0,10-7 1,10-12-5,31-30 1,-47 43 0,14-15 33,-1-1 0,28-42 0,-56 77-14,-1 0-1,1 0 0,0 1 0,1-1 1,-2 14-1,-2 2-5,-3 10 43,1 0 0,2 1 0,1 0 0,-1 56 0,6-85-43,1 0 1,0 1-1,0-1 0,0 0 0,1 0 0,2 7 0,-4-12-13,1 0 0,-1 0 0,1 0 0,-1 1 0,1-1 0,0 0 0,-1 0-1,1 0 1,0 0 0,0 0 0,0-1 0,0 1 0,0 0 0,0 0 0,0 0-1,0-1 1,0 1 0,0-1 0,0 1 0,0-1 0,0 1 0,1-1 0,-1 0-1,0 1 1,0-1 0,1 0 0,-1 0 0,0 0 0,0 0 0,1 0 0,-1 0 0,0 0-1,0 0 1,0-1 0,2 0 0,4-2 26,-1 0 0,0 0 0,0-1 0,0 0 0,0 0 0,0-1 0,-1 1 0,0-1 1,0-1-1,5-6 0,-2 3 0,39-44 100,-2-2-1,-3-2 1,-2-3-1,-3 0 1,-2-3-1,41-103 1,-71 153-140,0 0 0,-1-1 0,0 0 0,2-19 0,-6 32 2,1 1 1,-1-1 0,0 1 0,0-1 0,0 0 0,0 1-1,0-1 1,0 1 0,0-1 0,0 1 0,0-1-1,0 0 1,0 1 0,0-1 0,0 1 0,-1-1 0,1 1-1,0-1 1,0 1 0,-1-1 0,1 1 0,0-1-1,0 1 1,-1-1 0,1 1 0,-1-1 0,1 1 0,0 0-1,-1-1 1,1 1 0,-1-1 0,1 1 0,-1 0-1,1 0 1,-1-1 0,1 1 0,-1 0 0,0 0 0,1 0-1,-1 0 1,1-1 0,-1 1 0,1 0 0,-1 0-1,0 0 1,1 0 0,-1 0 0,1 1 0,-1-1 0,1 0-1,-1 0 1,1 0 0,-1 0 0,-1 1 0,-1 2-8,-1 0 0,1 0 0,-1 0 0,1 0 0,0 1 0,0-1 0,1 1 0,-1 0 1,1 0-1,-3 5 0,-19 48-69,19-43 67,-15 38-26,-24 98 0,39-123 40,0 1-1,2-1 1,1 0 0,1 1-1,5 47 1,-3-64 0,1 0 0,1 0-1,0-1 1,1 1 0,0-1-1,7 14 1,-10-21-5,1 0 0,-1 0 0,1-1 0,0 1 0,-1 0 0,1-1 0,1 1 0,-1-1 0,0 0-1,1 0 1,-1 0 0,1 0 0,-1 0 0,1 0 0,0-1 0,0 0 0,0 1 0,0-1 0,0 0 0,0 0 0,0 0 0,0-1 0,0 1 0,0-1 0,1 0 0,4 0 0,-7 0-15,1 0 0,0 0 0,0-1 1,-1 1-1,1-1 0,0 0 1,-1 1-1,1-1 0,-1 0 1,1 0-1,-1 0 0,1 0 1,-1 0-1,0 0 0,1 0 1,-1 0-1,0-1 0,0 1 1,0 0-1,0-1 0,0 1 1,0-1-1,0 1 0,0-1 1,-1 0-1,1 1 0,-1-1 1,1 0-1,-1 1 0,1-1 1,-1 0-1,0 0 0,0 1 1,0-1-1,0 0 0,-1-3 1,0-1-78,0-1 1,0 0 0,-1 0 0,0 0 0,0 1 0,-1-1 0,-6-11 0,-6-6-192,0 1 0,-2 1 0,-23-25 0,-64-53 22,63 62 694,41 38-411,0 0 1,-1-1-1,1 1 0,0 0 1,-1 0-1,1 0 0,0-1 0,0 1 1,-1 0-1,1-1 0,0 1 1,0 0-1,-1 0 0,1-1 1,0 1-1,0 0 0,0-1 0,0 1 1,0 0-1,-1-1 0,1 1 1,0 0-1,0-1 0,0 1 1,0-1-1,0 1 0,0 0 1,0-1-1,11-1 305,27 10-72,-23-4-173,32 3-449,91 1 0,-89-7 228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9.034"/>
    </inkml:context>
    <inkml:brush xml:id="br0">
      <inkml:brushProperty name="width" value="0.05" units="cm"/>
      <inkml:brushProperty name="height" value="0.05" units="cm"/>
    </inkml:brush>
  </inkml:definitions>
  <inkml:trace contextRef="#ctx0" brushRef="#br0">165 97 17564,'4'-4'513,"-1"-1"1,-1 0 0,1 0 0,-1 1-1,0-2 1,0 1 0,2-9-1,-4 13-420,0 0-1,1 0 1,-1 0-1,0 0 1,0 1-1,0-1 1,0 0-1,0 0 1,0 0-1,0 0 1,0 0-1,0 0 1,0 0-1,-1 0 0,1 0 1,0 0-1,-1 0 1,1 0-1,-1 0 1,1 0-1,-1 0 1,1 1-1,-1-1 1,1 0-1,-1 0 1,0 1-1,1-1 0,-1 0 1,0 1-1,0-1 1,0 1-1,0-1 1,1 1-1,-1-1 1,0 1-1,0 0 1,0-1-1,0 1 1,0 0-1,0 0 1,0 0-1,0 0 0,0-1 1,0 1-1,0 1 1,0-1-1,0 0 1,-2 0-1,0 1 11,-1 0 1,0 0-1,1 0 0,-1 1 0,1-1 0,-1 1 0,1 0 0,0 0 0,0 0 0,0 0 1,0 0-1,0 1 0,0 0 0,0-1 0,1 1 0,-4 5 0,-4 6 7,1 0-1,-10 21 1,8-14-117,2 0 0,0 1 0,1 0 0,1 1 0,1 0 0,2 0 0,0 0 0,1 0-1,0 38 1,3-59-2,0-1-1,0 1 0,0 0 0,1-1 0,-1 1 0,0 0 1,1-1-1,-1 1 0,1 0 0,-1-1 0,1 1 1,0-1-1,-1 1 0,1-1 0,0 1 0,2 1 0,-3-3 5,1 0-1,-1 0 1,1 1 0,0-1-1,-1 0 1,1 0-1,0 0 1,-1 0-1,1 1 1,-1-1-1,1 0 1,0 0-1,-1-1 1,1 1 0,0 0-1,-1 0 1,1 0-1,0 0 1,-1 0-1,1-1 1,-1 1-1,1 0 1,0-1-1,-1 1 1,1 0 0,-1-1-1,1 0 1,5-3-23,-1-1 0,0 0 0,-1 0 0,1-1 0,-1 1 0,5-9 1,22-45-75,-2-2 1,30-91 0,-37 92 102,-21 58-4,10-23-31,-6 20 16,-1 15 8,2 60-48,-4 121 1,-3-136 45,0-18 16,-13 308-2,14-343-4,-2 19-51,0 0-1,-6 20 1,7-40-105,1 0 1,-1 0 0,1 0 0,-1 0-1,0 0 1,1 0 0,-1 0 0,0 0-1,0-1 1,0 1 0,1 0 0,-1 0-1,0-1 1,0 1 0,0-1-1,0 1 1,0-1 0,0 1 0,-1-1-1,1 0 1,0 1 0,0-1 0,0 0-1,0 0 1,0 0 0,0 0 0,0 0-1,-1 0 1,1 0 0,0 0-1,0-1 1,0 1 0,0 0 0,0-1-1,0 1 1,0 0 0,0-1 0,0 0-1,-1 0 1,-2-8-598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9.513"/>
    </inkml:context>
    <inkml:brush xml:id="br0">
      <inkml:brushProperty name="width" value="0.05" units="cm"/>
      <inkml:brushProperty name="height" value="0.05" units="cm"/>
    </inkml:brush>
  </inkml:definitions>
  <inkml:trace contextRef="#ctx0" brushRef="#br0">1 106 15763,'6'-11'746,"-1"3"-237,-1 0-1,0 0 1,0 0 0,-1 0-1,0-1 1,2-9 0,-12 64 1277,-12 116 209,17-139-1845,2 1 1,1-1-1,1 0 0,0 0 1,7 24-1,-8-42-106,1-1 0,-1 1 0,1-1 0,-1 0 0,1 0 0,1 0-1,2 5 1,-4-8-29,0 0 1,0 0-1,0 0 0,0 0 0,0 0 0,0 0 0,0-1 0,0 1 1,0 0-1,0-1 0,1 1 0,-1 0 0,0-1 0,0 0 1,1 1-1,-1-1 0,0 0 0,1 0 0,-1 1 0,0-1 0,1 0 1,-1 0-1,0 0 0,1-1 0,-1 1 0,0 0 0,1-1 0,-1 1 1,2-1-1,4-3 17,-2 1-1,1-1 1,0 0 0,-1 0 0,1-1-1,-1 0 1,-1 0 0,1 0 0,-1 0-1,0-1 1,0 1 0,5-10 0,6-13 87,15-38 0,-13 22 24,-2-1 0,-1 0 1,13-87-1,-26 114-85,-3 24-24,-5 28-31,6-21-7,-16 165 90,16-142 55,1 0 0,10 68 0,-10-101-121,0 0 0,1-1 0,-1 1 0,1 0 0,0-1 0,0 1 0,0-1-1,0 1 1,1-1 0,-1 0 0,1 1 0,-1-1 0,3 2 0,-4-4-14,1 1 0,-1-1 0,1 0 0,-1 1 0,1-1 1,-1 0-1,1 1 0,0-1 0,-1 0 0,1 0 0,-1 0 0,1 0 0,-1 0 0,1 0 0,0 0 0,-1 0 1,1 0-1,-1 0 0,1 0 0,0 0 0,-1 0 0,1 0 0,1-1-5,-1 0-1,1 0 1,-1 0-1,1 0 1,-1 0-1,0 0 1,0 0-1,1 0 1,-1 0 0,0 0-1,1-3 1,6-7-300,-1-1 1,-1 0 0,0 0-1,0 0 1,4-16 0,16-69-3496,-25 90 3528,2-6-801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0.483"/>
    </inkml:context>
    <inkml:brush xml:id="br0">
      <inkml:brushProperty name="width" value="0.05" units="cm"/>
      <inkml:brushProperty name="height" value="0.05" units="cm"/>
    </inkml:brush>
  </inkml:definitions>
  <inkml:trace contextRef="#ctx0" brushRef="#br0">76 298 13579,'4'-4'419,"0"0"1,-1-1-1,1 0 1,-1 0-1,0 0 1,0 0 0,-1-1-1,1 1 1,-1-1-1,0 1 1,-1-1-1,1 0 1,0-9-1,-2 14-360,0 1-1,0-1 1,0 1 0,1-1-1,-1 1 1,0-1 0,0 1-1,0-1 1,0 1 0,-1-1-1,1 1 1,0-1-1,0 1 1,0-1 0,0 1-1,0 0 1,-1-1 0,1 1-1,0-1 1,0 1 0,-1-1-1,1 1 1,0 0 0,-1-1-1,1 1 1,0-1-1,-1 1 1,1 0 0,-1 0-1,1-1 1,0 1 0,-1 0-1,1 0 1,-1-1 0,1 1-1,-1 0 1,1 0 0,-1 0-1,1 0 1,-1 0-1,1 0 1,-1 0 0,1 0-1,-1 0 1,1 0 0,-1 0-1,1 0 1,-1 0 0,1 0-1,-1 0 1,1 0-1,-1 1 1,1-1 0,-1 0-1,1 0 1,0 1 0,-1-1-1,1 0 1,-1 1 0,-2 1 83,0 0 1,-1 0 0,2 0 0,-1 1 0,0-1 0,0 1-1,-2 4 1,-5 8-51,1 1 0,1 0 1,0 1-1,1 0 0,1 0 0,1 0 0,0 1 0,1 0 0,1 0 0,1 0 1,1 0-1,0 20 0,1-33-75,1-1 1,-1 1-1,1 0 1,0 0-1,0-1 1,0 1-1,1-1 1,-1 1-1,4 6 1,-4-10-12,0 0 0,0 0 0,0 0 1,0 0-1,0 0 0,0 0 0,0 0 0,0 0 0,0 0 0,0-1 1,1 1-1,-1 0 0,0-1 0,0 1 0,1-1 0,-1 1 1,1-1-1,-1 0 0,0 1 0,1-1 0,-1 0 0,1 0 0,-1 0 1,0 0-1,1 0 0,-1 0 0,1-1 0,-1 1 0,0 0 0,1-1 1,-1 1-1,0-1 0,1 1 0,-1-1 0,0 0 0,1 0 0,15-10 20,-2 0 0,0-1 0,0-1-1,-1 0 1,0-1 0,13-19-1,-9 13-8,-1-1-5,26-27-4,-41 46-10,0 0-1,0 0 1,1 0-1,-1 0 0,1 1 1,-1-1-1,1 1 0,-1-1 1,1 1-1,0 0 0,0 0 1,0 0-1,-1 0 0,1 1 1,0-1-1,4 1 1,-6 0-1,1 0 1,-1 1 0,1 0 0,-1-1 0,1 1 0,-1 0 0,0-1 0,1 1 0,-1 0 0,0 0-1,0 0 1,0 0 0,0 0 0,1 1 0,-2-1 0,1 0 0,0 0 0,0 1 0,0-1 0,-1 0-1,1 1 1,0-1 0,-1 1 0,1-1 0,-1 1 0,0-1 0,1 1 0,-1 1 0,2 9-16,-1-1 0,0 21 0,-1-23 9,0 24-4,-1-17 32,1 1 1,1-1 0,0 0-1,6 23 1,-7-39-17,0 1-1,0-1 1,0 0 0,0 1 0,0-1 0,0 1-1,0-1 1,0 1 0,0-1 0,1 0-1,-1 1 1,0-1 0,0 1 0,1-1 0,-1 0-1,0 1 1,0-1 0,1 0 0,-1 0 0,0 1-1,1-1 1,-1 0 0,0 1 0,1-1-1,-1 0 1,1 0 0,-1 0 0,0 0 0,1 1-1,-1-1 1,1 0 0,10-9 86,7-26 43,-17 33-126,28-76-102,-21 53-413,2 0 1,17-35-1,-27 59 443,1 0 1,-1 0-1,1 0 0,0 0 1,-1 0-1,1 0 0,0 0 0,-1 0 1,1 0-1,0 0 0,0 0 0,0 1 1,0-1-1,0 0 0,0 0 0,0 1 1,0-1-1,2 0 0,-3 1 25,1 0-1,-1 1 1,1-1-1,-1 0 1,1 1-1,-1-1 1,1 0 0,-1 1-1,1-1 1,-1 0-1,1 1 1,-1-1-1,0 1 1,1-1-1,-1 1 1,0-1 0,1 1-1,-1-1 1,0 1-1,0-1 1,1 1-1,-1-1 1,0 1-1,0 0 1,0 0 0,2 9-371,0 0 0,0 20 0,-2-24 368,1 30-356,-2-25 358,1 0 0,1 1-1,0-1 1,0 0 0,1 0 0,5 17 0,-7-27 43,0-1 0,0 1 0,0-1 0,0 0 0,0 1 0,0-1 0,1 0 0,-1 1 0,0-1 0,0 1-1,0-1 1,1 0 0,-1 0 0,0 1 0,0-1 0,1 0 0,-1 1 0,0-1 0,1 0 0,-1 0 0,0 0 0,1 1-1,-1-1 1,0 0 0,1 0 0,-1 0 0,1 0 0,-1 0 0,0 1 0,1-1 0,-1 0 0,0 0 0,1 0 0,-1 0 0,1 0-1,-1 0 1,0 0 0,1-1 0,-1 1 0,1 0 0,-1 0 0,0 0 0,1 0 0,-1 0 0,0-1 0,1 1 0,-1 0-1,0 0 1,1 0 0,-1-1 0,0 1 0,1 0 0,-1-1 0,0 1 0,0 0 0,1-1 0,-1 1 0,16-26 49,18-48 302,42-133-1,-35 86 41,-32 94-328,9-23 262,-15 46-234,-3 7-5,-5 28 46,-5 12 131,-5 22 739,3 0-1,-8 128 0,20-185-849,0 0 0,1 0-1,3 12 1,-4-19-135,0 0 1,0 0-1,1 0 0,-1 0 0,1 0 1,-1 0-1,1 0 0,-1 0 0,1 0 0,-1 0 1,1 0-1,0 0 0,-1-1 0,1 1 0,1 1 1,-1-2-13,0 0 0,-1 0 1,1 0-1,0 1 1,-1-1-1,1 0 1,0 0-1,-1 0 1,1-1-1,0 1 0,0 0 1,-1 0-1,1 0 1,0 0-1,-1-1 1,1 1-1,-1 0 1,1-1-1,0 1 0,-1 0 1,1-1-1,-1 1 1,1-1-1,-1 1 1,1-1-1,-1 1 1,1-1-1,3-4 3,0 0 0,-1 0-1,1 0 1,-1 0 0,0-1 0,-1 1 0,1-1-1,-1 1 1,-1-1 0,1 0 0,1-9 0,0-7-4,2-41 1,-5 53-6,1 4-1,-1 0-1,0 0 0,0 0 0,0 1 1,-1-1-1,0 0 0,0 0 0,0 1 1,-3-7-1,4 12 1,0 0 0,0 0 0,0 0 0,0 0 1,0-1-1,0 1 0,-1 0 0,1 0 0,0 0 0,0 0 0,0 0 0,0-1 0,0 1 1,0 0-1,0 0 0,-1 0 0,1 0 0,0 0 0,0 0 0,0 0 0,0-1 0,0 1 1,-1 0-1,1 0 0,0 0 0,0 0 0,0 0 0,0 0 0,-1 0 0,1 0 0,0 0 1,0 0-1,0 0 0,0 0 0,-1 0 0,1 0 0,0 0 0,0 0 0,0 0 0,0 0 0,-1 0 1,1 1-1,-5 7-21,1 10-2,2-4 19,2-1-1,0 0 1,1 1-1,0-1 1,4 16 0,-5-24 16,1 0 0,0 0 1,1-1-1,-1 1 1,1 0-1,0 0 0,1-1 1,-1 1-1,1-1 1,-1 0-1,1 0 0,1 0 1,-1 0-1,0 0 1,1-1-1,6 5 0,-8-6 5,1-1-1,-1-1 0,1 1 0,-1 0 0,1-1 1,-1 1-1,1-1 0,-1 0 0,1 1 0,-1-1 1,1 0-1,0-1 0,-1 1 0,1 0 0,-1-1 1,1 0-1,-1 1 0,0-1 0,1 0 0,-1 0 1,0 0-1,1-1 0,3-2 0,4-3 48,-1-1-1,1 0 1,12-15-1,1-4 35,-2-1 1,0-1-1,16-34 0,4-3-44,-41 66-54,0 0 0,0-1 0,0 1 0,0 0 0,0 0 0,0 0 0,0-1 0,0 1 0,0 0 0,0 0 0,1 0 0,-1-1 0,0 1 0,0 0 0,0 0 0,0 0 0,0 0 0,0-1 0,1 1 0,-1 0 0,0 0 0,0 0 0,0 0 0,1 0 0,-1 0 0,0-1 0,0 1 0,0 0 0,1 0 0,-1 0 0,0 0 0,0 0 0,0 0 1,1 0-1,-1 0 0,0 0 0,0 0 0,0 0 0,1 0 0,-1 0 0,0 0 0,0 0 0,0 0 0,1 0 0,-1 1 0,2 11-19,-5 26 12,3-35 6,-3 22 4,-3 16 84,3 1-1,0 0 0,3-1 0,6 49 0,-5-84-102,0-1 0,0 0 0,1 0 0,-1-1 0,1 1 0,0 0 0,5 7 0,-6-11 2,-1-1-1,1 1 1,-1 0-1,1 0 0,0-1 1,-1 1-1,1-1 1,0 1-1,-1 0 1,1-1-1,0 0 1,0 1-1,0-1 0,-1 1 1,1-1-1,0 0 1,0 0-1,0 1 1,0-1-1,1 0 1,-1 0 2,1-1 0,-1 1 1,1 0-1,-1-1 0,0 0 1,1 1-1,-1-1 1,0 0-1,0 1 0,0-1 1,0 0-1,1 0 1,-1 0-1,0 0 0,0 0 1,-1 0-1,3-3 1,11-20-143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6.308"/>
    </inkml:context>
    <inkml:brush xml:id="br0">
      <inkml:brushProperty name="width" value="0.05" units="cm"/>
      <inkml:brushProperty name="height" value="0.05" units="cm"/>
    </inkml:brush>
  </inkml:definitions>
  <inkml:trace contextRef="#ctx0" brushRef="#br0">0 0 17228,'12'27'1856,"-4"2"-1280,0 7-248,-3 3 897,0 4-585,-3-2-440,0-1 1264,-5-4-1296,-1-7 32,-3-3-8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1.170"/>
    </inkml:context>
    <inkml:brush xml:id="br0">
      <inkml:brushProperty name="width" value="0.05" units="cm"/>
      <inkml:brushProperty name="height" value="0.05" units="cm"/>
    </inkml:brush>
  </inkml:definitions>
  <inkml:trace contextRef="#ctx0" brushRef="#br0">86 0 21101,'-4'17'1042,"1"-1"1,1 1 0,0 17 0,0-4-379,-10 115 214,11 224 1,2-358-848,-1-6-7,0 1 1,0-1-1,1 1 0,0-1 1,0 1-1,1-1 1,-1 0-1,5 9 0,-6-14-22,0 0 1,0 0-1,0 1 0,0-1 0,0 0 0,0 0 0,0 1 0,0-1 1,0 0-1,1 0 0,-1 0 0,0 0 0,0 1 0,0-1 0,0 0 0,1 0 1,-1 0-1,0 0 0,0 0 0,0 0 0,0 1 0,1-1 0,-1 0 1,0 0-1,0 0 0,1 0 0,-1 0 0,0 0 0,0 0 0,0 0 0,1 0 1,-1 0-1,0 0 0,0 0 0,1 0 0,-1 0 0,0 0 0,0 0 1,0 0-1,1 0 0,-1 0 0,0-1 0,0 1 0,0 0 0,1 0 0,-1 0 1,8-14 48,1-20 17,-7 6-42,-2 0-1,0 0 0,-2 0 0,-1 1 0,-1-1 1,-2 0-1,0 1 0,-2 0 0,-18-41 0,24 64-26,-1-1-1,0 1 0,0 0 0,0 0 0,0 0 0,-5-4 0,8 8 1,0-1-1,-1 1 1,1-1 0,-1 1-1,1 0 1,-1-1-1,1 1 1,-1 0 0,1 0-1,-1-1 1,1 1-1,-1 0 1,1 0 0,-1 0-1,1-1 1,-1 1-1,0 0 1,1 0 0,-1 0-1,1 0 1,-1 0-1,1 0 1,-2 1 0,2-1-2,-1 1 0,0 0 1,1-1-1,-1 1 0,1 0 1,-1-1-1,1 1 0,-1 0 1,1 0-1,0 0 0,0 0 1,-1-1-1,1 1 0,0 0 1,0 0-1,0 0 0,0 0 1,0 0-1,0 0 0,0 1 1,0 8-8,1-1 1,-1 1 0,2-1 0,0 1-1,0-1 1,0 0 0,1 0 0,1 0-1,-1 0 1,1-1 0,1 1 0,0-1-1,0 0 1,9 10 0,-11-14 8,0-1 0,0 0 1,0 0-1,1 0 0,-1 0 1,0-1-1,1 1 0,0-1 0,0 0 1,0 0-1,0-1 0,0 1 1,0-1-1,0 0 0,0 0 1,1 0-1,-1 0 0,0-1 0,1 1 1,-1-1-1,0-1 0,1 1 1,-1 0-1,0-1 0,1 0 1,-1 0-1,0 0 0,0-1 1,0 0-1,0 1 0,0-1 0,0-1 1,5-2-1,7-7-177,-1-1 0,0 0-1,0-1 1,-2-1 0,0 0 0,0-1 0,14-24-1,-9 14-1316,-14 21 1030,-3 5-166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2.799"/>
    </inkml:context>
    <inkml:brush xml:id="br0">
      <inkml:brushProperty name="width" value="0.05" units="cm"/>
      <inkml:brushProperty name="height" value="0.05" units="cm"/>
    </inkml:brush>
  </inkml:definitions>
  <inkml:trace contextRef="#ctx0" brushRef="#br0">139 355 19332,'1'-5'354,"0"1"1,0-1-1,0 0 0,-1 1 0,1-1 0,-1 0 0,0 0 1,-1 1-1,1-1 0,-2-5 0,2 9-261,-1 0-1,1 0 1,0 0-1,-1 0 1,1-1-1,-1 1 1,1 0-1,-1 0 1,1 1 0,-1-1-1,0 0 1,0 0-1,1 0 1,-1 0-1,0 0 1,0 1-1,0-1 1,-1-1-1,0 2-6,1 0-1,0 0 0,-1 0 1,1-1-1,0 1 0,-1 0 0,1 1 1,0-1-1,-1 0 0,1 0 1,0 1-1,0-1 0,-1 0 1,1 1-1,0-1 0,0 1 1,0 0-1,-1-1 0,1 1 0,-1 1 1,-4 2 23,1 1 0,0 0 1,0 0-1,1 0 1,0 0-1,0 1 0,0-1 1,0 1-1,1 0 1,-3 7-1,-3 9-12,-11 36 0,15-40-100,0-1 0,2 1 0,0 0 1,0 0-1,2 0 0,0 1 0,2-1 0,3 28 0,-4-45 1,0 1 1,0 0-1,1-1 0,-1 1 1,1-1-1,-1 0 1,1 1-1,0-1 1,-1 1-1,1-1 1,0 0-1,0 1 1,0-1-1,0 0 0,0 0 1,0 0-1,2 2 1,-2-3 0,1 0 1,-1 0-1,0 1 0,0-1 1,0 0-1,0 0 0,0 0 1,0 0-1,0 0 1,0-1-1,0 1 0,0 0 1,0 0-1,0-1 0,0 1 1,0-1-1,0 1 1,0-1-1,0 1 0,0-1 1,0 1-1,0-1 0,0 0 1,0 0-1,-1 1 1,1-1-1,1-2 0,8-8-2,0-1-1,0-1 0,-2 0 0,1 0 0,8-21 0,30-80 8,-34 82-2,-6 14 2,36-84-52,-43 102 45,0-1 0,1 1 0,-1-1 0,0 1 0,0-1 0,0 1 0,1-1 0,-1 1 0,0 0 0,0-1 0,1 1 0,-1-1 0,0 1 0,1 0-1,-1-1 1,0 1 0,1 0 0,-1 0 0,1-1 0,-1 1 0,1 0 0,-1 0 0,0 0 0,1-1 0,4 10-44,-4 27-9,-1-31 40,1 29-52,-2-1 10,3 0 0,0 0 0,13 61 0,-14-90 39,1 0 0,-1 1 0,1-1 0,0 0-1,0 0 1,3 4 0,-5-7 8,1-1-1,0 1 1,-1 0 0,1 0-1,0-1 1,-1 1 0,1 0 0,0-1-1,0 1 1,-1 0 0,1-1-1,0 0 1,0 1 0,0-1-1,0 1 1,0-1 0,0 0-1,0 0 1,0 1 0,0-1-1,0 0 1,0 0 0,0 0 0,0 0-1,0 0 1,0 0 0,0-1-1,0 1 1,0 0 0,0 0-1,0-1 1,0 1 0,-1 0-1,1-1 1,2 0 0,1-3-52,1 1 1,-1 0 0,0-1-1,0 0 1,0 0-1,0-1 1,-1 1 0,4-6-1,23-43-383,-22 38 318,16-34-155,-1-1 0,-3-1 0,-2-1 0,-3 0 0,15-87 0,-28 133 282,-1-1 0,0 1 0,-1-1 0,0 0 0,0 1 0,0-1 0,-1 1 0,-1-10-1,1 15 5,1 0 0,0 1-1,0-1 1,0 0 0,-1 1-1,1-1 1,0 1-1,-1-1 1,1 0 0,0 1-1,-1-1 1,1 1-1,-1-1 1,1 1 0,-1-1-1,1 1 1,-2-1 0,-6 4 45,-7 23 45,1 10 166,2 0 0,1 1 0,2 0 0,1 1 0,2 0 0,2 0 0,1 0 0,4 56 0,-1-89-206,1 1 0,0-1 1,0 0-1,1 1 0,3 8 0,-4-13-49,-1 0 0,0-1 0,0 1 0,1 0-1,-1-1 1,0 1 0,1 0 0,-1-1 0,1 1-1,-1 0 1,1-1 0,-1 1 0,1-1-1,-1 1 1,1-1 0,-1 1 0,1-1 0,0 1-1,-1-1 1,1 1 0,0-1 0,0 0 0,-1 0-1,1 1 1,0-1 0,0 0 0,-1 0 0,1 0-1,0 0 1,0 0 0,-1 0 0,1 0 0,0 0-1,0 0 1,0 0 0,-1 0 0,1 0-1,0-1 1,0 1 0,-1 0 0,1-1 0,0 1-1,-1 0 1,1-1 0,0 1 0,-1-1 0,1 1-1,0-1 1,3-3 3,-1 0 0,0 0 0,0 0 1,0-1-1,-1 1 0,1-1 0,-1 1 0,0-1 0,0 0 0,-1 0 0,1 1 0,-1-1 1,1-8-1,1-10 19,0-36 0,-3 54-26,0 1 5,-2-51 56,2 51-47,-1 1 1,1-1 0,-1 0 0,0 0 0,0 1-1,0-1 1,-1 1 0,1-1 0,-1 1-1,0 0 1,-4-6 0,6 9-13,0 0 0,0-1 0,-1 1 0,1 0 0,0 0 0,0-1 0,0 1 0,-1 0 0,1 0 0,0 0 0,0-1 0,0 1 0,-1 0 0,1 0 0,0 0 0,0 0 0,-1 0 0,1 0 0,0-1 0,-1 1 0,1 0 0,0 0 0,0 0 0,-1 0 0,1 0 0,0 0 0,-1 0 1,1 0-1,0 0 0,0 0 0,-1 0 0,1 1 0,0-1 0,-1 0 0,1 0 0,0 0 0,0 0 0,-1 0 0,1 0 0,0 1 0,-1-1 0,-5 15 62,2 22 27,3-16-37,3 38 1,-1-54-50,-1 1-1,1-1 1,0 0-1,1 0 1,-1 1-1,1-1 1,0 0-1,0 0 1,1-1-1,0 1 1,-1 0-1,6 5 1,-6-8-1,0 0-1,0-1 1,0 0-1,-1 1 1,2-1 0,-1 0-1,0 0 1,0 0 0,0 0-1,0-1 1,0 1-1,1-1 1,-1 1 0,0-1-1,1 0 1,-1 1-1,0-1 1,1-1 0,-1 1-1,0 0 1,0 0 0,1-1-1,-1 1 1,0-1-1,0 0 1,1 0 0,2-1-1,3-3 6,0 1 0,0-1 0,0 0 0,0-1 0,9-9 0,0-2 9,-1-2 0,21-29 1,-13 16-46,-24 32 26,0 0-1,0 0 1,0 0 0,0 0 0,0 0 0,0-1 0,0 1-1,0 0 1,0 0 0,0 0 0,0 0 0,0 0 0,0 0 0,0 0-1,0 0 1,0 0 0,0 0 0,0 0 0,0 0 0,0-1-1,1 1 1,-1 0 0,0 0 0,0 0 0,0 0 0,0 0 0,0 0-1,0 0 1,0 0 0,0 0 0,0 0 0,0 0 0,1 0-1,-1 0 1,0 0 0,0 0 0,0 0 0,0 0 0,0 0 0,0 0-1,0 0 1,0 0 0,0 0 0,1 0 0,-1 0 0,0 0 0,0 0-1,0 0 1,0 0 0,0 0 0,0 1 0,0-1 0,0 0-1,0 0 1,0 0 0,0 0 0,0 0 0,0 0 0,1 0 0,-1 0-1,0 0 1,0 0 0,0 0 0,0 1 0,0-1 0,0 0-1,0 11-31,-2 14 0,-9 30 2,-8 59 87,17-96-20,1-1-1,0 0 1,1 1 0,5 25 0,-5-41-28,0 0 0,1 0 0,-1 0 0,1 1 1,0-1-1,0 0 0,0 0 0,0 0 0,0 0 1,2 2-1,-3-4-5,1 1 0,0-1 0,-1 1-1,1-1 1,0 1 0,0-1 0,-1 1 0,1-1 0,0 0 0,0 1 0,0-1 0,-1 0-1,1 0 1,0 1 0,0-1 0,0 0 0,0 0 0,0 0 0,-1 0 0,1 0 0,0-1-1,0 1 1,0 0 0,0 0 0,-1 0 0,1-1 0,0 1 0,0 0 0,0-1 0,-1 1 0,2-1-1,7-5-6,-1 1 0,0-1 0,0-1 0,0 0 0,-1 0 0,7-8-1,40-55-88,-22 27 21,-25 33 50,50-57-109,-49 59 95,0 0 0,1 1 1,0 0-1,0 0 1,17-9-1,-25 15 28,1 0 0,-1 0 0,1 1 0,0-1 0,-1 0 0,1 1 0,0-1 0,0 1-1,0 0 1,-1-1 0,1 1 0,0 0 0,0 0 0,0 0 0,0 0 0,-1 0 0,1 1 0,0-1 0,0 1 0,0-1 0,-1 1 0,1-1 0,0 1 0,1 1 0,-1 0 0,0 0-1,0 0 1,0 0 0,-1 0 0,1 0 0,-1 1 0,1-1 0,-1 1 0,0-1 0,0 1 0,0-1 0,0 1-1,-1-1 1,1 1 0,0 5 0,1 11-2,-2 1-1,0 0 0,-3 26 0,1-28 71,1 0 0,0 0 0,2 0-1,3 27 1,-4-44-50,0 1-1,0-1 1,1 1-1,-1-1 1,1 1-1,-1-1 1,1 0-1,-1 1 1,1-1-1,0 0 1,0 1-1,0-1 1,0 0-1,0 0 1,0 0-1,0 0 1,0 1-1,0-2 1,0 1-1,0 0 1,3 2-1,-2-3 0,0 0 0,0 1 0,0-1 0,0 0 0,0 0-1,0 0 1,0 0 0,0-1 0,0 1 0,0 0 0,0-1-1,-1 1 1,1-1 0,0 0 0,0 0 0,-1 1 0,3-3-1,6-3 1,0-1 0,-1 0 0,0 0-1,-1-1 1,1-1 0,-1 1 0,-1-1 0,0-1-1,9-14 1,3-8 8,24-58 0,-40 82-16,0 2 1,0 0 0,-1-1 0,1 1-1,-1-1 1,-1 0 0,0 0 0,1-8 0,-2 15-2,0 0 0,0 0 0,0 0 0,0 1 1,0-1-1,0 0 0,-1 0 0,1 0 0,0 0 1,0 0-1,0 0 0,0 0 0,0 0 0,-1 0 0,1 0 1,0 0-1,0 0 0,0 0 0,0 0 0,0 0 1,-1 0-1,1 0 0,0 0 0,0 0 0,0 0 0,0 0 1,0 0-1,-1 0 0,1 0 0,0 0 0,0 0 1,0-1-1,0 1 0,0 0 0,0 0 0,-1 0 1,1 0-1,0 0 0,0 0 0,0 0 0,0-1 0,0 1 1,0 0-1,0 0 0,0 0 0,0 0 0,0 0 1,0 0-1,0-1 0,0 1 0,0 0 0,0 0 0,0 0 1,0 0-1,0 0 0,0-1 0,0 1 0,-8 14 8,4-3 10,1 0-1,1 0 0,-1 0 1,2 0-1,0 0 0,0 15 1,1-20-7,1-1 0,-1 0 0,1 0 1,0 0-1,0 1 0,1-1 0,2 5 0,-3-8-3,0 1 0,0-1-1,1 0 1,-1 0-1,1 0 1,-1 0 0,1-1-1,0 1 1,-1 0-1,1-1 1,0 1-1,0-1 1,0 1 0,0-1-1,0 0 1,3 1-1,-2-1 0,0-1 0,0 1 0,0-1 0,1 1 0,-1-1-1,0 0 1,0 0 0,0-1 0,0 1 0,1-1-1,-1 1 1,0-1 0,0 0 0,0 0 0,0 0 0,0-1-1,-1 1 1,6-4 0,3-3 14,1 0 1,17-17-1,-7 4-20,-2 0 1,0-1-1,-2-1 1,0-1 0,16-29-1,-27 38-58,-7 15 56,-1 0 0,1 0 0,0 0 0,0 0 0,0 0-1,0 0 1,0 0 0,0 0 0,0 0 0,0 0 0,0 0-1,0 0 1,0 0 0,0 0 0,0 0 0,0 0 0,-1 0 0,1 0-1,0 0 1,0 0 0,0 0 0,0 0 0,0 0 0,0 0 0,0 0-1,0 0 1,0 0 0,0 0 0,0 0 0,0 0 0,0 0-1,-1 0 1,1 0 0,0 0 0,0 0 0,0 0 0,0 0 0,0 0-1,0 0 1,0 0 0,0 0 0,0-1 0,0 1 0,0 0 0,0 0-1,0 0 1,0 0 0,0 0 0,0 0 0,0 0 0,0 0-1,0 0 1,0 0 0,0 0 0,0 0 0,0 0 0,0-1 0,0 1-1,0 0 1,0 0 0,0 0 0,0 0 0,0 0 0,0 0 0,0 0-1,-17 22-85,5-1 87,2 1 0,0 0 0,-8 32-1,14-39 37,0-1-1,1 1 0,1 0 0,1 0 0,0 0 0,2 24 1,-1-36-26,0-1 0,0 0 0,0 0 0,1 1 0,-1-1 0,1 0 0,0 0 0,-1 0 0,1 1 0,0-1 0,0 0 0,0 0 0,1 0 0,-1-1 0,0 1 0,1 0 0,0 0 0,2 1 0,-3-2-2,1 0 0,0 0 1,0-1-1,-1 1 0,1 0 0,0-1 1,0 0-1,0 1 0,0-1 0,0 0 0,-1 0 1,1 0-1,0 0 0,0-1 0,0 1 1,0 0-1,2-2 0,8-2 5,0-2 0,-1 1 0,0-1 0,0-1 0,12-9 0,-18 12-25,23-17-35,-20 14 14,-1 1-1,1 0 1,0 0 0,1 1-1,-1 0 1,1 0 0,0 1-1,0 0 1,13-3 0,-20 7 24,-1 0 0,1 0 0,0 0 1,-1 0-1,1 1 0,0-1 0,-1 1 1,1-1-1,0 1 0,-1-1 0,1 1 1,-1 0-1,1 0 0,-1-1 0,1 1 1,-1 0-1,0 0 0,1 1 0,-1-1 1,0 0-1,0 0 0,0 1 0,0-1 1,0 1-1,0-1 0,0 1 0,0-1 1,-1 1-1,1-1 0,0 1 1,-1 0-1,1 1 0,2 8-7,-1-1 1,0 1-1,1 19 0,-2-22 21,0 13 12,-2-15-9,1 0-1,1 1 1,-1-1 0,1 0 0,0 1 0,0-1-1,1 0 1,0 0 0,0 0 0,5 10-1,-7-16-27,0 1-1,0-1 1,1 0-1,-1 1 0,0-1 1,0 0-1,0 1 0,1-1 1,-1 0-1,0 1 0,0-1 1,1 0-1,-1 0 0,0 1 1,1-1-1,-1 0 1,0 0-1,1 0 0,-1 1 1,0-1-1,1 0 0,-1 0 1,0 0-1,1 0 0,-1 0 1,1 0-1,-1 0 1,0 0-1,1 0 0,-1 0 1,1 0-1,-1 0 0,0 0 1,1 0-1,-1 0 0,1 0 1,-1 0-1,6-16-264,-7-25 266,-7 6-183,-8-4-65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3.202"/>
    </inkml:context>
    <inkml:brush xml:id="br0">
      <inkml:brushProperty name="width" value="0.05" units="cm"/>
      <inkml:brushProperty name="height" value="0.05" units="cm"/>
    </inkml:brush>
  </inkml:definitions>
  <inkml:trace contextRef="#ctx0" brushRef="#br0">0 1 22061,'10'0'1920,"7"1"-1400,1-2-208,2 1 689,-2 0-697,-2 1 112,-5 2-264,-16-3-144,-12 3-112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3.608"/>
    </inkml:context>
    <inkml:brush xml:id="br0">
      <inkml:brushProperty name="width" value="0.05" units="cm"/>
      <inkml:brushProperty name="height" value="0.05" units="cm"/>
    </inkml:brush>
  </inkml:definitions>
  <inkml:trace contextRef="#ctx0" brushRef="#br0">31 14 20964,'-4'-10'1977,"-2"6"-1505,0 4-240,-1 4 936,3 4-1512,1 0-2400,6 8 2400,2-2-377,3 1-239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4.088"/>
    </inkml:context>
    <inkml:brush xml:id="br0">
      <inkml:brushProperty name="width" value="0.05" units="cm"/>
      <inkml:brushProperty name="height" value="0.05" units="cm"/>
    </inkml:brush>
  </inkml:definitions>
  <inkml:trace contextRef="#ctx0" brushRef="#br0">35 10 19572,'-1'-1'1985,"1"7"-1465,-2 14-272,1 11 1144,1 17-720,0 3-264,1 11-312,1 0-96,0-4-192,1-5-96,2-11-512,-1-11-208,-3-22 768,1-10-184,-2-22-200</inkml:trace>
  <inkml:trace contextRef="#ctx0" brushRef="#br0" timeOffset="1">1 43 13395,'0'-2'210,"0"0"1,1 0-1,-1 0 0,1 0 1,0 0-1,0 0 0,0 0 1,0 0-1,0 0 0,0 0 1,0 0-1,0 0 0,1 1 1,-1-1-1,1 1 0,-1-1 1,1 1-1,2-2 1,0 1 111,-1 1 1,0 0-1,0 0 1,1 0 0,-1 1-1,1-1 1,-1 1 0,1 0-1,-1 0 1,1 0 0,3 1-1,75 10 2111,-54-6-2358,2-2 1,-1 0-1,35-3 0,-56 0 73,7-2-3055,-23 7 485,-14 2 1412,-6 3-192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4.540"/>
    </inkml:context>
    <inkml:brush xml:id="br0">
      <inkml:brushProperty name="width" value="0.05" units="cm"/>
      <inkml:brushProperty name="height" value="0.05" units="cm"/>
    </inkml:brush>
  </inkml:definitions>
  <inkml:trace contextRef="#ctx0" brushRef="#br0">1 91 16059,'16'6'2169,"2"-5"-1201,9-6-272,5-5 1273,7-3-689,2-2-104,-2 0-616,-2-1-480,-8 6-768,-11 1 720,-19 6-264,-12 2-160</inkml:trace>
  <inkml:trace contextRef="#ctx0" brushRef="#br0" timeOffset="1">39 407 12755,'19'17'1928,"10"-12"-800,5-6-439,9-16 2047,2-6-1512,2-9-455,-1-3-353,-5-6-792,-3 0-281,-15 5 505,-5 2-192,-9 11-168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4.993"/>
    </inkml:context>
    <inkml:brush xml:id="br0">
      <inkml:brushProperty name="width" value="0.05" units="cm"/>
      <inkml:brushProperty name="height" value="0.05" units="cm"/>
    </inkml:brush>
  </inkml:definitions>
  <inkml:trace contextRef="#ctx0" brushRef="#br0">0 386 13051,'0'17'991,"3"33"329,-3-48-1190,0 1-1,1-1 1,-1 0 0,1 1 0,-1-1 0,1 0 0,0 0 0,0 0 0,0 1 0,0-1 0,0 0 0,1-1 0,-1 1 0,1 0 0,-1 0 0,3 2-1,-3-4-38,1 1 0,-1-1 0,0 1 0,0-1 0,1 0 0,-1 0 0,0 0 0,1 1 0,-1-1 0,1 0 0,-1-1 0,0 1 0,1 0 0,-1 0 0,0 0 0,1-1 0,-1 1-1,0-1 1,0 1 0,1-1 0,-1 0 0,0 1 0,0-1 0,0 0 0,2-1 0,24-23 886,27-39 377,-39 44-1032,1 0 0,1 1-1,38-32 1,-54 49-314,1 1 0,0 0 0,0 0 0,-1-1 0,1 1 0,0 1 0,0-1 0,0 0 0,0 0 0,0 1-1,0-1 1,0 1 0,0-1 0,0 1 0,0 0 0,1 0 0,1 0 0,-2 1-3,-1-1-1,1 1 1,-1-1 0,0 1-1,1 0 1,-1 0-1,0-1 1,1 1 0,-1 0-1,0 0 1,0 0-1,0 1 1,0-1 0,0 0-1,0 0 1,0 1 0,1 1-1,1 5 1,0 0 0,0-1 0,-1 1 0,0 0 0,0 0 0,1 16 0,-2 33 1,-1-37 91,1 1 0,5 27-1,-6-47-84,0-1-1,0 1 1,0 0-1,0-1 0,0 1 1,0 0-1,0-1 1,1 1-1,-1-1 0,0 1 1,0 0-1,1-1 1,-1 1-1,0-1 0,1 1 1,-1-1-1,0 1 1,1-1-1,-1 1 0,1-1 1,-1 1-1,1-1 1,-1 0-1,1 1 0,-1-1 1,1 0-1,-1 1 1,1-1-1,0 0 0,-1 0 1,1 1-1,0-1 0,-1 0 1,1 0-1,-1 0 1,1 0-1,0 0 0,-1 0 1,1 0-1,0 0 1,-1 0-1,1 0 0,0 0 1,-1-1-1,1 1 1,-1 0-1,1 0 0,0-1 1,-1 1-1,1 0 1,-1-1-1,1 1 0,0-1 1,5-3 68,-1 0 1,0-1 0,0 0-1,5-5 1,-9 8-67,32-34 161,-18 17-70,1 1 0,2 0 0,-1 1-1,2 1 1,21-14 0,-36 28-110,-1 0 0,1 0 0,0 0 0,0 1 0,0-1-1,0 1 1,0 0 0,0 1 0,0-1 0,5 0 0,-7 1 3,0 0-1,-1 0 1,1 1-1,0-1 1,-1 0 0,1 1-1,0-1 1,-1 1-1,1 0 1,-1-1-1,1 1 1,-1 0 0,1 0-1,-1 0 1,0 0-1,0 0 1,1 0-1,-1 1 1,0-1 0,0 0-1,0 1 1,0-1-1,0 0 1,0 1-1,-1-1 1,2 4 0,0 3-104,0 0 1,0 0-1,-1 0 1,0 0 0,0 0-1,-1 0 1,0 1 0,0-1-1,-1 0 1,-1 0 0,1 0-1,-1 0 1,0 0 0,-1 0-1,0-1 1,-5 10-1,8-16 82,0 0-1,-1 1 0,0-1 0,1 0 0,-1 0 0,0 0 0,0 0 0,0 0 1,1 0-1,-1 0 0,0 0 0,0 0 0,0-1 0,0 1 0,-1 0 0,1 0 1,0-1-1,0 1 0,0-1 0,-1 1 0,1-1 0,0 0 0,0 1 0,-1-1 1,-1 0-1,-13-2-406</inkml:trace>
  <inkml:trace contextRef="#ctx0" brushRef="#br0" timeOffset="1">454 12 17068,'2'-12'1432,"1"12"-1064,1 3-280,0 10 320,2 3-352,-2 1-40,-4 0-216,3 1-96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5.931"/>
    </inkml:context>
    <inkml:brush xml:id="br0">
      <inkml:brushProperty name="width" value="0.05" units="cm"/>
      <inkml:brushProperty name="height" value="0.05" units="cm"/>
    </inkml:brush>
  </inkml:definitions>
  <inkml:trace contextRef="#ctx0" brushRef="#br0">49 100 15947,'5'-91'3953,"-5"91"-3869,0-1 0,0 1 0,0 0 1,0 0-1,0-1 0,0 1 0,0 0 0,0 0 0,0-1 0,0 1 0,0 0 0,0 0 0,0-1 0,0 1 0,0 0 0,0-1 0,0 1 0,0 0 0,0 0 0,0-1 1,0 1-1,0 0 0,-1 0 0,1-1 0,0 1 0,0 0 0,0 0 0,0 0 0,-1-1 0,1 1 0,0 0 0,0 0 0,0 0 0,-1 0 0,1-1 0,-5 11 1050,-4 23-409,-9 93 327,6 0-1,5 193 0,13-211-598,-4-91-394,1 0 0,0-1-1,1 1 1,8 17 0,-12-32-58,0-1 1,1 0-1,-1 1 0,1-1 0,0 0 0,-1 1 1,1-1-1,0 0 0,0 0 0,0 0 0,0 0 1,0 0-1,0 0 0,0 0 0,0 0 0,0 0 1,0 0-1,0 0 0,1-1 0,-1 1 0,2 0 1,-2-1-5,0 0 1,0-1 0,0 1 0,0-1-1,-1 1 1,1 0 0,0-1-1,0 1 1,0-1 0,0 0 0,-1 1-1,1-1 1,0 0 0,-1 1 0,1-1-1,0 0 1,-1 0 0,1 0-1,-1 0 1,1 1 0,-1-1 0,0 0-1,1 0 1,-1 0 0,0 0 0,0 0-1,0 0 1,1 0 0,-1 0-1,0-2 1,3-24-58,-1-1-1,-1 0 1,-5-53-1,1 29-38,-1-22-45,0 23-31,3 0 0,7-74 1,-7 124 163,2-1 1,-1 0 0,0 1 0,0-1 0,1 0 0,-1 1 0,0-1-1,1 1 1,0-1 0,-1 0 0,1 1 0,0-1 0,0 1 0,0 0-1,0-1 1,0 1 0,0 0 0,0-1 0,2 0 0,-2 2 3,1 0 1,-1 0-1,0 0 0,0 0 1,1 0-1,-1 0 1,0 0-1,0 0 1,0 1-1,1-1 0,-1 1 1,0-1-1,0 1 1,0-1-1,0 1 1,0-1-1,0 1 1,0 0-1,0 0 0,0-1 1,0 1-1,0 0 1,-1 0-1,1 0 1,0 0-1,0 1 0,2 1 2,-1 0 0,1 0-1,0-1 1,0 1-1,0-1 1,0 1 0,1-1-1,-1 0 1,1-1-1,-1 1 1,1-1-1,0 1 1,-1-1 0,1 0-1,0 0 1,0-1-1,0 1 1,0-1 0,0 0-1,3 0 1,0-1 14,-1 0 0,1-1-1,-1 0 1,0 0 0,1 0 0,-1-1 0,0 0 0,-1 0 0,1-1 0,-1 0 0,7-5 0,2-2 19,0-1 1,-1 0 0,0-1-1,-1-1 1,-1 0-1,0-1 1,-1 0-1,-1 0 1,0-1-1,-1 0 1,7-21 0,-14 35-28,0-1 1,-1 1 0,1 0 0,-1 0 0,0-1-1,1 1 1,-1 0 0,0-1 0,-1 1 0,1 0 0,0-1-1,-1 1 1,1 0 0,-1 0 0,0-1 0,-1-2 0,2 4-2,-1 1 0,1-1 0,0 1 0,-1-1 0,1 1 1,-1 0-1,1-1 0,-1 1 0,0-1 0,1 1 0,-1 0 1,1-1-1,-1 1 0,0 0 0,1 0 0,-1 0 1,1-1-1,-1 1 0,0 0 0,1 0 0,-1 0 0,0 0 1,-1 0-1,0 1 0,0-1 1,0 1-1,1-1 1,-1 1-1,0 0 1,0 0-1,1 0 0,-1-1 1,1 2-1,-3 0 1,-4 5-4,1 0 1,0 1 0,0-1 0,1 1 0,0 1 0,0-1-1,1 1 1,-7 15 0,0 4-5,-14 50 0,17-48 33,2 0 0,2 0 0,-3 40-1,7-58-6,1 0-1,0 0 0,1 0 1,0-1-1,1 1 0,0 0 0,1 0 1,1-1-1,-1 1 0,2-1 1,7 15-1,-10-23-9,0 0-1,0 0 1,0 0-1,0 0 1,0-1-1,1 1 1,-1-1-1,1 1 1,0-1-1,0 0 1,0 0-1,0 0 1,0-1 0,0 1-1,0-1 1,1 1-1,-1-1 1,4 1-1,-2-2 3,-1 0-1,1 1 0,0-2 0,-1 1 0,1 0 1,-1-1-1,1 0 0,-1 0 0,1-1 1,-1 1-1,0-1 0,6-2 0,3-4 8,0 0 0,-1-1 0,0 0 0,-1 0 0,0-1 0,0-1 0,14-18 0,-4-2 7,0-1 0,-2 0 1,-2-1-1,-1-1 0,14-42 1,-27 66-22,1-1 0,-5 15-5,-7 30-10,-3 20 82,3-1 0,-2 79 0,10-125-48,0-1 0,0 1 0,1 0 0,0-1 0,3 10 0,-4-15-19,1-1 1,-1 1-1,0 0 0,0 0 1,1 0-1,-1-1 0,1 1 1,-1 0-1,0 0 0,1-1 1,-1 1-1,1 0 0,0-1 1,-1 1-1,1-1 0,-1 1 1,1-1-1,0 1 0,0-1 1,-1 1-1,1-1 0,0 0 1,0 1-1,-1-1 0,1 0 1,0 1-1,0-1 0,0 0 1,-1 0-1,1 0 0,0 0 1,0 0-1,0 0 0,0 0 1,-1 0-1,1 0 0,0-1 1,0 1-1,0 0 0,0 0 1,-1-1-1,1 1 0,0 0 1,0-1-1,-1 1 1,1-1-1,0 1 0,-1-1 1,1 1-1,-1-1 0,1 0 1,0 1-1,0-2 0,8-7 27,0 0 1,0 0-1,-1-1 0,-1 0 1,14-23-1,26-63 31,-36 73-48,6-18-9,-13 29-11,1 0 0,0 1-1,1-1 1,13-18 0,-19 50-68,-13 65 33,6-48 80,1 0 0,3 1 1,0 41-1,3-78-41,0 1-1,0-1 0,0 0 0,0 0 0,0 1 1,1-1-1,-1 0 0,0 0 0,1 0 0,-1 1 1,1-1-1,-1 0 0,1 0 0,-1 0 0,1 0 1,0 0-1,-1 0 0,2 1 0,-1-1-23,-1-1 1,1 0-1,0 0 0,-1 0 0,1 0 0,0 0 0,-1 0 1,1 0-1,0 0 0,-1 0 0,1 0 0,0 0 0,-1 0 1,1 0-1,-1 0 0,1-1 0,0 1 0,-1 0 0,1 0 0,-1-1 1,1 1-1,-1 0 0,1-1 0,0 0 0,6-4-378,-1-1-1,0 0 0,-1-1 1,6-6-1,-9 10 223,84-117-2888,-55 74 1967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6.572"/>
    </inkml:context>
    <inkml:brush xml:id="br0">
      <inkml:brushProperty name="width" value="0.05" units="cm"/>
      <inkml:brushProperty name="height" value="0.05" units="cm"/>
    </inkml:brush>
  </inkml:definitions>
  <inkml:trace contextRef="#ctx0" brushRef="#br0">83 0 18132,'-38'55'6916,"32"-47"-6623,0 0-1,0 0 1,1 1-1,1 0 1,-1 0-1,2 0 1,-6 16 0,9-24-292,0-1 1,0 1-1,-1 0 1,1-1-1,0 1 1,0 0-1,0-1 1,0 1-1,0 0 1,0-1-1,0 1 1,0 0-1,0-1 1,1 1-1,-1 0 1,0-1 0,0 1-1,1 0 1,-1-1-1,0 1 1,1-1-1,-1 1 1,0 0-1,1-1 1,-1 1-1,1-1 1,-1 1-1,1-1 1,-1 0-1,1 1 1,-1-1 0,1 1-1,0-1 1,-1 0-1,1 0 1,0 1-1,-1-1 1,1 0-1,0 0 1,-1 0-1,1 0 1,0 0-1,-1 1 1,1-1-1,0 0 1,-1-1-1,1 1 1,0 0 0,-1 0-1,1 0 1,0 0-1,0-1 1,8-1-92,-1 0 0,0-1 0,12-5 0,-10 4-45,-4 2 29,0 0 0,0 0 0,0 0 0,1 1 0,-1 0 0,1 0 1,-1 0-1,11 1 0,-15 1 81,0-1 0,0 1 0,0-1 0,1 1 0,-1 0 0,0 0 0,0 0 0,0 0 0,0 0 0,0 0 0,0 0 0,-1 1 0,1-1 0,0 1 0,-1-1 0,1 1 0,-1 0 0,1 0 0,-1 0 0,0-1-1,0 1 1,0 1 0,0-1 0,0 0 0,0 0 0,0 0 0,0 4 0,1 2 103,-1 0-1,0 0 0,-1 0 0,0 1 0,0-1 0,0 0 0,-1 0 1,0 0-1,-4 12 0,4-16-16,0 1 1,-1 0-1,1-1 0,-1 1 1,0-1-1,0 0 1,-1 0-1,1 0 0,-1 0 1,0 0-1,0 0 0,0-1 1,-1 1-1,1-1 1,-1 0-1,0 0 0,-5 3 1,8-6-100,1 1 1,0-1 0,-1 0-1,1 1 1,-1-1 0,1 0-1,-1 0 1,1 0-1,-1 1 1,1-1 0,-1 0-1,1 0 1,-1 0-1,1 0 1,-1 0 0,1 0-1,-1 0 1,1 0-1,-1 0 1,1 0 0,-1 0-1,1 0 1,-1-1 0,1 1-1,-1 0 1,1 0-1,-1 0 1,1-1 0,-1 1-1,0-1 1,1 0-61,-1 0 0,1 0 0,0 0 0,-1 0 0,1 0 1,0 0-1,0 0 0,0 0 0,0 0 0,0 0 0,0 0 0,0 0 0,0 0 1,1-1-1,11-36-3450,-4 23 1720,1 1 1,0 1-1,1-1 0,19-18 0,52-43-1725,-17 17 6304,-49 43 226,-1 0-1,13-19 0,-47 48 959,8 2-3419,0 1 0,0-1 0,-11 26-1,19-34-399,0 0 1,1 1-1,0 0 0,0 0 0,0-1 0,2 2 1,-1-1-1,1 0 0,0 16 0,1-24-105,0 0-1,0 0 1,0 0-1,1 0 1,-1 0-1,0 0 1,1 0-1,-1 0 1,1 0-1,-1 0 1,1 0-1,0 0 1,-1-1-1,1 1 1,0 0-1,0 0 1,0-1-1,-1 1 1,1 0-1,0-1 1,0 1-1,0 0 1,0-1-1,0 0 1,0 1-1,0-1 1,0 1-1,0-1 1,0 0-1,0 0 1,0 0-1,0 0 1,1 0-1,-1 0 1,0 0-1,0 0 1,0 0-1,0 0 1,2-1-1,7-1-6,1 0-1,-1-1 0,13-5 0,-7 3 20,-6 2-23,-1 1-1,0 0 1,1 1 0,-1 0-1,1 0 1,0 1-1,10 1 1,-17-1-1,-1 1 0,1-1 1,-1 1-1,0-1 0,0 1 0,1 0 1,-1 0-1,0 0 0,0 0 0,0 0 0,0 0 1,0 1-1,0-1 0,0 1 0,0-1 1,-1 1-1,1 0 0,0 0 0,-1-1 1,0 1-1,1 0 0,-1 1 0,0-1 1,0 0-1,0 0 0,0 0 0,0 1 0,-1-1 1,1 0-1,-1 1 0,0-1 0,1 0 1,-1 4-1,0 0-1,-1-1 0,1 1 0,-1-1 0,0 1 0,-1-1-1,1 0 1,-1 1 0,0-1 0,0 0 0,-1 0 0,0 0 0,1-1 0,-1 1 0,-1-1 0,1 1 0,-1-1 0,0 0 0,0 0-1,-6 4 1,-3 2-286,0-1-1,-1-1 0,0 0 1,0-1-1,-22 8 0,13-8-15,5-6-115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8.029"/>
    </inkml:context>
    <inkml:brush xml:id="br0">
      <inkml:brushProperty name="width" value="0.05" units="cm"/>
      <inkml:brushProperty name="height" value="0.05" units="cm"/>
    </inkml:brush>
  </inkml:definitions>
  <inkml:trace contextRef="#ctx0" brushRef="#br0">203 338 16668,'0'-2'144,"0"0"1,0 0 0,0 0 0,-1 0 0,1 0 0,-1 0 0,0 0 0,1 0 0,-1 0-1,0 1 1,0-1 0,0 0 0,0 1 0,0-1 0,0 0 0,-1 1 0,1-1-1,-1 1 1,1 0 0,-1 0 0,1-1 0,-1 1 0,0 0 0,1 0 0,-4-1 0,2 2 4,0-1 0,1 1 1,-1 0-1,0 0 0,0 0 0,0 1 1,0-1-1,0 0 0,0 1 1,1 0-1,-1 0 0,0 0 1,1 0-1,-1 0 0,0 0 1,1 1-1,-4 2 0,-4 3 51,1 1 1,-1 0-1,1 0 0,1 1 0,0 1 0,0-1 0,1 1 0,0 0 1,1 1-1,-9 18 0,11-21-198,0 1 1,1 1-1,0-1 1,0 0-1,1 1 1,0-1-1,1 1 1,0 0-1,1 0 1,0-1-1,0 1 1,1 0-1,4 17 1,-5-25-11,0 0 1,1 0 0,0 0-1,-1 0 1,1 0 0,0 0-1,0-1 1,0 1-1,0 0 1,0-1 0,1 1-1,-1 0 1,0-1 0,1 0-1,-1 1 1,1-1 0,0 0-1,-1 0 1,1 0-1,0 0 1,0 0 0,-1 0-1,1 0 1,0 0 0,0-1-1,0 1 1,0-1 0,3 1-1,-1-1-3,0-1 0,0 1 0,0-1 0,0 0 0,0 0 0,0 0 0,-1 0 0,1-1 0,0 1 0,-1-1 0,1 0 0,-1 0 0,6-5 0,4-4-16,0-1 0,-1-1 0,-1 0 1,0 0-1,-1-1 0,0-1 1,10-21-1,-7 10 33,0-1-1,-2-1 1,10-42 0,-14 33 48,-6 28-22,-5 26-10,-4 31-12,1 1-1,3 0 1,2 0-1,5 56 1,-2-96-10,0-1 1,0 1-1,1-1 0,3 10 0,-4-17 3,-1 0 0,1 1-1,-1-1 1,1 0 0,0 0-1,-1 1 1,1-1-1,0 0 1,0 0 0,0 0-1,0 0 1,0 0 0,0 0-1,2 1 1,-3-2 1,1 0 0,0 0 0,0 1 0,0-1-1,0 0 1,0 0 0,-1 0 0,1 0 0,0 0 0,0 0 0,0 0 0,0-1 0,0 1 0,-1 0 0,1 0 0,0-1-1,0 1 1,0 0 0,-1-1 0,1 1 0,0-1 0,-1 1 0,1-1 0,0 1 0,0-2 0,6-5 32,-1 0-1,0-1 1,-1 1 0,0-1 0,0 0 0,-1-1 0,0 1 0,0-1 0,3-10 0,-1 3 29,6-15 81,0-1-1,-3 0 1,0-1 0,-2 0 0,-2-1-1,2-38 1,-7 67-108,-2 5-24,-1 8-10,-4 24-27,2 1 1,2 0-1,1-1 0,2 49 1,1-69 30,-1 0 1,2 0 0,-1 0-1,6 17 1,-7-28-7,1 1 0,-1 0 0,1 0 0,0-1 0,0 1 1,0-1-1,0 1 0,0-1 0,0 1 0,0-1 0,0 0 0,0 1 0,1-1 0,-1 0 0,1 0 0,2 2 0,-3-3 0,1 0-1,-1 1 0,1-1 0,0 0 0,-1 0 1,1 0-1,0 0 0,-1 0 0,1 0 1,-1-1-1,1 1 0,0-1 0,-1 1 0,1-1 1,-1 1-1,1-1 0,-1 0 0,0 0 0,1 0 1,-1 1-1,0-1 0,2-2 0,11-8 22,-1-1 0,-1 0-1,0-1 1,-1-1-1,14-20 1,45-82 99,-61 101-105,70-131 90,-87 214-186,1-26 63,-7 61 17,13-90 8,1 0-1,0-1 1,0 1-1,2 0 1,4 20-1,-6-31-4,0 0 0,1 0 0,-1 0-1,1 0 1,-1 0 0,1-1 0,0 1 0,0 0 0,0 0-1,0-1 1,0 1 0,0-1 0,0 1 0,0-1 0,1 1-1,-1-1 1,1 0 0,-1 0 0,1 0 0,-1 0 0,4 2-1,-3-3 2,0 0 0,0 0 1,-1 0-1,1 0 0,0 0 0,0 0 0,0 0 0,0-1 0,-1 1 0,1-1 0,0 1 0,0-1 0,-1 0 0,1 0 0,-1 0 0,1 0 0,2-2 0,7-6 26,-1 0 0,-1-1 0,1 0 0,11-18-1,3-7 72,-2 0 0,-1-2-1,25-61 1,-23 37 69,24-101 1,-44 152-182,-1-1 0,1-19-1,-3 30 10,0 0-1,0 0 0,0 0 1,0 0-1,0 0 1,0 0-1,0 0 0,0 0 1,0 0-1,0 0 1,0 0-1,0 0 0,-1 0 1,1 0-1,0 0 1,0 0-1,0 0 0,0 0 1,0 0-1,0 0 1,0 0-1,0 0 0,0 0 1,0-1-1,0 1 1,0 0-1,0 0 0,0 0 1,-1 0-1,1 0 1,0 0-1,0 0 0,0 0 1,0 0-1,0 0 1,0 0-1,0 0 0,0 0 1,0 0-1,0 0 1,0-1-1,0 1 0,0 0 1,0 0-1,0 0 1,0 0-1,0 0 0,0 0 1,0 0-1,-3 8-44,-4 26-19,1 0 0,-1 38 0,3-26 41,-15 311 443,21-260-124,25 164 0,-19-213-245,1-4-11,-2 1 0,-3-1 0,0 54 0,-4-92-14,-1-1 0,0 1-1,0-1 1,-1 0 0,1 0 0,-4 8 0,5-12-18,-1 0-1,1 0 1,0-1 0,-1 1 0,1 0-1,0-1 1,-1 1 0,1 0 0,-1-1 0,1 1-1,-1 0 1,1-1 0,-1 1 0,0-1-1,1 1 1,-1-1 0,0 1 0,1-1 0,-1 0-1,0 1 1,0-1 0,1 0 0,-1 1 0,0-1-1,0 0 1,0 0 0,1 0 0,-1 0-1,0 0 1,0 0 0,0 0 0,1 0 0,-1 0-1,0 0 1,0 0 0,0-1 0,1 1-1,-1 0 1,0 0 0,0-1 0,1 1 0,-1-1-1,0 1 1,1-1 0,-1 1 0,0-1 0,1 1-1,-1-1 1,1 1 0,-1-1 0,1 0-1,-1 0 1,-5-6 31,1 0 0,0 0 0,1 0 0,-1-1 0,1 0 0,1 0 0,-1 0 0,-3-16 0,0-1 46,-5-48 0,9 46-69,1-1 1,2 0-1,0 0 1,2 1-1,8-43 1,-7 57-34,0 0 0,1 1 0,1-1 0,0 1 0,0 0-1,1 0 1,1 1 0,0-1 0,1 1 0,0 1 0,0 0 0,1 0 0,17-15 0,81-50-97,-11 8 107,-37 21-51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6.776"/>
    </inkml:context>
    <inkml:brush xml:id="br0">
      <inkml:brushProperty name="width" value="0.05" units="cm"/>
      <inkml:brushProperty name="height" value="0.05" units="cm"/>
    </inkml:brush>
  </inkml:definitions>
  <inkml:trace contextRef="#ctx0" brushRef="#br0">0 153 16972,'14'-15'529,"1"0"1,0 2-1,1 0 1,0 1-1,1 0 1,1 1-1,-1 1 1,2 1 0,-1 0-1,1 2 1,1 0-1,-1 1 1,35-6-1,-48 11-478,1 1-1,-1-1 1,0 1-1,0 0 1,0 1-1,1 0 1,-1 0-1,12 3 1,-16-3-43,1 0 0,-1 0 1,0 1-1,1-1 0,-1 0 0,0 1 0,0 0 1,0-1-1,0 1 0,0 0 0,0 0 1,-1 0-1,1 0 0,-1 1 0,1-1 1,-1 0-1,0 1 0,0-1 0,0 1 0,0-1 1,0 1-1,0-1 0,0 4 0,-1 2-2,1 1-1,-2-1 1,1 0-1,-1 0 0,0 0 1,-1 1-1,0-1 1,0 0-1,-1-1 0,0 1 1,0 0-1,-1-1 1,-4 8-1,-7 9 56,0-2 0,-29 34 0,29-40-7,12-13-46,0 0 0,0 0 1,0 0-1,0 0 0,1 1 1,-5 6-1,7-10-12,1 1-1,-1-1 1,0 0-1,0 1 1,0-1 0,0 0-1,1 1 1,-1-1-1,0 0 1,0 1-1,0-1 1,1 0 0,-1 0-1,0 0 1,1 1-1,-1-1 1,0 0-1,0 0 1,1 0 0,-1 1-1,0-1 1,1 0-1,-1 0 1,1 0-1,-1 0 1,0 0 0,1 0-1,-1 0 1,0 0-1,1 0 1,-1 0-1,0 0 1,1 0 0,0 0-1,22 1-189,-14 0 80,0 0-44,0 0 0,0 1 0,0 0 0,0 1-1,0 0 1,0 0 0,-1 1 0,0 0 0,0 1-1,9 5 1,-15-8 148,1 0-1,-1 0 1,0 0-1,0 0 0,1 1 1,-1-1-1,-1 1 1,1-1-1,0 1 0,-1-1 1,1 1-1,-1 0 0,0 0 1,0 0-1,0 0 1,0 0-1,0 0 0,-1 0 1,1 0-1,-1 0 1,0 0-1,0 0 0,0 0 1,-1 0-1,1 0 1,0 0-1,-1 0 0,0 0 1,0 0-1,0 0 1,0 0-1,-1 0 0,-1 4 1,-2 0 251,0 0 0,0 0 0,-1 0 0,0 0 0,0-1 0,0 0-1,-1 0 1,0-1 0,-9 6 0,14-9-202,-1 0-1,0 0 1,0 0-1,0-1 0,0 1 1,0-1-1,-1 0 1,1 0-1,0 0 1,0 0-1,-1-1 0,1 1 1,-1-1-1,1 0 1,-1 0-1,1 0 1,0 0-1,-1-1 1,1 1-1,-1-1 0,1 0 1,0 0-1,0 0 1,0 0-1,-7-4 1,9 3-109,-1 0 0,0 1 0,0-1 1,1 0-1,-1 0 0,1 0 1,0-1-1,-1 1 0,1 0 0,0 0 1,0-1-1,1 1 0,-1-1 1,0 1-1,1-1 0,-1 1 0,1-1 1,0 1-1,0-1 0,0 1 1,1-4-1,7-13-485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9.203"/>
    </inkml:context>
    <inkml:brush xml:id="br0">
      <inkml:brushProperty name="width" value="0.05" units="cm"/>
      <inkml:brushProperty name="height" value="0.05" units="cm"/>
    </inkml:brush>
  </inkml:definitions>
  <inkml:trace contextRef="#ctx0" brushRef="#br0">205 375 15875,'0'-1'107,"0"0"-1,0 1 0,-1-1 1,1 1-1,0-1 0,0 1 1,-1-1-1,1 1 0,0-1 1,-1 1-1,1 0 0,0-1 1,-1 1-1,1-1 0,-1 1 1,1 0-1,0-1 0,-1 1 1,1 0-1,-1-1 0,1 1 0,-1 0 1,0 0-1,1 0 0,-1 0 1,1-1-1,-1 1 0,1 0 1,-1 0-1,1 0 0,-1 0 1,0 0-1,1 0 0,-1 0 1,1 0-1,-1 1 0,1-1 1,-1 0-1,1 0 0,-1 0 1,1 1-1,-1-1 0,0 1 1,-26 9 1360,16-3-1299,1 0 1,-1 1 0,1 0-1,1 0 1,-1 1 0,2 1-1,-1 0 1,-10 15-1,9-10-107,1 0-1,0 1 0,1 0 0,1 0 1,-7 25-1,13-39-52,0 0 1,1 0 0,-1 0 0,1 0-1,-1 0 1,1 1 0,0-1-1,0 0 1,0 0 0,0 0-1,1 0 1,-1 2 0,1-3-5,-1-1 0,0 0 1,0 1-1,1-1 0,-1 1 1,0-1-1,1 0 0,-1 1 1,0-1-1,1 0 0,-1 0 1,0 1-1,1-1 0,-1 0 1,1 0-1,-1 1 0,0-1 1,1 0-1,-1 0 0,1 0 1,-1 0-1,1 0 0,-1 0 1,1 0-1,-1 0 0,1 0 1,-1 0-1,0 0 0,1 0 1,-1 0-1,1 0 0,0 0 1,4-2 25,0 0 0,0-1 1,-1 1-1,1-1 1,-1 0-1,1 0 0,-1 0 1,4-4-1,19-20 205,0-1-1,-2-1 0,34-50 0,53-107 916,-106 175-1067,18-31 385,-1-2 0,-2 0-1,15-50 1,-33 84-153,-7 19-176,-7 26-55,-15 88-56,5 0 0,-8 206 0,28-303-102,-1-17-32,2 1 1,-1 0-1,1-1 1,1 1-1,0-1 1,0 1 0,4 11-1,-5-21 78,0 0-1,0 0 1,0 1-1,0-1 1,0 0-1,0 0 1,0 1-1,0-1 1,1 0-1,-1 0 1,0 1-1,0-1 1,0 0-1,0 0 1,0 1-1,1-1 1,-1 0-1,0 0 1,0 0-1,0 0 1,1 1-1,-1-1 1,0 0-1,0 0 1,1 0-1,-1 0 1,0 0-1,0 0 1,1 0-1,-1 0 1,0 0-1,1 0 1,-1 0-1,0 0 1,8-7-911,3-15-424,9-41-143,-11 27 622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9.972"/>
    </inkml:context>
    <inkml:brush xml:id="br0">
      <inkml:brushProperty name="width" value="0.05" units="cm"/>
      <inkml:brushProperty name="height" value="0.05" units="cm"/>
    </inkml:brush>
  </inkml:definitions>
  <inkml:trace contextRef="#ctx0" brushRef="#br0">182 95 15403,'3'-2'395,"51"-20"2704,-51 20-2739,1 0-1,0 0 1,-1 0 0,0-1-1,1 1 1,-1-1 0,0 0-1,0 1 1,-1-1 0,1-1-1,3-4 1,-6 7-290,0 1 0,1-1 0,-1 1 0,0-1 0,0 0 0,0 1 0,1-1 0,-1 1 0,0-1 0,0 0 0,0 1-1,0-1 1,0 0 0,0 1 0,0-1 0,0 1 0,-1-1 0,1 0 0,0 1 0,0-1 0,0 1 0,-1-1 0,1 0 0,0 1 0,-1-1 0,1 1 0,0-1 0,-1 1 0,1-1 0,-1 1 0,1 0 0,-1-1 0,1 1 0,-1-1 0,1 1-1,-1 0 1,1-1 0,-1 1 0,0 0 0,1 0 0,-1 0 0,1-1 0,-1 1 0,0 0 0,1 0 0,-2 0 0,-31-2 919,23 3-913,0 1 0,-1 1 0,1-1 0,0 2 1,0-1-1,0 1 0,1 1 0,0 0 0,-1 0 0,2 1 1,-1 0-1,1 1 0,0-1 0,-13 15 0,13-12-78,-1 1-1,1 0 1,1 1-1,0 0 1,0 0-1,1 0 1,1 1-1,0 0 1,0 0-1,1 1 1,-4 20-1,7-28-2,1 0 0,0 1 0,-1-1 0,2 0 0,-1 1 0,1 4 0,0-8 4,-1-1-1,0 0 1,0 0-1,1 0 1,-1 1-1,1-1 1,-1 0-1,1 0 1,-1 0-1,1 0 1,0 0-1,-1 0 1,1 0-1,0 0 1,0-1-1,0 1 1,0 0-1,0 0 1,0-1-1,0 1 1,0 0 0,0-1-1,0 1 1,0-1-1,0 1 1,0-1-1,0 0 1,0 1-1,1-1 1,-1 0-1,0 0 1,0 0-1,3 0 1,1-1-2,0 0-1,0 0 1,1 0 0,-1-1 0,0 0 0,0 0-1,-1 0 1,1-1 0,0 0 0,4-3 0,46-38-24,-47 36 26,62-59 17,67-85 0,-121 136-18,-16 16 1,0 0 1,0-1-1,0 1 1,0 0-1,0 0 1,1 0-1,-1 0 1,0 0-1,0 0 0,0 0 1,0 0-1,0-1 1,0 1-1,1 0 1,-1 0-1,0 0 1,0 0-1,0 0 1,0 0-1,0 0 0,1 0 1,-1 0-1,0 0 1,0 0-1,0 0 1,0 0-1,0 0 1,1 0-1,-1 0 0,0 0 1,0 0-1,0 0 1,0 0-1,0 1 1,1-1-1,-1 0 1,0 0-1,0 0 0,0 0 1,0 0-1,0 0 1,0 0-1,0 0 1,0 0-1,1 1 1,-1-1-1,0 0 0,0 0 1,0 0-1,0 0 1,0 0-1,0 1 1,0 3-9,-1 1 0,1-1 0,-1 1 0,0-1 0,-2 8 0,-15 48-54,3 1 1,2 0 0,-7 110-1,19-168 0,2 1 0,-1-1 0,0 0-1,1 1 1,-1-1 0,3 6 0,-3-9 30,0 1 1,0-1 0,0 1-1,1-1 1,-1 1 0,0-1-1,1 1 1,-1-1 0,0 1-1,1-1 1,-1 0 0,1 1-1,-1-1 1,1 0 0,-1 1-1,1-1 1,-1 0 0,1 1-1,-1-1 1,1 0-1,-1 0 1,1 0 0,-1 1-1,1-1 1,-1 0 0,1 0-1,-1 0 1,1 0 0,0 0-1,-1 0 1,1 0 0,-1 0-1,1 0 1,-1-1 0,1 1-1,0 0 1,-1 0-1,1 0 1,-1-1 0,1 1-1,-1 0 1,1 0 0,-1-1-1,1 1 1,-1-1 0,0 1-1,1 0 1,-1-1 0,1 1-1,-1-1 1,8-6-514,-1 0 1,-1 0-1,1 0 0,-1-1 1,8-13-1,26-51-3002,-24 42 1981,70-148-4283,-52 104 6637,-51 120 8578,10-23-8366,0 0 0,-6 42 0,13-63-954,0-1 1,0 0-1,0 0 0,0 1 0,0-1 0,0 0 0,0 0 0,0 1 0,1-1 0,-1 0 0,1 0 1,0 3-1,-1-4-31,1 0 0,-1 1 0,0-1 0,1 0 0,-1 1 0,0-1 0,1 0 0,-1 1 0,1-1 0,-1 0 0,0 0-1,1 0 1,-1 0 0,1 1 0,-1-1 0,1 0 0,-1 0 0,0 0 0,1 0 0,-1 0 0,1 0 0,-1 0 0,2 0 0,2-1 15,0-1-1,0 1 1,1-1-1,-1 0 1,0 0-1,4-3 1,15-7-17,-20 11-16,-1 1 1,0-1-1,1 1 1,-1-1-1,1 1 1,-1 0-1,0 0 1,1 0-1,-1 1 1,1-1-1,-1 0 1,1 1-1,-1-1 1,0 1-1,1 0 1,-1 0-1,0 0 0,0 0 1,4 3-1,-3-1 3,1 0 0,-2 0 0,1 0-1,0 0 1,-1 0 0,1 1-1,-1-1 1,0 1 0,0 0 0,2 7-1,0-1 42,-2 0 0,1 1 0,-1-1-1,-1 0 1,0 1 0,0-1 0,-1 1 0,-2 18-1,0-18 41,-1 0-1,0-1 0,0 0 1,-1 0-1,-8 16 1,11-22-92,-1-1 0,0 0 0,0 0 0,0 0 0,-1 0 0,1 0 0,-1 0 0,0-1 0,1 1 0,-1-1 0,0 0 0,0 0 0,-1 0 0,1 0 0,0 0 0,-1-1 1,1 1-1,-1-1 0,-5 1 0,-5-2-43,6-8-66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0.893"/>
    </inkml:context>
    <inkml:brush xml:id="br0">
      <inkml:brushProperty name="width" value="0.05" units="cm"/>
      <inkml:brushProperty name="height" value="0.05" units="cm"/>
    </inkml:brush>
  </inkml:definitions>
  <inkml:trace contextRef="#ctx0" brushRef="#br0">32 192 17876,'-25'144'4134,"22"-118"-3780,1 1 1,1-1-1,3 36 1,-2-59-348,1-1-1,-1 0 1,0 1 0,1-1 0,-1 0 0,1 1 0,0-1 0,0 0 0,0 0 0,0 0 0,0 0-1,3 3 1,-4-4-7,1 0 0,0-1 0,0 1 0,0-1 0,-1 1 0,1-1 0,0 1 0,0-1 0,0 1 0,0-1 0,0 0 0,0 1 0,0-1 0,0 0 0,0 0 0,0 0 0,0 0 0,0 0 0,0 0 0,0 0 0,1 0 0,3-2-7,-1 1 0,1-1 0,-1 0 0,1-1-1,-1 1 1,0-1 0,0 1 0,0-1 0,0-1 0,6-6-1,13-14-4,-2-1 0,0-2 0,-2 0 0,31-57 0,44-129 590,-86 189-279,8-33-1,-16 58-9,-6 25 90,-3 27 0,-2 338-137,12-340-190,3 0 0,18 89 1,-32-183-81,-10 1-22,-1 1-1,-3 1 1,-1 0 0,-1 2-1,-2 1 1,-35-34 0,39 51-6,24 20 56,0 0-1,0 0 0,0 0 1,0 0-1,0 0 1,0 0-1,0 0 1,0 1-1,0-1 1,-1 0-1,1 0 1,0 0-1,0 0 1,0 0-1,0 0 1,0 0-1,0 0 1,0 0-1,0 0 1,0 0-1,0 0 1,0 0-1,0 0 1,0 0-1,0 0 1,0 0-1,0 0 1,-1 0-1,1 0 1,0 0-1,0 0 1,0 0-1,0 0 1,0 0-1,0 0 1,0 0-1,0 0 1,0 0-1,0 0 1,0 0-1,0 0 1,0 0-1,-1 0 1,1 0-1,0 0 1,0 0-1,0 0 1,0 0-1,0 0 1,0 0-1,0 0 1,0 0-1,0 0 1,0 0-1,0 0 1,0 0-1,0 0 1,0 0-1,0 0 1,0-1-1,10 14-23,-1-3-79,1 0-1,0-1 1,1 0-1,-1-1 1,2 0-1,-1-1 1,1 0-1,17 6 1,-20-9-66,1-1-1,0 0 1,0 0 0,0-1-1,0-1 1,0 0 0,1 0-1,-1-1 1,0 0 0,1-1-1,18-3 1,15-9-363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1.373"/>
    </inkml:context>
    <inkml:brush xml:id="br0">
      <inkml:brushProperty name="width" value="0.05" units="cm"/>
      <inkml:brushProperty name="height" value="0.05" units="cm"/>
    </inkml:brush>
  </inkml:definitions>
  <inkml:trace contextRef="#ctx0" brushRef="#br0">112 1 16187,'-19'25'1484,"2"2"0,-21 39 0,32-53-1188,0 1 0,1 0 0,0 0 0,1 0 0,1 1 1,0-1-1,-1 18 0,4-31-286,-1 0 0,1 1 1,0-1-1,0 0 0,0 1 0,0-1 1,0 0-1,0 0 0,0 1 1,1-1-1,-1 0 0,0 0 1,1 1-1,-1-1 0,1 0 1,-1 0-1,1 0 0,0 0 1,-1 1-1,1-1 0,0 0 0,0 0 1,0 0-1,0-1 0,-1 1 1,3 1-1,-2-2-5,1 0-1,-1 0 1,1 0-1,-1 0 1,0 0-1,1-1 1,-1 1-1,0 0 0,1-1 1,-1 1-1,0-1 1,0 1-1,1-1 1,-1 0-1,0 0 1,0 1-1,0-1 1,0 0-1,0 0 1,0 0-1,0 0 1,0 0-1,0 0 1,1-2-1,8-12 48,1 1 0,-2-2-1,0 0 1,-1 0 0,7-19-1,23-86 454,-42 204-233,2-65-262,-1 21 109,1 0-1,3 40 1,5-53 116,-5-25-222,-1-1 0,0 1 0,0 0 0,0-1 1,1 1-1,-1-1 0,0 1 0,1-1 0,-1 1 0,1-1 0,-1 0 1,0 1-1,1-1 0,-1 0 0,1 1 0,-1-1 0,1 0 1,-1 1-1,1-1 0,-1 0 0,1 0 0,0 1 0,-1-1 1,1 0-1,-1 0 0,1 0 0,-1 0 0,1 0 0,0 0 1,-1 0-1,1 0 0,-1 0 0,1 0 0,0 0 0,-1 0 1,1-1-1,-1 1 0,1 0 0,-1 0 0,1-1 0,-1 1 0,1 0 1,-1 0-1,1-1 0,-1 1 0,1-1 0,0 0 0,10-9 128,-1-1-1,0-1 1,0 0-1,-1 0 0,-1 0 1,8-17-1,11-13 115,-6 10-90,16-23 26,-33 50-189,0 0 0,0 1 0,0 0 0,0 0 0,1 0 1,-1 0-1,1 1 0,6-4 0,-11 7-4,1-1 1,0 1 0,-1 0-1,1-1 1,0 1-1,-1 0 1,1 0-1,0 0 1,0-1 0,-1 1-1,1 0 1,0 0-1,0 0 1,-1 0-1,1 0 1,0 1-1,0-1 1,-1 0 0,1 0-1,0 0 1,-1 1-1,1-1 1,0 0-1,-1 1 1,2-1 0,-1 2-1,0-1 0,0 0 0,0 0 0,0 0 0,0 1 1,-1-1-1,1 0 0,0 1 0,-1-1 0,1 0 1,0 4-1,1 3-9,0 1 0,-1 0 1,0 13-1,-1-18 2,-5 129-56,1-26 282,4-107-217,-1 1-1,1-1 0,0 0 1,0 1-1,0-1 1,0 0-1,0 0 1,0 1-1,0-1 1,0 0-1,0 1 0,0-1 1,0 0-1,0 0 1,0 1-1,0-1 1,0 0-1,0 1 0,0-1 1,0 0-1,1 0 1,-1 1-1,0-1 1,0 0-1,0 0 1,0 1-1,0-1 0,1 0 1,-1 0-1,0 0 1,0 1-1,1-1 1,-1 0-1,0 0 0,0 0 1,1 0-1,-1 1 1,0-1-1,1 0 1,8-10-422,10-25-769,-17 31 1030,4-8 91,2-4-164,1-1 1,13-18-1,-3 11-317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2.406"/>
    </inkml:context>
    <inkml:brush xml:id="br0">
      <inkml:brushProperty name="width" value="0.05" units="cm"/>
      <inkml:brushProperty name="height" value="0.05" units="cm"/>
    </inkml:brush>
  </inkml:definitions>
  <inkml:trace contextRef="#ctx0" brushRef="#br0">86 524 17172,'1'0'56,"-1"-1"0,0 1 0,0 0 0,0 0 0,0 0 1,0-1-1,0 1 0,0 0 0,1 0 0,-1 0 0,0-1 1,0 1-1,0 0 0,0 0 0,0-1 0,0 1 0,0 0 1,0 0-1,0-1 0,0 1 0,-1 0 0,1 0 0,0-1 0,0 1 1,0 0-1,0 0 0,0 0 0,0-1 0,0 1 0,0 0 1,-1 0-1,1 0 0,0-1 0,0 1 0,0 0 0,-1 0 1,1 0-1,-10 6 861,4 2-514,0 0 1,1 1 0,0 0-1,0-1 1,1 2-1,0-1 1,-3 12-1,-14 71 618,20-89-981,-3 15 146,1-1 1,1 2-1,1-1 1,0 0-1,3 22 1,-2-38-168,0-1 0,0 1 0,1-1 0,-1 1 0,0-1 0,1 1 0,-1-1 0,1 0 0,0 1 0,-1-1 0,1 0 0,0 1 0,0-1 0,0 0 0,1 2 0,-2-3-9,1 0 1,0 1-1,-1-1 0,1 0 1,-1 0-1,1 1 1,0-1-1,-1 0 1,1 0-1,0 0 0,-1 0 1,1 0-1,0 0 1,-1 0-1,1 0 0,0 0 1,-1 0-1,1 0 1,0 0-1,-1-1 1,1 1-1,-1 0 0,2-1 1,2-1 12,0-1 0,-1 0 0,1 1 1,-1-1-1,0-1 0,0 1 0,0 0 0,5-8 1,11-20 22,0 0 0,-3-2 1,25-66-1,-22 42 23,18-96 1,-35 142-63,-1 4-4,1-1 1,-1 0-1,-1 0 0,1-13 1,-1 21-4,0 0 0,0 0 0,0-1 0,0 1-1,0 0 1,0 0 0,0-1 0,0 1 0,0 0 0,0 0 0,0-1 0,0 1 0,0 0 0,0 0 0,0-1 0,-1 1 0,1 0 0,0 0 0,0-1 0,0 1 0,0 0 0,0 0 0,-1 0-1,1-1 1,0 1 0,0 0 0,0 0 0,-1 0 0,1 0 0,0-1 0,0 1 0,0 0 0,-1 0 0,1 0 0,-8 6-5,-6 20-16,-8 39 104,2 1 0,3 1 0,3 1 0,-6 78-1,20-137-58,-1-4-1,0 0 0,1 1 1,0-1-1,0 0 1,0 1-1,1-1 1,0 0-1,0 1 0,2 4 1,-3-9-19,0-1 0,0 1 0,1-1 0,-1 1 0,0 0 0,1-1-1,-1 1 1,0-1 0,1 1 0,-1-1 0,1 1 0,-1-1 0,1 1 0,-1-1 0,1 1 0,-1-1 0,1 0 0,-1 1 0,1-1 0,-1 0 0,1 1 0,0-1 0,-1 0-1,1 0 1,0 0 0,-1 1 0,1-1 0,1 0 0,-1-1 0,1 1 0,-1 0 0,1-1 0,-1 1 0,1-1 0,-1 0 0,0 0 0,1 1 0,-1-1 0,0 0 0,0 0 0,2-1 0,4-6 9,0 0 0,12-16 0,-16 20-5,36-57 27,-2-2 0,45-108 1,-45 81-57,-4-1 1,36-157-1,-68 241 17,2-4 0,-1-1 1,0 1-1,-1-1 0,0-16 0,-1 28 3,0-1 0,0 1 0,0 0 0,0 0 0,0-1 0,1 1 0,-1 0 0,0 0 0,0-1 0,0 1 0,0 0 0,0 0-1,0-1 1,-1 1 0,1 0 0,0 0 0,0-1 0,0 1 0,0 0 0,0 0 0,0-1 0,0 1 0,0 0 0,-1 0 0,1-1 0,0 1 0,0 0 0,0 0 0,0 0 0,-1 0 0,1-1 0,0 1 0,0 0 0,-1 0 0,1 0 0,0 0 0,-1 0 0,-5 9-3,-9 28 0,14-33 3,-96 295 239,82-241-125,3 0 0,2 0-1,-2 80 1,11-118-65,4 40 0,-2-55-52,0 1 1,0-1 0,0 1-1,1-1 1,0 0-1,0 0 1,0 0-1,0 0 1,1 0 0,0-1-1,0 1 1,5 6-1,-7-10 0,0-1 0,1 1 0,-1 0 0,0 0 0,0 0-1,0-1 1,1 1 0,-1-1 0,0 1 0,1-1 0,-1 1-1,1-1 1,-1 0 0,0 0 0,1 0 0,-1 0 0,1 0 0,-1 0-1,1 0 1,-1 0 0,0 0 0,1-1 0,-1 1 0,1 0-1,-1-1 1,0 1 0,1-1 0,-1 0 0,0 0 0,0 1-1,0-1 1,1 0 0,-1 0 0,2-2 0,2-2 2,0 0 0,0 0 1,0 0-1,-1-1 0,6-9 1,9-21 85,-2 0 0,22-64-1,-48 120-70,9-18-11,-2 1 1,1-1 0,0 0 0,0 1 0,-1-1-1,1 0 1,-1 0 0,0 0 0,1 0 0,-1 0 0,0-1-1,-3 3 1,2-11 72,2 7-80,4 7 8,-3-7-10,0 0 0,0 0-1,0 0 1,0 0 0,0 1-1,-1-1 1,1 0 0,0 0-1,0 0 1,0 0 0,0 0-1,0 0 1,0 0 0,0 1 0,0-1-1,-1 0 1,1 0 0,0 0-1,0 0 1,0 0 0,0 0-1,0 0 1,-1 0 0,1 0-1,0 0 1,0 0 0,0 0 0,0 0-1,0 0 1,-1 0 0,1 0-1,0 0 1,0 0 0,0 0-1,0 0 1,0 0 0,-1 0-1,1 0 1,0 0 0,0 0 0,0 0-1,0 0 1,0 0 0,-1 0-1,1-1 1,0 1 0,0 0-1,0 0 1,0 0 0,0 0 0,0 0-1,0 0 1,0 0 0,-1-1-1,1 1 1,0 0 0,-10-6-919,-15-24-2548,16 20 2709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3.349"/>
    </inkml:context>
    <inkml:brush xml:id="br0">
      <inkml:brushProperty name="width" value="0.05" units="cm"/>
      <inkml:brushProperty name="height" value="0.05" units="cm"/>
    </inkml:brush>
  </inkml:definitions>
  <inkml:trace contextRef="#ctx0" brushRef="#br0">240 9 17740,'0'0'87,"0"-1"1,0 1-1,0 0 1,0-1-1,0 1 1,0 0-1,0-1 0,0 1 1,0 0-1,0-1 1,0 1-1,0 0 1,-1-1-1,1 1 1,0 0-1,0 0 1,0-1-1,-1 1 1,1 0-1,0 0 0,0-1 1,-1 1-1,1 0 1,0 0-1,0 0 1,-1-1-1,1 1 1,0 0-1,-1 0 1,1 0-1,0 0 1,-1 0-1,1 0 1,-1-1-1,-15 4 1663,-15 11 744,15-5-2202,2 1 0,0 0 1,0 2-1,1-1 0,0 2 0,1-1 0,-12 17 0,26-31-335,-1 1 0,1-1 0,-1 1 1,1 0-1,-1 0 0,1 0 0,0 0 0,0 0 1,0 0-1,0 0 0,0 0 0,0 1 1,0-1-1,0 1 0,0 0 0,0-1 0,0 1 1,0 0-1,0 0 0,0 0 0,0 0 0,2 1 1,0 0 15,0-1 1,-1 1-1,1 0 1,-1 0-1,0 1 1,1-1-1,-1 0 1,0 1-1,0 0 1,0 0-1,0 0 1,3 3 0,-3-2 17,0 1 1,0 0-1,0 0 1,0 0-1,0 0 1,-1 0-1,0 1 1,0-1 0,0 1-1,-1-1 1,1 1-1,-1 0 1,0 0-1,0 9 1,-1-7 70,0 0 0,0 1 0,-1-1 0,0 0 0,-1 0 0,1 1 1,-2-1-1,1-1 0,-6 12 0,5-11 38,-1 0 1,0 0 0,-1-1-1,1 1 1,-1-1-1,-1 0 1,1 0-1,-13 8 1,14-10-49,0-1 0,-1-1 0,1 1 0,-1-1-1,0 0 1,0 0 0,0 0 0,0 0 0,0-1 0,0 0 0,-1 0 0,1 0-1,-8-1 1,11 0-61,1 0-1,-1 0 0,1 0 0,-1 0 1,0 0-1,1 0 0,-1-1 0,1 1 0,-1-1 1,1 1-1,-1-1 0,1 1 0,-1-1 1,1 0-1,0 0 0,-1 0 0,1 0 1,0 0-1,0 0 0,-1 0 0,1 0 0,0 0 1,0-1-1,0 1 0,1 0 0,-1-1 1,0 1-1,0-1 0,1 1 0,-1-1 1,1 1-1,-1-1 0,1 1 0,0-1 1,-1 1-1,1-4 0,4-22-138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4.018"/>
    </inkml:context>
    <inkml:brush xml:id="br0">
      <inkml:brushProperty name="width" value="0.05" units="cm"/>
      <inkml:brushProperty name="height" value="0.05" units="cm"/>
    </inkml:brush>
  </inkml:definitions>
  <inkml:trace contextRef="#ctx0" brushRef="#br0">119 1 16331,'-5'4'2938,"-18"21"-1114,9 2-1391,0 1 0,2 0 0,1 0 1,2 1-1,0 0 0,2 1 0,1 0 1,-3 49-1,9-78-429,2 36 371,-2-36-355,0 0-1,1 0 1,-1-1-1,0 1 1,0 0 0,0 0-1,1 0 1,-1 0-1,1 0 1,-1 0 0,0 0-1,1 0 1,0-1-1,-1 1 1,1 0-1,-1 0 1,1-1 0,0 1-1,0 0 1,-1-1-1,1 1 1,0-1 0,0 1-1,0-1 1,-1 1-1,1-1 1,0 0 0,0 1-1,0-1 1,0 0-1,0 0 1,0 0-1,0 1 1,0-1 0,2-1-1,0 1 22,0-1 0,0-1 0,0 1 0,0 0 0,0-1 0,0 1 0,0-1 0,0 0 0,-1 0 0,1 0 0,-1-1 0,4-3 0,26-35 235,-28 36-242,13-20 110,0 0 0,-2 0 1,0-2-1,-2 0 0,-1 0 0,-2-1 0,13-50 1,-21 49-31,-5 20-54,2 9-59,1 0 0,-1 0 0,1 0 0,-1 0-1,1 1 1,0-1 0,-1 0 0,1 0 0,-1 0-1,1 1 1,-1-1 0,1 0 0,0 0 0,-1 1-1,1-1 1,0 0 0,-1 1 0,1-1 0,0 1-1,0-1 1,-1 0 0,1 1 0,0-1 0,-1 1-1,-3 8-94,-1-1-1,1 1 0,1 0 1,-1 0-1,1 0 0,1 1 1,0-1-1,0 1 0,1-1 0,0 1 1,2 17-1,-2-26 26,1 0 1,0 0-1,1 0 1,-1-1-1,0 1 0,0 0 1,0 0-1,0 0 0,1 0 1,-1 0-1,0-1 1,1 1-1,-1 0 0,1 0 1,-1 0-1,1-1 0,-1 1 1,1 0-1,-1-1 0,1 1 1,0 0-1,-1-1 1,1 1-1,0-1 0,0 1 1,0-1-1,1 1-96,-1-1 0,0 0 0,1 0 1,-1 0-1,1 0 0,-1 0 0,0 0 0,1-1 0,-1 1 1,1 0-1,-1-1 0,0 1 0,1-1 0,1 0 0,5-4-467,-1 1 0,1-1 0,-1 0 0,6-7 1,7-7-387,1-2 10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5.306"/>
    </inkml:context>
    <inkml:brush xml:id="br0">
      <inkml:brushProperty name="width" value="0.05" units="cm"/>
      <inkml:brushProperty name="height" value="0.05" units="cm"/>
    </inkml:brush>
  </inkml:definitions>
  <inkml:trace contextRef="#ctx0" brushRef="#br0">168 490 10962,'0'0'169,"0"1"-1,0-1 1,0 0-1,0 0 0,0 1 1,0-1-1,0 0 1,1 0-1,-1 1 0,0-1 1,0 0-1,0 1 0,0-1 1,0 0-1,0 0 1,-1 1-1,1-1 0,0 0 1,0 0-1,0 1 1,0-1-1,0 0 0,0 0 1,0 1-1,0-1 1,-1 0-1,1 0 0,0 1 338,0-1-338,-1 0 0,1 0 1,0 0-1,0 1 1,-1-1-1,1 0 0,0 0 1,0 0-1,-1 0 1,1 0-1,-17 10 2265,5-4-1262,2 2-866,0 1-1,0 0 1,1 1-1,0 0 0,1 0 1,0 1-1,0 0 1,1 1-1,1 0 1,-5 12-1,3-7-261,2 0 1,0 0-1,1 0 0,1 1 0,1 0 1,-3 33-1,6-49-38,0 0 1,0 1 0,0-1 0,0 0-1,0 0 1,0 0 0,0 0 0,1 0-1,-1 0 1,1 1 0,0-1-1,0 0 1,-1-1 0,1 1 0,1 0-1,-1 0 1,0 0 0,0 0-1,3 2 1,-3-4-1,0 1 1,-1-1-1,1 0 0,0 1 0,0-1 0,-1 0 0,1 0 1,0 0-1,0 1 0,0-1 0,0 0 0,-1 0 1,1 0-1,0 0 0,0-1 0,0 1 0,-1 0 1,1 0-1,1-1 0,1 0 7,-1 0 0,1 0 1,-1-1-1,0 1 0,0-1 0,0 0 0,1 0 1,1-2-1,10-12 88,-1 0 1,-1 0-1,0-2 1,13-27-1,30-80 489,-47 103-449,-1-1-1,0 0 1,-2 0 0,-1 0 0,2-30 0,-8 38-32,-4 10-38,5 6-68,0 0-1,0-1 1,0 1 0,0-1 0,0 1-1,0 0 1,0 0 0,0-1-1,0 1 1,1 0 0,-1 0-1,0 0 1,0 0 0,1 0-1,-1 0 1,1 0 0,-1 0 0,0 3-1,-4 8-1,0 1-1,1 0 0,0 0 1,1 0-1,0 0 0,1 1 1,1-1-1,0 1 0,2 20 1,-1-33 1,0 0 0,0 0 0,0 0 0,0 0 1,0 0-1,0 0 0,1 0 0,-1 0 0,0-1 1,0 1-1,1 0 0,-1 0 0,1 0 0,-1 0 1,1-1-1,-1 1 0,1 0 0,-1-1 0,1 1 1,0 0-1,0-1 0,-1 1 0,1-1 0,0 1 1,0-1-1,-1 1 0,1-1 0,0 1 0,0-1 1,0 0-1,0 0 0,0 1 0,-1-1 0,1 0 1,0 0-1,0 0 0,0 0 0,0 0 0,0 0 1,0 0-1,1-1 0,2 0 9,0 0 1,0-1-1,0 0 1,0 0-1,0 0 0,-1 0 1,1-1-1,4-3 1,19-19 72,-1 0 0,-2-2 0,0-1 0,37-57 0,-27 29 119,48-112 1,-80 164-198,25-66 85,-25 62-83,0 0 1,0 0-1,0 0 1,-1 0 0,-1-1-1,1-12 1,-1 20-9,0 0 1,0 1 0,0-1-1,0 1 1,0-1-1,0 1 1,0-1-1,-1 0 1,1 1 0,0-1-1,0 1 1,0-1-1,-1 1 1,1-1-1,0 1 1,0-1 0,-1 1-1,1-1 1,0 1-1,-1-1 1,1 1-1,-1-1 1,1 1 0,0 0-1,-1-1 1,1 1-1,-1-1 1,0 1-1,0 1 0,0-1 0,1 0 0,-1 0 0,0 0 1,0 0-1,1 1 0,-1-1 0,0 0 0,1 1 0,-1-1 0,1 0 0,-1 1 1,0-1-1,1 1 0,-1-1 0,0 2 0,-20 25-23,-15 35 20,3 1 0,3 2 1,-24 76-1,12-10 64,37-110-51,0-1 0,2 1 0,0 0 1,1 29-1,2-47-14,0-1 1,0 1 0,0 0 0,0 0 0,0-1 0,1 1 0,0-1 0,-1 1-1,1 0 1,0-1 0,0 1 0,0-1 0,0 1 0,1-1 0,-1 0 0,1 0 0,-1 0-1,1 1 1,0-1 0,0-1 0,0 1 0,0 0 0,0 0 0,0-1 0,1 1 0,3 1-1,-2-2-8,0 0 0,-1-1 0,1 1 0,0-1 0,0 0 0,0 0 0,-1-1 0,1 1 0,0-1 0,-1 1 0,1-1 0,0 0 0,-1-1 0,1 1 0,-1 0 0,1-1 0,-1 0 0,4-2 0,5-5-51,-1 1 0,0-2-1,0 0 1,0 0 0,-1-1 0,-1 0 0,0 0 0,-1-1 0,0-1 0,0 1 0,-2-1-1,1 0 1,7-25 0,-12 11-130,-6 20 71,4 7 120,-1 0-1,0 0 0,1 1 1,-1-1-1,1 0 0,-1 0 1,1 1-1,-1-1 1,1 0-1,-1 1 0,1-1 1,-1 1-1,1-1 1,-1 1-1,1-1 0,0 1 1,-1-1-1,1 1 0,-1 0 1,-8 15-6,1 0-1,0 1 1,2 0 0,-1 0 0,-4 27 0,9-36 17,-3 8 23,1 0 0,1 0 0,0 0-1,2 0 1,0 1 0,0-1 0,2 0 0,2 23 0,-3-38-27,0 0 0,0 0 1,1 0-1,-1 0 0,0 0 1,0 0-1,0 0 1,1 0-1,-1 0 0,1 0 1,-1 0-1,0 0 0,1-1 1,0 1-1,-1 0 1,1 0-1,-1-1 0,1 1 1,0 0-1,0-1 0,-1 1 1,1 0-1,0-1 0,0 1 1,0-1-1,0 1 1,0-1-1,0 0 0,-1 1 1,1-1-1,0 0 0,0 0 1,0 0-1,0 1 1,0-1-1,0 0 0,0 0 1,0-1-1,0 1 0,0 0 1,0 0-1,0 0 1,0-1-1,0 1 0,0 0 1,1-1-1,4-2 5,-1 0 0,0 0 0,0-1 0,-1 1 0,1-1 0,7-8 0,5-7 3,-2-1 1,0 0 0,24-44-1,-17 19-3,16-46 0,-48 122 61,0 0 0,2 0 1,-4 38-1,11-67-55,1 0 0,0 0 0,0 1 0,0-1 0,0 0 1,0 0-1,1 0 0,-1 1 0,1-1 0,-1 0 0,1 0 0,2 4 0,-3-6-8,0 1 1,1-1-1,-1 0 0,0 1 0,1-1 1,-1 0-1,0 1 0,1-1 0,-1 0 0,1 1 1,-1-1-1,1 0 0,-1 0 0,1 0 0,-1 0 1,1 1-1,-1-1 0,1 0 0,-1 0 1,1 0-1,0 0 0,17-8 141,-3-4-72,-1-1 0,-1 0 0,14-16 0,-17 17-52,0 1 1,1 0-1,0 0 1,1 1-1,19-12 1,-30 21-27,-1 1 0,1-1 0,0 1 1,-1-1-1,1 1 0,0-1 1,0 1-1,0 0 0,0 0 1,-1-1-1,1 1 0,0 0 1,0 0-1,0 0 0,0 0 0,0 0 1,-1 0-1,1 0 0,0 0 1,0 0-1,0 0 0,0 1 1,0-1-1,-1 0 0,1 1 1,1 0-1,-1 0-1,0 0 1,0 0-1,0 0 1,0 1 0,-1-1-1,1 0 1,-1 1-1,1-1 1,-1 0-1,1 1 1,-1-1-1,0 0 1,1 1-1,-1 2 1,0 7-13,0 0 1,-1 0-1,-3 15 1,3-22 6,-13 61-19,9-48 75,1-1 0,0 1 0,2 0 1,-1 29-1,3-46-45,0 0 1,-1 0-1,1 1 1,0-1 0,0 0-1,0 0 1,0 0-1,0 1 1,0-1-1,0 0 1,0 0-1,0 0 1,0 1-1,0-1 1,0 0-1,1 0 1,-1 0-1,0 0 1,0 1-1,0-1 1,0 0-1,0 0 1,0 0 0,0 0-1,0 0 1,0 1-1,1-1 1,-1 0-1,0 0 1,0 0-1,0 0 1,0 0-1,1 0 1,-1 1-1,0-1 1,0 0-1,0 0 1,0 0-1,1 0 1,-1 0-1,0 0 1,0 0-1,8-6 92,4-13 0,6-13-9,-2 1-33,1 1-1,2 0 0,41-49 0,-59 78-56,-1 0 0,1 0 1,0 0-1,0 0 0,0 0 0,0 0 0,0 0 0,1 0 1,-1 0-1,0 1 0,0-1 0,0 1 0,1-1 1,-1 1-1,3-1 0,-4 1 2,1 0 1,-1 0-1,1 0 0,-1 1 1,0-1-1,1 0 0,-1 0 1,0 1-1,1-1 0,-1 0 1,0 1-1,1-1 0,-1 0 1,0 1-1,1-1 1,-1 0-1,0 1 0,0-1 1,0 1-1,1-1 0,-1 1 1,0-1-1,0 0 0,0 1 1,0-1-1,0 1 0,0-1 1,0 1-1,0 0 0,0 7-17,0-1 0,0 1 0,-4 15 0,-2 9-32,2-17 53,1 1-1,0-1 1,0 24-1,3-38 1,0-1-1,0 0 1,0 1-1,0-1 1,0 1 0,0-1-1,0 0 1,0 1 0,0-1-1,0 1 1,0-1-1,0 0 1,1 1 0,-1-1-1,0 0 1,0 1 0,0-1-1,0 0 1,1 1-1,-1-1 1,0 0 0,0 1-1,1-1 1,-1 0 0,0 0-1,1 1 1,-1-1-1,0 0 1,0 0 0,1 1-1,-1-1 1,1 0 0,-1 0-1,0 0 1,1 0-1,0 1 1,14-9 28,13-19 21,-7 2-6,1-1 8,41-39 0,-61 64-54,0-1-1,1 0 1,-1 0 0,0 1-1,1-1 1,-1 1 0,1 0 0,0 0-1,-1 0 1,6-1 0,-7 2-1,0 0 0,0 0 0,0 0 0,0 0 0,-1 0 0,1 0 0,0 0 0,0 1 0,0-1 0,-1 0 0,1 1 0,0-1 0,0 1 0,-1-1 1,1 1-1,0-1 0,-1 1 0,1-1 0,-1 1 0,1-1 0,-1 1 0,1 0 0,-1-1 0,1 1 0,-1 0 0,1 0 0,-1-1 0,0 1 0,1 0 0,-1 0 0,0 0 1,0-1-1,0 1 0,0 0 0,0 0 0,0 0 0,0 0 0,0-1 0,0 2 0,0 12-68,-1-1-1,-1 0 1,0 1-1,-1-1 1,0 0 0,-11 25-1,7-16-108,-24 56-2407,36-103-211,7-5 1912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5.852"/>
    </inkml:context>
    <inkml:brush xml:id="br0">
      <inkml:brushProperty name="width" value="0.05" units="cm"/>
      <inkml:brushProperty name="height" value="0.05" units="cm"/>
    </inkml:brush>
  </inkml:definitions>
  <inkml:trace contextRef="#ctx0" brushRef="#br0">45 45 16508,'1'-1'137,"-1"1"0,0 0 0,1-1 1,-1 1-1,0 0 0,1 0 0,-1 0 1,1-1-1,-1 1 0,1 0 0,-1 0 1,0 0-1,1 0 0,-1-1 0,1 1 1,-1 0-1,1 0 0,-1 0 0,1 0 1,-1 0-1,1 0 0,-1 1 1,1-1-1,-1 0 0,0 0 0,1 0 1,-1 0-1,1 0 0,-1 1 0,1-1 1,-1 0-1,0 0 0,1 1 0,-1-1 1,0 0-1,1 1 0,-1-1 0,0 0 1,1 1-1,-1-1 0,0 0 1,1 1-1,-1-1 0,0 1 0,0-1 1,0 1-1,0-1 0,1 0 0,-1 2 1,0-2-12,0 1 0,0-1 1,0 1-1,0-1 0,1 0 0,-1 1 1,0-1-1,0 1 0,1-1 1,-1 1-1,0-1 0,1 0 0,-1 1 1,0-1-1,1 1 0,-1-1 1,0 0-1,1 0 0,-1 1 0,1-1 1,-1 0-1,1 0 0,-1 1 1,1-1-1,-1 0 0,1 0 1,-1 0-1,1 0 0,-1 0 0,1 0 1,-1 0-1,1 0 0,0 0 1,1-1-70,-1 1 1,1-1 0,0 0 0,0-1 0,-1 1 0,1 0 0,-1 0-1,1-1 1,-1 1 0,1-1 0,-1 1 0,0-1 0,0 0 0,0 1-1,0-1 1,1-2 0,0 0-45,0 1-1,0-1 0,-1 0 1,1 1-1,-1-1 1,0 0-1,1-5 0,-3 9-11,1 0-1,-1 0 0,1 0 0,0 0 0,-1 0 0,1 0 0,0 0 0,-1 0 0,1 1 0,0-1 0,-1 0 1,1 0-1,0 0 0,-1 0 0,1 1 0,0-1 0,-1 0 0,1 0 0,0 0 0,0 1 0,-1-1 0,1 0 1,0 1-1,0-1 0,0 0 0,-1 0 0,1 1 0,0-1 0,0 1 0,-16 25-1,1 2 1,1 0-1,2 0 0,1 1 1,1 1-1,2 0 0,-6 35 1,12-57 4,1-4 0,0 0 0,0 0 1,1 0-1,0 0 1,-1 0-1,1 0 0,1 0 1,-1 0-1,0 0 0,2 5 1,-2-8-4,1-1 0,-1 1 0,0-1 0,0 1 0,0-1 0,1 1 0,-1-1 1,0 1-1,1-1 0,-1 1 0,1-1 0,-1 0 0,0 1 0,1-1 0,-1 1 0,1-1 0,-1 0 0,1 0 1,-1 1-1,1-1 0,-1 0 0,1 0 0,-1 1 0,1-1 0,0 0 0,-1 0 0,1 0 0,-1 0 0,1 0 1,-1 0-1,1 0 0,0 0 0,-1 0 0,1 0 0,-1 0 0,1-1 0,-1 1 0,1 0 0,-1 0 0,1 0 1,-1-1-1,1 1 0,-1 0 0,1-1 0,-1 1 0,2-1 0,23-22 40,65-90 64,-45 52-77,-41 55-28,-2 4 0,-1 0 0,0 1 0,0-1 0,1 0 0,-1 1 0,1-1 0,-1 1 0,1-1 0,0 1 0,-1 0 0,1 0 0,4-2 0,-6 3 0,0 0 0,0 0 0,1 0 0,-1 0 0,0 0 0,0 0 0,0 0 0,1 0 0,-1 1 0,0-1 0,0 0 0,1 0 0,-1 0 0,0 0 0,0 0 0,0 1 0,0-1 0,1 0 0,-1 0 0,0 0 0,0 0 0,0 1 0,0-1 0,0 0 0,0 0 0,1 1 0,-1-1 0,0 0 0,0 0 0,0 0 0,0 1 0,0-1 0,0 0 0,0 0 0,0 1 0,0-1 0,0 0 0,0 0 0,0 1 0,0-1 0,0 0 0,-1 1 0,1 11 4,-5 11 18,-13 45-1,11-49 16,2 1 0,0 0-1,-3 25 1,8-44-34,0 0 1,0-1 0,0 1 0,0 0 0,0 0 0,0-1 0,0 1-1,0 0 1,0-1 0,0 1 0,0 0 0,0-1 0,0 1 0,1 0-1,-1-1 1,0 1 0,0 0 0,1-1 0,0 2 0,8-7 75,10-23 13,-18 27-92,20-36 73,-11 20-80,0 0-1,1 0 1,0 1-1,25-26 1,-36 42 0,0-1 0,1 1 1,-1-1-1,1 1 0,-1-1 1,1 1-1,-1-1 0,1 1 0,0 0 1,-1-1-1,1 1 0,-1 0 1,1 0-1,0-1 0,-1 1 1,1 0-1,0 0 0,-1 0 1,1 0-1,0 0 0,-1 0 1,1 0-1,0 0 0,0 0 2,-1 1 1,1-1-1,-1 0 0,1 1 1,-1-1-1,0 1 0,1-1 0,-1 1 1,0-1-1,1 1 0,-1-1 0,0 1 1,0-1-1,1 1 0,-1 0 1,0-1-1,0 1 0,0-1 0,0 1 1,0 0-1,-2 36-155,2-35 148,-7 36-727,-3-1 1,0 1 0,-17 36 0,17-53 198,10-21 528,0 0 1,0 0-1,0 0 1,0 0-1,0 1 1,0-1-1,0 0 1,0 0-1,0 0 1,0 0 0,-1 0-1,1 1 1,0-1-1,0 0 1,0 0-1,0 0 1,0 0-1,0 0 1,-1 0-1,1 0 1,0 0-1,0 1 1,0-1-1,0 0 1,0 0-1,-1 0 1,1 0-1,0 0 1,0 0-1,0 0 1,0 0-1,-1 0 1,1 0-1,0 0 1,0 0 0,0 0-1,0 0 1,0 0-1,-1 0 1,1 0-1,0 0 1,0-1-1,0 1 1,0 0-1,-1 0 1,-2-7-679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6.271"/>
    </inkml:context>
    <inkml:brush xml:id="br0">
      <inkml:brushProperty name="width" value="0.05" units="cm"/>
      <inkml:brushProperty name="height" value="0.05" units="cm"/>
    </inkml:brush>
  </inkml:definitions>
  <inkml:trace contextRef="#ctx0" brushRef="#br0">72 37 12803,'0'0'20,"19"-29"2136,-19 28-2069,0 1 0,1-1-1,-1 0 1,1 1 0,-1-1 0,1 1 0,0 0 0,-1-1 0,1 1 0,-1-1-1,1 1 1,0 0 0,-1-1 0,1 1 0,0 0 0,-1 0 0,2-1 0,-2 2 6,1-1 0,-1 0 0,1 0 0,-1 1 0,1-1 0,-1 0 0,0 1 0,1-1 0,-1 0 1,1 1-1,-1-1 0,0 1 0,1-1 0,-1 1 0,0-1 0,0 1 0,1-1 0,-1 1 0,0-1 1,0 1-1,0-1 0,0 1 0,0-1 0,0 1 0,0-1 0,0 1 0,0 0 0,1 20 844,-1-1 0,-1 1 0,0-1 0,-2 0 0,-7 31 0,4-21-379,-22 106 1137,-14 84 215,25-75-3398,17-139 1153,-2 2-122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7.213"/>
    </inkml:context>
    <inkml:brush xml:id="br0">
      <inkml:brushProperty name="width" value="0.05" units="cm"/>
      <inkml:brushProperty name="height" value="0.05" units="cm"/>
    </inkml:brush>
  </inkml:definitions>
  <inkml:trace contextRef="#ctx0" brushRef="#br0">62 18 21709,'5'0'1824,"-5"14"-1368,-2 5-232,-6 11 1000,1 6-487,-4 5-489,1 5-168,0 3-96,1-3-56,3-9-224,2-4-217,4-10-639,3-6 1936,4-13-944,6-1-112,4-7-48</inkml:trace>
  <inkml:trace contextRef="#ctx0" brushRef="#br0" timeOffset="1">261 1 15787,'3'18'1745,"-2"8"-1057,-1 3-320,0 5 1544,-1 6-1031,1 6-505,1 0-112,2-2-584,3-3-264,-2-10-545,3-4 329,-2-9 480,-3-8-240,-2-9-248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6.643"/>
    </inkml:context>
    <inkml:brush xml:id="br0">
      <inkml:brushProperty name="width" value="0.05" units="cm"/>
      <inkml:brushProperty name="height" value="0.05" units="cm"/>
    </inkml:brush>
  </inkml:definitions>
  <inkml:trace contextRef="#ctx0" brushRef="#br0">44 0 22261,'0'42'2000,"-7"-12"-1408,-2-3-200,2-8 721,4-5-641,3-12-248,-9-1-96,1-8-136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27.516"/>
    </inkml:context>
    <inkml:brush xml:id="br0">
      <inkml:brushProperty name="width" value="0.05" units="cm"/>
      <inkml:brushProperty name="height" value="0.05" units="cm"/>
    </inkml:brush>
  </inkml:definitions>
  <inkml:trace contextRef="#ctx0" brushRef="#br0">11 95 15619,'-1'2'294,"-8"17"1184,9-19-1454,0 0 0,0 1 0,0-1 0,0 0 0,0 1 0,0-1 0,0 1 0,0-1 0,0 0 0,0 1 0,0-1 0,0 0 0,0 1 0,1-1 0,-1 0 0,0 0 0,0 1 0,0-1 0,0 0 0,1 1 0,-1-1 0,0 0 0,0 0 0,1 1 0,-1-1 0,0 0 0,0 0 0,1 0 0,-1 1 0,0-1 0,1 0 0,-1 0 0,0 0 1,1 0-1,-1 0 0,0 0 0,1 1 0,-1-1 0,0 0 0,1 0 0,-1 0 0,0 0 0,1 0 0,-1 0 0,0-1 0,1 1 0,-1 0 0,0 0 0,1 0 0,-1 0 0,0 0 0,1 0 0,-1-1 0,0 1 0,1 0 0,63-14 947,107-17-139,-64 23-497,0 5 1,110 11-1,-143-4-202,18-2 13,0-4 0,0-5 0,157-30 0,-221 31-134,28-6 52,62-4-1,-99 15-81,1 0 1,-1 2-1,0 0 0,0 1 0,0 1 1,0 1-1,21 6 0,-35-8-47,27 8-523,-21-9 266,-11-1 319,0 0-1,0 0 0,0 0 1,0 0-1,0 0 1,1 0-1,-1 0 1,0 0-1,0 0 0,0 0 1,0 0-1,0 0 1,0 0-1,0 0 1,0-1-1,0 1 0,0 0 1,1 0-1,-1 0 1,0 0-1,0 0 1,0 0-1,0 0 0,0-1 1,0 1-1,0 0 1,0 0-1,0 0 1,0 0-1,0 0 0,0 0 1,0 0-1,0-1 1,0 1-1,0 0 1,0 0-1,0 0 0,0 0 1,0 0-1,0 0 1,0 0-1,0-1 1,-1 1-1,1 0 0,0 0 1,0 0-1,0 0 1,0 0-1,0 0 1,0 0-1,0 0 0,0 0 1,0-1-1,0 1 1,-1 0-1,1 0 1,-12-13-242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28.721"/>
    </inkml:context>
    <inkml:brush xml:id="br0">
      <inkml:brushProperty name="width" value="0.05" units="cm"/>
      <inkml:brushProperty name="height" value="0.05" units="cm"/>
    </inkml:brush>
  </inkml:definitions>
  <inkml:trace contextRef="#ctx0" brushRef="#br0">1 108 13739,'11'-7'363,"1"1"-1,1-1 1,-1 2-1,1 0 1,0 0-1,0 1 1,20-3 0,-5 0-201,19-3 47,1 1-1,85-3 0,103 12-76,-134 2-89,540-15 76,-611 11-107,340-9 107,-284 13 255,1 4 0,104 20-1,-140-13 570,90 34-1,-138-45-878,1 0 1,0-1 0,0 1 0,0-1-1,-1 0 1,1 0 0,0-1-1,0 0 1,0 0 0,0 0-1,10-2 1,-15 2-72,1 0 0,-1 0 0,0 0 0,0 0 0,1 0 0,-1 0 1,0-1-1,0 1 0,0 0 0,1 0 0,-1 0 0,0-1 0,0 1 0,0 0 0,0 0 0,1-1 0,-1 1 0,0 0 1,0 0-1,0-1 0,0 1 0,0 0 0,0 0 0,0-1 0,0 1 0,0 0 0,0-1 0,0 1 0,0 0 0,0 0 1,0-1-1,0 1 0,0 0 0,0-1 0,0 1 0,0 0 0,0 0 0,0-1 0,-1 1 0,1 0 0,0 0 0,0 0 0,-1-1 1,-9-14-33,5 9-15,-9-15-74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29.905"/>
    </inkml:context>
    <inkml:brush xml:id="br0">
      <inkml:brushProperty name="width" value="0.05" units="cm"/>
      <inkml:brushProperty name="height" value="0.05" units="cm"/>
    </inkml:brush>
  </inkml:definitions>
  <inkml:trace contextRef="#ctx0" brushRef="#br0">1 137 10098,'1'-3'268,"0"0"0,0 0 0,1 0 0,0 0 0,-1 0 0,1 0 0,0 0 0,1 0 0,-1 1 0,0-1 0,1 1 0,3-3 0,0 0 52,0 0 0,1 1 0,-1 0 0,12-5 0,-10 6-177,0 0 0,1 1 0,-1 0 0,1 1 0,-1-1 0,14 1 0,56 5 218,-47-2-244,66 1 7,-1-4 0,153-22 0,174-17-82,-306 38-29,192 21 0,116 46 33,262 24-4,-456-81-21,0-11 1,304-42-1,-478 37 2,153-15-165,-171 21 105,1 2 0,-1 1-1,49 8 1,-25 4-16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32.640"/>
    </inkml:context>
    <inkml:brush xml:id="br0">
      <inkml:brushProperty name="width" value="0.05" units="cm"/>
      <inkml:brushProperty name="height" value="0.05" units="cm"/>
    </inkml:brush>
  </inkml:definitions>
  <inkml:trace contextRef="#ctx0" brushRef="#br0">1 74 13211,'0'0'38,"0"-1"0,0 1 0,0 0 0,0 0 0,0 0 1,0-1-1,0 1 0,1 0 0,-1 0 0,0-1 0,0 1 0,0 0 0,0 0 0,0 0 1,1 0-1,-1-1 0,0 1 0,0 0 0,0 0 0,1 0 0,-1 0 0,0 0 1,0 0-1,1-1 0,-1 1 0,0 0 0,0 0 0,1 0 0,-1 0 0,0 0 0,0 0 1,0 0-1,1 0 0,-1 0 0,0 0 0,0 0 0,1 0 0,-1 0 0,0 0 1,0 1-1,1-1 0,-1 0 0,0 0 0,0 0 0,0 0 0,1 0 0,-1 0 0,0 1 1,0-1-1,0 0 0,1 0 0,-1 0 0,0 1 0,0-1 0,0 0 0,0 0 1,14 18 659,-7-9-393,6 2-234,0-1 0,0 0 0,1-1 0,0 0 0,1-1 0,0-1 0,0 0 0,0-1-1,1-1 1,0 0 0,0-1 0,0-1 0,31 2 0,1-2-43,-1-3 0,0-2 0,77-12 0,245-64 276,-81 14 386,-206 50-138,128-6 0,13 18-113,51-1-1420,-223 0 737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31.118"/>
    </inkml:context>
    <inkml:brush xml:id="br0">
      <inkml:brushProperty name="width" value="0.05" units="cm"/>
      <inkml:brushProperty name="height" value="0.05" units="cm"/>
    </inkml:brush>
  </inkml:definitions>
  <inkml:trace contextRef="#ctx0" brushRef="#br0">0 52 14923,'13'0'1781,"173"6"1261,1005-46-2117,-1137 35-936,57-5-18,218 8 0,-328 2 29,-1 0 0,0 0 0,0 0 0,0 0 1,1 0-1,-1 0 0,0 0 0,0 0 0,0 0 0,1 0 1,-1 0-1,0 0 0,0 0 0,0 0 0,1 0 0,-1 0 1,0 0-1,0 0 0,0 0 0,1 0 0,-1 0 1,0 0-1,0 0 0,0 0 0,1 1 0,-1-1 0,0 0 1,0 0-1,0 0 0,0 0 0,0 0 0,1 1 0,-1-1 1,0 0-1,0 0 0,0 0 0,0 0 0,0 1 0,0-1 1,0 0-1,1 1 0,-11 3-261,-20 3-24,9-7 138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33.761"/>
    </inkml:context>
    <inkml:brush xml:id="br0">
      <inkml:brushProperty name="width" value="0.05" units="cm"/>
      <inkml:brushProperty name="height" value="0.05" units="cm"/>
    </inkml:brush>
  </inkml:definitions>
  <inkml:trace contextRef="#ctx0" brushRef="#br0">5 157 13915,'-1'-3'122,"0"0"1,1 0-1,-1 0 1,1 0-1,-1-1 1,1 1-1,0 0 1,0 0-1,0-1 1,1 1-1,-1 0 1,2-4-1,-1 5-84,0 0 0,0 0 0,0 1 0,0-1 0,1 0 0,-1 1 0,1-1 0,-1 1 0,1-1 0,-1 1 0,1-1 0,0 1-1,0 0 1,0 0 0,0 0 0,0 0 0,0 1 0,0-1 0,3 0 0,8-3 35,0 1 0,0 1 0,0 0-1,0 1 1,0 1 0,0 0 0,26 3 0,93 26 47,-84-17-69,17 3-96,1-3 1,-1-2 0,2-4 0,-1-2 0,1-4-1,128-15 1,-100 1-50,343-39-100,64 64 367,-463-9-127,-34-2-39,54 0 119,-56 0-127,0 0 1,-1-1-1,1 1 0,0-1 0,0 0 0,0 0 0,-1 0 0,1 0 0,0 0 1,-1 0-1,1-1 0,-1 1 0,0-1 0,1 0 0,-1 1 0,3-5 1,-4 5-1,0-1 1,-1 1-1,1-1 1,-1 1-1,0-1 0,1 0 1,-1 1-1,0-1 1,0 1-1,0-1 1,0 0-1,0 1 1,0-1-1,-1 1 1,1-1-1,-1 0 1,1 1-1,-1-1 1,1 1-1,-1-1 1,0 1-1,0 0 1,1-1-1,-1 1 1,-2-2-1,-19-28 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40:18.094"/>
    </inkml:context>
    <inkml:brush xml:id="br0">
      <inkml:brushProperty name="width" value="0.05" units="cm"/>
      <inkml:brushProperty name="height" value="0.05" units="cm"/>
    </inkml:brush>
  </inkml:definitions>
  <inkml:trace contextRef="#ctx0" brushRef="#br0">22690 303 12627,'-47'-16'178,"0"2"0,0 2 0,-1 2 0,-1 2 0,-53-1 0,-250 20-582,0 29-1681,160-17 810,-870 83 673,-894-42 4560,232-94-4757,5-61-1208,1547 78 1836,-929-69 5,-2 29 726,-2008 64-952,2744-2 97,-2585 91 744,2697-87-387,-842 54-24,9 73 112,798-81-50,3 14 1,-370 145-1,426-123-125,4 11-1,6 9 1,-234 162 0,332-190-6,4 6 1,4 4 0,4 6-1,-107 128 1,137-132 49,4 4 0,4 2-1,5 4 1,5 3 0,-57 139 0,77-137 48,4 1 1,6 3-1,4 0 1,-23 228-1,41-183-7,7 1-1,8-1 0,27 184 1,-14-231 3,6-1 0,4-1 0,6-2 0,4-1 0,5-1 0,5-3 0,4-2 0,5-2 0,5-3 0,144 182 0,-101-166-13,6-4-1,4-5 1,4-6-1,5-4 1,4-6-1,174 94 1,20-14 6,7-14-1,409 135 1,264-21-3,24-95-26,189-47-12,3-57 34,-510-43 33,1227 67 312,-1596-71-343,876 59 45,1-36-70,570-46 22,-306-3-18,-1337 2-31,1328 4 20,-1-58 44,494-130 14,-19-145-50,-1068 112-21,-23-64-4,-681 211-26,-2-7 0,-4-8 0,-4-7 0,192-142 0,-289 183 13,-1-3 1,-4-3-1,-1-2 1,-3-3-1,51-73 1,-76 90 17,-2-2 1,-2-1 0,-2-1 0,-2-1 0,-3-2-1,-1 0 1,-3 0 0,16-96 0,-20 59 14,-5-1 0,-3 0 1,-15-161-1,-3 143-5,-4 1 0,-57-185 0,25 151 38,-5 3 1,-7 2-1,-5 3 1,-169-243-1,215 345-42,-617-847 314,-365-319-242,408 608 43,47 131 32,432 373-161,-3 5-1,-4 5 0,-132-57 1,128 78-1,-3 5 1,-201-45 0,4 31-6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4:30.200"/>
    </inkml:context>
    <inkml:brush xml:id="br0">
      <inkml:brushProperty name="width" value="0.05" units="cm"/>
      <inkml:brushProperty name="height" value="0.05" units="cm"/>
      <inkml:brushProperty name="color" value="#004F8B"/>
    </inkml:brush>
  </inkml:definitions>
  <inkml:trace contextRef="#ctx0" brushRef="#br0">13 0 10114,'1'1'85,"-1"-1"0,0 1 0,0 0 0,1 0-1,-1-1 1,0 1 0,0 0 0,0-1 0,0 1 0,0 0 0,0 0-1,0-1 1,0 1 0,0 0 0,0-1 0,0 1 0,-1 0-1,1 0 1,0-1 0,0 1 0,-1 0 0,1-1 0,-1 1 0,1-1-1,0 1 1,-1 0 0,1-1 0,-1 1 0,0 0 0,-7 11 1282,8-11-1351,0 0-1,1 1 1,-1-1 0,1 0 0,-1 0-1,1 0 1,-1 0 0,1 1 0,0-1-1,0 0 1,-1 0 0,1 0 0,0 0-1,0-1 1,0 1 0,0 0 0,0 0-1,0 0 1,0-1 0,1 1 0,-1-1-1,2 2 1,1 0 11,20 12-25,-1 0 0,2-2-1,0-1 1,0-1-1,53 13 1,-40-14 52,0 2 1,-1 1 0,67 32-1,-65-25 1,1-2 0,1-2 0,0-1 0,1-2-1,85 12 1,220 2-36,-312-24-16,40 1-2,592 18 2,0-27-7,-205-22 11,343-7-28,-473 40 16,607-8-46,-780-5 48,462-4-72,-540 17 62,-1 3 0,0 3 0,0 4 0,-2 4 0,125 46-1,-125-27-557,-37-18 224,-18-11 209,-4-6-51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4:36.085"/>
    </inkml:context>
    <inkml:brush xml:id="br0">
      <inkml:brushProperty name="width" value="0.05" units="cm"/>
      <inkml:brushProperty name="height" value="0.05" units="cm"/>
      <inkml:brushProperty name="color" value="#004F8B"/>
    </inkml:brush>
  </inkml:definitions>
  <inkml:trace contextRef="#ctx0" brushRef="#br0">245 80 12811,'1'-3'202,"0"1"0,-1-1 0,0 1 0,1-1 0,-1 1 0,0-1 1,0 1-1,0-1 0,-1 1 0,1-1 0,-1 1 0,1-1 0,-1 1 0,0 0 0,0-1 1,0 1-1,0 0 0,0 0 0,-1 0 0,1 0 0,-1 0 0,1 0 0,-1 0 1,0 0-1,1 0 0,-1 1 0,0-1 0,0 1 0,-1-1 0,1 1 0,0 0 0,0 0 1,0 0-1,-1 0 0,-3-1 0,0 0-130,1 1 0,-1 0 0,0 0 0,0 0 0,0 0 0,0 1-1,0 0 1,0 1 0,0-1 0,1 1 0,-1 0 0,0 0 0,0 1 0,-7 3 0,5-1-49,0 1-1,1 0 1,0 0-1,0 1 1,0 0 0,1 0-1,0 0 1,0 1 0,0 0-1,1 0 1,-6 11 0,8-12-29,-1-1 0,2 1 0,-1 0 0,1 0 0,0 0 0,0 0 0,0 0-1,1 0 1,0 1 0,0-1 0,1 1 0,-1-1 0,2 0 0,-1 1 0,1-1 0,2 10 0,-3-14 5,0-1 0,1 1 0,-1-1 0,1 0 0,0 1 0,-1-1 0,1 0 1,0 0-1,0 1 0,0-1 0,0 0 0,0 0 0,0 0 0,0 0 0,0 0 0,0 0 0,0-1 0,1 1 0,-1 0 0,0 0 0,1-1 0,-1 1 0,0-1 0,1 0 0,-1 1 0,1-1 0,-1 0 0,1 0 0,-1 1 0,1-1 0,-1 0 0,0-1 0,1 1 0,-1 0 0,1 0 0,-1-1 0,1 1 0,-1 0 1,0-1-1,1 0 0,-1 1 0,0-1 0,2-1 0,3-1 48,1-1 0,-1 1 0,0-2 0,0 1 0,-1-1 0,1 1 0,5-8 0,0-2 244,-2 0 0,0-1 1,13-28-1,-11 21 177,-11 21-458,0 1-1,0 0 0,0 0 1,0 0-1,0 0 0,1 0 1,-1-1-1,0 1 1,0 0-1,0 0 0,0 0 1,1 0-1,-1 0 0,0 0 1,0 0-1,0 0 0,0 0 1,1 0-1,-1 0 1,0 0-1,0 0 0,0 0 1,1 0-1,-1 0 0,0 0 1,0 0-1,0 0 0,1 0 1,-1 0-1,0 0 1,0 0-1,0 0 0,1 0 1,-1 0-1,0 0 0,0 0 1,0 1-1,0-1 0,1 0 1,-1 0-1,0 0 0,0 0 1,0 0-1,0 1 1,0-1-1,0 0 0,1 0 1,-1 0-1,0 0 0,0 1 1,0-1-1,0 0 0,0 0 1,0 0-1,0 1 1,0-1-1,0 0 0,0 0 1,0 0-1,0 1 0,0-1 1,0 0-1,7 19-19,-5-14 16,0-2-82,0 1 0,0 0-1,1-1 1,-1 0 0,1 1 0,0-1 0,0 0 0,0 0 0,0-1 0,1 1 0,-1-1 0,1 1 0,0-1-1,-1 0 1,1-1 0,0 1 0,0 0 0,0-1 0,0 0 0,0 0 0,0 0 0,1-1 0,-1 0-1,0 1 1,0-1 0,1-1 0,-1 1 0,0-1 0,0 1 0,0-1 0,0 0 0,7-3 0,29-18-409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7.591"/>
    </inkml:context>
    <inkml:brush xml:id="br0">
      <inkml:brushProperty name="width" value="0.05" units="cm"/>
      <inkml:brushProperty name="height" value="0.05" units="cm"/>
    </inkml:brush>
  </inkml:definitions>
  <inkml:trace contextRef="#ctx0" brushRef="#br0">1 221 14715,'1'-8'319,"1"0"-1,1 0 1,0 0 0,0 1-1,0-1 1,1 1-1,0 0 1,0 0-1,1 0 1,0 1 0,0-1-1,1 1 1,-1 0-1,2 1 1,-1 0 0,7-5-1,5-3 206,1 1 0,0 1 0,1 1 0,36-14 1,-35 17-289,0 1 1,1 0 0,38-4-1,-51 9-208,-1 0 0,1 1 0,0 0-1,0 1 1,0 0 0,-1 0-1,1 0 1,-1 1 0,1 1-1,-1 0 1,0 0 0,11 5-1,-16-6-21,0 0 0,-1-1-1,1 1 1,0 1 0,-1-1-1,0 0 1,1 0 0,-1 1-1,0-1 1,0 1-1,0 0 1,-1 0 0,1 0-1,-1 0 1,1 0 0,-1 0-1,0 0 1,1 3-1,-2-1 23,0 0 0,1-1 0,-2 1 0,1-1-1,0 1 1,-1 0 0,0-1 0,0 1-1,0-1 1,-1 0 0,-2 8 0,-3-1 88,1 1 1,-1-1-1,-1-1 1,0 1 0,0-1-1,-1 0 1,0-1 0,-14 10-1,12-10 1,0-1 0,-1-1 0,0 0 0,0-1 0,-15 5 0,21-9-61,0 1-1,-1-2 1,1 1 0,-1-1 0,1 0 0,-1 0-1,0-1 1,1 1 0,-1-2 0,0 1 0,0-1-1,-9-2 1,14 2-47,0 1-1,0-1 1,0 0 0,0 0-1,0 0 1,1 0 0,-1 0-1,0 0 1,1-1 0,-1 1-1,1 0 1,-1-1 0,1 0-1,0 1 1,0-1 0,-1 0-1,1 1 1,0-1 0,1 0-1,-1 0 1,0 0 0,0 0-1,1 0 1,-1 0 0,1-2-1,-7-29-2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4:36.598"/>
    </inkml:context>
    <inkml:brush xml:id="br0">
      <inkml:brushProperty name="width" value="0.05" units="cm"/>
      <inkml:brushProperty name="height" value="0.05" units="cm"/>
      <inkml:brushProperty name="color" value="#004F8B"/>
    </inkml:brush>
  </inkml:definitions>
  <inkml:trace contextRef="#ctx0" brushRef="#br0">55 27 15147,'-1'-2'107,"-1"0"0,1 0 0,-1 0 0,0 0 0,0 0 0,0 0 0,0 1-1,0-1 1,-1 1 0,1-1 0,0 1 0,-1 0 0,1 0 0,0 0 0,-1 0 0,0 1 0,1-1-1,-4 0 1,5 2-60,1-1 1,-1 0-1,0 1 0,1-1 0,-1 1 0,0-1 0,1 1 0,-1-1 0,1 1 0,-1-1 0,1 1 0,-1 0 1,1-1-1,0 1 0,-1 0 0,1-1 0,0 1 0,-1 0 0,1 0 0,0-1 0,0 1 0,0 0 1,0 0-1,-1-1 0,1 1 0,0 0 0,0 0 0,1-1 0,-1 1 0,0 0 0,0 0 0,0-1 1,0 1-1,1 1 0,5 26 146,5 18-68,-2 1-1,-1 0 1,-3 0-1,-2 49 1,3 9 312,-5-96-380,-1 1 16,1 0 0,0 0 0,1-1 1,3 11-1,-5-18-49,0 0 1,1-1-1,0 1 1,-1-1-1,1 1 1,0-1-1,-1 1 0,1-1 1,0 0-1,0 1 1,0-1-1,1 0 1,-1 0-1,0 0 1,0 0-1,0 0 1,1 0-1,-1 0 1,1 0-1,-1 0 1,1-1-1,-1 1 1,1 0-1,-1-1 1,1 0-1,-1 1 1,1-1-1,0 0 0,-1 0 1,1 0-1,2 0 1,1-1 38,0 0 0,0 0 0,0-1 0,0 0 0,0 0 0,0 0 0,0-1 0,-1 1 0,1-1 0,-1 0 0,1-1 0,5-6 1,8-7 191,21-30 1,-26 32-124,48-63 65,61-101-1,-115 169-600,2-4-878,-9 14 1247,0 0-1,1-1 0,-1 1 1,0 0-1,0-1 0,0 1 0,0 0 1,0-1-1,0 1 0,0-1 0,0 1 1,0 0-1,0-1 0,0 1 0,0 0 1,0-1-1,0 1 0,0-1 0,0 1 1,-1 0-1,1-1 0,0 1 1,0 0-1,0-1 0,0 1 0,-1 0 1,1 0-1,0-1 0,-1 0 0,-5 0-608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4:36.992"/>
    </inkml:context>
    <inkml:brush xml:id="br0">
      <inkml:brushProperty name="width" value="0.05" units="cm"/>
      <inkml:brushProperty name="height" value="0.05" units="cm"/>
      <inkml:brushProperty name="color" value="#004F8B"/>
    </inkml:brush>
  </inkml:definitions>
  <inkml:trace contextRef="#ctx0" brushRef="#br0">1 0 16492,'0'38'1608,"4"-14"-1048,3-3-232,5-5 688,1 0-208,2-7-736,3-2-416,-3-3-904,1-4 1064,-3 2-240,-2-1-192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4:37.492"/>
    </inkml:context>
    <inkml:brush xml:id="br0">
      <inkml:brushProperty name="width" value="0.05" units="cm"/>
      <inkml:brushProperty name="height" value="0.05" units="cm"/>
      <inkml:brushProperty name="color" value="#004F8B"/>
    </inkml:brush>
  </inkml:definitions>
  <inkml:trace contextRef="#ctx0" brushRef="#br0">240 133 15787,'0'0'90,"0"-1"0,0 1 0,0 0-1,0-1 1,0 1 0,0 0-1,0-1 1,-1 1 0,1 0 0,0 0-1,0-1 1,0 1 0,0 0-1,-1-1 1,1 1 0,0 0 0,0 0-1,-1 0 1,1-1 0,0 1-1,0 0 1,-1 0 0,1 0 0,0 0-1,0-1 1,-1 1 0,1 0-1,0 0 1,-1 0 0,1 0 0,-1 0-1,-15 0 1184,-15 7 101,18-2-1170,-1 0 1,1 1-1,0 0 1,0 1-1,0 1 1,1 0-1,0 0 1,-14 15-1,21-19-213,0 1-1,0 0 1,1 0-1,-1 1 1,1-1-1,0 1 1,1 0-1,-1 0 1,1 0-1,1 0 1,-1 1-1,1-1 1,0 1-1,0 0 1,1 0 0,0-1-1,0 1 1,1 0-1,0 11 1,0-17-1,0 1 0,0 0 1,1 0-1,-1-1 1,0 1-1,1 0 1,-1-1-1,1 1 0,0 0 1,0-1-1,0 1 1,-1-1-1,1 1 0,1-1 1,-1 1-1,0-1 1,0 0-1,0 0 1,1 1-1,-1-1 0,3 1 1,-2-1-3,0 0 0,0-1 1,1 1-1,-1-1 0,0 1 1,1-1-1,-1 0 0,0 0 1,0 0-1,1 0 0,-1-1 1,0 1-1,1 0 0,2-2 1,3-1-17,1 0 1,-1 0 0,0-1 0,0-1 0,0 1 0,-1-1 0,9-7 0,3-6 65,-1-1 1,0-1 0,-2 0-1,0-1 1,16-28 0,-18 31 117,-8 16-9,-3 12-39,-3 3-25,0-9-76,0 0 0,0 0 0,0 0 0,1-1 0,-1 1 0,2 4-1,-2-7-4,0 0-1,1 0 0,-1 0 0,1-1 0,-1 1 0,1 0 0,-1 0 0,1-1 1,0 1-1,-1 0 0,1 0 0,0-1 0,-1 1 0,1-1 0,0 1 0,0-1 1,0 1-1,-1-1 0,1 0 0,0 1 0,0-1 0,0 0 0,0 1 0,0-1 1,0 0-1,0 0 0,0 0 0,0 0 0,0 0 0,1 0 0,5-2 1,0 0 0,0-1 0,0 1 0,-1-1 0,1 0 0,-1-1 0,0 0 0,0 0 0,0 0 0,10-10 0,6-3-10,-2 2-16,21-15-22,-37 28 32,-1 0 0,1 0 0,-1 0 0,1 1 0,0-1 0,0 1 0,-1 0 0,9-2 0,-11 3 8,0 1 1,0-1 0,1 0-1,-1 0 1,0 1 0,0-1-1,0 1 1,0-1 0,0 1-1,0-1 1,0 1 0,0 0 0,0-1-1,-1 1 1,1 0 0,0 0-1,0 0 1,-1-1 0,1 1-1,0 0 1,-1 0 0,1 0-1,-1 0 1,1 0 0,-1 0 0,1 0-1,-1 1 1,1 0 0,7 39-45,-6-27 54,-2-13 3,0 0 1,0 0-1,1 0 1,-1 0-1,0 0 1,0 0-1,1 0 1,-1 0-1,0 0 1,1 0-1,-1 0 1,1 0-1,-1 0 1,1 0-1,0 0 1,-1-1-1,1 1 1,0 0-1,-1 0 1,1-1-1,0 1 1,0 0-1,0-1 1,0 1-1,0-1 1,0 1-1,0-1 1,0 0 0,0 1-1,1-1 1,0 0 12,1-1-1,-1 1 1,0-1 0,0 0 0,0 0 0,0 0 0,0 0 0,0 0 0,0 0 0,-1-1 0,1 1 0,0-1 0,-1 1 0,3-3 0,18-22 108,-18 20-137,0 1 1,0 0-1,0 0 0,1 0 1,0 0-1,0 1 0,0-1 1,1 1-1,-1 1 1,8-5-1,-12 8-2,0 0 0,0-1 1,0 1-1,1 0 0,-1 0 0,0 0 1,0 0-1,0 0 0,0 0 0,0 0 0,0 1 1,0-1-1,0 0 0,0 1 0,0-1 1,0 0-1,0 1 0,0-1 0,0 1 0,-1 0 1,1-1-1,0 1 0,0 0 0,0-1 1,-1 1-1,1 0 0,1 1 0,15 29-194,-9-15 128,-7-13 74,1 0 1,-1-1-1,1 0 1,0 1-1,0-1 1,0 0-1,0 0 1,0 0-1,0 0 1,1 0-1,-1 0 1,1-1-1,-1 1 1,1-1 0,0 0-1,-1 0 1,1 0-1,0 0 1,0 0-1,0 0 1,0-1-1,3 1 1,-1-2 6,-1 1 1,1-1-1,0 0 1,-1 0-1,1-1 1,-1 1 0,1-1-1,-1 0 1,0 0-1,0 0 1,0-1-1,0 1 1,6-7 0,6-5 25,-1-1 1,-1-1 0,0-1 0,17-26 0,-30 41-29,0 1 0,0-1 0,0 1 1,0-1-1,0 1 0,1-1 0,-1 1 0,0 0 0,1-1 0,-1 1 0,3-1 0,-3 2-1,-1 0-1,0 0 1,1 0-1,-1 0 1,0 0-1,1 0 0,-1 0 1,0 0-1,0 1 1,1-1-1,-1 0 1,0 0-1,0 0 1,1 1-1,-1-1 1,0 0-1,0 0 0,0 0 1,1 1-1,-1-1 1,0 0-1,0 0 1,0 1-1,0-1 1,0 0-1,1 1 1,-1-1-1,0 0 0,0 1 1,0-1-1,0 0 1,0 0-1,0 1 1,0-1-1,0 0 1,0 1-1,0-1 1,0 1-1,-6 50 33,4-36-14,1-1 2,-1 0 28,0 0 0,1 0-1,1 1 1,0-1 0,4 24-1,-4-37-39,1 0-1,-1 0 0,0 0 0,0 0 0,1 0 1,-1 0-1,0-1 0,1 1 0,-1 0 0,1 0 1,0 0-1,-1 0 0,1 0 0,0-1 0,-1 1 1,1 0-1,0 0 0,0-1 0,0 1 0,-1-1 1,1 1-1,1 0 0,-1-1 2,1 0 0,-1 0 0,0 0 1,0 0-1,0 0 0,0 0 0,0 0 0,0-1 0,0 1 0,0 0 1,0-1-1,0 1 0,0 0 0,-1-1 0,1 1 0,0-1 0,2-1 1,1-2-4,1 0 0,-1 0-1,0-1 1,0 1 0,-1-1 0,4-6 0,2-8-709,-1-1 0,-1 0-1,-1 0 1,-1-1 0,0 0-1,2-34 1,-4 35 633,1-18-900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4:37.943"/>
    </inkml:context>
    <inkml:brush xml:id="br0">
      <inkml:brushProperty name="width" value="0.05" units="cm"/>
      <inkml:brushProperty name="height" value="0.05" units="cm"/>
      <inkml:brushProperty name="color" value="#004F8B"/>
    </inkml:brush>
  </inkml:definitions>
  <inkml:trace contextRef="#ctx0" brushRef="#br0">9 58 17492,'-9'0'1760,"9"-3"-1192,2-3-320,2-2 873,3-1-1306,2-2 322,1-2-201,6 6-257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4:38.375"/>
    </inkml:context>
    <inkml:brush xml:id="br0">
      <inkml:brushProperty name="width" value="0.05" units="cm"/>
      <inkml:brushProperty name="height" value="0.05" units="cm"/>
      <inkml:brushProperty name="color" value="#004F8B"/>
    </inkml:brush>
  </inkml:definitions>
  <inkml:trace contextRef="#ctx0" brushRef="#br0">143 1 16139,'0'1'116,"-1"0"-1,0 1 0,0-1 0,0 0 0,1 0 1,-1 0-1,0 0 0,0 0 0,0 0 1,-1 0-1,1 0 0,0 0 0,0-1 0,0 1 1,-1 0-1,1-1 0,0 1 0,-1-1 0,1 1 1,0-1-1,-2 1 0,-6 2 267,-2 2 236,-2 2-38,-1 0 1,1 0 0,-14 12-1,25-17-553,-1-1 0,1 1 0,0 0 0,0 0 0,0 0 0,0 1 0,0-1 0,0 0 1,1 1-1,-1-1 0,1 1 0,-1 0 0,1-1 0,0 1 0,0 0 0,0 0 0,1-1 0,-1 1 0,1 0 0,-1 0 0,1 0 0,1 6 0,-1-7-40,1 0 0,0 0 0,0 0 0,-1 0 0,2 0 1,-1 0-1,0 0 0,0-1 0,1 1 0,-1 0 0,1-1 0,-1 1 0,1-1 0,-1 1 0,1-1 0,0 0 0,0 0 0,0 0 0,0 0 0,0 0 0,0 0 1,0 0-1,3 0 0,6 2-121,0 0 0,1-1-1,11 1 1,-17-3 70,62 6-579,-32-4 176,-1 2 0,39 9 0,-71-12 448,1 0 1,-1 0 0,1 1-1,-1-1 1,1 1-1,-1-1 1,0 1-1,0 0 1,1 0-1,4 5 1,-7-6 38,-1 0-1,1 0 1,0 1 0,-1-1 0,1 0 0,-1 0-1,1 1 1,-1-1 0,1 0 0,-1 0-1,0 1 1,1-1 0,-1 0 0,0 1 0,0-1-1,0 0 1,0 1 0,-1-1 0,1 0-1,0 1 1,0-1 0,-1 0 0,1 1 0,-1-1-1,1 0 1,-1 0 0,1 0 0,-1 1-1,0-1 1,0 0 0,0 0 0,1 0 0,-2 1-1,-5 5 192,-1 1 0,1-1-1,-1-1 1,-1 1 0,1-2-1,-1 1 1,0-1 0,0 0-1,-10 3 1,-3 1 366,-1-1 0,-42 9 0,63-16-625,-1-1-1,1 1 1,0-1-1,-1 1 0,1-1 1,-1 0-1,1 0 0,0-1 1,-1 1-1,1 0 1,-4-2-1,6 2-1,-1 0 0,1 0-1,-1-1 1,1 1 0,0 0 0,0 0 0,-1-1-1,1 1 1,0 0 0,-1-1 0,1 1 0,0-1-1,0 1 1,0 0 0,-1-1 0,1 1 0,0-1-1,0 1 1,0 0 0,0-1 0,0 1 0,0-1-1,0 1 1,0-1 0,0 1 0,0 0 0,0-1-1,0 1 1,0-1 0,0 1 0,0-1 0,1 1-1,-1 0 1,0-1 0,0 0 0,4-5-215,0 1 0,-1-1 1,2 1-1,-1 0 0,1 0 1,5-6-1,25-21-690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4:38.794"/>
    </inkml:context>
    <inkml:brush xml:id="br0">
      <inkml:brushProperty name="width" value="0.05" units="cm"/>
      <inkml:brushProperty name="height" value="0.05" units="cm"/>
      <inkml:brushProperty name="color" value="#004F8B"/>
    </inkml:brush>
  </inkml:definitions>
  <inkml:trace contextRef="#ctx0" brushRef="#br0">152 246 14323,'-41'46'2351,"-26"34"798,61-72-2783,0 1-1,1 0 1,0 0-1,1 0 1,0 1 0,0-1-1,-3 17 1,6-25-336,1 1 0,-1-1-1,1 1 1,0-1 0,0 1 0,-1-1 0,1 1 0,0 0 0,1-1 0,-1 1 0,0-1 0,0 1 0,1 0 0,-1-1 0,1 1 0,-1-1 0,1 0 0,0 1 0,-1-1 0,1 1 0,0-1 0,0 0 0,1 2 0,0-2-16,0 0-1,0 0 1,0 0-1,0 0 0,-1 0 1,1-1-1,0 1 1,0-1-1,1 1 1,-1-1-1,0 0 0,0 0 1,0 1-1,0-2 1,2 1-1,6-1-25,0-1-1,0 0 0,-1 0 1,1-1-1,-1-1 1,10-4-1,3-3-22,0-2-1,-1 0 0,0-2 1,-2 0-1,1-1 0,-2-1 0,30-36 1,-38 41 21,-1 0 0,0-1 0,-1 0 0,0-1 1,-1 1-1,-1-2 0,0 1 0,-1-1 1,-1 0-1,0 0 0,-1 0 0,0 0 0,0-28 1,-2 39 15,-1 0 1,0-1-1,-1 1 1,1 0-1,-1-1 1,0 1-1,0 0 1,0 0 0,-1 0-1,1 0 1,-1 0-1,0 0 1,0 0-1,-1 0 1,1 1-1,-1-1 1,1 1 0,-1 0-1,0-1 1,0 2-1,-1-1 1,1 0-1,-1 0 1,1 1-1,-1 0 1,0 0 0,0 0-1,0 0 1,0 1-1,0-1 1,0 1-1,0 0 1,-1 0-1,-6 0 1,1 1 38,0 1 1,0-1-1,0 2 0,0-1 1,1 1-1,-1 1 0,0 0 1,1 0-1,-1 1 0,1 0 1,0 1-1,1 0 0,-1 0 1,1 1-1,0 0 0,0 0 1,-8 9-1,15-14-27,-1 1 0,1-1 0,0 0 0,0 0 0,0 1-1,0-1 1,0 0 0,0 1 0,0-1 0,0 1 0,0-1 0,1 1 0,-1-1-1,0 4 1,1-4-11,0-1 0,0 1-1,0-1 1,0 1 0,1 0 0,-1-1-1,0 1 1,0-1 0,1 1 0,-1-1-1,0 0 1,1 1 0,-1-1-1,0 1 1,1-1 0,-1 0 0,1 1-1,-1-1 1,1 0 0,-1 1-1,0-1 1,1 0 0,-1 0 0,1 1-1,0-1 1,-1 0 0,1 0 0,0 0-1,6 1-62,0 0 1,0 0-1,-1-1 0,1 0 0,10-2 0,33-4-520,-34 2 328,0 2 0,1 0-1,0 1 1,-1 1 0,1 0 0,31 5-1,-46-4 254,1-1 1,-1 1-1,1 0 0,-1 0 0,1 0 0,-1 0 1,0 0-1,0 1 0,0-1 0,1 1 0,-1-1 1,-1 1-1,1 0 0,0 0 0,0 0 1,-1 0-1,1 0 0,-1 0 0,1 0 0,-1 0 1,0 1-1,0-1 0,0 1 0,0-1 0,-1 0 1,1 1-1,-1-1 0,1 1 0,-1 0 0,0-1 1,0 1-1,0 3 0,-2 6 163,0 1 0,0-1 0,-1 0 0,-1 0 0,-6 14 0,8-22-164,2-1-41,-1-2 30,1 0 1,0 0-1,-1 1 1,1-1-1,-1 0 1,1 1-1,-1-1 1,1 0-1,-1 0 1,0 0-1,0 0 1,1 0-1,-1 0 0,0 0 1,0 0-1,0 0 1,0 0-1,0 0 1,0-1-1,-1 1 1,1 0-1,0-1 1,0 1-1,0-1 1,-1 1-1,1-1 1,0 0-1,-1 1 1,-1-1-1,-17-1-182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4:44.108"/>
    </inkml:context>
    <inkml:brush xml:id="br0">
      <inkml:brushProperty name="width" value="0.05" units="cm"/>
      <inkml:brushProperty name="height" value="0.05" units="cm"/>
      <inkml:brushProperty name="color" value="#004F8B"/>
    </inkml:brush>
  </inkml:definitions>
  <inkml:trace contextRef="#ctx0" brushRef="#br0">1 37 11106,'0'-1'186,"0"-1"1,0 1-1,0-1 0,1 1 0,-1 0 0,1-1 0,-1 1 0,1 0 1,-1 0-1,1-1 0,0 1 0,0 0 0,1-2 0,2 6 1700,-2 13-426,-2 0-698,2 46 592,-2-59-1307,1 1 1,-1 0-1,1-1 1,0 1-1,0 0 1,0-1-1,1 1 1,0-1-1,-1 0 1,1 0-1,0 1 1,0-1-1,4 3 1,-5-5-40,0 0 0,1 0 0,-1 0-1,1-1 1,-1 1 0,1 0 0,-1-1 0,1 1 0,-1-1 0,1 0 0,0 0-1,-1 1 1,1-1 0,-1 0 0,1 0 0,0 0 0,-1-1 0,1 1-1,-1 0 1,1-1 0,-1 1 0,1-1 0,-1 1 0,1-1 0,-1 0 0,2 0-1,3-2-7,0-1-1,0 1 1,-1-1-1,10-9 0,-1-2-3,-1 0 0,-1-1-1,0-1 1,-1 0 0,8-19-1,-6 13 13,-18 55 110,0-10-91,2-15-44,1 1 0,1 0 0,-1 0 0,1 0 0,0 0 0,1 15 0,0-23 10,0 1-1,0-1 1,0 0-1,0 1 1,0-1-1,0 0 1,0 1-1,0-1 1,0 0-1,0 1 1,0-1-1,0 0 1,0 0-1,0 1 1,0-1-1,0 0 1,1 1-1,-1-1 1,0 0-1,0 1 1,0-1-1,0 0 1,1 0-1,-1 1 1,0-1-1,0 0 1,1 0-1,-1 1 1,0-1-1,0 0 1,1 0-1,-1 0 1,0 0 0,0 1-1,1-1 1,-1 0-1,0 0 1,1 0-1,-1 0 1,0 0-1,1 0 1,-1 0-1,0 0 1,1 0-1,-1 0 1,0 0-1,1 0 1,-1 0-1,0 0 1,1 0-1,-1 0 1,0 0-1,1-1 1,-1 1-1,0 0 1,0 0-1,1 0 1,-1 0-1,0-1 1,0 1-1,1 0 1,-1-1-1,17-21-109,0-18-42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6:45.485"/>
    </inkml:context>
    <inkml:brush xml:id="br0">
      <inkml:brushProperty name="width" value="0.05" units="cm"/>
      <inkml:brushProperty name="height" value="0.05" units="cm"/>
      <inkml:brushProperty name="color" value="#004F8B"/>
    </inkml:brush>
  </inkml:definitions>
  <inkml:trace contextRef="#ctx0" brushRef="#br0">1 0 12339,'16'12'309,"1"-1"1,1-1 0,0 0 0,1-1 0,32 10 0,104 22-174,-88-25-12,84 18-42,1-6 1,206 12 0,-249-34-12,469 24 120,2-27-170,540 2-31,366-22-30,330-5-108,-1737 26 197,299 20 643,-278-12-224,174 42 1,-265-51-456,3 0 13,1 0 1,19 3 0,-29-6-25,0 0 0,1 0 1,-1 0-1,0 0 0,0 0 0,0-1 1,0 1-1,0-1 0,0 0 1,0 0-1,0 0 0,0 0 1,0 0-1,-1-1 0,1 1 1,2-3-1,-2 1-7,0 0 0,-1 0 0,0 0 0,1 0 0,2-6 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13.373"/>
    </inkml:context>
    <inkml:brush xml:id="br0">
      <inkml:brushProperty name="width" value="0.05" units="cm"/>
      <inkml:brushProperty name="height" value="0.05" units="cm"/>
      <inkml:brushProperty name="color" value="#004F8B"/>
    </inkml:brush>
  </inkml:definitions>
  <inkml:trace contextRef="#ctx0" brushRef="#br0">0 5 11082,'314'17'2634,"11"10"-2509,185 9-119,183-53-169,-174 0 91,231 22 142,253-6-900,-412-21-258,233-6-2206,1 23 1919,131 32 4662,258 4 485,-373-31-2762,-39 0-210,-2 22 386,-733-18-1130,105 3-94,-133-7 24,0-2-1,46-8 1,-40-2-67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34.776"/>
    </inkml:context>
    <inkml:brush xml:id="br0">
      <inkml:brushProperty name="width" value="0.05" units="cm"/>
      <inkml:brushProperty name="height" value="0.05" units="cm"/>
      <inkml:brushProperty name="color" value="#004F8B"/>
    </inkml:brush>
  </inkml:definitions>
  <inkml:trace contextRef="#ctx0" brushRef="#br0">41 324 14211,'-40'4'83,"68"-5"-28,94-6 14,387-46-78,244-17-414,571 49 389,-79 4 169,-222-55-117,-224 13 19,1 32-4,276 73 436,-7 57 443,51 3-146,608-28-454,2-63-553,-1093-13-3,664 22-56,-528-5 216,-549-17-343,430-50 0,-454 14 263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8.042"/>
    </inkml:context>
    <inkml:brush xml:id="br0">
      <inkml:brushProperty name="width" value="0.05" units="cm"/>
      <inkml:brushProperty name="height" value="0.05" units="cm"/>
    </inkml:brush>
  </inkml:definitions>
  <inkml:trace contextRef="#ctx0" brushRef="#br0">1 0 18948,'4'5'1536,"-3"6"-1160,-1 4-151,3 6 767,-1 2-368,-2 7-752,1 0-408,0 2 448,2-2 16,-3-4-96,0-5-120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39.773"/>
    </inkml:context>
    <inkml:brush xml:id="br0">
      <inkml:brushProperty name="width" value="0.05" units="cm"/>
      <inkml:brushProperty name="height" value="0.05" units="cm"/>
      <inkml:brushProperty name="color" value="#004F8B"/>
    </inkml:brush>
  </inkml:definitions>
  <inkml:trace contextRef="#ctx0" brushRef="#br0">16 34 14995,'11'-31'2053,"-11"28"-1159,-4 6-323,-3 9 113,3 8-220,0 1-1,1 0 1,1 33-1,0-18-284,8 355 305,0-281-453,31 541 20,-9-189-36,-8-185-4,-10-195-8,27 107-1,-35-180-24,0-2-45,-1-1-1,1 0 0,0 0 0,1 0 0,5 10 0,-8-15 50,0-1-1,0 0 1,0 0 0,0 0 0,0 0 0,0 0-1,0 0 1,0 1 0,0-1 0,0 0-1,0 0 1,0 0 0,0 0 0,0 0-1,0 0 1,0 1 0,1-1 0,-1 0-1,0 0 1,0 0 0,0 0 0,0 0 0,0 0-1,0 0 1,0 0 0,0 0 0,0 0-1,1 0 1,-1 1 0,0-1 0,0 0-1,0 0 1,0 0 0,0 0 0,0 0-1,1 0 1,-1 0 0,0 0 0,0 0 0,0 0-1,0 0 1,0 0 0,0 0 0,1 0-1,-1 0 1,0 0 0,0 0 0,0-1-1,0 1 1,0 0 0,0 0 0,0 0 0,1 0-1,-1 0 1,0 0 0,0 0 0,0 0-1,0 0 1,0 0 0,0 0 0,0-1-1,0 1 1,0 0 0,0 0 0,0 0-1,1 0 1,0-11-235,0 8 86,0-8-209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0.204"/>
    </inkml:context>
    <inkml:brush xml:id="br0">
      <inkml:brushProperty name="width" value="0.05" units="cm"/>
      <inkml:brushProperty name="height" value="0.05" units="cm"/>
      <inkml:brushProperty name="color" value="#004F8B"/>
    </inkml:brush>
  </inkml:definitions>
  <inkml:trace contextRef="#ctx0" brushRef="#br0">13 165 16059,'-2'2'226,"-7"14"706,9-16-912,-1 1 1,1-1-1,0 0 0,0 0 0,0 1 0,0-1 1,0 0-1,0 1 0,0-1 0,0 0 0,0 0 0,0 1 1,0-1-1,0 0 0,0 1 0,0-1 0,0 0 1,0 0-1,0 1 0,0-1 0,0 0 0,0 0 0,0 1 1,1-1-1,-1 0 0,0 0 0,0 1 0,0-1 1,0 0-1,1 0 0,-1 0 0,0 1 0,0-1 1,0 0-1,1 0 0,-1 0 0,0 0 0,0 0 0,1 1 1,-1-1-1,0 0 0,0 0 0,1 0 0,-1 0 1,0 0-1,1 0 0,-1 0 0,0 0 0,0 0 0,1 0 1,-1 0-1,0 0 0,0 0 0,1 0 0,-1 0 1,0 0-1,1-1 0,33-3 1086,53-16 1,-20 3-531,46-3-137,0 5 0,161-2 0,234 28-443,-454-9 49,794-6 337,-1-50-314,-277 14-623,-257 26 168,-215 14-362,115 14 1,-199-12 528,-7-1 53,1 0 0,-1 0 1,1 0-1,14 6 0,-22-7 160,0 0 0,0 0 0,0 0 0,0 0 0,1 0 0,-1 0 0,0 0-1,0 0 1,0 0 0,0 0 0,1 0 0,-1 0 0,0 0 0,0 0 0,0 0 0,0 0 0,0 0-1,1 0 1,-1 0 0,0 0 0,0 1 0,0-1 0,0 0 0,0 0 0,1 0 0,-1 0 0,0 0-1,0 0 1,0 0 0,0 1 0,0-1 0,0 0 0,0 0 0,0 0 0,0 0 0,0 1 0,0-1 0,1 0-1,-1 0 1,0 0 0,0 0 0,0 0 0,0 1 0,0-1 0,0 0 0,0 0 0,0 0 0,-1 0-1,1 1 1,-15 0-446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0.641"/>
    </inkml:context>
    <inkml:brush xml:id="br0">
      <inkml:brushProperty name="width" value="0.05" units="cm"/>
      <inkml:brushProperty name="height" value="0.05" units="cm"/>
      <inkml:brushProperty name="color" value="#004F8B"/>
    </inkml:brush>
  </inkml:definitions>
  <inkml:trace contextRef="#ctx0" brushRef="#br0">1 6 17100,'6'1'533,"1"-1"1,0 1 0,0-1 0,10-1-1,84-6 440,153 10 0,-251-3-975,8 1-19,0 0 0,-1 1 1,1 0-1,14 5 0,-23-6 18,1 0 1,0 0 0,-1 0 0,1 1-1,-1-1 1,0 1 0,1 0 0,-1-1-1,0 1 1,0 0 0,0 0 0,0 0-1,0 1 1,-1-1 0,1 0 0,-1 1-1,1-1 1,-1 1 0,0-1-1,0 1 1,1 5 0,-1 0 25,0 0-1,-1 0 1,0-1-1,-1 1 1,1 0-1,-1 0 1,-1-1-1,0 1 1,0-1 0,0 1-1,-6 11 1,-5 8 182,-28 44 0,8-21 148,-4-2-1,-1-1 0,-2-2 0,-67 58 0,102-98-232,2-4-85,1 1-1,0 1 0,-1-1 0,1 0 0,0 1 0,0-1 0,-3 5 0,9-6 58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1.267"/>
    </inkml:context>
    <inkml:brush xml:id="br0">
      <inkml:brushProperty name="width" value="0.05" units="cm"/>
      <inkml:brushProperty name="height" value="0.05" units="cm"/>
      <inkml:brushProperty name="color" value="#004F8B"/>
    </inkml:brush>
  </inkml:definitions>
  <inkml:trace contextRef="#ctx0" brushRef="#br0">11 641 14315,'0'1'301,"-3"11"1122,3-12-1382,0 0 0,-1 1 0,1-1 0,0 0-1,0 0 1,0 1 0,0-1 0,0 0 0,0 0 0,0 0-1,-1 1 1,1-1 0,0 0 0,0 0 0,0 0 0,0 1 0,-1-1-1,1 0 1,0 0 0,0 0 0,0 0 0,-1 1 0,1-1-1,0 0 1,0 0 0,-1 0 0,1 0 0,0 0 0,0 0 0,-1 0-1,1 0 1,0 0 0,0 0 0,-1 0 0,1 0 0,-1 0-1,1-1 71,0 0 0,0 0 0,0 0-1,0 0 1,1 0 0,-1 0-1,0 0 1,0 0 0,1 0-1,-1 0 1,0 0 0,1 0-1,-1 0 1,1 0 0,-1 0 0,1 1-1,0-2 1,0 0 64,8-11 253,0 1 1,1 0-1,0 0 1,22-20-1,-2 4-3,70-78 217,155-213 0,-197 226-641,-58 93-1,1-1-1,-1 0 0,1 0 0,-1 0 0,1 0 0,0 0 1,-1 1-1,1-1 0,0 0 0,0 1 0,-1-1 0,1 1 1,0-1-1,2 0 0,-3 1 0,0 0 1,1 0-1,-1 0 1,0 0-1,0 0 1,1 0-1,-1 0 1,0 1-1,0-1 1,1 0-1,-1 0 1,0 0-1,0 0 1,1 1-1,-1-1 1,0 0-1,0 0 1,0 1-1,0-1 1,1 0-1,-1 0 1,0 1-1,0-1 1,0 0-1,0 0 0,0 1 1,0-1-1,0 0 1,0 0-1,0 1 1,1-1-1,0 33-19,-2-29 21,-4 94-70,-1 56 123,6-127-191,2-1 1,1 1-1,9 42 0,-10-62 31,0-1 1,1 1-1,-1-1 1,1 1-1,5 7 1,-7-12 80,1 0 1,-1 0 0,1 0-1,-1 0 1,1-1-1,0 1 1,0 0 0,0-1-1,0 1 1,0-1-1,0 0 1,0 1-1,0-1 1,1 0 0,-1 0-1,0-1 1,5 2-1,11-5-265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2.078"/>
    </inkml:context>
    <inkml:brush xml:id="br0">
      <inkml:brushProperty name="width" value="0.05" units="cm"/>
      <inkml:brushProperty name="height" value="0.05" units="cm"/>
      <inkml:brushProperty name="color" value="#004F8B"/>
    </inkml:brush>
  </inkml:definitions>
  <inkml:trace contextRef="#ctx0" brushRef="#br0">1 1 15147,'15'283'3340,"0"-4"-2818,-28-53 743,27-261 36,49-277-200,-22 94-959,-38 204-136,0-1-1,1 0 1,1 1-1,0-1 1,8-13 0,-10 24-9,-1 0 1,1 0 0,0 0 0,0 0 0,0 0 0,0 1 0,1-1-1,0 1 1,-1 0 0,1 0 0,0 1 0,1-1 0,-1 1 0,0 0 0,1 0-1,-1 0 1,1 0 0,0 1 0,8-2 0,-6 2-11,0 1 0,0-1 1,0 1-1,10 2 0,-16-2 12,0 0-1,0 0 1,0 0 0,-1 0 0,1 0-1,0 0 1,0 0 0,0 0-1,0 0 1,0 1 0,-1-1-1,1 0 1,0 1 0,0-1-1,-1 1 1,1-1 0,0 1-1,0-1 1,-1 1 0,1-1 0,-1 1-1,1 0 1,-1-1 0,1 1-1,-1 0 1,1 0 0,-1-1-1,1 1 1,-1 0 0,0 0-1,1 0 1,-1-1 0,0 1 0,0 0-1,0 0 1,0 0 0,1 0-1,-1 0 1,0-1 0,-1 1-1,1 0 1,0 0 0,0 0-1,0 0 1,0-1 0,-1 1-1,1 0 1,0 0 0,-1 1 0,-3 5 1,0-1 0,-1 1 0,1-1 1,-1 0-1,0 0 0,-10 8 0,-42 32 36,40-32-16,-160 114-736,173-125 488,9-6 94,10-8-112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2.786"/>
    </inkml:context>
    <inkml:brush xml:id="br0">
      <inkml:brushProperty name="width" value="0.05" units="cm"/>
      <inkml:brushProperty name="height" value="0.05" units="cm"/>
      <inkml:brushProperty name="color" value="#004F8B"/>
    </inkml:brush>
  </inkml:definitions>
  <inkml:trace contextRef="#ctx0" brushRef="#br0">421 0 15795,'-3'6'1857,"-13"8"-1241,-17 12-248,-9 7 1488,-2 16-1239,-3 5-161,1 5-144,1 1-40,8-3-144,4-2-16,9-9-88,2-8-152,8-12-336,2-9-264,10-17-241,2-10 721,2-17-200,1-11-176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3.219"/>
    </inkml:context>
    <inkml:brush xml:id="br0">
      <inkml:brushProperty name="width" value="0.05" units="cm"/>
      <inkml:brushProperty name="height" value="0.05" units="cm"/>
      <inkml:brushProperty name="color" value="#004F8B"/>
    </inkml:brush>
  </inkml:definitions>
  <inkml:trace contextRef="#ctx0" brushRef="#br0">14 6 17308,'-6'-5'1632,"2"17"-1032,1 13-216,7 9 785,8 2-185,9 0-488,13-2-56,18-4-232,8-5-232,12-8-544,1-4-368,-1-5 760,-2 0-184,-13-4-105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3.686"/>
    </inkml:context>
    <inkml:brush xml:id="br0">
      <inkml:brushProperty name="width" value="0.05" units="cm"/>
      <inkml:brushProperty name="height" value="0.05" units="cm"/>
      <inkml:brushProperty name="color" value="#004F8B"/>
    </inkml:brush>
  </inkml:definitions>
  <inkml:trace contextRef="#ctx0" brushRef="#br0">38 1594 14531,'-37'13'2127,"37"-11"-856,5-1-880,8 1-91,-4-3-158,-1-1-1,1 0 1,0 0 0,-1-1-1,0 0 1,0 0 0,0-1 0,9-5-1,59-43 444,-70 48-537,452-354 1621,264-232-984,-507 422-914,243-181-2236,-373 291 328,-80 54 1267,-13 7 637,3-1 13,-30 9-433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4.358"/>
    </inkml:context>
    <inkml:brush xml:id="br0">
      <inkml:brushProperty name="width" value="0.05" units="cm"/>
      <inkml:brushProperty name="height" value="0.05" units="cm"/>
      <inkml:brushProperty name="color" value="#004F8B"/>
    </inkml:brush>
  </inkml:definitions>
  <inkml:trace contextRef="#ctx0" brushRef="#br0">10 17 15067,'-8'-15'2815,"6"14"-1690,7 8-421,56 62 180,-9-10-779,447 576 190,-223-329-268,22-20 23,-250-241-43,428 372 109,-449-394-112,-21-18-9,25 22-61,0-2 1,2 0-1,63 34 0,-93-57 2,-1-1-1,1 0 1,0 0-1,0 0 0,0 0 1,0-1-1,4 1 1,-6-1 58,-1 0 1,1 0-1,-1 0 1,1 0-1,-1 0 1,1 0-1,-1-1 1,0 1-1,1 0 1,-1 0-1,1 0 1,-1-1-1,1 1 1,-1 0-1,0-1 1,1 1-1,-1 0 1,0-1-1,1 1 1,-1 0-1,0-1 1,1 1-1,-1-1 1,0 1-1,0 0 1,0-1 0,1 1-1,-1-1 1,0 1-1,0-1 1,0 1-1,0-1 1,0 1-1,0-1 1,0 1-1,0-1 1,0 1-1,0-1 1,0 1-1,0-1 1,0 1-1,0-1 1,-1 1-1,1 0 1,0-1-1,0 1 1,0-1-1,-1 0 1,-9-26-193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5.387"/>
    </inkml:context>
    <inkml:brush xml:id="br0">
      <inkml:brushProperty name="width" value="0.05" units="cm"/>
      <inkml:brushProperty name="height" value="0.05" units="cm"/>
      <inkml:brushProperty name="color" value="#004F8B"/>
    </inkml:brush>
  </inkml:definitions>
  <inkml:trace contextRef="#ctx0" brushRef="#br0">72 6 18460,'11'-4'2144,"1"2"-1439,-7 8-353,-13 5 1584,-5 17-1264,-3 3-176,0 11-352,-1 2-200,4 5-488,3 0-200,4-8-384,5-6-160,1-15 823,3-6-327,-2-15-72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8.483"/>
    </inkml:context>
    <inkml:brush xml:id="br0">
      <inkml:brushProperty name="width" value="0.05" units="cm"/>
      <inkml:brushProperty name="height" value="0.05" units="cm"/>
    </inkml:brush>
  </inkml:definitions>
  <inkml:trace contextRef="#ctx0" brushRef="#br0">0 70 17300,'15'-10'534,"1"1"1,0 1 0,0 0 0,1 1 0,0 1-1,0 1 1,0 0 0,1 1 0,-1 1 0,1 1-1,0 0 1,26 1 0,-41 2-501,1-1 1,0 0-1,-1 1 1,1-1 0,0 1-1,-1 0 1,1 0-1,-1 1 1,0-1-1,1 1 1,-1 0-1,0-1 1,6 6-1,-8-6-23,1 1 0,-1-1-1,0 1 1,0-1-1,0 1 1,0 0 0,0 0-1,0-1 1,-1 1-1,1 0 1,0 0 0,-1 0-1,0 0 1,1 0-1,-1 0 1,0 0 0,0 0-1,0 0 1,0-1-1,0 1 1,-1 0-1,1 0 1,0 0 0,-1 0-1,0 0 1,1 0-1,-2 2 1,-3 5 63,0 1 0,0-2 0,-1 1 0,-1 0 0,1-1-1,-1-1 1,0 1 0,-1-1 0,0 0 0,0 0 0,-11 6 0,27-17-84,1 0 0,-1 0 0,1 1 0,0 0 1,0 1-1,9-1 0,-11 1-99,0 1 1,0 0-1,0 1 0,0 0 1,0 0-1,-1 0 0,1 1 1,0 0-1,0 0 0,8 3 1,-13-3 74,0 0 0,-1-1 1,1 1-1,0 0 0,-1 1 1,1-1-1,-1 0 1,1 0-1,-1 1 0,1-1 1,-1 1-1,0-1 0,0 1 1,0-1-1,0 1 0,0 0 1,0-1-1,0 1 1,-1 0-1,1 0 0,0 2 1,-1 0 28,1 0 1,-1 0 0,0 0-1,0 0 1,-1 0-1,1 0 1,-1 0 0,0 0-1,-2 6 1,-3 5 206,-1 0 0,0-1 0,-1 0 0,-10 15 0,5-12 258,0 1 1,-17 16-1,25-29-315,0 0 0,0 0 0,-1-1 0,1 0 0,-1 0 0,0 0 1,0-1-1,0 0 0,0 0 0,-13 4 0,17-7-182,1 1 1,-1-1 0,0 0-1,0 1 1,1-1-1,-1 0 1,0 0-1,1 0 1,-1 0-1,0-1 1,0 1-1,1 0 1,-1-1-1,0 1 1,1-1-1,-1 0 1,1 1-1,-1-1 1,1 0 0,-1 0-1,1 0 1,0 0-1,-1 0 1,1 0-1,0-1 1,0 1-1,0 0 1,0-1-1,0 1 1,0-1-1,0 1 1,0-1-1,0 1 1,1-1 0,-1 1-1,1-1 1,-1 0-1,1 1 1,0-1-1,-1-3 1,0-2-178,1 0-1,0 0 1,0 0 0,0 1 0,1-1 0,0 0 0,0 0-1,1 0 1,2-6 0,11-22-618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5.836"/>
    </inkml:context>
    <inkml:brush xml:id="br0">
      <inkml:brushProperty name="width" value="0.05" units="cm"/>
      <inkml:brushProperty name="height" value="0.05" units="cm"/>
      <inkml:brushProperty name="color" value="#004F8B"/>
    </inkml:brush>
  </inkml:definitions>
  <inkml:trace contextRef="#ctx0" brushRef="#br0">1 136 14707,'-1'10'187,"2"0"0,-1 1 0,2-1-1,-1 0 1,1 1 0,1-1 0,0 0 0,0-1 0,1 1-1,0 0 1,1-1 0,0 0 0,0 0 0,1 0-1,0-1 1,1 0 0,0 0 0,0-1 0,0 0 0,1 0-1,0 0 1,1-1 0,17 10 0,-16-11-66,0 0 0,0-1 0,0 0 0,1-1 0,0 0 0,-1 0 0,23 2 0,-29-5-62,-1 0 0,1 0 0,-1 0-1,1 0 1,-1-1 0,1 1 0,-1-1 0,1 0-1,-1 0 1,0 0 0,1-1 0,-1 1 0,0-1 0,0 0-1,0 1 1,0-1 0,0-1 0,-1 1 0,1 0-1,0-1 1,-1 1 0,0-1 0,0 0 0,0 0-1,0 0 1,0 0 0,0 0 0,2-6 0,0-6 139,0 0 1,0 0 0,-2 0 0,0-1 0,0 1-1,-2-1 1,-1-18 0,0 11-72,-2 0 1,-1 0-1,0 0 0,-9-25 1,11 43-248,1 1 0,-1-1 0,1 1 1,-1 0-1,-1 0 0,1 0 0,0 0 1,-1 0-1,0 0 0,-5-5 0,8 8-136,8 0-81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6.633"/>
    </inkml:context>
    <inkml:brush xml:id="br0">
      <inkml:brushProperty name="width" value="0.05" units="cm"/>
      <inkml:brushProperty name="height" value="0.05" units="cm"/>
      <inkml:brushProperty name="color" value="#004F8B"/>
    </inkml:brush>
  </inkml:definitions>
  <inkml:trace contextRef="#ctx0" brushRef="#br0">188 6 16948,'9'-3'1520,"-9"1"-1216,-13 10-136,-4 12 1224,-3 12-1344,-3 4 0,-2 8 8,0 5 32,2-2-16,3-1-48,7-6-240,0-7-104,8-16-336,5-10-144,10-21-696,6-13 1128,9-13-313,3-6-207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47.036"/>
    </inkml:context>
    <inkml:brush xml:id="br0">
      <inkml:brushProperty name="width" value="0.05" units="cm"/>
      <inkml:brushProperty name="height" value="0.05" units="cm"/>
      <inkml:brushProperty name="color" value="#004F8B"/>
    </inkml:brush>
  </inkml:definitions>
  <inkml:trace contextRef="#ctx0" brushRef="#br0">126 0 14323,'-8'9'1304,"-8"12"-816,-1 5-183,0 9 575,-1 0-208,7 5-216,4-1-88,7-3-264,5-2-160,10-5-376,-2-2-128,1-8 408,0-2-96,-5-10-128</inkml:trace>
  <inkml:trace contextRef="#ctx0" brushRef="#br0" timeOffset="1">10 184 15795,'-8'-20'1721,"6"8"-961,5 4-248,11 8 768,4 1-111,7 3-289,4 2-208,5-3-896,5 0-296,-4-3 512,-4-3-160,-5-6-136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52.105"/>
    </inkml:context>
    <inkml:brush xml:id="br0">
      <inkml:brushProperty name="width" value="0.05" units="cm"/>
      <inkml:brushProperty name="height" value="0.05" units="cm"/>
    </inkml:brush>
  </inkml:definitions>
  <inkml:trace contextRef="#ctx0" brushRef="#br0">54 32 21061,'4'3'1288,"-6"-3"-1224,-6 0-176,-4 0-208,-1 0 1624,3-3-1264,2-3 56,4-20-8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54.419"/>
    </inkml:context>
    <inkml:brush xml:id="br0">
      <inkml:brushProperty name="width" value="0.05" units="cm"/>
      <inkml:brushProperty name="height" value="0.05" units="cm"/>
    </inkml:brush>
  </inkml:definitions>
  <inkml:trace contextRef="#ctx0" brushRef="#br0">110 51 13715,'-11'26'510,"0"2"0,2-1 0,-7 40 1,10-45-245,-12 60 507,3 1-1,4 1 1,0 102-1,10-177-682,1-6-36,0 0 0,0 0 0,0 0 0,0 0 0,0 0 0,0 0 0,1 0-1,-1 0 1,1 0 0,0 0 0,0-1 0,0 1 0,0 0 0,1 0-1,2 4 1,-3-7-30,-1 1 0,1-1-1,-1 0 1,1 1-1,-1-1 1,1 1 0,-1-1-1,1 0 1,0 1 0,-1-1-1,1 0 1,0 0-1,-1 1 1,1-1 0,0 0-1,-1 0 1,1 0 0,0 0-1,-1 0 1,1 0 0,0 0-1,-1 0 1,1 0-1,0 0 1,-1-1 0,1 1-1,0 0 1,-1 0 0,1-1-1,0 1 1,-1 0-1,1-1 1,-1 1 0,1 0-1,-1-1 1,1 1 0,-1-1-1,1 1 1,-1-1-1,1 1 1,-1-1 0,1 0-1,-1 0 1,3-3 81,0 0 1,0-1-1,-1 1 1,0-1-1,3-6 1,2-11 146,-1 0 0,-1-1 0,-1 1 0,-1-1 0,0-25 1,-3-5 110,-7-59 0,5 89-323,0 1 0,-2 0 1,0 0-1,-2 0 0,0 0 1,-2 1-1,-12-26 1,11 36-49,9 11 8,-1 0 0,1 0-1,0-1 1,0 1-1,0 0 1,0 0 0,0 0-1,0 0 1,-1 0-1,1 0 1,0 0 0,0 0-1,0 0 1,0 0 0,0 0-1,-1 0 1,1 0-1,0 0 1,0 1 0,0-1-1,0 0 1,0 0-1,0 0 1,-1 0 0,1 0-1,0 0 1,0 0-1,0 0 1,0 0 0,0 0-1,0 0 1,0 1 0,0-1-1,-1 0 1,1 0-1,0 0 1,0 0 0,0 0-1,0 0 1,0 1-1,0-1 1,0 0 0,0 0-1,0 0 1,0 2-4,0 0 0,-1 0 0,1 0 0,0-1 0,1 1 0,-1 0 0,0 0 0,0 0 0,1-1 0,-1 1 0,2 2 1,-1-1-4,1 0 0,-1-1 0,1 1 0,0-1 0,-1 1 0,1-1 0,0 0 0,1 0 0,-1 0 0,0 0 0,0 0 0,1 0 1,-1 0-1,1-1 0,0 0 0,0 1 0,-1-1 0,1 0 0,0 0 0,0 0 0,0-1 0,0 1 0,0-1 0,0 0 1,0 1-1,0-1 0,0-1 0,0 1 0,6-1 0,2-1-2,1-1 0,-1 0 0,0 0 1,1-1-1,-2-1 0,15-7 0,-4 0-13,-2-1 1,0-1-1,29-26 1,43-54 40,-89 91-19,-10 33-14,-11 19 29,-21 93 0,34-114-1,2 0 1,1 1 0,1-1 0,1 1 0,4 30-1,-2-51-63,0-1-1,1 0 1,-1 0-1,1 0 1,1 0-1,0 0 1,0 0-1,6 10 1,-8-16-60,0 1 1,0 0-1,0-1 1,0 1-1,1-1 1,-1 1-1,1-1 1,-1 0-1,1 1 1,0-1-1,-1 0 1,1 0-1,0 0 1,0 0-1,0-1 1,0 1-1,0 0 1,-1-1-1,1 1 1,0-1-1,1 0 1,-1 0-1,0 0 1,0 0-1,0 0 1,0 0-1,0 0 1,0 0-1,0-1 1,0 1-1,0-1 1,-1 0-1,1 0 1,0 1-1,3-3 1,7-5-614,-2 3-227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54.905"/>
    </inkml:context>
    <inkml:brush xml:id="br0">
      <inkml:brushProperty name="width" value="0.05" units="cm"/>
      <inkml:brushProperty name="height" value="0.05" units="cm"/>
    </inkml:brush>
  </inkml:definitions>
  <inkml:trace contextRef="#ctx0" brushRef="#br0">127 2 14003,'-11'9'426,"0"-1"-1,1 2 1,0 0-1,0 0 1,1 0 0,0 1-1,1 1 1,0 0 0,1 0-1,1 0 1,0 1-1,0 0 1,-6 24 0,11-34-340,0 0 1,1 0-1,-1 1 1,1-1 0,0 0-1,0 7 1,0-9-68,0 0 0,1-1 1,-1 1-1,0 0 0,0-1 1,0 1-1,1-1 0,-1 1 0,0 0 1,1-1-1,-1 1 0,1-1 1,-1 1-1,0-1 0,1 1 0,-1-1 1,1 1-1,-1-1 0,1 0 1,0 1-1,-1-1 0,1 0 0,-1 1 1,1-1-1,0 0 0,-1 0 1,1 1-1,0-1 0,-1 0 0,1 0 1,0 0-1,-1 0 0,1 0 1,0 0-1,-1 0 0,1 0 0,-1 0 1,1-1-1,1 1 0,5-3 70,1 1 0,-1-2-1,0 1 1,0-1 0,-1 0-1,1 0 1,-1-1 0,0 0-1,0 0 1,0 0 0,9-12 0,-7 9-18,-1 0 1,2 0 0,-1 1-1,18-11 1,-25 17-67,0 1-1,0 0 1,0-1-1,1 1 1,-1 0-1,0 0 1,0 0-1,0 0 1,1 0-1,-1 0 1,0 0-1,0 0 1,0 0-1,0 0 1,1 1-1,-1-1 1,0 1-1,0-1 1,0 1-1,0-1 1,0 1-1,0-1 1,0 1-1,0 0 1,0 0-1,0-1 1,1 3-1,24 31 48,-14-18-43,-11-15-7,0 1 0,0-1 0,0 0 0,1 1 0,-1-1 0,0 0 0,1 0 0,-1 0 0,1 0 0,-1 0 0,1 0 0,0 0 0,-1-1 0,1 1 0,0 0 0,0-1 0,-1 1 0,1-1 0,0 0 0,0 0-1,0 0 1,-1 0 0,1 0 0,3 0 0,-3-1 10,0 0-1,0 0 1,0 0-1,0-1 0,0 1 1,0 0-1,-1-1 1,1 0-1,0 1 0,-1-1 1,1 0-1,-1 0 1,0 0-1,1 0 0,-1 0 1,0 0-1,0 0 1,-1 0-1,2-2 0,21-89-153,-22 91-30,1-1 1,0 1-1,0-1 1,0 1-1,0 0 0,0 0 1,0 0-1,1 0 1,-1 0-1,0 0 1,4-1-1,10-10-198,5-7-233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55.561"/>
    </inkml:context>
    <inkml:brush xml:id="br0">
      <inkml:brushProperty name="width" value="0.05" units="cm"/>
      <inkml:brushProperty name="height" value="0.05" units="cm"/>
    </inkml:brush>
  </inkml:definitions>
  <inkml:trace contextRef="#ctx0" brushRef="#br0">54 83 14883,'-10'22'434,"1"-1"0,1 2 0,1-1-1,1 1 1,-6 45 0,11-60-341,1 1 1,0-1-1,0 1 0,1-1 1,0 0-1,1 1 0,-1-1 1,6 14-1,-4-17-56,-1 0 0,0-1 0,1 1 1,0-1-1,0 0 0,0 1 0,1-2 0,0 1 0,-1 0 0,1-1 0,0 1 1,1-1-1,-1 0 0,1-1 0,5 4 0,-7-5-89,1 0-1,-1 1 1,1-1-1,-1 0 1,1-1-1,-1 1 1,1-1-1,-1 0 1,1 1-1,-1-2 1,1 1-1,4-1 1,-6 1 6,0-1 1,-1 1-1,1 0 1,0-1-1,-1 0 1,1 1-1,-1-1 1,1 0-1,-1 0 1,1 0-1,-1 0 1,0 0-1,1 0 1,-1-1-1,0 1 1,0 0-1,0-1 1,0 1-1,0-1 1,0 1-1,0-1 1,-1 1-1,1-1 1,0 1-1,-1-1 1,1 0-1,-1-1 1,-1-5-156,-6 13 299,-6 11 290,9-8-192,1 1 0,-1-1 0,1 1 0,1 0 0,0 0 0,-2 18 0,4-27-187,-1 1 0,1-1 0,0 0 0,0 1-1,0-1 1,0 1 0,0-1 0,0 1-1,0-1 1,-1 1 0,1-1 0,1 1 0,-1-1-1,0 1 1,0-1 0,0 1 0,0-1 0,0 1-1,0-1 1,0 0 0,1 1 0,-1-1 0,0 1-1,0-1 1,1 1 0,-1-1 0,0 0 0,1 1-1,-1-1 1,0 0 0,1 1 0,-1-1 0,1 0-1,-1 0 1,0 1 0,1-1 0,-1 0 0,1 0-1,-1 0 1,1 1 0,-1-1 0,1 0 0,-1 0-1,1 0 1,-1 0 0,0 0 0,1 0 0,-1 0-1,1 0 1,-1 0 0,1 0 0,-1 0 0,1 0-1,-1-1 1,1 1 0,-1 0 0,1 0 0,-1 0-1,0-1 1,1 1 0,-1 0 0,1-1 0,4-1 10,-1-1 0,0 0 1,0 0-1,0 0 1,3-4-1,26-29-31,-2-2 0,47-73 0,35-93-627,-106 190 578,12-22-67,-18 34 121,0 0 1,-1 0 0,1 0 0,0-1 0,-1 1 0,1 0 0,-1 0 0,1-1-1,-1 1 1,0 0 0,0-1 0,0-1 0,-1 4 10,1-1 1,0 1-1,0 0 1,-1 0-1,1 0 1,0 0-1,0 0 1,0 0 0,-1 0-1,1 0 1,0 0-1,-1 0 1,1 0-1,0 0 1,0 0-1,-1 0 1,1 0-1,0 0 1,0 0-1,-1 0 1,1 0-1,0 0 1,0 0-1,0 0 1,-1 1-1,1-1 1,0 0-1,0 0 1,0 0-1,-1 0 1,1 1-1,0-1 1,0 0-1,0 0 1,0 0-1,-1 1 1,1-1-1,0 0 1,0 0-1,0 0 1,0 1-1,-10 11 228,0 6 59,1 1 0,1 0 0,0 0 0,2 0 0,0 1 0,1 0 0,1 0 0,1 0 0,1 0 0,1 1 0,2 29 0,0-38-272,2 0 1,0 0 0,0 0-1,1-1 1,1 1 0,0-1-1,0 0 1,1 0 0,1-1-1,-1 0 1,2 0 0,-1 0-1,2-1 1,-1 0 0,1-1-1,0 1 1,1-2 0,19 13-1,-29-20-22,0 0 0,0 0 0,0 0 1,0 0-1,0 0 0,0 0 0,0 0 0,0 0 0,0 0 0,0 0 0,0 0 0,0 0 0,0 0 0,0 0 1,1 0-1,-1 0 0,0 0 0,0 0 0,0 0 0,0 0 0,0 0 0,0 1 0,0-1 0,0 0 0,0 0 1,0 0-1,0 0 0,0 0 0,1-1 0,-1 1 0,0 0 0,0 0 0,0 0 0,0 0 0,0 0 0,0 0 0,0 0 1,0 0-1,0 0 0,0 0 0,0 0 0,0 0 0,0 0 0,1 0 0,-1 0 0,0 0 0,0 0 0,0 0 1,0 0-1,0 0 0,0 0 0,0-1 0,0 1 0,0 0 0,0 0 0,0 0 0,0 0 0,0 0 0,0 0 1,0 0-1,0 0 0,0 0 0,0 0 0,0 0 0,0 0 0,0-1 0,0 1 0,0 0 0,0 0 1,-2-6-72,-10-11-8,0 1 0,-15-15 0,-5-7 38,5 4 35,11 15 121,0 0 1,2-2 0,0 0-1,-12-26 1,25 46-90,0 0-1,0-1 1,1 1 0,-1 0 0,1-1-1,0 1 1,-1 0 0,1-1-1,0 1 1,0-1 0,-1 1 0,1 0-1,0-1 1,1 1 0,-1-1 0,0 1-1,0 0 1,0-1 0,2-1 0,-1 2 0,0-1 1,0 1-1,0 0 1,1 0-1,-1 0 1,0 1-1,1-1 1,-1 0-1,1 0 0,-1 1 1,1-1-1,-1 1 1,1-1-1,-1 1 1,1 0-1,0 0 1,2-1-1,273-25-1340,-197 15 1021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7:59.726"/>
    </inkml:context>
    <inkml:brush xml:id="br0">
      <inkml:brushProperty name="width" value="0.05" units="cm"/>
      <inkml:brushProperty name="height" value="0.05" units="cm"/>
    </inkml:brush>
  </inkml:definitions>
  <inkml:trace contextRef="#ctx0" brushRef="#br0">6583 229 12379,'-133'-74'2384,"27"13"-1402,84 51-1058,0 2 1,0 0 0,-1 2 0,0 0 0,0 1-1,0 2 1,-1 0 0,-41 2 0,-17 4-564,-92 17 1,174-20 638,-330 51-862,-239 28 1489,247-60 353,-361-25 1,-280-85-693,789 59-257,-225-33 103,290 53-73,-187 2-1,194 16-45,0 5 0,1 4 0,-131 37-1,118-18-18,2 5 0,-173 86 0,218-90-12,1 4-1,1 2 0,-68 58 1,88-60-13,1 2 0,3 2-1,1 2 1,-55 81 0,54-59-79,3 2 0,3 2 0,3 0 0,3 3 0,-30 123 0,19-19-264,-21 236 0,50-314 328,6 1 0,13 191 0,-1-235 33,2 1 0,3-2-1,2 0 1,2 0 0,3-1-1,39 78 1,-18-62 10,2-2 0,95 116-1,128 106-3,102 48-36,-253-249-6,179 109 0,-138-111 13,3-6 1,3-8-1,4-6 1,194 51-1,-216-84 26,1-7 0,1-6 0,243 6 0,442-70-16,-505-1 8,353-95 0,304-148-23,-714 193 31,363-182 0,-477 192 12,-5-6 0,-3-7-1,153-131 1,-235 171 22,-3-3-1,-3-2 1,-2-3 0,-3-2 0,-3-3-1,-3-2 1,-4-1 0,-2-2 0,39-103-1,-50 96 133,-4-1-1,-4-2 0,-3 0 0,-3-1 0,-5-1 1,-3 0-1,-6-148 0,-6 181 30,-2 0 1,-2 1-1,-28-98 0,24 115-70,-2-1 0,-1 2 0,-2 0 0,-1 1 0,-1 0 0,-32-38 0,7 21 5,-2 1-1,-2 2 1,-2 2-1,-2 3 1,-2 2-1,-1 2 1,-83-41 0,11 17-101,-3 5 1,-200-58 0,167 69-528,-226-32 1,-182 25-273,290 44 414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06.891"/>
    </inkml:context>
    <inkml:brush xml:id="br0">
      <inkml:brushProperty name="width" value="0.05" units="cm"/>
      <inkml:brushProperty name="height" value="0.05" units="cm"/>
    </inkml:brush>
  </inkml:definitions>
  <inkml:trace contextRef="#ctx0" brushRef="#br0">730 101 12395,'-3'-6'203,"0"0"0,0 0 1,-1 0-1,0 0 0,0 0 1,-1 1-1,0-1 0,0 1 1,0 1-1,0-1 0,-1 1 1,0 0-1,1 0 0,-2 0 1,-7-3-1,3 3-78,1 1 0,-1 0 0,0 1 1,1 0-1,-1 1 0,0 0 0,0 0 0,0 2 0,-13 0 1,2 2-28,0 2 0,1 0 0,0 1 0,0 1 0,0 0 1,1 2-1,0 1 0,0 0 0,1 1 0,1 1 0,0 1 1,-18 17-1,9-5-34,0 1 1,2 1-1,1 1 0,1 2 1,2 0-1,-26 48 1,39-62-69,0 0 0,1 1 0,1 0 0,1 0 0,0 0 0,1 1 0,1 0 0,0 0 0,1 20 0,2-22-19,1 0 0,1-1 0,0 1-1,1-1 1,1 0 0,0 1 0,1-2 0,1 1-1,0-1 1,15 24 0,-5-12-88,2-2 0,1 0 0,1-1 1,1-1-1,1-1 0,0-1 0,2 0 0,0-2 0,37 20 0,-32-22-19,0-1-1,1-2 1,0 0-1,1-3 1,1 0-1,-1-2 1,1-2-1,51 5 1,-68-11 106,0 0 1,0 0-1,0-2 1,0 0 0,0 0-1,0-1 1,-1-1-1,0-1 1,1 0 0,18-10-1,-14 4 61,-2 0-1,1-1 0,-1-1 1,-1 0-1,0-1 1,25-30-1,0-6 205,-2-2 0,60-105 1,-77 114-76,-1 0 0,-3-1 0,-1-1 0,16-74 0,-30 105-111,0-1-1,-1 1 1,-1-1 0,0 0 0,-1 1 0,-1-1-1,-2-15 1,2 24-35,-1 1-1,1-1 1,-1 1-1,0-1 1,0 1-1,-1 0 1,1 0-1,-1 0 1,0 0-1,-1 0 1,1 0-1,-1 1 1,0 0-1,0 0 1,0 0-1,-1 0 1,1 1-1,-1-1 1,0 1-1,-7-3 1,0 1 6,1 1 0,0 1 1,-1 0-1,0 0 0,1 1 0,-1 1 1,0 0-1,0 0 0,0 1 0,-13 2 1,-17 4-97,-63 15 1,41-6-213,37-9 219,0-1 0,0-2 0,-43 0 0,53-4-27,-33-8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11.203"/>
    </inkml:context>
    <inkml:brush xml:id="br0">
      <inkml:brushProperty name="width" value="0.05" units="cm"/>
      <inkml:brushProperty name="height" value="0.05" units="cm"/>
    </inkml:brush>
  </inkml:definitions>
  <inkml:trace contextRef="#ctx0" brushRef="#br0">506 150 13547,'-29'-22'687,"-1"1"0,-1 2 0,-1 1 0,-1 1 0,0 2 0,-51-16 0,78 30-662,1-1 0,-1 1 1,0 0-1,0 1 0,1-1 1,-1 1-1,0 0 0,0 0 0,1 1 1,-1 0-1,0 0 0,1 0 0,-1 1 1,0 0-1,1 0 0,0 0 0,0 1 1,-1-1-1,2 1 0,-1 0 0,0 1 1,0-1-1,1 1 0,0 0 1,0 0-1,0 1 0,-4 5 0,-1 3 14,0 1 0,1 0-1,0 0 1,1 1-1,0-1 1,2 2 0,0-1-1,-6 28 1,5-5-24,2-1 1,1 1-1,2 0 1,1 0-1,3-1 0,7 43 1,-6-53-22,2 0 0,1 0 0,2-1 0,0 0 0,1 0 0,2-1 0,1 0 0,1-1 0,17 23 0,-21-35-8,0-1 0,0 0 0,1-1 0,1 0 0,-1-1 0,2 0 0,-1-1 0,1 0 0,0-1 0,1-1 0,0 0 0,23 7 1,-28-11-5,-1 0 0,1 0 0,-1-1 0,1 0 0,0-1 0,-1 0 0,1 0 0,0-1 0,-1 0 0,1 0 0,-1-1 0,1 0 0,-1-1 0,0 0 0,0 0 0,0-1 0,0 1 0,-1-2 0,1 1 1,-1-1-1,0 0 0,0-1 0,6-7 0,2-4-14,0-1 1,-1-1-1,-2-1 1,1 0 0,-2 0-1,-1-1 1,15-42 0,-14 26 42,-1-1 1,-2 0 0,7-75 0,-13 89 30,-2 0 1,0 0 0,-1 0-1,-10-45 1,9 60-24,0 1 0,-1 0 0,0 0 0,-1 0 0,0 0 0,0 1 0,-7-10 0,8 12-7,-1 1 0,0 0 0,0 0-1,0 1 1,0-1 0,-1 1 0,1 0-1,-1 0 1,0 0 0,0 1 0,0 0 0,-8-3-1,2 2-2,-1 1 1,1 0-1,0 0 0,-1 1 0,1 1 0,-1 0 0,1 1 0,-1 0 0,1 0 0,-12 4 0,-12 5-100,-63 26-1,69-23 41,-1-2 0,-52 13 0,50-21-38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8.998"/>
    </inkml:context>
    <inkml:brush xml:id="br0">
      <inkml:brushProperty name="width" value="0.05" units="cm"/>
      <inkml:brushProperty name="height" value="0.05" units="cm"/>
    </inkml:brush>
  </inkml:definitions>
  <inkml:trace contextRef="#ctx0" brushRef="#br0">0 55 14971,'5'-5'364,"0"1"-1,1-1 1,-1 1-1,1 0 1,-1 1-1,1-1 1,0 1-1,0 0 1,1 1-1,-1-1 1,1 1-1,-1 0 1,9 0-1,7-2 313,1 2 0,35 0-1,-46 2-523,0 1 0,0 0-1,0 0 1,19 6-1,-28-6-129,0 0 1,0 0-1,0 1 0,0-1 1,0 1-1,0-1 0,-1 1 1,1 0-1,-1 0 0,4 3 1,-5-4-15,0 1 1,0-1-1,0 1 1,0-1 0,-1 0-1,1 1 1,-1 0-1,1-1 1,-1 1 0,1-1-1,-1 1 1,0 0-1,1-1 1,-1 1 0,0 0-1,0-1 1,0 1-1,-1-1 1,1 1-1,0 0 1,-1 1 0,-3 7 32,-1-1 1,0 1-1,0-2 1,-1 1-1,0 0 1,-1-1-1,0 0 1,-15 13-1,8-7 32,-23 24 158,-47 49 337,73-74-436,1 1 1,0 0-1,0 1 0,-12 26 1,21-38-100,-1 1 1,1-1 0,0 1 0,0 0-1,0-1 1,0 1 0,0 0-1,1 0 1,0 5 0,0-7-24,0-1 1,1 1 0,-1-1 0,1 0-1,-1 1 1,1-1 0,-1 0-1,1 0 1,0 1 0,-1-1-1,1 0 1,0 0 0,0 0-1,0 0 1,0 0 0,0 0-1,0 0 1,0 0 0,0 0-1,0-1 1,1 1 0,-1 0-1,0-1 1,0 1 0,1-1 0,1 1-1,7 2-54,0-1 0,1-1 0,-1 0 0,0 0-1,1-1 1,-1 0 0,16-2 0,75-17-1256,-86 16 1193,28-8-199,-5 2-99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14.103"/>
    </inkml:context>
    <inkml:brush xml:id="br0">
      <inkml:brushProperty name="width" value="0.05" units="cm"/>
      <inkml:brushProperty name="height" value="0.05" units="cm"/>
    </inkml:brush>
  </inkml:definitions>
  <inkml:trace contextRef="#ctx0" brushRef="#br0">247 50 16476,'52'-49'5131,"-81"92"-3856,4-4-1017,-42 84-174,-101 260 1,167-380-111,-8 26-247,11-20-118,7-14-345,15-17-205,-2-1-1,-1-1 0,29-42 0,-17 21 140,3-1 98,32-42-127,64-107 1,-119 166 1250,-12 20 14,-7 10-165,-9 13 161,-5 10-77,2 1 0,0 0 0,2 2 0,0 0 0,2 0 0,1 1 0,-12 41-1,20-54-252,1 1-1,1 0 0,0 0 0,2 0 0,-1 1 0,2-1 0,0 0 0,1 1 0,1-1 0,0 0 0,1 0 0,1 0 0,1 0 0,11 26 0,-16-41-100,0 0 0,1-1-1,-1 1 1,0 0 0,1-1-1,-1 1 1,0 0 0,0 0-1,0-1 1,0 1 0,0 0-1,1 0 1,-1-1 0,-1 1 0,1 0-1,0 0 1,0-1 0,0 1-1,-1 1 1,1-1-3,0-1 1,-1 0-1,1 0 1,-1 1-1,1-1 0,0 0 1,-1 0-1,1 0 1,-1 0-1,1 0 0,-1 0 1,1 0-1,0 1 1,-1-1-1,1 0 0,-1-1 1,1 1-1,-1 0 0,1 0 1,0 0-1,-1 0 1,1 0-1,-1 0 0,0-1 1,-2 0-23,-1-1 1,1 1-1,-1-1 0,1 0 1,0-1-1,0 1 0,-3-3 1,-6-9-31,2 1 1,0-2-1,0 1 0,1-1 1,1-1-1,0 0 1,2 0-1,0 0 1,0-1-1,1 0 0,-3-30 1,7 45 57,0-1 1,1 0-1,0 1 0,0-1 0,0 0 1,0 0-1,0 1 0,0-1 1,1 0-1,-1 1 0,1-1 1,0 1-1,1-4 0,-2 6 2,1-1 0,-1 1-1,1-1 1,-1 1 0,1 0-1,-1-1 1,1 1 0,-1-1 0,1 1-1,-1 0 1,1 0 0,-1-1-1,1 1 1,-1 0 0,1 0-1,0 0 1,-1-1 0,1 1-1,-1 0 1,1 0 0,1 0-1,0 1 8,0-1-1,0 0 0,1 1 0,-1 0 0,0-1 1,0 1-1,0 0 0,4 2 0,54 35 156,-41-25-110,1-1-1,40 19 0,-44-25-29,1 0-1,1-2 1,-1 0-1,30 3 0,-37-6 27,0 0 0,0-1 0,0-1 0,0 0 0,0 0-1,0-1 1,0 0 0,0-1 0,15-6 0,-20 7-7,-1 0 0,0-1 0,0 1 0,-1-1 0,1 0 0,0 0 0,-1-1 0,4-3 0,-6 5-8,1 0 1,-1 1-1,0-1 1,0 0-1,0 0 0,0 0 1,0-1-1,0 1 1,0 0-1,0 0 1,-1 0-1,1-1 0,-1 1 1,0 0-1,0 0 1,0-1-1,0 1 1,0-4-1,0 6-26,0-1-1,0 1 1,0-1-1,-1 1 1,1-1-1,0 1 1,0-1 0,0 0-1,-1 1 1,1 0-1,0-1 1,0 1-1,-1-1 1,1 1 0,0-1-1,-1 1 1,1-1-1,-1 1 1,1 0-1,0-1 1,-1 1 0,1 0-1,-1 0 1,1-1-1,-1 1 1,1 0-1,-1 0 1,1 0 0,-1-1-1,1 1 1,-1 0-1,1 0 1,-1 0-1,0 0 1,1 0 0,-1 0-1,1 0 1,-1 0-1,1 0 1,-1 0-1,1 1 1,-1-1-1,1 0 1,-1 0 0,1 0-1,-1 1 1,1-1-1,-1 1 1,-2 0 6,1 0 0,0 1 0,0-1 0,0 1 0,0-1 0,0 1 0,1 0 0,-1 0 0,-2 4 0,1-2-9,1 1 0,0 0 1,0 1-1,0-1 0,1 0 0,-1 0 0,1 1 0,1-1 0,-1 1 0,1 10 0,0-15-7,0 1-1,0 0 1,0 0-1,0-1 0,1 1 1,-1 0-1,1 0 1,-1-1-1,1 1 0,-1 0 1,1-1-1,0 1 1,0-1-1,0 1 0,0-1 1,0 1-1,0-1 1,0 0-1,1 1 0,-1-1 1,0 0-1,1 0 1,-1 0-1,1 0 0,-1 0 1,1 0-1,-1-1 1,1 1-1,0 0 0,-1-1 1,1 1-1,0-1 1,0 0-1,-1 0 0,1 1 1,2-1-1,4-1 3,-1 0 0,0 0 0,0-1 0,0 0 0,0 0 0,0 0 0,0-1 0,-1 0 0,1 0-1,-1-1 1,0 0 0,8-6 0,0-1 30,0-1 1,-1-1-1,21-24 0,35-64 600,-74 112-623,1 1-1,0 0 0,1 0 1,0 0-1,1 0 0,0 1 1,1-1-1,0 0 0,1 1 1,1-1-1,0 1 0,3 15 1,-3-26-45,0 1 1,0 0-1,0-1 1,0 1-1,0-1 1,1 1-1,-1-1 1,1 0-1,-1 0 1,1 1-1,0-1 1,0 0-1,0 0 1,0-1-1,0 1 1,1 0-1,-1-1 1,0 1-1,1-1 1,-1 0-1,1 0 1,-1 0-1,1 0 1,0 0-1,-1-1 1,1 1-1,0-1 1,0 1-1,-1-1 1,1 0-1,5-1 1,0 0-62,-1 0 0,1 0 1,-1-1-1,0 0 0,0-1 1,0 1-1,0-1 0,0-1 0,-1 1 1,1-1-1,6-6 0,1-2-20,-1-1 0,0-1 0,-1 0-1,0-1 1,9-17 0,21-36-394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15.226"/>
    </inkml:context>
    <inkml:brush xml:id="br0">
      <inkml:brushProperty name="width" value="0.05" units="cm"/>
      <inkml:brushProperty name="height" value="0.05" units="cm"/>
    </inkml:brush>
  </inkml:definitions>
  <inkml:trace contextRef="#ctx0" brushRef="#br0">154 96 16428,'-2'6'174,"-20"51"1977,-17 63 0,34-99-1798,1 0-1,1 0 0,1 0 1,1 1-1,0-1 0,5 38 0,2-31-162,14 47 0,-13-54-240,-1 1 0,-1 0 1,-1 0-1,2 24 0,-6-45 39,0 0-1,0 1 1,0-1-1,0 0 1,0 1-1,0-1 1,-1 0 0,1 1-1,0-1 1,-1 0-1,1 1 1,-1-1-1,1 0 1,-1 0 0,1 0-1,-1 1 1,0-1-1,0 0 1,-1 2-1,1-3-1,0 0 0,0 1-1,0-1 1,0 0 0,0 0 0,0 0-1,1 0 1,-1 0 0,0 0-1,0 0 1,0-1 0,0 1-1,0 0 1,0 0 0,1-1-1,-1 1 1,0 0 0,0-1-1,0 1 1,1-1 0,-1 1-1,0-1 1,0 1 0,1-1-1,-1 1 1,1-1 0,-1 0-1,0 0 1,1 1 0,-1-1 0,0-1-1,-10-15-96,1 1 0,1-2 0,0 1 0,2-1 0,-1 0 0,-5-27 0,4 16 33,4 15 86,1 5 45,1 0 1,1 0-1,-1-1 0,1 1 1,0-17-1,2 26-47,0-1 0,0 1 0,0-1 1,0 1-1,0-1 0,0 1 0,0 0 0,0-1 0,0 1 0,0-1 0,1 1 0,-1-1 1,0 1-1,0-1 0,1 1 0,-1 0 0,0-1 0,1 1 0,-1 0 0,0-1 0,1 1 1,-1 0-1,0-1 0,1 1 0,-1 0 0,1 0 0,-1 0 0,0-1 0,1 1 0,-1 0 0,1 0 1,-1 0-1,1 0 0,-1 0 0,1 0 0,-1 0 0,1 0 0,-1 0 0,1 0 0,-1 0 1,1 0-1,-1 0 0,0 0 0,1 0 0,-1 0 0,1 1 0,-1-1 0,1 0 0,29 13 149,-22-10-146,5 3-335,1 0 0,0-1 0,1-1 0,-1-1 0,1 0-1,0-1 1,-1 0 0,1-1 0,0-1 0,24-2 0,-31 1 243,0 0 0,-1-1-1,0 0 1,1-1 0,-1 1-1,0-1 1,0 0 0,-1-1-1,1 0 1,-1 0 0,1 0-1,-1-1 1,-1 0 0,1 0-1,-1-1 1,1 1-1,-2-1 1,1 0 0,-1 0-1,0-1 1,0 1 0,4-11-1,-25 37 2182,-24 54-187,36-65-1781,2 0-1,-1 0 1,1 0-1,1 1 0,-1-1 1,-1 17-1,4-25-122,0 0 0,0 0 1,0 0-1,0 0 0,1 0 0,-1 0 0,0 0 0,0 0 1,1 0-1,-1 0 0,0-1 0,1 1 0,-1 0 0,1 0 1,-1 0-1,1 0 0,-1-1 0,1 1 0,-1 0 0,1-1 1,0 1-1,1 0 0,-1 0-2,1 0 0,0 0 0,0 0 0,0 0 0,0-1-1,0 1 1,0-1 0,0 1 0,0-1 0,3 0 0,7 0-11,-1-1 0,1 0 0,13-3 0,-8 1 17,4 1-19,1 0-1,0 1 1,0 2-1,0 0 0,-1 1 1,38 9-1,-59-11 16,0 0 0,1 0-1,-1 0 1,1 0 0,-1 0-1,1 0 1,-1 0 0,1 0 0,-1 0-1,1 0 1,-1-1 0,1 1-1,-1 0 1,0 0 0,1 0 0,-1-1-1,1 1 1,-1 0 0,0 0 0,1-1-1,-1 1 1,1 0 0,-1-1-1,0 1 1,0 0 0,1-1 0,-1 1-1,0-1 1,0 1 0,1 0-1,-1-1 1,0 1 0,0-1 0,0 1-1,0-1 1,0 1 0,1-1-1,-1 1 1,0-1 0,0 1 0,0-1-1,0 1 1,0 0 0,-1-1-1,1 1 1,0-1 0,0 0 0,-5-30 210,4 26-172,-19-80 357,9 44-250,-8-69-1,19 110-153,0-1 0,0 1 0,0-1 0,0 1 0,0-1 0,0 1 0,0-1 0,0 1 0,0-1 0,1 1 0,-1-1 0,0 1 0,0-1 0,1 1 0,-1-1 0,0 1 0,0-1 0,1 1 0,-1 0 0,1-1 0,-1 1 0,0-1 0,1 1 0,-1 0 0,1 0 0,-1-1 0,1 1 0,-1 0 0,1 0 0,-1-1 0,1 1 0,-1 0 0,1 0 0,-1 0 0,1 0 0,-1 0 0,1 0 0,-1 0 0,1 0 0,-1 0 0,1 0 0,-1 0 0,1 0 0,0 1 0,32 6-251,-22-3 78,11 0-399,0-1 0,0-1 0,1-1-1,-1 0 1,0-2 0,35-5 0,-45 4 99,0 0 0,0-1 1,0-1-1,-1 0 0,1 0 0,-1-1 1,0-1-1,0 0 0,-1 0 0,1-1 1,-1 0-1,-1-1 0,13-13 0,-18 16 180,1-1 0,-2 1 0,1-1 0,-1 0-1,0 0 1,0 0 0,0-1 0,-1 1 0,0-1-1,0 1 1,-1-1 0,0 0 0,0-11-1,-1 9 634,0 1-1,0-1 0,-1 1 0,-1-1 0,1 1 1,-1 0-1,-1 0 0,0 0 0,0 0 0,-6-12 1,9 20-181,-1-1 1,1 0-1,-1 0 0,1 0 1,-1 0-1,1 0 1,-1 0-1,1 1 1,-1-1-1,0 0 1,1 1-1,-1-1 1,0 0-1,0 1 1,1-1-1,-1 1 1,0-1-1,0 1 0,0-1 1,0 1-1,-1-1 1,2 2-53,-1-1 0,1 0 0,-1 0 0,1 1 0,-1-1 0,1 1 0,-1-1 1,1 0-1,-1 1 0,1-1 0,-1 1 0,1-1 0,0 1 0,-1-1 0,1 1 0,0-1 0,-1 1 0,1 0 0,0-1 0,0 1 1,-1-1-1,1 1 0,0 0 0,-2 6 278,1 0 0,0 0 0,0 0 0,1 10 0,7 88 444,0 36-622,-13-50 27,3-57 75,1 0 0,4 42 0,-2-75-284,0 0-1,0 0 1,0 0 0,0-1-1,1 1 1,-1 0 0,0 0-1,0 0 1,1 0 0,-1-1-1,0 1 1,1 0 0,-1 0-1,1-1 1,0 2 0,0-2-10,-1 1 0,0-1 0,1 0 0,-1 0 0,0 0 0,1 0 0,-1 0 0,1 0 0,-1 0 0,0 0 1,1 0-1,-1 0 0,0 0 0,1 0 0,-1 0 0,0 0 0,1 0 0,-1 0 0,0 0 0,1 0 0,-1 0 0,0-1 1,1 1-1,-1 0 0,1 0 0,16-19 417,8-19-171,-3 0 0,-1-2 0,16-45-1,-24 54-179,10-27 8,12-25-94,-37 91-468,1 0 1,-1-1 0,1 1-1,0 13 1,-5 34-1395,-7 31-573,3-18 743,8-56 1200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15.673"/>
    </inkml:context>
    <inkml:brush xml:id="br0">
      <inkml:brushProperty name="width" value="0.05" units="cm"/>
      <inkml:brushProperty name="height" value="0.05" units="cm"/>
    </inkml:brush>
  </inkml:definitions>
  <inkml:trace contextRef="#ctx0" brushRef="#br0">0 0 17396,'2'20'2024,"-1"1"-1344,2-1-328,-1-2 1113,6 2-769,-2-1-216,4-3-496,1-1-264,-1-2-408,0 0-240,-2-1-185,-3-1-479,-3-4 1000,2-2-248,0-10 55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16.127"/>
    </inkml:context>
    <inkml:brush xml:id="br0">
      <inkml:brushProperty name="width" value="0.05" units="cm"/>
      <inkml:brushProperty name="height" value="0.05" units="cm"/>
    </inkml:brush>
  </inkml:definitions>
  <inkml:trace contextRef="#ctx0" brushRef="#br0">0 108 10914,'30'26'3401,"-18"-19"-2904,0-1 0,0-1-1,0 0 1,1-1 0,0 0-1,0-1 1,0 0 0,1-1 0,-1-1-1,0 0 1,1 0 0,-1-2-1,17-1 1,-15-1-258,1 0 1,-1 0-1,0-1 0,0-1 0,0-1 0,-1 0 1,0-1-1,0 0 0,-1-1 0,0-1 1,13-10-1,-22 15-169,0 1-1,0-1 1,-1 0 0,1 0 0,3-6 0,-6 9-56,0 0 0,-1-1 0,1 1 1,0 0-1,-1 0 0,1 0 0,-1-1 1,0 1-1,1 0 0,-1 0 0,0-1 1,0 1-1,0 0 0,0-1 0,0 1 0,0 0 1,0-1-1,0 1 0,-1 0 0,1 0 1,0-1-1,-1 1 0,1 0 0,-1 0 1,1 0-1,-1-1 0,-1 0 0,-1-1-1,0 0 0,0 1 0,0-1-1,0 1 1,-1 0 0,1 0 0,-1 0 0,0 0-1,1 1 1,-1 0 0,0-1 0,0 1-1,0 1 1,0-1 0,0 0 0,0 1 0,0 0-1,0 0 1,0 0 0,-8 2 0,-1 0-15,1 0 0,0 1 1,0 1-1,0-1 1,-19 10-1,22-8-8,0 0 0,0 1 0,1 0 0,0 0 0,0 1 0,0 0 0,1 0 0,-1 1 1,2 0-1,-10 14 0,13-18 7,1 0 0,-1 1-1,1-1 1,0 1 0,0 0 0,1-1 0,0 1 0,-1 0 0,2 0 0,-1 0 0,0 0 0,1 0 0,0 0 0,0 0 0,1 0 0,-1 0 0,1 0 0,0 0 0,0-1 0,1 1 0,-1 0 0,1-1 0,0 1 0,3 4 0,-1-3-6,1-1 0,-1 0 0,1 0 1,0 0-1,0-1 0,0 0 0,1 0 0,0 0 1,-1-1-1,1 1 0,0-1 0,1-1 1,-1 1-1,0-1 0,1 0 0,0-1 0,-1 1 1,12 0-1,-7-1-175,0-1 0,0 1 0,1-2 0,-1 1 0,0-2 0,0 1 0,0-2 0,0 1 0,-1-2 0,18-6 0,-21 6-122,-1 0 0,1 0 1,-1 0-1,0-1 1,0 0-1,8-8 1,-12 10 221,1 0 1,0-1 0,-1 1 0,1-1 0,-1 1 0,0-1 0,-1 0 0,1 0 0,0 0 0,-1 0 0,0 0 0,0 0 0,0-5 0,-1 4-85,0 0 0,-1-1 1,1 1-1,-1 0 1,-2-7-1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16.576"/>
    </inkml:context>
    <inkml:brush xml:id="br0">
      <inkml:brushProperty name="width" value="0.05" units="cm"/>
      <inkml:brushProperty name="height" value="0.05" units="cm"/>
    </inkml:brush>
  </inkml:definitions>
  <inkml:trace contextRef="#ctx0" brushRef="#br0">5 77 17796,'-3'10'2088,"2"-5"-1416,2-9-488,5-7 1625,1-11-1377,0-2-112,-1-6-336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19.865"/>
    </inkml:context>
    <inkml:brush xml:id="br0">
      <inkml:brushProperty name="width" value="0.05" units="cm"/>
      <inkml:brushProperty name="height" value="0.05" units="cm"/>
    </inkml:brush>
  </inkml:definitions>
  <inkml:trace contextRef="#ctx0" brushRef="#br0">1733 156 13499,'-85'-4'205,"0"5"1,0 3-1,0 4 0,1 4 1,0 3-1,1 4 1,-123 45-1,135-37-372,0 4 0,2 3 0,1 3 0,2 3 0,2 2 0,2 3 0,2 3 0,2 3 0,-70 78 0,102-99 216,1 1 0,2 1-1,1 1 1,1 1 0,2 1 0,-22 57-1,32-65-13,1-1-1,1 1 0,1 0 1,1 1-1,2 0 0,0-1 1,2 1-1,2 0 0,0 0 1,6 32-1,1-23-16,2-1 1,1-1-1,1 1 1,2-2-1,2 0 1,1-1-1,38 56 0,-21-43-24,2-1 0,2-2 0,1-1 0,63 50 0,-69-66-7,0-3-1,1 0 0,2-3 1,0 0-1,41 14 1,-24-15-10,0-2 0,0-2 1,65 8-1,-28-11-13,111-1 0,87-18 8,-67-10 20,0-10 0,348-90-1,-283 35 57,396-171 0,-472 159 26,-4-10 0,299-201-1,-441 260-70,77-72 0,-112 90-13,-1-2 0,-1-1-1,-2-2 1,32-50 0,-49 68 10,0-1 1,-1 0-1,-1 0 1,0 0-1,-1-1 0,3-16 1,-6 22 13,-1 0 0,0 0 1,0-1-1,-1 1 1,-1 0-1,0-1 1,0 1-1,-1 0 1,0 0-1,-7-18 0,1 9 50,-1 2 0,-1-1 0,0 1 0,-2 1 0,0-1 0,0 2 0,-2 0 0,0 1 0,-17-14 0,-6-2 169,0 2-1,-77-42 0,21 23 33,-2 4 0,-1 4 0,-2 5 0,-183-40 0,141 49-381,-1 6 0,-282-1 0,258 27-73,1 7 0,0 7-1,-185 49 1,47 12-67,296-80 250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21.923"/>
    </inkml:context>
    <inkml:brush xml:id="br0">
      <inkml:brushProperty name="width" value="0.05" units="cm"/>
      <inkml:brushProperty name="height" value="0.05" units="cm"/>
    </inkml:brush>
  </inkml:definitions>
  <inkml:trace contextRef="#ctx0" brushRef="#br0">3686 1 12283,'-82'26'404,"-114"53"0,51-4-333,3 7 0,-194 146 1,174-99-35,-225 232 0,-362 453-18,673-725-5,-241 313 72,-54 237-1,45 25-49,326-664-36,-162 355 47,23 16 284,112-281-159,5 2 1,-13 110 0,28-139-51,3 1 0,3 0 0,3 0 1,11 71-1,-6-89-92,3 0 0,1 0-1,2-1 1,3 0 0,38 78 0,-41-99-32,1-1 1,1 0-1,1-1 1,1-1-1,1 0 0,0-1 1,2-2-1,0 0 1,1 0-1,1-2 1,35 20-1,-19-18 18,0 0 0,2-3 1,-1-1-1,2-2 0,0-2 0,0-2 1,1-1-1,-1-2 0,60-1 0,-55-5 17,0-2 0,-1-3 0,1-1 0,-1-2 0,0-2 0,-1-2 0,-1-2 0,58-28 0,-22 2-15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22.347"/>
    </inkml:context>
    <inkml:brush xml:id="br0">
      <inkml:brushProperty name="width" value="0.05" units="cm"/>
      <inkml:brushProperty name="height" value="0.05" units="cm"/>
    </inkml:brush>
  </inkml:definitions>
  <inkml:trace contextRef="#ctx0" brushRef="#br0">4 271 15987,'-3'8'595,"5"-7"-326,11-9-280,-3 1-55,72-40-907,3 4 0,97-35 0,-128 57 168,1 2-1,1 3 1,0 2 0,72-8-1,-98 19 483,1 2-1,0 1 0,-1 1 1,1 2-1,31 6 0,-39-4 759,-1 1 0,0 2-1,0 0 1,25 13-1,-36-15-209,-1 0 0,1 1 0,-1 0 0,-1 0 0,0 1-1,0 1 1,0-1 0,-1 1 0,0 1 0,-1-1-1,0 1 1,7 15 0,-7-10-39,0 0-1,-2 1 1,0 0-1,0 1 1,-2-1-1,0 1 1,-1-1-1,1 19 1,-4 8-45,-2 1-1,-2-1 1,-2 0 0,-1 0-1,-2-1 1,-17 42 0,-10 15-76,-4-1 0,-5-2 1,-108 167-1,6-41-40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37.408"/>
    </inkml:context>
    <inkml:brush xml:id="br0">
      <inkml:brushProperty name="width" value="0.05" units="cm"/>
      <inkml:brushProperty name="height" value="0.05" units="cm"/>
    </inkml:brush>
  </inkml:definitions>
  <inkml:trace contextRef="#ctx0" brushRef="#br0">471 53 13003,'2'-5'289,"-1"0"1,0 1-1,0-1 1,0 0-1,-1 0 1,1 1 0,-1-1-1,-1-7 1,1 12-257,0 0 1,0 0-1,0 0 1,0 0-1,0 0 1,0 0-1,0-1 1,0 1-1,0 0 1,0 0-1,0 0 0,0 0 1,0 0-1,0 0 1,0 0-1,0 0 1,0 0-1,0 0 1,0-1-1,0 1 1,0 0-1,0 0 1,0 0-1,-1 0 1,1 0-1,0 0 1,0 0-1,0 0 1,0 0-1,0 0 1,0 0-1,0 0 1,0 0-1,0 0 1,-1 0-1,1 0 1,0 0-1,0 0 1,0 0-1,0 0 1,0 0-1,0 0 1,0 0-1,0 0 1,0 0-1,-1 0 0,1 0 1,0 0-1,0 0 1,0 0-1,0 0 1,0 0-1,0 0 1,-5 7 459,-3 7-415,-5 23-23,2 1-1,2 1 1,-9 77 0,10-53-42,-123 953 186,-79 337 234,208-1342-423,-2 12 31,-12 35-1,16-58-47,0 0 0,0 0 1,0 0-1,0-1 1,0 1-1,-1 0 0,1 0 1,0 0-1,0-1 0,0 1 1,0 0-1,0 0 0,0 0 1,0 0-1,0-1 1,0 1-1,-1 0 0,1 0 1,0 0-1,0 0 0,0 0 1,0-1-1,0 1 0,-1 0 1,1 0-1,0 0 0,0 0 1,0 0-1,-1 0 1,1 0-1,0 0 0,0 0 1,0 0-1,-1 0 0,1 0 1,0 0-1,0 0 0,0 0 1,-1 0-1,1 0 1,0 0-1,0 0 0,0 0 1,-1 0-1,1 0 0,0 0 1,0 0-1,0 0 0,0 0 1,-1 0-1,1 1 1,0-1-1,0 0 0,0 0 1,0 0-1,0 0 0,-1 0 1,1 1-1,0-1 0,0 0 1,0 0-1,0 0 0,0 0 1,0 1-1,0-1 1,0 0-1,0 0 0,-1 0 1,1 1-1,-6-16-99,-8-47-91,6 17 34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37.970"/>
    </inkml:context>
    <inkml:brush xml:id="br0">
      <inkml:brushProperty name="width" value="0.05" units="cm"/>
      <inkml:brushProperty name="height" value="0.05" units="cm"/>
    </inkml:brush>
  </inkml:definitions>
  <inkml:trace contextRef="#ctx0" brushRef="#br0">4 0 15235,'0'1'41,"-1"0"0,1 0 0,0 0 0,-1 0 0,1 0 0,0 0 0,-1 0 0,1 0 0,0 0 0,0 0 0,0 0 0,0 0-1,0 0 1,0 0 0,0 0 0,0 0 0,1 0 0,-1 0 0,0 0 0,1 0 0,-1 0 0,0 0 0,1 0 0,-1 0 0,1 0 0,0 0 0,-1 0-1,1 0 1,0-1 0,-1 1 0,1 0 0,1 0 0,2 0-10,0 0 0,0 0 1,0 0-1,0-1 0,0 0 0,0 0 0,0 0 0,5 0 0,169-18 167,7 1-101,281 32 203,-179 0-79,416-16 231,78 3-250,-459 10-173,779 13 183,-659-34 27,455 1 281,-581 15-456,327 6-421,-578-10-141,-42-1 275,0-1-1,0-1 1,0-1-1,24-4 1,-26-4-177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9.437"/>
    </inkml:context>
    <inkml:brush xml:id="br0">
      <inkml:brushProperty name="width" value="0.05" units="cm"/>
      <inkml:brushProperty name="height" value="0.05" units="cm"/>
    </inkml:brush>
  </inkml:definitions>
  <inkml:trace contextRef="#ctx0" brushRef="#br0">25 26 21293,'-20'12'1864,"16"-5"-1312,4-6-264,11-5 272,1-5-1000,9 1 576,3-2-192,2-5-296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38.438"/>
    </inkml:context>
    <inkml:brush xml:id="br0">
      <inkml:brushProperty name="width" value="0.05" units="cm"/>
      <inkml:brushProperty name="height" value="0.05" units="cm"/>
    </inkml:brush>
  </inkml:definitions>
  <inkml:trace contextRef="#ctx0" brushRef="#br0">0 17 16452,'2'-2'114,"0"1"1,0 0-1,1 0 1,-1 0 0,0 0-1,1 0 1,-1 0 0,1 0-1,-1 1 1,1-1 0,-1 1-1,5 0 1,35 2 93,-18-1-141,76-5-26,-72 2-26,1 0-1,-1 2 1,48 5 0,-69-3-3,1-1 0,-1 1 0,0 0 0,0 1 0,0 0-1,0 0 1,0 0 0,-1 1 0,1 0 0,-1 1 0,0-1 0,0 1-1,-1 0 1,0 0 0,1 1 0,-2 0 0,1 0 0,-1 0 0,0 0 0,6 13-1,-5-7 29,-1-1 0,0 1 0,-1-1 0,-1 1 0,0 0 0,0 0 0,-2 1 0,1-1 0,-1 0 0,-1 0 0,0 0-1,-4 15 1,-4 13 124,-2 0-1,-2-1 1,-2-1-1,-20 39 1,1-13 31,-61 85 1,86-135-383,-6 7 598,-20 23 0,32-40-353,-1 0 0,1-1-1,-1 1 1,1-1 0,-1 0 0,0 0 0,0-1 0,-1 1 0,1-1 0,0 0 0,-1 0 0,1 0-1,-6 0 1,-6-3 168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39.135"/>
    </inkml:context>
    <inkml:brush xml:id="br0">
      <inkml:brushProperty name="width" value="0.05" units="cm"/>
      <inkml:brushProperty name="height" value="0.05" units="cm"/>
    </inkml:brush>
  </inkml:definitions>
  <inkml:trace contextRef="#ctx0" brushRef="#br0">7 861 13675,'0'1'106,"-1"-1"0,0 1 0,1 0 0,-1 0 0,1 0-1,-1 0 1,1 0 0,-1 0 0,1 0 0,0 0 0,-1 0 0,1 0 0,0 0 0,0 0 0,0 0 0,0 1 0,0-1-1,0 1 1,1-2-45,-1 1 0,1-1-1,-1 0 1,1 0 0,-1 0-1,1 0 1,-1 0 0,1 0-1,0 0 1,-1 0 0,1 0-1,-1 0 1,1 0 0,-1 0-1,1 0 1,-1 0-1,1 0 1,-1-1 0,1 1-1,-1 0 1,1 0 0,-1-1-1,1 1 1,0-1 0,42-28 1210,4-10-420,70-78 0,31-58-154,142-255-179,-252 367-513,-20 38-21,-18 25 15,0 0 1,0 0 0,0 0-1,0 0 1,0 0 0,0 1-1,0-1 1,0 0 0,0 0 0,0 0-1,0 0 1,0 0 0,0 1-1,0-1 1,0 0 0,0 0-1,0 0 1,0 0 0,0 0 0,1 0-1,-1 0 1,0 1 0,0-1-1,0 0 1,0 0 0,0 0-1,0 0 1,0 0 0,1 0 0,-1 0-1,0 0 1,0 0 0,0 0-1,0 0 1,0 0 0,0 0 0,1 0-1,-1 0 1,0 0 0,0 0-1,0 0 1,0 0 0,0 0-1,1 0 1,-1 0 0,0 0 0,0 0-1,0 0 1,0 0 0,0 0-1,0 0 1,1 0 0,-1 0-1,0 0 1,0 0 0,0 0 0,0 0-1,0-1 1,0 1 0,0 0-1,0 0 1,0 0 0,1 0-1,-1 0 1,0 0 0,0-1 0,0 11-10,0-1-1,0 0 1,-1 0 0,0 0 0,0 0 0,-1 0 0,-4 10 0,-2 17-7,-4 35-333,4-1 0,1 118-1,10-146 205,2-16-52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40.400"/>
    </inkml:context>
    <inkml:brush xml:id="br0">
      <inkml:brushProperty name="width" value="0.05" units="cm"/>
      <inkml:brushProperty name="height" value="0.05" units="cm"/>
    </inkml:brush>
  </inkml:definitions>
  <inkml:trace contextRef="#ctx0" brushRef="#br0">96 19 16836,'-1'0'33,"0"0"0,1-1 1,-1 1-1,1 0 0,-1-1 1,0 1-1,1 0 1,-1 0-1,0-1 0,0 1 1,1 0-1,-1 0 1,0 0-1,1 0 0,-1 0 1,0 0-1,0 0 0,1 0 1,-1 0-1,0 1 1,1-1-1,-1 0 0,0 0 1,1 0-1,-1 1 0,0-1 1,1 1-1,-1-1 1,1 0-1,-1 1 0,1-1 1,-1 1-1,0-1 1,1 1-1,0-1 0,-1 1 1,1 0-1,-1-1 0,1 1 1,0-1-1,-1 1 1,1 0-1,0 1 0,-15 35 84,6-2 93,1 1-1,2 0 0,-2 62 1,8-40-139,10 92 0,1-87-18,27 89-1,-35-140-12,0-4 100,-2-10-18,-2-20 57,0 9-120,-4-254 709,8 202-662,3-1 0,15-70 1,-18 122-94,0 0 1,1 0 0,0 0 0,2 1 0,8-18-1,-13 28-13,1 0 0,0 0-1,0 0 1,0 1 0,1-1-1,-1 1 1,1-1 0,-1 1-1,1 0 1,0 0 0,0 0-1,0 0 1,0 0 0,0 1-1,0-1 1,1 1 0,-1 0-1,0 0 1,1 0 0,-1 0-1,1 1 1,-1-1 0,0 1-1,1 0 1,-1 0 0,1 0-1,4 1 1,1 1-7,-1-1 0,0 1 1,-1 0-1,1 1 0,9 3 1,-16-5 6,0-1 0,1 1 0,-1 0 0,0-1 0,0 1 0,0 0 0,1 0 0,-1 0 0,0 0 0,0 0 0,0 0 0,0 0 0,0 0 0,-1 0 0,1 0 0,0 1 0,0-1 0,-1 0 0,1 0 0,-1 1 0,1-1 0,-1 0 0,0 1 0,1-1 0,-1 1 0,0-1 0,0 1 0,0-1 0,0 0 0,0 1 0,0-1 0,0 1 0,-1-1 0,1 0 0,0 1 0,-1-1 0,0 2 0,-3 5 4,-1 0 0,0 0 0,0-1 0,0 1 0,-1-1 0,-8 8 0,-46 38 24,38-34-15,-144 117-1328,149-123 1099,28-23-68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41.178"/>
    </inkml:context>
    <inkml:brush xml:id="br0">
      <inkml:brushProperty name="width" value="0.05" units="cm"/>
      <inkml:brushProperty name="height" value="0.05" units="cm"/>
    </inkml:brush>
  </inkml:definitions>
  <inkml:trace contextRef="#ctx0" brushRef="#br0">238 1 18572,'2'5'1576,"-4"14"-1160,-3 4-184,-7 13 1121,1 5-785,-6 7-456,-1 3 0,0 1-56,-2-1-40,1-5-224,-1-6-208,0-12-408,0-7-1,1-14 577,1-7-208,-2-14-136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41.596"/>
    </inkml:context>
    <inkml:brush xml:id="br0">
      <inkml:brushProperty name="width" value="0.05" units="cm"/>
      <inkml:brushProperty name="height" value="0.05" units="cm"/>
    </inkml:brush>
  </inkml:definitions>
  <inkml:trace contextRef="#ctx0" brushRef="#br0">0 0 15603,'16'9'1265,"-5"8"-873,-1 7-136,3 8 480,3 2-208,4 2-216,2-1-56,2-8-440,3-3-72,3-5 224,0-3-104,-1-14-32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42.238"/>
    </inkml:context>
    <inkml:brush xml:id="br0">
      <inkml:brushProperty name="width" value="0.05" units="cm"/>
      <inkml:brushProperty name="height" value="0.05" units="cm"/>
    </inkml:brush>
  </inkml:definitions>
  <inkml:trace contextRef="#ctx0" brushRef="#br0">60 58 16155,'0'0'48,"-1"-1"-1,1 1 0,-1 0 1,1-1-1,-1 1 0,1 0 0,-1-1 1,1 1-1,-1 0 0,1 0 1,-1 0-1,0-1 0,1 1 0,-1 0 1,1 0-1,-1 0 0,1 0 1,-1 0-1,0 0 0,1 0 0,-1 0 1,1 0-1,-1 0 0,0 1 1,1-1-1,-1 0 0,1 0 1,-1 1-1,1-1 0,-1 0 0,1 0 1,-1 1-1,1-1 0,-1 1 1,1-1-1,-1 0 0,1 1 0,0-1 1,-1 1-1,1-1 0,0 1 1,-1-1-1,1 2 0,-14 24 554,8-8-519,1 0-1,1 1 0,1-1 0,0 1 1,2 0-1,0 0 0,0 0 0,2 0 1,1 0-1,0-1 0,1 1 0,1-1 1,7 19-1,-9-32-84,0 0 1,0 0-1,1-1 0,-1 1 1,1-1-1,0 0 0,1 1 0,7 6 1,-9-9 2,0-1 0,0 1 0,1 0 0,-1-1 0,1 0 0,-1 1 0,1-1 0,-1 0 0,1-1 1,0 1-1,-1 0 0,1-1 0,0 1 0,0-1 0,0 0 0,-1 0 0,1 0 0,0 0 0,3-1 0,2-1 5,1-1 0,-1 0 0,0 0 0,0-1 0,-1 0-1,1 0 1,-1-1 0,0 0 0,0 0 0,0-1 0,6-7-1,9-9 53,32-45 0,-36 43 30,0-2-1,-2 0 1,-1-1-1,23-57 0,-35 67 8,-3 17-92,0 0 0,0-1 0,0 1 0,0 0 0,0 0 0,0 0 0,0 0 1,0 0-1,-1-1 0,1 1 0,0 0 0,0 0 0,0 0 0,0 0 1,0 0-1,0-1 0,0 1 0,0 0 0,0 0 0,-1 0 0,1 0 1,0 0-1,0 0 0,0 0 0,0 0 0,0 0 0,0-1 0,-1 1 0,1 0 1,0 0-1,0 0 0,0 0 0,0 0 0,-1 0 0,1 0 0,0 0 1,0 0-1,0 0 0,0 0 0,-1 0 0,1 0 0,0 0 0,0 0 0,0 1 1,-2-1 3,1 1 0,-1 0 0,1 0 0,0 1 0,0-1 0,0 0 1,-1 0-1,1 1 0,0-1 0,0 0 0,1 1 0,-1-1 0,0 1 1,0 2-1,-2 3 0,0 1 0,1 0 0,0 0 0,1 0 0,-1 0-1,2 0 1,-1 1 0,1-1 0,2 12 0,-2-16-8,0-1 0,1 0-1,-1 0 1,1 0 0,0 0-1,0 1 1,1-1-1,-1-1 1,0 1 0,1 0-1,0 0 1,0 0 0,0-1-1,0 1 1,0-1 0,0 0-1,1 1 1,-1-1 0,1 0-1,-1 0 1,1-1 0,0 1-1,0-1 1,0 1-1,0-1 1,6 2 0,-1-2 13,0 0 0,0 0 0,0-1 0,0 0 1,0-1-1,0 0 0,0 0 0,0-1 0,0 0 0,0 0 1,0-1-1,-1 0 0,1 0 0,11-8 0,-2 1 98,0 0 0,-2-2 0,1 0 0,-2-1 0,14-15 0,-21 22 19,-2-2 0,1 1-1,-1 0 1,0-1 0,-1 0-1,1-1 1,4-15 0,-8 23-124,0-1 0,0 0 1,-1 0-1,1 0 0,-1-1 1,0 1-1,1 0 0,-1 0 0,0 0 1,0 0-1,0 0 0,-1 0 1,1 0-1,0 0 0,-1 0 1,1 0-1,-1 0 0,0 0 1,0 0-1,0 0 0,0 0 0,0 0 1,0 1-1,0-1 0,0 0 1,-1 1-1,1-1 0,-1 1 1,1-1-1,-1 1 0,0 0 0,1 0 1,-1 0-1,0 0 0,0 0 1,0 0-1,0 0 0,0 0 1,-3 0-1,2 0-102,1 1 0,-1-1 0,1 0 1,-1 1-1,1 0 0,-1 0 0,1-1 0,-1 2 1,0-1-1,1 0 0,-4 1 0,7 5-332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43.093"/>
    </inkml:context>
    <inkml:brush xml:id="br0">
      <inkml:brushProperty name="width" value="0.05" units="cm"/>
      <inkml:brushProperty name="height" value="0.05" units="cm"/>
    </inkml:brush>
  </inkml:definitions>
  <inkml:trace contextRef="#ctx0" brushRef="#br0">23 549 16980,'7'0'153,"0"-1"0,0 1 0,-1-2 0,1 1 0,-1-1 0,1 0 0,-1 0 0,0-1 0,1 1 0,-1-1 0,-1-1 0,1 1 0,7-7 0,9-7 27,36-36 0,-54 49-115,0 0 1,-1 0 0,1-1-1,-1 0 1,0 0 0,0 0-1,-1 0 1,1 0 0,2-10 0,-4 14-41,-1-1 0,0 1 1,1-1-1,-1 0 0,0 1 1,0-1-1,0 1 0,0-1 1,-1 0-1,1 1 0,0-1 1,-1 1-1,1-1 0,-1 1 1,1-1-1,-1 1 0,1 0 1,-1-1-1,0 1 0,0-1 1,0 1-1,0 0 1,0 0-1,0 0 0,0 0 1,0 0-1,-1 0 0,1 0 1,0 0-1,-1 0 0,1 0 1,-1 1-1,1-1 0,0 0 1,-1 1-1,1-1 0,-1 1 1,0 0-1,1 0 0,-3-1 1,-3 0 31,-1 1 1,1-1-1,-1 1 0,1 1 1,-1 0-1,1 0 0,-1 0 1,1 1-1,0-1 0,0 2 1,0-1-1,0 1 0,0 1 1,0-1-1,1 1 0,-1 0 1,1 0-1,-10 9 0,12-9-55,-1 0-1,1 1 0,-1-1 0,1 1 0,1 0 0,-1 0 0,0 0 0,1 0 0,0 0 1,1 1-1,-1 0 0,1-1 0,0 1 0,0 0 0,1 0 0,0 0 0,0 0 0,0 1 1,1-1-1,0 0 0,0 0 0,0 0 0,2 8 0,-1-11-7,0 1 0,0-1-1,0 1 1,1-1 0,-1 0 0,1 0-1,0 0 1,0 0 0,0 0 0,0 0-1,1 0 1,-1 0 0,1-1 0,-1 1-1,1-1 1,5 3 0,-3-2-4,0-1-1,0 0 1,0 0 0,0 0 0,1-1 0,-1 0 0,0 0-1,1 0 1,-1-1 0,7 0 0,3 0-27,0-2 0,-1 0 0,1-1 0,0 0 0,-1-1-1,0-1 1,17-7 0,-8 0-52,0 0-1,-1-1 0,28-22 1,-38 25 37,-1 1-1,0-2 1,-1 0 0,1 0 0,-2-1 0,0 0-1,8-13 1,-13 15-38,-7 12 50,-10 17 35,-4 33 19,16-48-13,0 1 1,0-1-1,0 1 1,1 0-1,0-1 1,0 1-1,0 0 0,0 0 1,2 6-1,-1-10 0,-1 0 0,1 0 0,-1 0 0,1 1 0,0-1 0,-1 0 0,1 0 0,0 0 0,0-1 0,-1 1 0,1 0 0,0 0 0,0 0 0,0-1 0,0 1 0,0 0 0,0-1 0,1 1 0,-1-1 0,0 1 0,0-1 0,0 0 0,0 1 0,1-1 0,-1 0 0,0 0 0,0 0 0,0 0 0,1 0 0,-1 0 0,2 0 0,4-1 4,0-1-1,-1 1 0,1-1 1,7-3-1,-12 5-3,24-11 5,1-2 0,-1 0 0,-1-1 0,-1-2 0,0 0 0,34-31 0,-11 2 30,76-92 0,-105 115-10,0 0 0,-2-1 1,-1 0-1,-1-1 1,16-36-1,-27 40 44,-3 20-68,0 0 1,0 0-1,0-1 0,0 1 1,0 0-1,0 0 0,0 0 1,0-1-1,0 1 0,0 0 1,0 0-1,0-1 0,0 1 1,0 0-1,-1 0 0,1 0 1,0-1-1,0 1 0,0 0 0,0 0 1,-1 0-1,1 0 0,0 0 1,0-1-1,0 1 0,0 0 1,-1 0-1,1 0 0,0 0 1,0 0-1,-1 0 0,1 0 1,0 0-1,0 0 0,0-1 1,-1 1-1,1 0 0,0 0 1,0 0-1,-1 0 0,1 0 1,0 1-1,0-1 0,-1 0 0,1 0 1,0 0-1,0 0 0,0 0 1,-1 0-1,1 0 0,0 0 1,0 0-1,0 1 0,-1-1 1,1 0-1,0 0 0,0 0 1,0 0-1,0 1 0,0-1 1,-1 0-1,1 0 0,0 0 1,0 1-1,0-1 0,0 0 1,-7 6 40,1 0 0,0 0 0,0 1 0,1-1 0,0 1 0,-7 12 1,-24 53 237,29-57-220,-55 135 454,54-126-421,2 0 1,0 1 0,2 0 0,-2 36 0,5-53-71,2 0 0,-1 0 0,1-1 1,0 1-1,0 0 0,1 0 0,0-1 0,0 1 0,1-1 0,0 0 0,1 0 0,4 8 0,-5-10-33,1-1-1,0 1 1,0-1 0,0 1-1,0-1 1,1 0-1,0-1 1,-1 1 0,1-1-1,1 0 1,-1 0 0,0-1-1,1 1 1,0-1-1,-1-1 1,9 3 0,-9-3-25,0 0 0,0-1 0,0 1 0,-1-1 0,1 0 0,0-1 0,0 1 0,0-1 0,0 0 0,0 0 0,-1 0 0,1-1 0,0 1 0,-1-1 0,1 0 0,-1-1 0,5-3 0,-6 5-1,-1-1-1,0-1 0,0 1 0,0 0 1,0 0-1,0-1 0,-1 1 0,1-1 0,-1 0 1,1 1-1,-1-1 0,0 0 0,0 0 1,0 0-1,-1 0 0,1 0 0,-1 0 1,1 0-1,-1 0 0,0 0 0,0 0 0,0 0 1,-1 0-1,1 0 0,-1 0 0,0 1 1,0-1-1,0 0 0,-1-3 0,-4-7-418,0-1 1,-1 1-1,0 1 0,-1-1 0,-16-18 1,4 9-613,-39-35 0,58 57 1064,1 0 1,0 0-1,0 0 1,0 0-1,-1 0 1,1 0-1,0-1 1,0 1-1,-1 0 1,1 0-1,0 0 1,0 0-1,0 0 1,0-1-1,-1 1 1,1 0-1,0 0 1,0 0-1,0 0 1,0-1-1,0 1 1,-1 0-1,1 0 1,0-1-1,0 1 0,0 0 1,0 0-1,0-1 1,0 1-1,0 0 1,0 0-1,0 0 1,0-1-1,0 1 1,0 0-1,0 0 1,0-1-1,0 1 1,0 0-1,0 0 1,1-1-1,-1 1 1,0 0-1,0 0 1,0 0-1,0-1 1,0 1-1,0 0 1,1 0-1,-1 0 1,0 0-1,0-1 1,0 1-1,1 0 0,13-3-56,-10 1-291,-14 0 266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43.748"/>
    </inkml:context>
    <inkml:brush xml:id="br0">
      <inkml:brushProperty name="width" value="0.05" units="cm"/>
      <inkml:brushProperty name="height" value="0.05" units="cm"/>
    </inkml:brush>
  </inkml:definitions>
  <inkml:trace contextRef="#ctx0" brushRef="#br0">1 533 15299,'0'2'1347,"0"-4"-430,4-8 18,9-20 91,33-49 517,57-105-8,-77 132-1289,30-85 0,-55 134-240,0 0 0,0 0 0,0 0 0,-1 0 0,1 1 0,-1-1 0,0 0 0,0 0 0,0-6 0,0 9-5,-1 0 0,1 0 0,0-1-1,0 1 1,0 0 0,0-1 0,0 1-1,0 0 1,0 0 0,-1 0 0,1-1-1,0 1 1,0 0 0,0 0 0,-1-1 0,1 1-1,0 0 1,0 0 0,-1 0 0,1 0-1,0 0 1,0-1 0,-1 1 0,1 0-1,0 0 1,0 0 0,-1 0 0,1 0-1,0 0 1,-1 0 0,1 0 0,-1 0-1,-15 9 17,7-1-15,0 1 0,0 1 1,1 0-1,0 0 0,0 0 0,-7 16 1,2-1 1,-19 48 0,28-62-37,1 1 0,0 0 0,0 0 0,1 0 0,1 1 0,-1 20 1,2-30-20,0 1 0,0-1 1,1 1-1,-1-1 1,1 0-1,0 1 1,0-1-1,0 0 1,0 1-1,0-1 0,1 0 1,-1 0-1,1 0 1,0 0-1,0 0 1,0-1-1,0 1 1,0-1-1,1 1 0,-1-1 1,1 0-1,0 0 1,0 0-1,0 0 1,0 0-1,0-1 0,6 3 1,21 2-214,0-6-100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44.229"/>
    </inkml:context>
    <inkml:brush xml:id="br0">
      <inkml:brushProperty name="width" value="0.05" units="cm"/>
      <inkml:brushProperty name="height" value="0.05" units="cm"/>
    </inkml:brush>
  </inkml:definitions>
  <inkml:trace contextRef="#ctx0" brushRef="#br0">1 125 14611,'8'0'1696,"7"0"-1071,3-3-129,7 2 912,5-1-592,4 1-56,6-5-144,0 2-71,0-8-425,-4 1-304,-4-6 200,-2-12-72,-6-10-96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51.751"/>
    </inkml:context>
    <inkml:brush xml:id="br0">
      <inkml:brushProperty name="width" value="0.05" units="cm"/>
      <inkml:brushProperty name="height" value="0.05" units="cm"/>
    </inkml:brush>
  </inkml:definitions>
  <inkml:trace contextRef="#ctx0" brushRef="#br0">31 108 15027,'-1'0'157,"-1"0"0,1 0 0,0-1-1,0 1 1,-1 0 0,1 0 0,0-1 0,0 1 0,0 0-1,-1-1 1,1 1 0,0-1 0,0 0 0,0 1 0,0-1-1,0 0 1,0 0 0,0 1 0,0-1 0,0 0-1,1 0 1,-1 0 0,0 0 0,1 0 0,-1 0 0,0-1-1,1 1 1,-1 0 0,1 0 0,0 0 0,-1 0-1,1-1 1,0 1 0,0 0 0,-1 0 0,1-1 0,0 1-1,1-3 1,0 5-51,0-1 1,0 0-1,1 0 0,-1 1 0,0-1 0,0 1 1,0-1-1,0 1 0,0-1 0,0 1 1,0 0-1,2 1 0,-3-2-60,4 2-28,0 0 0,0 0-1,0 0 1,0-1 0,1 0 0,-1 0-1,0 0 1,1 0 0,-1 0 0,1-1-1,-1 0 1,1 0 0,5-1 0,10-2-36,33-9 0,-23 5 32,211-26-87,3 20-63,-43 4 29,794-9-44,-885 24 140,866 30-47,-829-37 57,331 4-8,-1 25 3,-468-27 5,482 44-11,0-30-1,-430-16 9,-7-2 7,0 4 0,64 7 1,-117-8-7,-1 0 1,1 0-1,-1 0 0,1 0 1,-1 0-1,1 0 0,-1 0 1,1 0-1,-1 0 1,1 1-1,-1-1 0,1 0 1,-1 0-1,1 0 1,-1 1-1,1-1 0,-1 0 1,1 1-1,-1-1 0,1 0 1,-1 1-1,0-1 1,1 1-1,-1-1 0,0 0 1,1 1-1,-1-1 1,0 1-1,0 0 4,-1-1-1,1 1 1,-1-1-1,1 1 1,-1-1 0,0 0-1,1 0 1,-1 1-1,1-1 1,-1 0 0,0 0-1,1 0 1,-1 1-1,0-1 1,0 0 0,1 0-1,-1 0 1,0 0-1,1 0 1,-1-1 0,0 1-1,1 0 1,-1 0 0,0 0-1,0-1 1,-48-14 61,17 3-84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5.537"/>
    </inkml:context>
    <inkml:brush xml:id="br0">
      <inkml:brushProperty name="width" value="0.05" units="cm"/>
      <inkml:brushProperty name="height" value="0.05" units="cm"/>
    </inkml:brush>
  </inkml:definitions>
  <inkml:trace contextRef="#ctx0" brushRef="#br0">0 5 17532,'10'-4'2000,"-1"4"-1376,-3 5-264,-5 7 1129,0 12-745,1 8-144,-2 9-296,0 4-88,-2 5-240,2 0-160,-1-7-320,1-1-176,0-11-432,0-5 743,-1-13 17,-1-3-256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55.118"/>
    </inkml:context>
    <inkml:brush xml:id="br0">
      <inkml:brushProperty name="width" value="0.05" units="cm"/>
      <inkml:brushProperty name="height" value="0.05" units="cm"/>
    </inkml:brush>
  </inkml:definitions>
  <inkml:trace contextRef="#ctx0" brushRef="#br0">0 83 14907,'9'-59'3718,"-8"48"465,19 145-3584,2 245 0,-27-325-541,2-48-25,3-13-12,0-17 2,8-46-56,3 0 1,3 1-1,34-99 0,-41 149-105,0 0 0,1 1 0,1-1-1,21-32 1,-28 47 48,1 1 0,0-1 0,0 0-1,0 1 1,1-1 0,-1 1 0,1 0 0,-1 0 0,1 1-1,0-1 1,0 1 0,0 0 0,1 0 0,-1 0 0,0 0-1,1 1 1,-1 0 0,1 0 0,0 0 0,-1 0 0,1 1-1,0 0 1,-1 0 0,1 0 0,0 0 0,8 3-1,-11-3 77,-1 0 0,0 0-1,1 1 1,-1-1-1,0 0 1,0 1-1,1-1 1,-1 1-1,0-1 1,0 1-1,0 0 1,0-1-1,0 1 1,0 0 0,0 0-1,0 0 1,0 0-1,0 0 1,0 0-1,0 0 1,-1 0-1,1 0 1,0 0-1,-1 1 1,1-1 0,-1 0-1,1 0 1,-1 1-1,0-1 1,1 0-1,-1 0 1,0 1-1,0-1 1,0 0-1,0 1 1,0-1-1,0 0 1,0 1 0,-1-1-1,1 0 1,0 0-1,-2 2 1,0 3 61,0-1 1,-1-1 0,0 1-1,0 0 1,0-1-1,-1 1 1,1-1-1,-8 7 1,-9 4 174,-1 0-1,-1-2 0,0 0 1,-1-1-1,0-2 1,-27 9-1,4-1-227,29-7-714,13-8 124,11-7 184,14-10 48,15-9-143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8:55.991"/>
    </inkml:context>
    <inkml:brush xml:id="br0">
      <inkml:brushProperty name="width" value="0.05" units="cm"/>
      <inkml:brushProperty name="height" value="0.05" units="cm"/>
    </inkml:brush>
  </inkml:definitions>
  <inkml:trace contextRef="#ctx0" brushRef="#br0">29 26 15227,'-1'14'5842,"-5"13"-3783,-1 4-1451,0 26 136,0 74 0,6-130-739,1 0 0,0 0 0,0 0-1,0 0 1,0 0 0,0 0 0,0 0 0,1 0 0,-1 0 0,0 0-1,0 0 1,1 0 0,-1 0 0,1 0 0,-1 0 0,0 0 0,2 1-1,-1-2-1,-1 0-1,0 0 1,1 0 0,-1 0-1,1 0 1,-1 0-1,1 0 1,-1 0-1,1 0 1,-1 0-1,0-1 1,1 1-1,-1 0 1,1 0 0,-1-1-1,0 1 1,1 0-1,-1 0 1,0-1-1,1 1 1,-1 0-1,0-1 1,0 1-1,1 0 1,-1-1 0,0 0-1,22-36 71,-11 13-42,68-131 176,-78 152-203,2-1 1,-1 1-1,0 0 1,1-1-1,-1 1 1,7-5-1,-9 8-3,1-1 0,-1 1-1,1 0 1,-1-1 0,1 1-1,-1 0 1,1 0-1,-1 0 1,1-1 0,-1 1-1,1 0 1,-1 0 0,1 0-1,-1 0 1,1 0 0,-1 0-1,1 0 1,-1 0-1,1 0 1,-1 0 0,1 0-1,0 1 1,0-1-1,0 1 1,-1 0-1,1-1 0,0 1 0,0 0 1,-1-1-1,1 1 0,0 0 1,-1 0-1,1 0 0,-1 0 0,1-1 1,-1 1-1,0 0 0,1 2 0,3 10 6,-1-1-1,-1 1 0,1 13 0,-3-18-5,1 1 1,0-1 0,0 0 0,1 1 0,0-1-1,1 0 1,0 0 0,0-1 0,7 13 0,-10-19-2,1-1 1,-1 1 0,1 0 0,-1-1 0,1 1 0,0 0 0,-1-1 0,1 1 0,0-1 0,-1 1 0,1-1 0,0 0 0,0 1 0,0-1 0,-1 0 0,1 1 0,0-1 0,0 0 0,0 0-1,0 0 1,-1 0 0,1 0 0,0 0 0,0 0 0,0 0 0,0 0 0,0 0 0,-1 0 0,1 0 0,0-1 0,0 1 0,0 0 0,0-1 0,-1 1 0,1-1 0,0 1 0,-1-1 0,2 0 0,3-3-4,-1 0 1,1 0-1,-1 0 1,6-8-1,-5 5 2,60-86 82,-17 22-1227,-35 53 167,-6 7 572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02.856"/>
    </inkml:context>
    <inkml:brush xml:id="br0">
      <inkml:brushProperty name="width" value="0.05" units="cm"/>
      <inkml:brushProperty name="height" value="0.05" units="cm"/>
    </inkml:brush>
  </inkml:definitions>
  <inkml:trace contextRef="#ctx0" brushRef="#br0">20 77 11787,'-2'-1'177,"1"1"1,0-1 0,0 0 0,0 0 0,0 0 0,0 0 0,0 0 0,0 0 0,0 0 0,0 0 0,1 0 0,-1-1 0,0 1 0,1 0 0,-2-2 0,2 2-44,-1 0 0,1 0 0,0 1 0,-1-1 0,1 0 0,0 0 0,-1 0 0,1 0 0,0 0 1,0 0-1,0 0 0,0 0 0,0 0 0,0 0 0,0 0 0,0 0 0,0 0 0,1 0 0,-1 0 0,0 0 1,1 0-1,-1 0 0,1-2 0,0 3-74,0 0 0,0 0 1,1 0-1,-1 0 0,0 0 0,0 0 1,0 0-1,0 0 0,0 0 0,0 0 1,0 1-1,0-1 0,0 0 0,1 1 1,-1-1-1,0 1 0,-1-1 0,1 1 1,2 1-1,11 3 194,23-6 298,-31 0-494,1 0-1,-1 1 0,1 0 0,9 1 1,4 0-31,0 0 0,0 0 0,24-4 0,-19 1-17,29 2 0,-46 0-8,1 1 0,-1 1 0,1-1 0,-1 1 0,0 1 0,0-1 0,10 6 0,-4-1 9,-9-4-8,0 0 0,1 0 0,0-1-1,0 0 1,7 2 0,-10-4-2,0 0 1,0 0 0,0 0 0,0 0-1,0 0 1,0-1 0,0 1-1,0-1 1,0 0 0,0 0 0,0 0-1,0 0 1,4-3 0,35-23 49,-32 19-23,1 1-1,0 0 1,0 1 0,19-8 0,-27 13-23,1 0-1,-1 0 1,0 0 0,1 1-1,-1-1 1,1 1 0,-1 0-1,0 0 1,1 0 0,-1 1-1,1-1 1,-1 1 0,0 0 0,1 0-1,-1 0 1,0 0 0,0 0-1,0 1 1,0-1 0,0 1-1,5 3 1,8 8 8,-6-5-8,0-1 0,18 11 1,-24-16-2,1 0 1,0 0 0,-1-1-1,1 1 1,0-1-1,0 0 1,0 0 0,0-1-1,10 1 1,8-3 17,0-2 1,28-6 0,-27 5-6,0 0 1,24 0 0,86 10 28,-99-2-27,1-1 0,68-5 0,-46-5-17,105-11 17,-130 17-13,-1 1-1,1 2 0,34 6 0,38 17 0,-78-16 1,1-2 0,-1-1 0,1 0 0,40 0 0,-7-7 7,1 3 0,93 14 0,-127-10-12,0-1-1,1-2 1,-1-1 0,1-1-1,-1-1 1,0-2 0,52-11-1,-53 7 6,1 0-1,-1 2 1,1 1-1,0 1 1,1 2-1,-1 0 1,41 6-1,10 8 14,65 9-34,-117-20 7,0-1 0,0-1 0,39-5 0,-40 1-5,35-5 26,1 2-1,102 2 0,-71 12 22,-29-2-44,0-2-1,83-7 1,85-10 15,-182 15-2,0 2 1,80 16 0,-117-17-2,0 1 0,0-2 1,0 1-1,19-2 0,-28 0 0,1-1 0,-1 1 1,0-1-1,0 0 0,0 0 0,0-1 1,-1 1-1,1-1 0,0 0 0,0 0 0,-1 0 1,1 0-1,-1-1 0,0 1 0,0-1 1,0 0-1,0 0 0,3-3 0,-5 4 2,0 0 0,0 1-1,0-1 1,1 1 0,-1 0-1,1-1 1,-1 1 0,1 0 0,-1 0-1,1 0 1,0 0 0,3-2-1,-4 3-10,0 0-1,0 0 0,0 0 0,0 0 0,0 0 0,-1 0 0,1 0 0,0 0 1,0 0-1,0 0 0,0 0 0,0 1 0,-1-1 0,1 0 0,0 1 0,0-1 0,0 0 1,-1 1-1,1-1 0,1 2 0,-1-1-82,1 1-1,0 0 1,-1 0-1,0 0 1,1 0 0,-1 0-1,0 0 1,0 0-1,0 0 1,0 1 0,-1-1-1,1 0 1,0 0 0,-1 1-1,0-1 1,1 5 0,-2-7-163,-4-4-32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14.241"/>
    </inkml:context>
    <inkml:brush xml:id="br0">
      <inkml:brushProperty name="width" value="0.05" units="cm"/>
      <inkml:brushProperty name="height" value="0.05" units="cm"/>
    </inkml:brush>
  </inkml:definitions>
  <inkml:trace contextRef="#ctx0" brushRef="#br0">4505 40 15147,'-7'-5'172,"0"0"0,-1 1-1,1 0 1,-1 0 0,0 0-1,-1 1 1,1 1 0,0-1-1,-1 2 1,0-1 0,1 1 0,-1 0-1,-16 1 1,14 1-108,0 1 1,0 0-1,0 0 0,1 1 1,-1 1-1,1 0 0,0 0 1,0 1-1,0 0 0,-16 12 1,1 4-57,0 1 1,2 1-1,1 0 1,-37 51 0,9-10-74,-229 261-370,-446 406 1,625-641 399,-708 616-29,-853 761-659,1579-1393 479,-4-3 0,-116 73 0,105-89-23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14.690"/>
    </inkml:context>
    <inkml:brush xml:id="br0">
      <inkml:brushProperty name="width" value="0.05" units="cm"/>
      <inkml:brushProperty name="height" value="0.05" units="cm"/>
    </inkml:brush>
  </inkml:definitions>
  <inkml:trace contextRef="#ctx0" brushRef="#br0">265 1 15651,'-20'329'1447,"-30"-4"-1683,-52 42 55,31-125 50,70-236 129,-5 14-4,1 2 0,-3 30 0,7-48 8,1 1 0,0 0-1,0 0 1,0-1 0,0 1-1,1 0 1,0-1 0,0 1 0,0 0-1,1-1 1,-1 1 0,1-1-1,0 0 1,0 1 0,1-1-1,-1 0 1,5 5 0,-4-6 5,1 0 1,0-1-1,0 1 1,0-1-1,0 0 1,0 1-1,0-2 0,1 1 1,-1 0-1,0-1 1,1 0-1,8 1 1,0-1 16,0 0 1,0-1-1,25-3 1,20-8 71,0-3-1,108-42 1,-161 54-91,260-102 212,303-166 1,221-203-87,-481 261-129,-10-11-22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15.126"/>
    </inkml:context>
    <inkml:brush xml:id="br0">
      <inkml:brushProperty name="width" value="0.05" units="cm"/>
      <inkml:brushProperty name="height" value="0.05" units="cm"/>
    </inkml:brush>
  </inkml:definitions>
  <inkml:trace contextRef="#ctx0" brushRef="#br0">73 0 16476,'-57'35'1066,"56"-35"-1060,0 1-1,0-1 0,0 1 0,0 0 1,0 0-1,0-1 0,0 1 0,0 0 1,0 0-1,1 0 0,-1 0 0,0 0 1,1 0-1,-1 0 0,1 0 0,-1 0 1,1 0-1,0 1 0,-1-1 0,1 0 1,0 0-1,0 0 0,0 0 0,0 1 1,0-1-1,0 0 0,0 0 0,0 0 0,0 1 1,0-1-1,1 0 0,-1 0 0,0 0 1,1 0-1,-1 0 0,1 0 0,0 0 1,-1 0-1,2 2 0,3 5 11,1 0 0,0-1 0,14 14 0,-18-18-23,16 14 3,1-2-1,1 0 1,0 0-1,1-2 1,0-1-1,1 0 1,1-2-1,-1 0 1,37 9-1,-8-6 8,1-2 1,0-2-1,74 3 0,183-11 19,-54-2-28,-228 1-8,1 2 0,0 1 0,46 11 0,-65-11 6,0 0 0,0 0 0,0 1 0,-1 0 0,1 0 0,-1 1 0,0 0 0,0 0 0,-1 1 0,0 0 0,0 0 0,0 1 0,-1 0 0,9 12 0,-8-9-4,-2 1 0,1 0 0,-2 0 0,1 1 0,-2-1-1,1 1 1,2 19 0,-3-4-12,-1 0 0,-1 45 0,-27 162-76,-19 7 3,18-105 72,-15 102-15,8-14 26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36.638"/>
    </inkml:context>
    <inkml:brush xml:id="br0">
      <inkml:brushProperty name="width" value="0.05" units="cm"/>
      <inkml:brushProperty name="height" value="0.05" units="cm"/>
    </inkml:brush>
  </inkml:definitions>
  <inkml:trace contextRef="#ctx0" brushRef="#br0">73 109 15859,'-11'2'966,"-7"-1"2138,17-5-1639,9-6-510,-1 3-765,1 1-1,0 0 1,0 0 0,1 1-1,-1 0 1,1 1 0,0-1 0,1 2-1,14-5 1,10 0-166,47-6 0,-46 9 99,-4-1-154,-22 3-42,0 1-1,0 1 1,1-1-1,-1 1 1,1 1-1,-1 0 1,14 1-1,-38 8-447,-85 11 622,0-4 1,-104 3-1,407-57 103,-198 37-207,26-5-122,0 1 1,0 2-1,0 1 1,34 2 0,-49 4-269,-28-1 276,-27 1 220,-278 33-677,338-45 68,8-4 174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43.856"/>
    </inkml:context>
    <inkml:brush xml:id="br0">
      <inkml:brushProperty name="width" value="0.05" units="cm"/>
      <inkml:brushProperty name="height" value="0.05" units="cm"/>
    </inkml:brush>
  </inkml:definitions>
  <inkml:trace contextRef="#ctx0" brushRef="#br0">329 7 15819,'-8'-2'491,"1"1"-1,0-1 0,-15 1 0,20 1-442,1 0-1,-1 0 1,0 0-1,1 0 1,-1 0-1,1 1 1,-1-1-1,0 1 1,1-1-1,-1 1 1,-1 1-1,3-2-19,-1 0 0,1 1 0,-1-1-1,1 1 1,-1-1 0,1 1 0,0-1 0,-1 1 0,1 0 0,0-1-1,-1 1 1,1-1 0,0 1 0,0-1 0,0 1 0,0 0-1,-1-1 1,1 1 0,0 0 0,0-1 0,0 1 0,0 0-1,0-1 1,1 1 0,-1-1 0,0 1 0,0 0 0,0-1 0,1 2-1,0 1-23,1 0 0,-1-1 0,1 1-1,0 0 1,0-1 0,0 1-1,1-1 1,-1 0 0,0 1 0,1-1-1,0 0 1,-1 0 0,1-1 0,0 1-1,0-1 1,0 1 0,0-1-1,0 0 1,4 1 0,9 3-38,0-1 0,22 2-1,-8-4-141,1-1-1,-1-1 0,57-9 1,-58 6-183,-186 25 576,73-9 401,0-3-1,-101-1 1,179-10-579,0 2 21,-1-1 0,0-1 0,0 1 0,1-1 1,-1-1-1,0 1 0,1-1 0,-11-4 0,17 6-57,0 0 0,0 0 0,-1 0 0,1 0 0,0 0 0,0 0 0,0 0-1,0 0 1,0-1 0,0 1 0,-1 0 0,1 0 0,0 0 0,0 0 0,0 0 0,0 0 0,0 0 0,0 0 0,0-1 0,0 1 0,0 0 0,0 0 0,0 0 0,-1 0 0,1 0 0,0 0 0,0-1 0,0 1 0,0 0 0,0 0 0,0 0 0,0 0 0,0 0 0,0-1 0,0 1 0,0 0-1,0 0 1,0 0 0,0 0 0,1 0 0,-1-1 0,0 1 0,0 0 0,7-3 48,10 0-39,14 1-46,2 1-363,0-1-1,-1-2 1,0-1 0,1-2 0,46-15-1,-38 2-51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0:04.153"/>
    </inkml:context>
    <inkml:brush xml:id="br0">
      <inkml:brushProperty name="width" value="0.05" units="cm"/>
      <inkml:brushProperty name="height" value="0.05" units="cm"/>
    </inkml:brush>
  </inkml:definitions>
  <inkml:trace contextRef="#ctx0" brushRef="#br0">186 46 12411,'-20'10'1476,"9"-6"-774,1 1 0,0 1-1,-12 8 1,22-14-335,2-1-308,-1-1 0,0 1 1,1 1-1,-1-1 0,1 0 1,-1 0-1,1 0 0,0 1 1,-1-1-1,1 1 0,0-1 0,2 1 1,1-1-52,8-1-23,-11 3 50,-6 0 68,4-1-101,-1 0 1,0 0 0,1 0 0,-1 0 0,0 0 0,1 0-1,-1 0 1,1 0 0,-1 0 0,0-1 0,1 1 0,-1 0 0,1-1-1,-1 1 1,0 0 0,1-1 0,-1 1 0,1 0 0,-1-1 0,1 1-1,0-1 1,-1 1 0,1-1 0,-1 1 0,1-1 0,0 0 0,-1 1-1,1-2 1,-10-20-15,7 17-1,3 4 10,0 1 0,0-1 0,0 1 0,-1-1-1,1 1 1,0-1 0,-1 0 0,1 1 0,0-1 0,-1 1 0,1-1 0,0 1 0,-1 0 0,1-1 0,-1 1 0,1-1 0,-1 1 0,1 0-1,-1-1 1,0 1 0,1 0 0,-1 0 0,1-1 0,-1 1 0,0 0 0,1 0 0,-1 0 0,1 0 0,-1 0 0,0 0 0,1 0 0,-1 0-1,0 0 1,1 0 0,-1 0 0,1 0 0,-1 0 0,0 1 0,1-1 0,-1 0 0,1 0 0,-1 1 0,1-1 0,-1 0 0,1 1 0,-1-1-1,1 1 1,-1-1 0,1 1 0,-1-1 0,1 0 0,-1 1 0,1 0 0,0-1 0,0 1 0,-1 0 0,-3 4-23,0 1 0,0 0 0,-5 11 0,7-12 17,-4 6-7,0 0 0,1 0 0,1 0 0,0 1 0,1 0 0,0 0 0,-2 23 0,5-35 15,-1 0 1,1 1-1,0-1 1,0 1 0,0-1-1,0 0 1,0 1-1,0-1 1,0 0-1,0 1 1,0-1-1,0 1 1,0-1 0,0 0-1,0 1 1,0-1-1,1 0 1,-1 1-1,0-1 1,0 0 0,0 1-1,0-1 1,1 0-1,-1 1 1,0-1-1,0 0 1,1 0-1,-1 1 1,0-1 0,1 0-1,-1 0 1,0 1-1,0-1 1,1 0-1,-1 0 1,1 0-1,-1 0 1,0 1 0,1-1-1,-1 0 1,0 0-1,1 0 1,-1 0-1,0 0 1,1 0 0,-1 0-1,1 0 1,-1 0-1,0 0 1,1 0-1,-1 0 1,0-1-1,1 1 1,-1 0 0,0 0-1,1 0 1,-1 0-1,0-1 1,1 1-1,-1 0 1,0 0 0,1-1-1,-1 1 1,0 0-1,0 0 1,1-1-1,-1 1 1,0 0-1,0-1 1,20-22-3,-12 12 4,-1 0-1,-1-1 1,0 0-1,0-1 0,-1 0 1,-1 1-1,0-1 1,-1-1-1,3-21 0,-6 34 1,1 0 0,-1-1 0,0 1 1,0 0-1,0 0 0,0 0 0,0-1 0,0 1 0,-1 0 0,1 0 0,0 0 0,-1 0 0,1 0 0,-1-1 0,1 1 0,-1 0 0,1 0 0,-1 0 0,-1-1 0,1 1-1,1 1 1,-1 0-1,0-1 0,0 1 1,0 0-1,1 0 0,-1-1 1,0 1-1,0 0 0,0 0 1,1 0-1,-1 0 1,0 0-1,0 0 0,0 0 1,0 1-1,1-1 0,-1 0 1,0 0-1,0 1 0,0-1 1,-5 3 0,0 0 1,1 1-1,-1-1 1,1 1-1,-8 8 1,11-11-3,-34 36 11,33-34-16,0 1 1,1-1-1,-1 1 0,1 0 0,0-1 1,0 1-1,0 0 0,0 0 0,-1 5 1,3-9-2,0 0 1,0 1-1,0-1 1,0 0-1,0 0 0,0 0 1,0 0-1,0 0 1,0 1-1,0-1 1,0 0-1,0 0 1,0 0-1,0 0 0,0 1 1,0-1-1,0 0 1,0 0-1,0 0 1,0 0-1,0 0 1,0 1-1,0-1 1,0 0-1,0 0 0,0 0 1,1 0-1,-1 0 1,0 1-1,0-1 1,0 0-1,0 0 1,0 0-1,0 0 0,0 0 1,1 0-1,-1 0 1,0 0-1,0 0 1,0 1-1,0-1 1,0 0-1,1 0 1,-1 0-1,0 0 0,0 0 1,0 0-1,0 0 1,1 0-1,-1 0 1,0 0-1,0 0 1,0 0-1,0 0 0,0 0 1,1-1-1,9-4-234,-1-3 170,-1-1 0,13-16-1,-11 14 23,22-28-129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04.187"/>
    </inkml:context>
    <inkml:brush xml:id="br0">
      <inkml:brushProperty name="width" value="0.05" units="cm"/>
      <inkml:brushProperty name="height" value="0.05" units="cm"/>
    </inkml:brush>
  </inkml:definitions>
  <inkml:trace contextRef="#ctx0" brushRef="#br0">105 29 13427,'-38'-6'1770,"25"3"-794,-2 1 0,-16-1 0,31 3-942,0 0 0,-1 0 1,1 0-1,0 0 0,0 0 0,-1 0 0,1 0 0,0 0 0,0 0 1,-1 0-1,1 0 0,0 0 0,0 0 0,-1 0 0,1 0 0,0 0 1,0 0-1,0 0 0,-1 1 0,1-1 0,0 0 0,0 0 0,0 0 1,-1 0-1,1 1 0,0-1 0,0 0 0,0 0 0,0 0 0,-1 1 1,1-1-1,0 0 0,0 0 0,0 0 0,0 1 0,0-1 0,4 10 474,15 8-180,-1-9-276,0-1-1,0-1 0,0-1 0,1-1 1,0 0-1,0-1 0,0-1 0,0-1 1,20-1-1,20-1 11,100-15 1,785-52 121,-865 68-242,110 14 0,-187-15-103,-6-2-160,2 1 258,0 1 1,0-1-1,0-1 0,0 1 1,1 0-1,-1 0 0,0-1 1,0 1-1,-1-3 1,-4-11-172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6:36:36.528"/>
    </inkml:context>
    <inkml:brush xml:id="br0">
      <inkml:brushProperty name="width" value="0.025" units="cm"/>
      <inkml:brushProperty name="height" value="0.025" units="cm"/>
    </inkml:brush>
  </inkml:definitions>
  <inkml:trace contextRef="#ctx0" brushRef="#br0">3 251 11755,'-1'-15'325,"0"0"1,0 0-1,2-1 0,0 1 0,0 0 0,2 0 1,0 1-1,0-1 0,1 0 0,1 1 0,9-19 0,-10 25-1,16-28 813,-20 35-1114,0 1 0,0-1 0,1 1 1,-1-1-1,0 1 0,0-1 0,1 1 1,-1 0-1,1-1 0,-1 1 0,0-1 1,1 1-1,-1 0 0,1-1 0,-1 1 1,1 0-1,-1-1 0,0 1 0,1 0 0,0 0 1,-1 0-1,1-1 0,-1 1 0,1 0 1,-1 0-1,1 0 0,-1 0 0,1 0 1,-1 0-1,1 0 0,0 0 0,-1 0 1,1 0-1,-1 0 0,1 1 0,-1-1 0,1 0 1,-1 0-1,1 0 0,-1 1 0,1-1 1,-1 0-1,1 1 0,-1-1 0,0 0 1,1 1-1,-1-1 0,1 0 0,-1 1 1,0-1-1,1 1 0,-1-1 0,0 1 1,0-1-1,1 1 0,-1-1 0,0 2 0,13 29 443,-1 0-1,8 37 0,3 11-366,7 4-62,42 83 0,-52-127-27,2-2-1,1 0 1,2-1 0,34 39 0,-47-63-12,-1 0 1,2-1-1,23 17 0,-30-24-62,0-1 0,0 1 1,1-1-1,-1 0 0,1 0 0,0-1 0,0 0 0,0 0 0,0 0 0,14 0 0,-21-8-4730,-5-6 337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6.033"/>
    </inkml:context>
    <inkml:brush xml:id="br0">
      <inkml:brushProperty name="width" value="0.05" units="cm"/>
      <inkml:brushProperty name="height" value="0.05" units="cm"/>
    </inkml:brush>
  </inkml:definitions>
  <inkml:trace contextRef="#ctx0" brushRef="#br0">0 110 18124,'2'-3'163,"-1"-1"0,1 1 0,0-1 0,0 1 0,0 0 0,1 0 0,-1 0 0,1 0 0,0 0 0,0 0 0,0 1 0,0 0 0,0-1 0,0 1 0,1 0 0,5-2 0,8-4 238,1 1 0,18-5 1,-31 11-255,27-9 374,46-6 0,-64 14-455,-1 0-1,1 1 0,0 1 0,-1 0 1,1 1-1,17 3 0,-28-3-63,0 0-1,1 0 1,-1 0 0,0 0-1,0 0 1,0 0 0,0 1-1,-1-1 1,1 1 0,0 0 0,-1 0-1,1 0 1,-1 0 0,1 1-1,-1-1 1,0 0 0,0 1-1,0 0 1,2 4 0,-2-3 11,-1 0 0,1 1 0,-1 0 0,0-1 0,-1 1 0,1 0 0,-1-1 0,0 1 0,0 0 0,0 0 0,0-1 1,-2 6-1,-1 4 70,-1-1 0,0 0 1,-1 0-1,0 0 0,-1-1 1,0 0-1,-1 0 0,-12 15 1,18-26-104,0 0 0,0 1 1,0-1-1,0 0 0,0 1 1,0-1-1,0 0 1,1 1-1,-1-1 0,1 1 1,-1-1-1,1 1 0,-1 0 1,1-1-1,0 1 0,-1 0 1,1-1-1,0 1 0,0-1 1,0 1-1,1 0 1,-1-1-1,0 1 0,1 0 1,-1-1-1,1 1 0,-1-1 1,2 3-1,1 0-139,1 1-1,0-2 1,0 1 0,0 0-1,0-1 1,0 0-1,6 4 1,13 9-444,-22-15 578,1 1 0,-1-1 0,0 0 0,1 1 0,-1-1 0,0 1 0,0-1 0,0 1 0,0 0-1,0-1 1,0 1 0,-1 0 0,1 0 0,-1 0 0,1-1 0,-1 1 0,1 0 0,-1 0 0,0 0-1,0 2 1,-1 0 66,1 0 0,-1-1 0,0 1 0,0-1 0,0 0 0,-1 1 0,1-1-1,-1 0 1,0 0 0,-2 4 0,-6 5 395,0 0 1,-1 0-1,-22 17 0,31-27-399,-11 9 281,0-1-1,0 0 1,-2-1 0,1 0 0,-1-1-1,-20 8 1,19-15-587,16-1 240,-1 0-1,1 0 0,0 0 1,-1 0-1,1 0 1,0 0-1,0-1 0,0 1 1,-1 0-1,1 0 1,0 0-1,0-1 0,0 1 1,-1 0-1,1 0 0,0-1 1,0 1-1,0 0 1,0 0-1,0-1 0,0 1 1,-1 0-1,1 0 0,0-1 1,0 1-1,0 0 1,0-1-1,0 1 0,0 0 1,0-1-1,1-1-40,-1 0 0,1 0-1,0 0 1,0 1 0,0-1-1,0 0 1,0 0 0,0 1 0,0-1-1,0 1 1,0-1 0,1 1-1,2-3 1,17-11-438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3.373"/>
    </inkml:context>
    <inkml:brush xml:id="br0">
      <inkml:brushProperty name="width" value="0.05" units="cm"/>
      <inkml:brushProperty name="height" value="0.05" units="cm"/>
    </inkml:brush>
  </inkml:definitions>
  <inkml:trace contextRef="#ctx0" brushRef="#br0">142 0 14555,'-10'57'1144,"3"-9"-896,0-4-192,7-1 320,4-1-247,2-1-346,1 4-79,-3-1 72,3 1-1088,-5-1 976,-1 2-96,-1 5 64</inkml:trace>
  <inkml:trace contextRef="#ctx0" brushRef="#br0" timeOffset="1">93 1618 9074,'-7'72'1208,"0"-2"-736,-2-1-232,1-2 1049,1-4-809,1-1-208,0-3-296,2 0-328,-2-2-152,0-1-17,1-3-207,-2 1 448,-1 2-152,1 0-104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3.774"/>
    </inkml:context>
    <inkml:brush xml:id="br0">
      <inkml:brushProperty name="width" value="0.05" units="cm"/>
      <inkml:brushProperty name="height" value="0.05" units="cm"/>
    </inkml:brush>
  </inkml:definitions>
  <inkml:trace contextRef="#ctx0" brushRef="#br0">45 0 11771,'-7'147'1768,"-6"295"4102,10-359-4877,-2-87-1877,-1-5 781,1-4-95,-1-2-87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7.529"/>
    </inkml:context>
    <inkml:brush xml:id="br0">
      <inkml:brushProperty name="width" value="0.05" units="cm"/>
      <inkml:brushProperty name="height" value="0.05" units="cm"/>
    </inkml:brush>
  </inkml:definitions>
  <inkml:trace contextRef="#ctx0" brushRef="#br0">1 1 18700,'8'7'1504,"0"-3"-1288,9 14-136,6 9 561,4 10-457,3 7-136,0 9-64,-1-1-48,-3 1 0,-1 0-56,-7-4-113,-1-3-159,-7-12-432,-4-5 1176,-8-13-488,-4-11-16,-7-10-64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7.932"/>
    </inkml:context>
    <inkml:brush xml:id="br0">
      <inkml:brushProperty name="width" value="0.05" units="cm"/>
      <inkml:brushProperty name="height" value="0.05" units="cm"/>
    </inkml:brush>
  </inkml:definitions>
  <inkml:trace contextRef="#ctx0" brushRef="#br0">10 316 16572,'-10'-13'1912,"13"2"-960,4-1-360,7-1 1185,9-1-609,5-5-312,3-2-200,2-2-288,0-3-264,-3 0-720,0-2-416,-10-5 856,-8-3-152,-6-4-160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8.340"/>
    </inkml:context>
    <inkml:brush xml:id="br0">
      <inkml:brushProperty name="width" value="0.05" units="cm"/>
      <inkml:brushProperty name="height" value="0.05" units="cm"/>
    </inkml:brush>
  </inkml:definitions>
  <inkml:trace contextRef="#ctx0" brushRef="#br0">153 0 13899,'0'0'119,"-1"0"-1,1 1 1,0-1 0,-1 0 0,1 0-1,0 0 1,-1 1 0,1-1-1,0 0 1,-1 0 0,1 1 0,0-1-1,0 0 1,-1 1 0,1-1-1,0 0 1,0 1 0,0-1 0,-1 0-1,1 1 1,0-1 0,0 0-1,0 1 1,0-1 0,0 1 0,0-1-1,0 0 1,0 1 0,0-1-1,0 1 1,0-1 0,0 0 0,0 1-1,2 20 1475,-1-12-1636,-1 4 204,-1 0 0,0-1-1,-1 1 1,0-1 0,-1 1-1,-5 12 1,-31 73 1119,19-51-555,18-44-716,1-7-94,2-11-103,6-31-183,1-7 217,4-78-1,-11 152 337,0-1 0,2 0-1,0 0 1,1-1 0,9 25 0,-10-35-176,0-1 0,0 0 0,1 0 1,0 0-1,0 0 0,1 0 0,0-1 0,0 1 1,1-2-1,0 1 0,0 0 0,0-1 1,1 0-1,0-1 0,1 0 0,8 5 1,-16-9-5,0-1 0,0 0 0,0 0 0,0 0 1,0 0-1,0 0 0,0 0 0,0 0 1,0 0-1,1 0 0,-1 1 0,0-1 1,0 0-1,0 0 0,0 0 0,0 0 0,0 0 1,0 0-1,1 0 0,-1 0 0,0 0 1,0 0-1,0 0 0,0 0 0,0 0 1,0 0-1,0 0 0,1 0 0,-1 0 0,0 0 1,0 0-1,0 0 0,0 0 0,0 0 1,0 0-1,1 0 0,-1 0 0,0 0 1,0 0-1,0-1 0,0 1 0,0 0 0,0 0 1,0 0-1,0 0 0,0 0 0,1 0 1,-1 0-1,0 0 0,0 0 0,0-1 1,0 1-1,0 0 0,0 0 0,0 0 0,0 0 1,0 0-1,0 0 0,0 0 0,0-1 1,0 1-1,0 0 0,0 0 0,0 0 1,-6-12 69,-13-14 21,-40-34 69,-83-65-1,148 128-139,-1-1 0,1-1 0,0 1 0,1-1 0,-1 0-1,10 1 1,-3-2 130,1 0-1,0-1 0,-1 0 0,1-2 0,-1 1 1,1-1-1,17-7 0,21-10 86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49.082"/>
    </inkml:context>
    <inkml:brush xml:id="br0">
      <inkml:brushProperty name="width" value="0.05" units="cm"/>
      <inkml:brushProperty name="height" value="0.05" units="cm"/>
    </inkml:brush>
  </inkml:definitions>
  <inkml:trace contextRef="#ctx0" brushRef="#br0">0 2528 15907,'29'-187'1569,"7"2"0,79-235-1,162-343-1371,-242 674 0,51-126-151,103-306-217,-185 506 5,0 0 0,-1 0 0,-1 0 0,0-1 0,-1-19 0,-1 34 149,0-1 1,0 0 0,0 1 0,0-1 0,-1 1-1,1-1 1,0 1 0,-1-1 0,1 1 0,-1-1 0,0 1-1,1-1 1,-1 1 0,0-1 0,0 1 0,0 0-1,0 0 1,0 0 0,0-1 0,-1 1 0,1 0-1,0 0 1,0 0 0,-1 1 0,1-1 0,-1 0 0,1 0-1,-3 0 1,-18 4-316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49.551"/>
    </inkml:context>
    <inkml:brush xml:id="br0">
      <inkml:brushProperty name="width" value="0.05" units="cm"/>
      <inkml:brushProperty name="height" value="0.05" units="cm"/>
    </inkml:brush>
  </inkml:definitions>
  <inkml:trace contextRef="#ctx0" brushRef="#br0">121 1 12443,'-108'680'4183,"104"-653"-4026,0 2 385,-1 56 0,5-77-449,1-1 0,-1 0 0,1 1 0,1-1 0,-1 0 0,1 1 1,1-1-1,-1 0 0,1 0 0,0-1 0,1 1 0,6 9 0,-9-15-75,0 1-1,0-1 0,0 0 0,0 0 0,0 0 0,0 1 0,0-1 1,1-1-1,-1 1 0,0 0 0,1 0 0,-1 0 0,1-1 0,-1 1 1,1 0-1,-1-1 0,1 0 0,-1 1 0,1-1 0,-1 0 0,1 0 1,0 0-1,-1 0 0,1 0 0,-1 0 0,1 0 0,0 0 0,-1-1 1,1 1-1,-1-1 0,1 1 0,-1-1 0,1 0 0,-1 1 0,0-1 1,3-2-1,3-2 137,1-2 0,-1 1 0,0-1 0,11-15 0,-12 15-108,510-555 1047,-458 501-1229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0.490"/>
    </inkml:context>
    <inkml:brush xml:id="br0">
      <inkml:brushProperty name="width" value="0.05" units="cm"/>
      <inkml:brushProperty name="height" value="0.05" units="cm"/>
    </inkml:brush>
  </inkml:definitions>
  <inkml:trace contextRef="#ctx0" brushRef="#br0">59 45 19140,'-12'48'818,"3"0"0,-7 86-1,16 97-512,2-198-224,13 67 1,-9-83 226,-5-17-298,-1 1 0,0-1 0,0 0 0,0 0-1,0 0 1,0 0 0,0 0 0,1 0 0,-1 0 0,0 0-1,0 0 1,0 0 0,0 0 0,0 0 0,1 0 0,-1 0-1,0 0 1,0 0 0,0 0 0,0 0 0,0 0 0,1 0-1,-1 0 1,0 0 0,0 0 0,0 0 0,0 0 0,0 0-1,1 0 1,-1 0 0,0 0 0,0 0 0,0 0-1,0 0 1,0 0 0,0 0 0,1-1 0,-1 1 0,0 0-1,0 0 1,0 0 0,0 0 0,0 0 0,0 0 0,0-1-1,0 1 1,0 0 0,0 0 0,0 0 0,2-4 89,-1 0 1,0 0-1,0 0 1,0 0-1,0 0 1,0-7-1,2-74 313,-3-1 0,-4 1-1,-3-1 1,-28-123 0,26 181-433,9 28 20,0 0 0,0 0 0,0-1 0,0 1 0,0 0 0,0 0 0,0 0 0,0-1 0,-1 1 0,1 0 0,0 0 0,0 0 0,0 0 0,0-1 0,0 1 0,0 0 0,0 0 0,0 0 0,0 0 0,0-1 0,-1 1 0,1 0 0,0 0 0,0 0 0,0 0 0,0 0 0,-1 0 0,1-1 0,0 1 0,0 0 0,0 0 0,0 0 0,-1 0 0,1 0 0,0 0 0,0 0 0,0 0 0,-1 0 0,1 0 0,0 0 0,0 0 0,-1 0 0,0 10-25,4 20-7,1-16 21,0-1 0,0 1 0,2-1 0,-1 0 0,2-1 0,11 19-1,-16-28 12,1 1 0,0 0 0,-1-1 0,1 1 0,0-1 0,1 0 0,-1 0 0,1 0 0,-1-1 0,1 1 0,0-1 0,0 0 0,0 0 0,0 0 0,0 0 0,0-1 0,1 0 0,-1 0 0,0 0 0,1 0 0,-1-1 0,1 1 0,-1-1 0,8-1 0,-4-1 17,0-1 1,0 0-1,0 0 0,0 0 1,-1-1-1,1 0 1,-1-1-1,0 0 1,-1 0-1,1 0 0,-1-1 1,0 0-1,0 0 1,-1 0-1,7-10 0,-5 6 34,0-1 1,-1 0-1,0 1 0,0-2 0,-2 1 0,1-1 0,-2 0 0,1 1 0,2-24 0,-6 34-43,1 0 0,-1 0 1,0 0-1,0 0 0,0 0 0,0 0 1,0 0-1,0 1 0,0-1 1,-1 0-1,1 0 0,0 0 1,0 0-1,-1 0 0,1 0 0,0 1 1,-1-1-1,1 0 0,-2-1 1,2 2-6,-1 0 1,0 0 0,1 0-1,-1 0 1,1 1 0,-1-1 0,0 0-1,1 0 1,-1 1 0,1-1-1,-1 0 1,1 0 0,-1 1-1,1-1 1,-1 1 0,1-1-1,0 0 1,-1 1 0,1-1-1,-1 1 1,1-1 0,0 1-1,-1-1 1,1 1 0,0-1 0,0 1-1,0-1 1,-1 1 0,1 0-1,0-1 1,0 2 0,-4 7-1,1 0 1,1 1 0,0-1-1,0 1 1,1-1 0,0 1 0,0 13-1,7 72-4,-6-88 3,4 29 33,15 65 0,-15-87-126,0 0-1,1 0 1,0 0 0,2-1-1,-1 0 1,2 0-1,11 16 1,-17-26-76,0-1-1,1 1 1,-1 0 0,0-1-1,1 0 1,0 1 0,0-1-1,-1 0 1,1-1 0,1 1 0,-1 0-1,0-1 1,0 0 0,0 0-1,1 0 1,-1 0 0,1 0-1,-1-1 1,0 1 0,1-1-1,-1 0 1,1 0 0,-1 0 0,1-1-1,-1 1 1,1-1 0,-1 0-1,0 0 1,5-1 0,21-11-898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0.999"/>
    </inkml:context>
    <inkml:brush xml:id="br0">
      <inkml:brushProperty name="width" value="0.05" units="cm"/>
      <inkml:brushProperty name="height" value="0.05" units="cm"/>
    </inkml:brush>
  </inkml:definitions>
  <inkml:trace contextRef="#ctx0" brushRef="#br0">152 1 16628,'-13'12'588,"0"2"1,1 0-1,1 0 1,0 1 0,1 0-1,1 1 1,-10 23 0,9-17-263,1 2 1,1-1 0,1 1 0,-7 40 0,12-45-287,0 0-1,1-1 1,1 1 0,0 0 0,2 0-1,6 31 1,-7-44-13,1-1 0,-1 0-1,1 0 1,1 0 0,-1 0 0,1 0 0,0 0-1,0-1 1,5 6 0,-7-9-1,0 1 0,0-1-1,0-1 1,0 1 0,0 0 0,0 0-1,0 0 1,1-1 0,-1 1 0,0 0-1,0-1 1,1 1 0,-1-1 0,0 0-1,1 1 1,-1-1 0,1 0 0,-1 0-1,0 0 1,1 0 0,-1 0 0,1 0-1,-1 0 1,0 0 0,1-1 0,-1 1-1,0 0 1,1-1 0,-1 0 0,0 1-1,0-1 1,1 1 0,-1-1 0,0 0-1,0 0 1,0 0 0,0 0 0,0 0-1,0 0 1,0 0 0,1-1 0,0 0 10,0-1 0,0 1 1,0-1-1,0 1 0,0-1 1,-1 0-1,1 1 0,-1-1 1,1 0-1,-1 0 0,0 0 1,0 0-1,-1 0 1,1-1-1,-1 1 0,1 0 1,-1 0-1,0 0 0,0 0 1,0-1-1,-1 1 0,1 0 1,-1 0-1,0 0 0,0 0 1,0 0-1,0 0 1,0 0-1,-1 0 0,1 0 1,-1 1-1,0-1 0,0 0 1,0 1-1,0 0 0,0-1 1,0 1-1,-1 0 0,1 0 1,-1 0-1,1 0 0,-1 1 1,0-1-1,0 1 1,0 0-1,0 0 0,0 0 1,0 0-1,0 0 0,0 0 1,0 1-1,0 0 0,-5-1 1,-16 10-16,15-2-52,9-6 30,0-1-1,0 0 0,0 0 1,0 1-1,0-1 0,0 0 1,0 0-1,0 1 0,0-1 1,0 0-1,0 1 0,0-1 1,0 0-1,0 0 0,1 1 1,-1-1-1,0 0 0,0 0 1,0 1-1,0-1 0,0 0 0,1 0 1,-1 1-1,0-1 0,0 0 1,0 0-1,1 0 0,-1 0 1,0 1-1,0-1 0,1 0 1,-1 0-1,0 0 0,1 0 1,0 1-6,1 0 1,0-1-1,0 1 1,0-1-1,0 1 1,0-1-1,0 0 1,0 0-1,-1 0 1,1 0 0,0 0-1,0 0 1,0-1-1,3 0 1,28-10-44,-31 10 46,27-13-29,0-2 0,-1-1 0,0-2 0,-2 0 0,37-35 1,-63 54 31,0-1 1,0 1 0,1 0 0,-1-1 0,0 1 0,0 0 0,1 0-1,-1-1 1,0 1 0,1 0 0,-1 0 0,0-1 0,1 1-1,-1 0 1,0 0 0,1 0 0,-1 0 0,0-1 0,1 1 0,-1 0-1,0 0 1,1 0 0,-1 0 0,1 0 0,-1 0 0,0 0-1,1 0 1,-1 0 0,1 0 0,-2 12 8,-16 31 29,10-28-17,3-5-12,-6 16 56,-7 31-1,15-51-57,1 1 1,0-1-1,0 1 0,0 0 1,1-1-1,0 1 1,0 0-1,1-1 0,0 1 1,2 8-1,-2-13-37,-1-1 1,0 0-1,1 0 0,-1 0 1,1 1-1,-1-1 0,1 0 1,0 0-1,-1 0 0,1 0 1,0 0-1,0 0 1,0 0-1,0 0 0,0 0 1,0-1-1,0 1 0,0 0 1,0-1-1,0 1 0,0 0 1,0-1-1,2 1 0,-1-1-53,0 0-1,0 0 1,0 0-1,0 0 1,-1 0 0,1-1-1,0 1 1,0-1-1,0 1 1,0-1-1,-1 0 1,1 1-1,3-3 1,3-2-120,-1-1-1,0 0 1,0 0 0,0 0 0,6-9 0,18-24-356,4-6-175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1.513"/>
    </inkml:context>
    <inkml:brush xml:id="br0">
      <inkml:brushProperty name="width" value="0.05" units="cm"/>
      <inkml:brushProperty name="height" value="0.05" units="cm"/>
    </inkml:brush>
  </inkml:definitions>
  <inkml:trace contextRef="#ctx0" brushRef="#br0">93 0 18468,'-8'12'1252,"0"-1"-1,1 1 1,-10 22-1,6-6-1174,1 1-1,2 1 1,1 0-1,1 0 1,1 0-1,2 1 1,1-1-1,2 1 0,0 0 1,3-1-1,6 39 1,-7-62-80,-1 0-1,1 0 1,1 0 0,-1 0-1,1-1 1,0 1 0,5 7-1,-7-13 4,-1 0 0,1 0 0,0 0 0,-1-1 0,1 1-1,0 0 1,0 0 0,0-1 0,0 1 0,0 0 0,0-1 0,0 1-1,0-1 1,0 1 0,0-1 0,0 0 0,0 1 0,0-1 0,0 0 0,0 0-1,1 0 1,0 0 1,0 0 0,0-1 0,-1 0 0,1 1 0,-1-1 0,1 0 0,0 0 0,-1 0 0,0 0 0,1 0 0,-1 0 0,1-1 0,-1 1 0,0 0 0,0-1 0,0 1 0,2-4 0,2-3 9,-1 0 0,1 0 0,-1-1 0,-1 0 0,0 1 1,0-1-1,2-10 0,-4 12 26,0 1-1,0-1 1,0 1 0,-1-1 0,0 0 0,-1 1-1,1-1 1,-1 0 0,0 1 0,-4-12 0,5 17-24,-1 0 1,1 0-1,-1-1 1,1 1-1,-1 0 1,1 0-1,-1 0 1,0 0 0,0 0-1,0 0 1,0 0-1,0 0 1,0 0-1,0 0 1,0 0-1,0 1 1,-1-2-1,1 2 0,0 0-1,0 0 1,1 0-1,-1-1 0,0 1 1,0 0-1,0 0 1,1 1-1,-1-1 1,0 0-1,0 0 0,1 0 1,-1 0-1,0 1 1,0-1-1,1 0 0,-1 1 1,0-1-1,1 0 1,-1 1-1,0 0 0,-1 1 5,0 0 0,0 0 0,0 0 0,1 0 0,-1 0 0,1 0 0,-1 1-1,1-1 1,0 0 0,0 1 0,0-1 0,0 1 0,0-1 0,1 1 0,-1 3-1,0-5-12,1 0 0,0 1 0,0-1 0,-1 0-1,1 0 1,0 1 0,0-1 0,0 0-1,1 0 1,-1 1 0,0-1 0,0 0-1,1 0 1,-1 1 0,0-1 0,1 0 0,-1 0-1,1 0 1,0 0 0,-1 0 0,1 0-1,0 0 1,0 0 0,0 0 0,0 0-1,-1 0 1,1 0 0,0 0 0,0-1 0,1 1-1,-1 0 1,0-1 0,0 1 0,0-1-1,0 1 1,1-1 0,-1 0 0,0 1-1,0-1 1,1 0 0,-1 0 0,0 0 0,0 0-1,1 0 1,-1 0 0,0 0 0,0-1-1,1 1 1,-1 0 0,0-1 0,1 0 0,8-1 28,0-2 1,-1 1-1,0-1 1,0-1-1,9-5 1,13-10 103,39-35 0,20-15 58,-89 70-193,0-1 1,-1 1 0,1-1-1,0 1 1,0-1 0,-1 1-1,1 0 1,0-1 0,0 1 0,0 0-1,0-1 1,-1 1 0,1 0-1,0 0 1,0 0 0,0 0-1,0 0 1,0 0 0,1 0-1,-1 1 2,-1-1 0,0 0-1,1 1 1,-1-1-1,1 1 1,-1-1-1,0 1 1,1-1-1,-1 1 1,0-1-1,0 1 1,1-1-1,-1 1 1,0-1-1,0 1 1,0-1 0,0 1-1,0-1 1,0 1-1,0 0 1,0-1-1,0 2 1,0 5 22,-1 1 0,0-1 0,-4 13 0,2-11 1,2-1 4,-14 66 239,14-65-237,0-1 1,1 0-1,0 0 0,0 1 1,1-1-1,3 16 0,6-4-399,-10-19 344,0-1-1,0 1 1,1-1-1,-1 1 1,0-1 0,1 1-1,-1-1 1,1 1-1,-1-1 1,1 1 0,-1-1-1,1 0 1,-1 1-1,1-1 1,-1 0 0,1 1-1,-1-1 1,1 0-1,-1 0 1,1 0-1,0 0 1,-1 1 0,1-1-1,-1 0 1,1 0-1,0 0 1,-1 0 0,1 0-1,-1 0 1,1-1-1,1 1 1,0-6-192,-4-5-114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6.458"/>
    </inkml:context>
    <inkml:brush xml:id="br0">
      <inkml:brushProperty name="width" value="0.05" units="cm"/>
      <inkml:brushProperty name="height" value="0.05" units="cm"/>
    </inkml:brush>
  </inkml:definitions>
  <inkml:trace contextRef="#ctx0" brushRef="#br0">25 98 18508,'11'5'1696,"-9"12"-1096,-5 3-263,-6 6 831,4 5-368,-4 4-280,5 2-176,-1-3-512,3-1-304,4-8-592,6-5-144,5-13 863,1-6-239,4-8-280</inkml:trace>
  <inkml:trace contextRef="#ctx0" brushRef="#br0" timeOffset="1">349 1 16468,'-6'39'1608,"-4"8"-1056,2 3-240,2 5 736,4-1-376,2-7-672,6-4-256,4-7-560,-1-4 424,-1-11 112,-2-4-192,0-5-240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2.413"/>
    </inkml:context>
    <inkml:brush xml:id="br0">
      <inkml:brushProperty name="width" value="0.05" units="cm"/>
      <inkml:brushProperty name="height" value="0.05" units="cm"/>
    </inkml:brush>
  </inkml:definitions>
  <inkml:trace contextRef="#ctx0" brushRef="#br0">22 46 17236,'-2'-25'2854,"-3"14"-1748,5 11-1063,0 0 0,0 0-1,0 0 1,-1 0 0,1 0 0,0 0 0,0 0 0,0 0 0,-1 0 0,1 0 0,0 0-1,0 0 1,0 0 0,-1 0 0,1 0 0,0 0 0,0 0 0,0 0 0,-1 0 0,1 0 0,0 0-1,0 0 1,0 1 0,0-1 0,-1 0 0,1 0 0,0 0 0,0 0 0,0 0 0,0 0 0,-1 1-1,1-1 1,0 0 0,0 0 0,0 0 0,0 0 0,0 1 0,0-1 0,0 0 0,0 0-1,0 0 1,0 1 0,0-1 0,0 0 0,0 0 0,-2 5 131,0-1 0,1 0 0,0 0 0,0 1 0,0-1-1,1 0 1,-1 1 0,1 8 0,4 36 61,-2-40-226,-1 0-1,1-1 1,0 1-1,1-1 0,0 0 1,0 0-1,1 0 0,0 0 1,1-1-1,6 10 1,-9-15-6,0 1 1,1 0 0,-1-1-1,1 0 1,0 0 0,-1 1-1,1-1 1,0-1 0,1 1-1,-1 0 1,0-1 0,0 0-1,1 0 1,-1 0-1,1 0 1,-1 0 0,1-1-1,-1 1 1,1-1 0,-1 0-1,1 0 1,-1 0 0,1-1-1,-1 1 1,1-1 0,-1 0-1,6-2 1,1-1 11,0 0 0,0-1 1,-1-1-1,0 1 0,0-1 0,-1-1 1,1 0-1,-1 0 0,-1-1 0,10-11 0,-7 6 18,0 0 0,-1-1 0,0 0 0,-1 0 0,-1-1 0,6-16-1,-11 25-18,-1 4-8,0 0-1,0-1 0,0 1 1,-1 0-1,1 0 1,-1 0-1,1-1 0,-1 1 1,0 0-1,0 0 1,0-1-1,0 1 0,-1-3 1,1 5-6,0 0 1,0 0-1,-1-1 1,1 1-1,0 0 1,0 0 0,0 0-1,-1-1 1,1 1-1,0 0 1,0 0-1,-1 0 1,1 0-1,0-1 1,0 1-1,-1 0 1,1 0-1,0 0 1,0 0-1,-1 0 1,1 0-1,0 0 1,-1 0-1,1 0 1,0 0 0,-1 0-1,1 0 1,0 0-1,0 0 1,-1 0-1,1 0 1,0 1-1,0-1 1,-1 0-1,1 0 1,0 0-1,0 0 1,-1 0-1,1 1 1,0-1-1,0 0 1,-1 0-1,1 0 1,0 1 0,0-1-1,0 0 1,0 0-1,0 1 1,-1-1-1,1 0 1,0 0-1,0 1 1,0 0-1,-12 14-4,9-8-1,-1 0-1,2 0 1,-1 0 0,1 0 0,-3 14 0,4-18 6,0 0 1,1 0 0,0 0-1,0 0 1,0 0 0,0 1-1,0-1 1,0 0 0,1 0-1,-1 0 1,1 0 0,0 0-1,0 0 1,0 0 0,1 0-1,2 3 1,-4-5 7,1 0 0,0 0 1,0 0-1,0 0 0,0 0 0,-1-1 0,1 1 1,0 0-1,1-1 0,-1 1 0,0-1 0,0 1 0,0-1 1,0 0-1,0 1 0,0-1 0,1 0 0,-1 0 0,0 0 1,2 0-1,0 0 13,0 0 0,0-1 0,0 0 1,-1 1-1,1-1 0,0 0 0,-1-1 0,5-1 1,2-3 59,-1 0 1,1 0-1,12-13 1,3-8 97,-19 21-141,0 0 1,0 0-1,1 0 0,0 0 1,0 1-1,0 0 0,8-4 1,-13 9-40,-1-1 0,1 1-1,0 0 1,0 0 0,0-1 0,0 1 0,0 0 0,0 0 0,0 0 0,-1 0 0,1 0 0,0 0-1,0 0 1,0 1 0,0-1 0,0 0 0,0 0 0,-1 1 0,1-1 0,0 0 0,0 1 0,0-1 0,-1 1-1,1-1 1,0 1 0,0-1 0,-1 1 0,1 0 0,0-1 0,-1 1 0,1 0 0,-1 0 0,1-1-1,0 2 1,13 33-13,-11-26 10,-2-6 2,0-1 0,0 1 0,0 0 0,1 0 0,-1-1 0,1 1 0,-1-1 0,1 1 0,0-1 0,0 0 0,0 0 0,0 1 0,0-2 0,1 1 1,4 3-1,-5-4 2,0-1 1,0 0-1,0 1 1,0-1 0,0 0-1,0 0 1,0 0 0,0 0-1,0 0 1,0-1 0,0 1-1,0 0 1,0-1-1,0 0 1,0 1 0,0-1-1,0 0 1,0 0 0,-1 0-1,1 0 1,0-1-1,-1 1 1,3-3 0,59-51-473,-63 55 449,0 0 0,1-1 0,-1 1 0,0 0 0,1-1-1,-1 1 1,0 0 0,1 0 0,-1-1 0,1 1 0,-1 0 0,0 0 0,1 0 0,-1-1 0,1 1 0,-1 0-1,1 0 1,-1 0 0,0 0 0,1 0 0,-1 0 0,1 0 0,-1 0 0,1 0 0,-1 0 0,1 0 0,-1 0-1,1 0 1,-1 1 0,0-1 0,1 0 0,-1 0 0,1 0 0,-1 1 0,0-1 0,1 0 0,-1 0 0,0 1 0,1-1-1,-1 0 1,0 1 0,1-1 0,2 21-290,-3-12 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3.083"/>
    </inkml:context>
    <inkml:brush xml:id="br0">
      <inkml:brushProperty name="width" value="0.05" units="cm"/>
      <inkml:brushProperty name="height" value="0.05" units="cm"/>
    </inkml:brush>
  </inkml:definitions>
  <inkml:trace contextRef="#ctx0" brushRef="#br0">13 0 16404,'0'16'608,"0"-1"0,0 1 1,-5 23-1,0 9 227,2 11-110,4-1 1,2 1-1,3-1 0,20 91 0,-26-146-710,1 0-1,-1 0 1,1 0 0,0 0-1,0 0 1,0 0 0,0 0 0,0 0-1,1 0 1,-1 0 0,1-1-1,0 1 1,-1-1 0,4 4-1,-4-10-7,0 0 0,-1 0 0,1 0 0,-1 0 0,0 0 0,-1-7-1,-14-89-218,10 75 75,5 24 130,0 1-1,-1-1 1,1 1 0,0 0-1,0-1 1,0 1 0,0-1-1,0 1 1,0-1 0,0 1-1,0-1 1,0 1 0,0-1-1,0 1 1,0-1 0,0 1 0,0-1-1,1 1 1,-1 0 0,0-1-1,0 1 1,0-1 0,1 1-1,-1 0 1,0-1 0,1 1-1,-1-1 1,0 1 0,1 0-1,-1-1 1,0 1 0,1 0-1,-1 0 1,1-1 0,-1 1-1,0 0 1,1 0 0,-1 0-1,1 0 1,-1-1 0,1 1 0,-1 0-1,1 0 1,-1 0 0,1 0-1,-1 0 1,1 0 0,-1 0-1,0 0 1,1 0 0,-1 0-1,1 1 1,0-1 0,34 12-70,-16-4 60,-9-6 44,1-1 0,-1 0 0,0 0 0,0-1 0,0 0 0,1-1 1,-1 0-1,0-1 0,12-3 0,-17 4 23,1-1 1,-1 1-1,0-1 0,0 0 1,0-1-1,-1 1 1,1-1-1,-1 0 0,1 0 1,-1 0-1,0-1 0,0 1 1,0-1-1,-1 0 1,1 0-1,-1-1 0,0 1 1,0-1-1,2-5 0,-4 9-26,-1 0 0,1 0 0,-1 0 0,0 0 0,1-1 0,-1 1 0,0 0 0,0 0 0,0 0 0,0 0 0,0 0 0,0 0 0,0 0-1,0-2 1,-1 2-11,1 1-1,0 0 0,0 0 1,0-1-1,-1 1 0,1 0 1,0 0-1,0-1 0,-1 1 1,1 0-1,0 0 0,0 0 1,-1-1-1,1 1 0,0 0 1,-1 0-1,1 0 0,0 0 1,-1 0-1,1 0 1,0 0-1,-1-1 0,1 1 1,0 0-1,-1 0 0,1 0 1,0 1-1,-1-1 0,0 0 1,0 0 10,-1 1 0,0-1 0,1 1 0,-1 0 0,0 0 0,1 0 0,-1 0 0,1 0 0,-1 0 0,1 0 1,0 0-1,-1 1 0,1-1 0,0 0 0,0 1 0,-1 1 0,1-2-26,0 0 0,0 1 0,0-1 0,1 0 0,-1 1 0,0-1-1,1 0 1,-1 1 0,1-1 0,0 1 0,-1-1 0,1 1 0,0-1 0,0 1 0,0 0 0,0-1 0,0 1-1,0-1 1,0 1 0,1-1 0,-1 1 0,0-1 0,1 1 0,0-1 0,0 3 0,1-2-6,0-1 0,0 1 1,0 0-1,0-1 1,0 1-1,1-1 0,-1 0 1,0 0-1,1 0 0,-1 0 1,1 0-1,-1 0 0,1 0 1,-1-1-1,4 1 0,140 17-244,-32-4 22,-98-15 615,-16 1-370,0 0 0,1 0 0,-1 0 0,0 0 1,0-1-1,1 1 0,-1 0 0,0 0 0,0 0 1,0-1-1,1 1 0,-1 0 0,0 0 0,0-1 1,0 1-1,1 0 0,-1-1 0,0 1 0,0 0 1,0 0-1,0-1 0,0 1 0,0 0 0,0-1 1,0 1-1,0-1 0,0-1 68,-1-1 0,0 0 0,1 0 1,-1 1-1,-1-1 0,1 1 0,-2-4 0,-5-11 183,1-2 56,2 6-197,0 0 0,2 0 1,-1 0-1,-1-16 0,5 26-128,-1 0 0,1 1 0,0-1 0,0 0 0,0 0 0,1 0 0,-1 0 0,1 0 1,0 1-1,-1-1 0,1 0 0,0 0 0,1 1 0,-1-1 0,0 1 0,1-1 0,-1 1 0,1 0 0,0-1 0,0 1 0,0 0 0,0 0 1,0 0-1,1 1 0,2-3 0,7-2-212,1 0 1,0 0-1,20-4 0,25-11 365,-16-1-298,-1-3-24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4.192"/>
    </inkml:context>
    <inkml:brush xml:id="br0">
      <inkml:brushProperty name="width" value="0.05" units="cm"/>
      <inkml:brushProperty name="height" value="0.05" units="cm"/>
    </inkml:brush>
  </inkml:definitions>
  <inkml:trace contextRef="#ctx0" brushRef="#br0">99 1 21613,'0'0'94,"-1"0"0,0 0 0,0 1 1,0-1-1,1 0 0,-1 1 1,0-1-1,1 1 0,-1-1 1,0 1-1,1-1 0,-1 1 0,1 0 1,-1-1-1,1 1 0,-1 0 1,1-1-1,-1 1 0,1 0 0,0-1 1,-1 2-1,-8 22-80,6-18 206,-15 53 90,2 0-1,3 2 0,3-1 1,-5 88-1,15-137-308,-1-5 1,0-1-1,1 1 1,0-1 0,0 1-1,1-1 1,0 1 0,0-1-1,1 7 1,-2-12-2,0 1 1,1-1-1,-1 0 0,0 0 0,0 1 0,0-1 1,0 0-1,0 0 0,0 1 0,0-1 0,0 0 1,0 0-1,1 1 0,-1-1 0,0 0 0,0 0 1,0 1-1,1-1 0,-1 0 0,0 0 0,0 0 1,0 0-1,1 1 0,-1-1 0,0 0 0,0 0 1,1 0-1,-1 0 0,0 0 0,1 0 0,-1 0 1,0 0-1,0 0 0,1 0 0,-1 0 0,0 0 1,1 0-1,-1 0 0,0 0 0,0 0 1,1 0-1,-1 0 0,0 0 0,0 0 0,1 0 1,-1 0-1,0 0 0,1-1 0,-1 1 0,0 0 1,0 0-1,0 0 0,1 0 0,-1-1 0,0 1 1,11-16 3,-10 14-4,13-24 13,-1-2-1,15-46 1,9-60 20,-34 124-33,19-94-15,-27 164-65,2 1-1,3-1 1,12 88 0,-11-138 84,0 3 17,1 0 0,0 0 0,1-1 1,1 1-1,-1-1 0,8 16 0,-22-67 243,-16-17-320,-37-56 0,61 107-205,6 9 139,9 12-5,-6-11 108,-1-1 0,1 0-1,-1 0 1,1 0 0,1-1-1,-1 0 1,0 0 0,1 0-1,-1-1 1,1 0 0,0 0-1,0-1 1,12 2 0,-9-3 10,1-1-1,-1 1 1,1-1 0,-1-1 0,1 0-1,-1-1 1,0 0 0,15-6 0,-7 0 13,0 0 1,0-1-1,-1-1 1,0-1 0,-1-1-1,-1 0 1,0-1-1,0 0 1,12-18-1,-23 28-2,0-1-1,-1 0 0,0 0 1,0 0-1,0 0 0,0-1 1,1-5-1,-3 1-3,-6 10 0,-10 16-1,8-5 4,0 2 0,2-1 0,-1 1 0,1-1 0,1 2 0,1-1 0,0 0 0,0 1 0,1-1 0,1 1 0,1 23 0,-1-35 6,1 0 0,1 0 1,-1 0-1,0 0 0,0 0 0,1-1 0,-1 1 0,1 0 0,-1 0 0,1 0 0,0-1 0,0 1 0,0 0 0,0-1 0,0 1 0,0 0 1,0-1-1,1 1 0,-1-1 0,0 0 0,1 0 0,-1 1 0,1-1 0,0 0 0,2 1 0,-2-1 9,1-1 0,-1 0 0,1 1 0,-1-1 0,1 0 0,-1 0 0,1 0 0,0-1 0,-1 1 0,1-1 0,-1 1 0,1-1 0,-1 0 0,0 0 0,1 0 0,-1 0 0,0 0 0,4-3 0,3-3 42,1 0-1,-2 0 1,1-1 0,-1 0-1,0-1 1,-1 0-1,0 0 1,-1-1-1,11-19 1,1-8 130,18-56 1,-26 64-161,-7 61-138,-3-6-451,1 0 0,0 0 0,3 0-1,0 0 1,9 30 0,-13-55 513,0 1 1,1-1-1,-1 1 0,1 0 1,-1-1-1,1 1 0,0-1 1,-1 1-1,1-1 0,0 0 1,0 1-1,0-1 0,0 0 1,0 1-1,0-1 0,0 0 1,1 0-1,-1 0 0,0 0 1,1 0-1,-1 0 1,1-1-1,-1 1 0,1 0 1,1 0-1,14-2-782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4.939"/>
    </inkml:context>
    <inkml:brush xml:id="br0">
      <inkml:brushProperty name="width" value="0.05" units="cm"/>
      <inkml:brushProperty name="height" value="0.05" units="cm"/>
    </inkml:brush>
  </inkml:definitions>
  <inkml:trace contextRef="#ctx0" brushRef="#br0">13 1 17244,'5'91'4265,"4"30"-2125,5-38-1568,36 125 0,-38-161-478,-37-94 36,-52-121-130,77 168 0,0 0-1,0 0 1,0-1-1,0 1 1,0 0-1,-1 0 1,1 0-1,0-1 1,0 1-1,0 0 1,0 0-1,0 0 1,0-1-1,0 1 1,0 0-1,0 0 1,0 0-1,0-1 1,0 1-1,0 0 0,0 0 1,0 0-1,0-1 1,0 1-1,0 0 1,0 0-1,1 0 1,-1-1-1,0 1 1,0 0-1,0 0 1,0 0-1,0 0 1,0 0-1,1-1 1,-1 1-1,0 0 1,0 0-1,0 0 1,0 0-1,1 0 1,-1 0-1,0-1 1,0 1-1,0 0 1,0 0-1,1 0 1,-1 0-1,0 0 0,0 0 1,0 0-1,1 0 1,-1 0-1,0 0 1,0 0-1,0 0 1,1 0-1,-1 0 1,0 0-1,0 0 1,0 0-1,1 1 1,-1-1-1,12 3 9,5 3-279,1 0 0,-1-1 0,0-1 0,1-1 0,0-1 0,0 0 0,20-1 0,-25-2-93,1 1-1,0-2 1,0 0 0,-1-1 0,1 0 0,-1-1 0,0 0 0,0-1 0,22-11 0,-22 5 301,-12 11 82,-1 0 0,0 0-1,1 0 1,-1 0 0,0 0 0,0-1 0,1 1 0,-1 0 0,0 0 0,0 0 0,1-1 0,-1 1 0,0 0 0,0 0 0,1-1 0,-1 1 0,0 0 0,0-1 0,0 1 0,0 0 0,1 0 0,-1-1 0,0 1 0,0 0 0,0-1 0,0 1 0,0 0 0,0-1 0,0 1 0,0 0 0,0-1 0,0 1 0,0 0 0,0-1 0,0 1 0,0 0 0,0-1 0,-1 1 0,1 0 0,0-1 0,-1 1 38,0 0 1,0 0 0,0 0-1,1 0 1,-1 0 0,0 0-1,0 1 1,0-1 0,0 0 0,0 0-1,1 1 1,-1-1 0,0 1-1,0-1 1,1 1 0,-1-1 0,0 1-1,1-1 1,-2 2 0,-15 14 590,13-12-462,-7 7 124,0 1 1,1 0-1,1 0 1,0 2-1,0-1 1,1 1-1,1 0 1,-9 23-1,15-36-278,1 0 1,-1 1-1,1-1 0,0 1 0,-1-1 1,1 1-1,0-1 0,0 1 1,0-1-1,0 1 0,0-1 1,0 1-1,0-1 0,0 0 0,0 1 1,1 1-1,0-2-19,-1-1 0,1 1 1,-1-1-1,1 0 0,-1 1 0,1-1 0,-1 0 1,1 1-1,-1-1 0,1 0 0,-1 0 0,1 0 1,-1 1-1,1-1 0,0 0 0,-1 0 0,1 0 1,-1 0-1,1 0 0,-1 0 0,1 0 0,0 0 0,-1 0 1,1 0-1,-1-1 0,2 1 0,5-3 27,0 1-1,0-2 1,0 1-1,9-7 1,-15 9-45,45-29 31,-27 17-22,1 0 1,35-17 0,-52 29-14,0 0 0,-1 0 1,1 1-1,0-1 1,0 1-1,0-1 1,0 1-1,1 0 0,-1 0 1,3 1-1,8-1-181,-12-2 204,0-1 1,-1 1-1,1-1 0,0 0 0,-1 0 0,0 1 0,0-1 0,0 0 0,0 0 0,0 0 0,0-4 0,-1 6-4,6-27-82,-1 0-1,-2 0 1,1-41 0,-4 69-22,0-1 1,0 0 0,0 0 0,1 1-1,-1-1 1,0 0 0,0 0-1,1 1 1,-1-1 0,1 0 0,-1 0-1,1 1 1,-1-1 0,1 1-1,-1-1 1,1 0 0,-1 1-1,1-1 1,0 1 0,-1 0 0,1-1-1,0 1 1,0-1 0,-1 1-1,1 0 1,0 0 0,0-1-1,-1 1 1,1 0 0,0 0 0,0 0-1,0 0 1,-1 0 0,1 0-1,0 0 1,0 0 0,0 0 0,0 0-1,11-1-397,3-3-262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5.374"/>
    </inkml:context>
    <inkml:brush xml:id="br0">
      <inkml:brushProperty name="width" value="0.05" units="cm"/>
      <inkml:brushProperty name="height" value="0.05" units="cm"/>
    </inkml:brush>
  </inkml:definitions>
  <inkml:trace contextRef="#ctx0" brushRef="#br0">37 2 14363,'0'0'107,"-1"0"-1,0-1 1,1 1 0,-1 0-1,0 0 1,0 0 0,0 0 0,1 0-1,-1 0 1,0 0 0,0 0-1,1 0 1,-1 0 0,0 1-1,0-1 1,1 0 0,-1 0-1,0 1 1,1-1 0,-1 0-1,0 1 1,1-1 0,-1 1 0,0-1-1,1 1 1,-2 0 0,1 1 108,0 0 0,-1 0 0,1 1 1,0-1-1,0 0 0,0 1 0,0-1 1,-1 4-1,0 5 611,1 0 0,-2 21 0,5-1-592,0 1 0,2 0 0,1-1 0,2 1 0,1-1 0,1-1 0,2 0 0,1 0 0,1-1 0,34 54 0,-46-81-217,1 0-1,-1 0 1,0 0-1,1 0 1,0 0 0,-1 0-1,1-1 1,0 1-1,0 0 1,0-1 0,0 0-1,0 1 1,0-1-1,0 0 1,0 0-1,1 0 1,-1 0 0,0 0-1,1-1 1,-1 1-1,0-1 1,4 1-1,-3-2 19,1 1 0,-1-1 0,1 1 0,-1-1 0,0 0 0,1-1 0,-1 1 0,0 0 0,0-1 0,0 0 0,0 0 0,0 0 0,-1 0 0,1 0-1,3-4 1,4-5 54,0 0 0,-1 0 0,-1-1-1,0 0 1,-1-1 0,0 0-1,0 0 1,5-18 0,-8 21-125,-1-1 0,0 1 0,-1-1 0,0 1 0,-1-1 0,0 0 0,0 0 0,-1 0 0,-1 0 0,0 0 0,-4-17 0,5 27-46,0 0 0,0 0 0,0 0 1,0 0-1,0 0 0,-1 0 0,1 0 0,0 0 0,-1 0 0,1 1 0,-1-1 1,1 0-1,-1 0 0,1 0 0,-1 1 0,1-1 0,-1 0 0,0 1 0,1-1 1,-1 0-1,0 1 0,0-1 0,0 1 0,1-1 0,-1 1 0,0-1 0,-1 1 1,1 0-113,0 1 1,0-1-1,0 1 1,0-1 0,0 1-1,0 0 1,0-1 0,0 1-1,1 0 1,-1 0-1,0 0 1,0 0 0,1-1-1,-1 1 1,1 0 0,-1 0-1,1 0 1,-1 0 0,1 0-1,-1 3 1,-4 9-867,0 2-191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5.796"/>
    </inkml:context>
    <inkml:brush xml:id="br0">
      <inkml:brushProperty name="width" value="0.05" units="cm"/>
      <inkml:brushProperty name="height" value="0.05" units="cm"/>
    </inkml:brush>
  </inkml:definitions>
  <inkml:trace contextRef="#ctx0" brushRef="#br0">1 15 12379,'7'20'1656,"6"0"-480,0 0-280,4-2 857,0 1-105,0-3-312,-2-3-127,-1-5-569,-1-3-616,-3-7 144,3-6-200,-2-4-144</inkml:trace>
  <inkml:trace contextRef="#ctx0" brushRef="#br0" timeOffset="1">249 0 20860,'1'7'1761,"5"5"-1337,0 1-200,2 3 704,2 2-336,0 1-688,0 1-400,-1-1-560,-2-4 824,-3-6-160,-2-8-168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56.223"/>
    </inkml:context>
    <inkml:brush xml:id="br0">
      <inkml:brushProperty name="width" value="0.05" units="cm"/>
      <inkml:brushProperty name="height" value="0.05" units="cm"/>
    </inkml:brush>
  </inkml:definitions>
  <inkml:trace contextRef="#ctx0" brushRef="#br0">45 485 17380,'9'-1'414,"-1"0"1,1 0 0,-1-1-1,1 0 1,-1-1 0,0 1-1,14-8 1,0-1 658,28-20-1,-49 30-1055,65-47 1643,-58 42-1470,-1 0-1,0-1 1,0 0-1,-1 0 1,0-1-1,7-9 1,-12 15-158,0 0 0,0 1 0,0-1 1,-1 0-1,1 1 0,0-1 1,-1 0-1,1 0 0,-1 0 1,0 0-1,1 0 0,-1 1 1,0-1-1,0 0 0,-1-3 1,1 4-21,0 0 1,-1 0-1,1 0 1,-1 1-1,1-1 1,-1 0-1,1 0 1,-1 1-1,1-1 1,-1 0-1,0 1 1,0-1-1,1 1 1,-1-1 0,0 1-1,0-1 1,1 1-1,-1-1 1,0 1-1,0 0 1,0-1-1,-1 1 1,-2-1-1,0 1 1,0 0 0,1-1-1,-1 2 1,0-1 0,0 0-1,0 1 1,0 0 0,1 0-1,-1 0 1,0 0-1,-6 4 1,-4 2-21,1 2 0,-1 0 0,2 0 0,-1 1 0,2 1 0,-15 15 0,21-20-1,-1 1 0,1 0 0,0 0-1,1 0 1,-1 0 0,2 0 0,-1 1 0,1 0 0,0 0 0,0 0-1,1 0 1,0 0 0,-1 14 0,3-19 6,0 0 1,0 0-1,1 0 1,-1 0-1,1-1 1,-1 1-1,1 0 1,0 0-1,0 0 1,0-1-1,0 1 1,0 0-1,1-1 1,0 1-1,-1-1 0,1 0 1,4 5-1,-3-4-5,1-1 0,0 1 0,0-1 1,-1 0-1,1 1 0,1-2 0,-1 1 0,0-1 0,0 1 0,8 0 0,2 0-104,-1-1 0,0 0 1,0-1-1,1-1 0,-1 0 1,0-1-1,15-4 0,-18 4 136,0-1 0,0 0 0,-1 0 1,1-1-1,-1-1 0,0 1 0,0-2 0,0 1 0,-1-1 0,0 0 0,0-1 0,-1 0 0,9-9 1,-9 5-57,0-1 0,7-15 0</inkml:trace>
  <inkml:trace contextRef="#ctx0" brushRef="#br0" timeOffset="1">1 32 22061,'7'4'1536,"7"-5"-152,-1-9-1560,-3-2 856,2-1-159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2.908"/>
    </inkml:context>
    <inkml:brush xml:id="br0">
      <inkml:brushProperty name="width" value="0.05" units="cm"/>
      <inkml:brushProperty name="height" value="0.05" units="cm"/>
    </inkml:brush>
  </inkml:definitions>
  <inkml:trace contextRef="#ctx0" brushRef="#br0">1 1 13827,'0'2'168,"1"0"-1,0 1 1,0-1 0,0 1 0,0-1-1,0 0 1,1 0 0,-1 0-1,1 0 1,2 2 0,7 14 297,65 141-707,-75-154-30,-1 0 0,0 0-1,0 0 1,0 0 0,0 0 0,-1 0-1,1 0 1,-1 0 0,0 0-1,-4 8 1,1 2 164,-55 284 1327,49-222-1250,-2 149 1,15-159-61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4.302"/>
    </inkml:context>
    <inkml:brush xml:id="br0">
      <inkml:brushProperty name="width" value="0.05" units="cm"/>
      <inkml:brushProperty name="height" value="0.05" units="cm"/>
    </inkml:brush>
  </inkml:definitions>
  <inkml:trace contextRef="#ctx0" brushRef="#br0">226 20 14787,'-19'20'1264,"2"-11"-1136,-3-8-232,0-5 168,-4-9-416,-7 2 392,-7-2-72,-18 4-360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42.197"/>
    </inkml:context>
    <inkml:brush xml:id="br0">
      <inkml:brushProperty name="width" value="0.05" units="cm"/>
      <inkml:brushProperty name="height" value="0.05" units="cm"/>
    </inkml:brush>
  </inkml:definitions>
  <inkml:trace contextRef="#ctx0" brushRef="#br0">79 297 15123,'-3'-1'320,"-1"-1"0,1 0 0,0 0-1,0 0 1,0 0 0,0 0 0,0-1-1,-3-3 1,7 5-134,0 1 0,-1 0 1,1-1-1,0 1 0,0 0 0,0-1 0,0 1 0,0 0 0,-1 0 1,1 0-1,0 0 0,0 0 0,0 0 0,0 0 0,0 0 0,0 0 0,-1 0 1,1 0-1,0 1 0,2 0 0,-1 0-135,0 0 0,0 1 0,0-1 1,0 0-1,1 0 0,-1 0 0,1 0 0,-1-1 0,0 1 1,1-1-1,-1 1 0,1-1 0,-1 0 0,1 0 0,-1 0 0,1 0 1,-1-1-1,1 1 0,-1 0 0,1-1 0,-1 0 0,5-1 0,-5 0-48,0 0 0,1 0 0,-1 1-1,0-1 1,0 0 0,0-1 0,0 1-1,-1 0 1,1-1 0,-1 1-1,1-1 1,-1 1 0,0-1 0,0 0-1,0 1 1,0-1 0,0 0-1,-1 0 1,1 1 0,-1-6 0,1 1 11,-1-1 0,0 0 0,-1 1 0,0-1 0,0 1 0,-3-12 0,3 18-11,1-1-1,-1 0 1,0 0 0,0 1 0,1-1-1,-1 0 1,0 1 0,-1-1 0,1 1-1,0 0 1,0-1 0,-1 1-1,-2-3 1,3 4-2,0-1 0,0 1-1,0 0 1,0-1 0,-1 1-1,1 0 1,0 0 0,0 0-1,-1 0 1,1 0 0,0 0 0,0 0-1,0 0 1,-1 0 0,1 0-1,0 1 1,0-1 0,0 0-1,-1 1 1,1-1 0,0 1 0,0 0-1,-1 0 1,-1 1-1,0 1 0,0-1 1,1 0-1,-1 1 0,1-1 0,0 1 1,0 0-1,0 0 0,-3 5 0,4-6-1,0-1-1,0 1 0,0 0 0,0-1 0,1 1 0,-1 0 0,1 0 0,-1 0 0,1-1 0,0 1 0,0 0 0,0 0 0,0 0 1,0 0-1,0-1 0,0 1 0,0 0 0,1 0 0,0 2 0,-1-3 1,1-1 0,-1 0 0,0 1 0,1-1 0,-1 0 0,0 1 0,1-1 0,-1 0 0,0 0 0,1 1 0,-1-1 0,1 0 0,-1 0 0,0 1 0,1-1 0,-1 0 0,1 0 0,-1 0 0,1 0 0,-1 0 0,1 0 0,-1 0 1,1 0-1,-1 0 0,1 0 0,-1 0 0,0 0 0,1 0 0,-1 0 0,1 0 0,-1 0 0,1-1 0,-1 1 0,1 0 0,-1 0 0,0-1 0,1 1 0,-1 0 0,0 0 0,1-1 0,-1 1 0,0 0 0,1-1 0,-1 1 0,1-1 0,14-16-14,-9 8 17,0-1 1,-1 1-1,0-1 1,0 0-1,-1 0 1,0-1-1,-1 1 1,0-1-1,0 0 1,-2 0-1,1 1 1,-1-21-1,-1 29 1,0 0 0,0 0 0,0 0 0,-1 0 0,1 0-1,-1 0 1,0 0 0,1 0 0,-1 0 0,0 0 0,0 0 0,0 0 0,0 1 0,-2-3 0,2 3 0,0 1 0,0-1 0,0 0 0,0 0 0,0 1 0,0-1 1,0 1-1,0-1 0,0 1 0,-1-1 0,1 1 0,0 0 0,0 0 1,0-1-1,-1 1 0,1 0 0,0 0 0,-2 0 0,-1 1 3,1 0 0,-1 0 0,0 0 0,0 0 0,0 1 0,1 0 0,-1-1 0,1 1 0,-1 0 0,1 1 0,0-1 0,0 1 0,-3 2 0,-5 6 2,0 0 1,-16 24 0,24-32-12,1 1 1,0-1 0,0 0-1,0 1 1,1-1-1,-1 1 1,1 0 0,0-1-1,0 1 1,0 0-1,0 0 1,1 0 0,0 0-1,0 0 1,0-1-1,1 9 1,-1-12 1,0 1 0,0 0 0,0 0-1,0-1 1,1 1 0,-1 0 0,0-1 0,0 1 0,1-1 0,-1 1 0,1 0-1,-1-1 1,0 1 0,1-1 0,-1 1 0,1-1 0,-1 1 0,1-1 0,0 1-1,-1-1 1,1 0 0,-1 1 0,1-1 0,0 0 0,-1 1 0,1-1 0,0 0-1,0 0 1,1 0 0,0 0 0,-1 0 0,1 0-1,-1-1 1,1 1 0,-1-1 0,1 1-1,-1-1 1,1 0 0,-1 1 0,1-1-1,0-1 1,6-4 1,-1 1 0,0-1 0,7-9 0,-8 8 5,0-1 0,0 0 1,7-14-1,-11 19 1,0 1-1,-1-1 1,0 0 0,1 0 0,-1 0 0,-1 0-1,1 0 1,0 0 0,-1 0 0,1-1 0,-1 1-1,0 0 1,0 0 0,-1-6 0,1 9-6,0 0 1,0-1 0,0 1 0,0 0-1,0 0 1,0 0 0,0 0 0,0 0 0,0 0-1,0 0 1,0-1 0,0 1 0,-1 0-1,1 0 1,0 0 0,0 0 0,0 0-1,0 0 1,0 0 0,0 0 0,0 0-1,0-1 1,-1 1 0,1 0 0,0 0-1,0 0 1,0 0 0,0 0 0,0 0 0,-1 0-1,1 0 1,0 0 0,0 0 0,0 0-1,0 0 1,0 0 0,0 0 0,-1 0-1,1 0 1,0 0 0,0 0 0,0 0-1,0 1 1,0-1 0,-7 5 10,-3 9 2,6-9-15,1 1-1,0 1 0,0-1 1,0 0-1,1 1 0,-1-1 1,2 1-1,-1 0 0,1 0 1,-1 13-1,2-20 2,0 0 1,0 0-1,0 1 0,0-1 0,0 0 1,0 0-1,0 1 0,0-1 1,0 0-1,0 0 0,0 0 0,0 1 1,0-1-1,0 0 0,0 0 0,0 0 1,1 1-1,-1-1 0,0 0 1,0 0-1,0 0 0,0 1 0,1-1 1,-1 0-1,0 0 0,0 0 1,0 0-1,1 0 0,-1 0 0,0 1 1,0-1-1,0 0 0,1 0 0,-1 0 1,0 0-1,1 0 0,6-5-18,6-12-23,15-32-522,-24 84-1119,3-22 1399,2-6-58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6.847"/>
    </inkml:context>
    <inkml:brush xml:id="br0">
      <inkml:brushProperty name="width" value="0.05" units="cm"/>
      <inkml:brushProperty name="height" value="0.05" units="cm"/>
    </inkml:brush>
  </inkml:definitions>
  <inkml:trace contextRef="#ctx0" brushRef="#br0">3 198 19156,'-1'-6'145,"0"1"1,1-1-1,-1 1 0,1-1 1,1 1-1,-1-1 0,1 1 1,0-1-1,0 1 0,0 0 1,1-1-1,0 1 0,0 0 1,0 0-1,0 0 0,1 0 0,0 0 1,0 1-1,0-1 0,1 1 1,0 0-1,0 0 0,0 0 1,0 1-1,0-1 0,1 1 1,-1 0-1,7-3 0,6-3-81,1 0 0,0 2 0,0 0 0,0 1 0,1 1 0,0 0 0,0 1 0,1 2 0,-1 0 0,1 1 0,-1 1 0,1 0-1,-1 2 1,1 0 0,-1 1 0,32 10 0,-45-11-71,0 1-1,1-1 0,-1 1 0,0 1 1,-1-1-1,1 1 0,0 0 0,-1 1 1,0-1-1,0 1 0,0 0 1,7 11-1,-10-12 17,1 0 1,-1 0 0,-1 0-1,1 0 1,-1 1-1,1-1 1,-1 0-1,0 1 1,-1-1-1,1 1 1,-1-1-1,0 1 1,0 0-1,-1-1 1,1 1 0,-1-1-1,0 1 1,0-1-1,0 0 1,-3 6-1,-1 1 94,0-1 1,-1 1-1,-1-1 0,1-1 0,-2 1 0,1-1 0,-1-1 0,0 1 1,-1-1-1,0-1 0,0 1 0,-1-2 0,0 1 0,0-1 1,-1-1-1,1 0 0,-1 0 0,0-1 0,-17 4 0,27-8-161,0 0 0,-1 1-1,1-1 1,0 0 0,0 0-1,-1 0 1,1 0 0,0 0-1,0 0 1,-1-1 0,1 1-1,0 0 1,0-1-1,0 1 1,0-1 0,-1 1-1,1-1 1,0 1 0,0-1-1,0 0 1,-1-1 0,1 2 22,1-1 0,-1 0 0,1 0 0,0 0 0,-1 0 0,1 0-1,0 0 1,0 0 0,0-1 0,-1 1 0,1 0 0,0 0 0,1 0 0,-1 0 0,0 0 0,0 0 0,0 0 0,1 0 0,-1 0 0,0 0 0,1 0 0,-1 0 0,1 0 0,-1 0 0,2-1 0,13-19-511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2:44.714"/>
    </inkml:context>
    <inkml:brush xml:id="br0">
      <inkml:brushProperty name="width" value="0.05" units="cm"/>
      <inkml:brushProperty name="height" value="0.05" units="cm"/>
    </inkml:brush>
  </inkml:definitions>
  <inkml:trace contextRef="#ctx0" brushRef="#br0">364 158 11634,'-53'4'1181,"28"-3"-423,-1 1 0,-43 10-1,61-10-641,0 1 0,0 0 0,0 1-1,0-1 1,1 1 0,-1 1 0,1-1-1,0 1 1,0 1 0,1-1-1,-1 1 1,-5 8 0,1 0-13,1 0-1,1 0 1,0 1 0,1 0-1,0 1 1,2 0 0,0 0-1,0 1 1,2-1 0,0 1-1,1 0 1,0 0 0,2 0 0,0 1-1,1-1 1,0 0 0,7 33-1,-5-41-81,0-1 0,1 1 0,0-1 0,1 0 1,0 0-1,0 0 0,1-1 0,0 1 0,0-1 0,13 12 0,-9-10-10,1 0-1,0-1 1,1 0 0,0-1 0,1 0-1,21 9 1,-13-8-13,1-1 0,-1-2-1,1 1 1,0-2 0,1-1 0,-1-1-1,0 0 1,42-4 0,-47 0 26,0-1 0,0-1 0,0 0 0,0-1 0,-1-1 0,0 0 0,0-1 0,-1-1 0,1 0 0,-2-1-1,1-1 1,-1 0 0,-1 0 0,0-2 0,0 1 0,-1-1 0,-1-1 0,0 0 0,-1-1 0,15-27 0,-15 23 90,-1 1 1,0-1-1,-2-1 1,0 1-1,-1-1 0,-1 0 1,-1 0-1,0-1 0,-2 1 1,0 0-1,-1-1 1,-1 1-1,-1-1 0,0 1 1,-2 0-1,0 0 1,-10-27-1,8 34-149,0 0 1,0 0-1,-1 1 1,-1 0-1,0 0 1,0 1-1,-1 0 1,-1 0-1,0 1 1,0 0-1,0 1 1,-1 0-1,0 1 1,-1 0-1,0 1 1,0 0-1,0 1 1,-1 0-1,1 1 1,-1 0-1,0 1 1,0 1-1,-1 0 1,1 0-1,0 2 1,-1 0-1,1 0 1,-1 1-1,1 1 1,0 0-1,0 1 0,-18 6 1,-5 4-457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4:35.575"/>
    </inkml:context>
    <inkml:brush xml:id="br0">
      <inkml:brushProperty name="width" value="0.05" units="cm"/>
      <inkml:brushProperty name="height" value="0.05" units="cm"/>
    </inkml:brush>
  </inkml:definitions>
  <inkml:trace contextRef="#ctx0" brushRef="#br0">23 0 11626,'-2'2'28,"0"-1"0,1 1-1,-1-1 1,0 1 0,1 0-1,-1 0 1,1-1 0,0 1-1,0 0 1,0 0 0,0 0-1,0 1 1,0-1 0,0 0-1,0 0 1,1 0 0,0 1-1,-1-1 1,1 0-1,0 0 1,0 1 0,0-1-1,0 0 1,0 1 0,1-1-1,-1 0 1,1 0 0,-1 0-1,1 1 1,0-1 0,0 0-1,0 0 1,0 0 0,0 0-1,0 0 1,1 0-1,-1-1 1,1 1 0,-1 0-1,4 2 1,1 2 12,0-1 1,0 1-1,0-1 1,1 0-1,0-1 0,0 0 1,0 0-1,0 0 1,1-1-1,-1 0 0,1 0 1,0-1-1,0 0 1,0-1-1,0 1 0,12-1 1,-19-1-8,-1 0 0,0 0 0,1 0 0,-1 0 0,1 0 0,-1 0 0,0 0 0,1 0 1,-1 0-1,0 0 0,1-1 0,-1 1 0,1 0 0,-1 0 0,0 0 0,1-1 0,-1 1 0,0 0 0,0 0 0,1 0 0,-1-1 0,0 1 0,0 0 1,1-1-1,-1 1 0,0 0 0,0-1 0,0 1 0,1 0 0,-1-1 0,0 1 0,0 0 0,0-1 0,0 1 0,0-1 0,0 1 0,0-1 1,0 0 30,0 0 1,0 0-1,-1 0 1,1 0 0,-1 0-1,1 0 1,-1 0 0,1 0-1,-1 0 1,1 0 0,-1 0-1,0 0 1,1 0-1,-2 0 1,1 0-42,1 0 0,-1 1 0,0-1-1,1 0 1,-1 1 0,0-1 0,0 1 0,0-1 0,1 1 0,-1-1-1,0 1 1,0 0 0,0-1 0,0 1 0,0 0 0,0 0-1,0-1 1,0 1 0,0 0 0,1 0 0,-1 0 0,0 0 0,0 0-1,0 1 1,0-1 0,0 0 0,0 0 0,0 1 0,0-1-1,0 0 1,1 1 0,-1-1 0,0 1 0,0-1 0,0 1-1,1-1 1,-1 1 0,0 0 0,1-1 0,-1 1 0,0 0 0,1 0-1,-1 1 1,-1 1-4,1 0-1,0 0 1,0 0-1,0 1 1,0-1-1,0 1 1,1-1-1,0 0 1,-1 1-1,1-1 1,1 1-1,-1-1 1,0 1-1,1-1 1,1 4-1,-2-5-19,0-1-1,1 1 0,-1-1 0,1 0 1,-1 1-1,1-1 0,-1 0 0,1 1 1,0-1-1,0 0 0,0 0 0,0 1 1,0-1-1,0 0 0,0 0 0,0 0 0,0-1 1,0 1-1,0 0 0,1 0 0,-1 0 1,0-1-1,1 1 0,-1-1 0,1 1 1,-1-1-1,0 0 0,1 1 0,-1-1 1,1 0-1,-1 0 0,1 0 0,-1 0 1,1 0-1,-1 0 0,1-1 0,1 1 1,3-3 3,-1 1 0,1-1 1,-1 0-1,1 0 0,-1-1 1,0 1-1,-1-1 0,1 0 1,-1 0-1,1-1 0,-1 1 1,0-1-1,-1 0 0,1 0 1,-1-1-1,0 1 0,-1 0 1,1-1-1,-1 0 0,0 0 1,0 0-1,-1 0 0,1-6 1,-2 11 6,1 1 1,-1-1 0,0 1 0,0-1 0,0 1-1,0 0 1,0-1 0,0 1 0,0-1 0,0 1-1,0-1 1,0 1 0,0-1 0,-1 1 0,1 0-1,0-1 1,0 1 0,0-1 0,-1 1 0,1 0 0,0-1-1,0 1 1,-1 0 0,1-1 0,0 1 0,-1 0-1,1-1 1,0 1 0,-1 0 0,1 0 0,0-1-1,-1 1 1,1 0 0,-1 0 0,1 0 0,0-1-1,-1 1 1,1 0 0,-1 0 0,1 0 0,-1 0-1,1 0 1,-1 0 0,1 0 0,0 0 0,-1 0-1,1 0 1,-1 0 0,1 0 0,-1 0 0,0 1-1,-1 0 25,0 0-1,0 0 0,0 0 0,0 0 0,1 0 0,-1 0 1,0 1-1,0-1 0,-1 3 0,-5 6-23,0 0 0,1 1-1,0 0 1,1 0 0,0 1-1,1-1 1,0 1 0,1 1-1,0-1 1,-3 21 0,7-18-418,0-15 399,0 0-1,0 0 1,0 0 0,0 0 0,0 0 0,0 0-1,0 0 1,0 1 0,0-1 0,0 0 0,1 0-1,-1 0 1,0 0 0,0 0 0,0 0 0,0 0-1,0 0 1,0 0 0,0 0 0,0 0 0,0 1-1,1-1 1,-1 0 0,0 0 0,0 0 0,0 0 0,0 0-1,0 0 1,0 0 0,0 0 0,0 0 0,1 0-1,-1 0 1,0 0 0,0 0 0,0 0 0,0 0-1,0 0 1,0 0 0,0 0 0,1 0 0,-1 0-1,0 0 1,0-1 0,0 1 0,0 0 0,0 0 0,0 0-1,0 0 1,2-2-44,0 1 0,-1-1 0,0 0 0,1 0 0,-1 0 0,0 0-1,0 0 1,1-3 0,7-19-294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27.372"/>
    </inkml:context>
    <inkml:brush xml:id="br0">
      <inkml:brushProperty name="width" value="0.05" units="cm"/>
      <inkml:brushProperty name="height" value="0.05" units="cm"/>
    </inkml:brush>
  </inkml:definitions>
  <inkml:trace contextRef="#ctx0" brushRef="#br0">116 0 17628,'1'1'82,"0"0"0,-1 0 0,1 0 0,-1 0 0,1 0 0,-1 0 0,1 0 0,-1 0 0,1 0 0,-1 0 0,0 0 0,1 0 0,-1 0 0,0 1 0,0-1 0,0 0 0,0 0 0,0 0 0,0 0 0,0 0 0,-1 0 0,1 0 0,-1 2 0,1 0 52,-55 398 1508,-6 62-2255,60-450 576,0-7 26,0 0 1,0 1-1,1-1 1,0 1 0,2 12-1,-2-19 8,0 0 0,0 1 1,0-1-1,0 0 0,0 0 0,0 0 0,0 1 1,0-1-1,0 0 0,1 0 0,-1 0 0,0 0 0,0 1 1,0-1-1,0 0 0,0 0 0,0 0 0,1 0 1,-1 0-1,0 1 0,0-1 0,0 0 0,0 0 0,1 0 1,-1 0-1,0 0 0,0 0 0,0 0 0,1 0 0,-1 0 1,0 0-1,0 0 0,0 0 0,1 0 0,-1 0 1,0 0-1,0 0 0,0 0 0,1 0 0,-1 0 0,0 0 1,0 0-1,0 0 0,0 0 0,1 0 0,-1-1 1,0 1-1,0 0 0,0 0 0,0 0 0,1 0 0,11-13-201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27.806"/>
    </inkml:context>
    <inkml:brush xml:id="br0">
      <inkml:brushProperty name="width" value="0.05" units="cm"/>
      <inkml:brushProperty name="height" value="0.05" units="cm"/>
    </inkml:brush>
  </inkml:definitions>
  <inkml:trace contextRef="#ctx0" brushRef="#br0">1 210 15603,'0'6'215,"0"-1"0,0 1-1,0 0 1,1-1 0,0 1 0,0-1-1,0 0 1,1 1 0,0-1-1,5 9 1,3 6 169,18 24 0,-19-30-53,49 73 771,91 107 1,-146-191-1047,0 1 0,0-1 0,0 0 0,1 0 1,-1 0-1,1 0 0,0-1 0,0 0 0,0 1 0,0-1 1,0-1-1,0 1 0,9 2 0,-10-4-3,0 0-1,1 0 0,-1 0 0,0-1 1,0 1-1,1-1 0,-1 0 0,0 0 1,0 0-1,0 0 0,0-1 0,0 1 1,0-1-1,0 1 0,-1-1 1,1 0-1,-1 0 0,1-1 0,-1 1 1,3-3-1,7-10 107,0 1 1,-1-1 0,-1-1-1,0 0 1,-1-1-1,-1 0 1,6-18-1,35-127 401,-15 5-398,-28 122-499,-1 0 1,-1-52-1,-7 68-531,3 18 838,-1 1 0,1 0 0,0-1-1,-1 1 1,1-1 0,0 1 0,-1-1-1,1 1 1,0 0 0,-1-1 0,1 1-1,-1 0 1,1 0 0,-1-1 0,1 1-1,-1 0 1,1 0 0,-1-1 0,1 1-1,-1 0 1,1 0 0,-1 0 0,1 0-1,-1 0 1,1 0 0,-2 0 0,-7 0-470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4:39.592"/>
    </inkml:context>
    <inkml:brush xml:id="br0">
      <inkml:brushProperty name="width" value="0.05" units="cm"/>
      <inkml:brushProperty name="height" value="0.05" units="cm"/>
    </inkml:brush>
  </inkml:definitions>
  <inkml:trace contextRef="#ctx0" brushRef="#br0">677 3 13299,'-16'-2'162,"0"2"1,0-1 0,-1 2-1,1 0 1,0 1-1,1 0 1,-1 2 0,-25 7-1,21-3-46,0 1-1,1 0 1,0 2-1,0 0 1,-31 25-1,20-9-52,2 1-1,0 1 0,2 1 1,1 2-1,1 1 0,-29 54 0,29-42-54,3 0-1,1 2 1,2 0-1,3 1 0,1 1 1,3 0-1,2 1 1,-4 73-1,11-88-50,2 1 0,2 0 0,1-1 1,1 1-1,2-1 0,2 0 0,1 0 0,2-1 0,1-1 0,2 0 0,1 0 1,33 52-1,-36-68-15,0-1 1,2 0 0,0 0 0,0-2 0,1 0 0,1 0 0,1-2 0,-1 0 0,33 17-1,-34-22 37,1 0-1,0-1 0,0-1 1,0-1-1,0 0 0,1-1 0,0 0 1,0-2-1,-1 0 0,1-1 1,0 0-1,25-5 0,-16 0 126,-1-2 1,1-1-1,-2-1 0,1-1 1,-1-1-1,-1-1 0,0-1 1,0-1-1,-2 0 0,0-2 1,0-1-1,29-32 0,-15 10 196,-2-1 0,-2-1 1,-1-2-1,-3-1 0,34-72 0,-43 76-107,-2-1-1,-2 0 1,-1-2 0,-2 1 0,9-86-1,-17 97-194,-2 0 0,-1 0 0,-1-1 0,-2 1-1,-1 0 1,-2 1 0,-1-1 0,-1 1 0,-13-32 0,14 46-60,0 1 0,-1 0 1,-1 0-1,0 1 0,-1 0 1,-20-20-1,25 28 18,-1 0 0,0 1 0,-1 0 0,1 0 0,-1 0 0,0 1 0,0 0 0,-1 0 0,1 1 0,-1 0 0,0 0 0,1 1 0,-1 0 0,0 1 0,-13-2-1,-58 3-225,44-2 98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22.583"/>
    </inkml:context>
    <inkml:brush xml:id="br0">
      <inkml:brushProperty name="width" value="0.05" units="cm"/>
      <inkml:brushProperty name="height" value="0.05" units="cm"/>
    </inkml:brush>
  </inkml:definitions>
  <inkml:trace contextRef="#ctx0" brushRef="#br0">625 0 15115,'-1'2'212,"-1"0"0,1 0 0,0 0 0,0 0-1,0 0 1,0 0 0,0 0 0,0 4 0,-5 8-48,-410 677 3102,378-634-3276,-106 145-1391,134-191-576,17-27 634,9-17 441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22.988"/>
    </inkml:context>
    <inkml:brush xml:id="br0">
      <inkml:brushProperty name="width" value="0.05" units="cm"/>
      <inkml:brushProperty name="height" value="0.05" units="cm"/>
    </inkml:brush>
  </inkml:definitions>
  <inkml:trace contextRef="#ctx0" brushRef="#br0">1 38 14931,'3'-11'469,"-2"9"-372,0 0 0,-1 0 0,1 0 0,0 0 0,0 0 0,0 0-1,0 0 1,0 1 0,0-1 0,1 0 0,-1 0 0,3-1 0,2 36 1678,-2-18-1643,1 0 1,1-1-1,1 1 1,0-1 0,0 0-1,17 22 1,16 31-25,-25-35-79,-2 0 1,-1 1 0,-2 1-1,12 65 1,-1 141-592,-20-187-310,-1-53 865,0 0 0,0 0 0,0 0-1,0 1 1,0-1 0,0 0 0,0 0 0,1 1 0,-1-1-1,0 0 1,0 1 0,0-1 0,0 0 0,0 0 0,0 1-1,0-1 1,0 0 0,-1 0 0,1 1 0,0-1-1,0 0 1,0 0 0,0 1 0,0-1 0,0 0 0,0 0-1,-1 1 1,1-1 0,0 0 0,0 0 0,0 0-1,0 0 1,-1 1 0,1-1 0,0 0 0,0 0 0,-1 0-1,1 0 1,0 0 0,0 1 0,0-1 0,-1 0-1,1 0 1,0 0 0,-1 0 0,1 0 0,0 0 0,0 0-1,-1 0 1,1 0 0,0 0 0,0 0 0,-1 0-1,1 0 1,0 0 0,0 0 0,-1 0 0,1-1 0,0 1-1,0 0 1,-1 0 0,1 0 0,0 0 0,0-1-1,-11-8-362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6:59:23.394"/>
    </inkml:context>
    <inkml:brush xml:id="br0">
      <inkml:brushProperty name="width" value="0.05" units="cm"/>
      <inkml:brushProperty name="height" value="0.05" units="cm"/>
    </inkml:brush>
  </inkml:definitions>
  <inkml:trace contextRef="#ctx0" brushRef="#br0">12 147 14523,'-10'-15'1368,"9"5"-815,4 3-121,11-2 696,7-1-104,10-3-288,4 1-344,13-6-704,3 0 512,8 1-88,0-1-144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4:40.601"/>
    </inkml:context>
    <inkml:brush xml:id="br0">
      <inkml:brushProperty name="width" value="0.05" units="cm"/>
      <inkml:brushProperty name="height" value="0.05" units="cm"/>
    </inkml:brush>
  </inkml:definitions>
  <inkml:trace contextRef="#ctx0" brushRef="#br0">861 5 10786,'-11'-2'173,"1"1"0,0 0 1,0 1-1,-1 0 0,1 0 0,0 1 0,-1 0 0,1 1 0,0 0 0,0 1 0,0 0 0,-16 8 0,-4 4 255,1 1 0,-44 33 0,-10 11 623,-134 128 1,183-154-965,1 2 1,2 1-1,2 1 1,1 1-1,2 2 1,-21 45 0,38-65-85,0 0 1,2 1 0,0-1 0,2 1-1,0 0 1,1 1 0,1-1 0,1 1-1,2 0 1,0-1 0,1 1-1,1 0 1,1-1 0,12 43 0,-2-27-61,2-1 1,1 0 0,2-2 0,2 0 0,1-1 0,1 0-1,2-2 1,1-1 0,2-1 0,0-2 0,2 0-1,2-2 1,0-1 0,43 26 0,-55-39 36,-1-1 1,1-1 0,1 0-1,0-2 1,0 0-1,1-1 1,0-1 0,0-1-1,0-1 1,1-1 0,0-1-1,26 0 1,-27-4 58,0-1 1,0-1 0,0 0 0,-1-2-1,0 0 1,0-1 0,25-13 0,-18 5 86,-1-1 0,0-1-1,-1-1 1,33-32 0,-16 8 188,-1-3 0,-3-1 0,-2-2-1,51-89 1,-60 87-59,-1-1-1,-3-2 0,-2 0 1,16-68-1,-26 78-186,-3 1 0,-1-2-1,-3 1 1,-1-1 0,-2 0-1,-5-48 1,2 73-144,-1 0 1,-1 0-1,0 1 1,-13-32-1,15 43 4,-1 0 1,-1 0-1,0 1 1,0 0-1,0-1 1,0 1-1,-1 1 0,0-1 1,0 1-1,-1 0 1,0 0-1,0 0 1,0 1-1,0 0 1,-8-4-1,6 5 21,0 0 1,0 1 0,-1-1-1,1 2 1,-1-1-1,1 2 1,-1-1-1,1 1 1,-1 0-1,0 1 1,1-1-1,-1 2 1,1-1-1,-16 6 1,8 0-113,-1 1 1,-24 17 0,41-25 162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1.503"/>
    </inkml:context>
    <inkml:brush xml:id="br0">
      <inkml:brushProperty name="width" value="0.05" units="cm"/>
      <inkml:brushProperty name="height" value="0.05" units="cm"/>
    </inkml:brush>
  </inkml:definitions>
  <inkml:trace contextRef="#ctx0" brushRef="#br0">65 1 15107,'0'17'1272,"-1"13"-911,-2 6-137,-5 4 432,1 12-144,-1 6-216,-1 3-32,3 0-104,1-3-200,0-5-424,1-5 48,0-13 328,1-9-104,1-18-56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7.376"/>
    </inkml:context>
    <inkml:brush xml:id="br0">
      <inkml:brushProperty name="width" value="0.05" units="cm"/>
      <inkml:brushProperty name="height" value="0.05" units="cm"/>
    </inkml:brush>
  </inkml:definitions>
  <inkml:trace contextRef="#ctx0" brushRef="#br0">229 37 17228,'1'1'117,"-1"-1"0,0 1 1,1-1-1,-1 1 0,0 0 1,0-1-1,1 1 0,-1-1 1,0 1-1,0 0 0,0-1 0,0 1 1,0-1-1,0 1 0,0 0 1,0-1-1,0 1 0,0-1 1,0 1-1,-1 0 0,1-1 1,0 1-1,0-1 0,-1 1 1,1 0-1,0-1 0,-1 1 1,1-1-1,0 1 0,-1-1 1,0 1-1,-18 19 766,13-14 22,-51 55 438,-87 119 0,182-233-6300,74-92-356,-97 126 4079,4-6 521,-10 12 992,1 0 1,1 0 0,0 1 0,19-17 0,-24 28 1170,-7 9-593,-3 8 371,3-16-1169,-1 5 223,-10 30 1153,0-1-1,-6 40 1,16-64-1440,0-1 0,1 1 0,1 0-1,-1 0 1,1-1 0,1 1 0,0 0 0,1 0 0,-1-1 0,2 1 0,-1-1 0,9 19 0,-9-25-47,0 1 1,0-1-1,0 0 1,0 1-1,1-1 1,0 0 0,-1 0-1,1-1 1,0 1-1,6 3 1,-2-4-322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1.928"/>
    </inkml:context>
    <inkml:brush xml:id="br0">
      <inkml:brushProperty name="width" value="0.05" units="cm"/>
      <inkml:brushProperty name="height" value="0.05" units="cm"/>
    </inkml:brush>
  </inkml:definitions>
  <inkml:trace contextRef="#ctx0" brushRef="#br0">1 159 17108,'6'-11'255,"0"0"1,0 1-1,1 0 1,1 0-1,0 0 1,0 1-1,1 0 0,0 1 1,0 0-1,1 1 1,0-1-1,0 2 1,1-1-1,0 2 1,0-1-1,22-6 1,-25 9-190,1 1 0,0 0-1,0 0 1,1 1 0,-1 0 0,0 0 0,0 1 0,1 0 0,-1 1 0,0 0 0,0 1-1,0 0 1,0 0 0,0 0 0,0 1 0,-1 1 0,1 0 0,-1 0 0,0 0 0,0 1-1,0 0 1,12 12 0,-14-12-60,-1 0 0,0 1 0,0 0 0,-1 0 0,0 0 0,0 0 0,0 1-1,-1-1 1,1 1 0,-2 0 0,1 0 0,-1 0 0,2 13 0,-3-15-3,-1 0 1,0 0-1,0 0 0,-1 0 1,1 0-1,-1 0 1,0 0-1,-1 0 0,1-1 1,-1 1-1,0 0 1,0-1-1,0 1 0,-1-1 1,1 0-1,-1 1 1,0-1-1,-1-1 0,1 1 1,-1 0-1,-4 3 1,-14 9-61,0-1 1,-2-1 0,1-1 0,-2 0 0,1-2-1,-40 11 1,44-16-546,15-5 404,10-3-11,10-4-75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2.360"/>
    </inkml:context>
    <inkml:brush xml:id="br0">
      <inkml:brushProperty name="width" value="0.05" units="cm"/>
      <inkml:brushProperty name="height" value="0.05" units="cm"/>
    </inkml:brush>
  </inkml:definitions>
  <inkml:trace contextRef="#ctx0" brushRef="#br0">141 1 17716,'-8'11'1224,"-2"16"-1064,-1 3-80,-2 11 344,2 4-256,0 7-304,0 0-152,2-5-344,1-1-144,-4-10 568,-1-6-160,-11-15-136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2.781"/>
    </inkml:context>
    <inkml:brush xml:id="br0">
      <inkml:brushProperty name="width" value="0.05" units="cm"/>
      <inkml:brushProperty name="height" value="0.05" units="cm"/>
    </inkml:brush>
  </inkml:definitions>
  <inkml:trace contextRef="#ctx0" brushRef="#br0">0 90 16996,'13'-11'653,"1"-1"0,0 2 0,1 0 1,0 0-1,27-12 0,-35 19-453,1 0-1,0 1 1,0 0 0,0 0-1,0 1 1,1 0 0,-1 0 0,0 1-1,1 0 1,-1 1 0,0 0-1,0 0 1,0 0 0,11 4-1,-12-3-146,-1 1 0,1 0 0,0 0 0,-1 0 0,1 1-1,-1 0 1,0 0 0,0 1 0,-1 0 0,1 0-1,-1 0 1,0 0 0,0 1 0,6 10 0,-8-11-48,-1 0 0,1 0 0,-1 1 0,0-1 0,0 1 1,-1-1-1,1 1 0,-1 0 0,-1-1 0,1 1 0,-1 0 0,0 0 0,0-1 1,-1 1-1,1 0 0,-1 0 0,-1-1 0,1 1 0,-3 5 0,0 0 2,-1-1 0,-1 1 0,0-1 0,0 0 0,-1-1 0,0 1 0,-14 13 0,-6 2 14,-34 24-1,41-34-9,1 0 0,1 2 0,0 0 0,-24 29 0,41-45-18,0 1 1,-1 0-1,1-1 0,0 1 0,0 0 0,0 0 0,0 0 1,1 0-1,-1 0 0,0 0 0,1 0 0,-1 0 0,1 0 1,0 0-1,0 0 0,0 0 0,0 0 0,0 0 0,0 0 0,0 0 1,1 0-1,-1 0 0,1 0 0,-1 0 0,1 0 0,0 0 1,0 0-1,0 0 0,0-1 0,0 1 0,0 0 0,0 0 1,1-1-1,-1 1 0,1-1 0,-1 0 0,1 1 0,0-1 1,-1 0-1,5 2 0,2 2-211,0-1 1,1 0-1,-1 0 1,1-1-1,0 0 1,0-1-1,18 2 1,-10-3 250,0 0 1,0-2-1,0 0 0,33-7 1,-11 0-341</inkml:trace>
  <inkml:trace contextRef="#ctx0" brushRef="#br0" timeOffset="1">687 479 16716,'0'10'1672,"-16"11"-1064,-7 5-240,-8 10 808,-4 4-327,-2 4-393,3 2-160,4-3-536,2-5-256,14-11-473,8-13 521,16-22 168,9-15-208,12-18-120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3.187"/>
    </inkml:context>
    <inkml:brush xml:id="br0">
      <inkml:brushProperty name="width" value="0.05" units="cm"/>
      <inkml:brushProperty name="height" value="0.05" units="cm"/>
    </inkml:brush>
  </inkml:definitions>
  <inkml:trace contextRef="#ctx0" brushRef="#br0">200 186 12635,'10'-2'1504,"-10"7"-912,-12 12-208,-3 7 1345,-4 13-1001,-1 4-48,1 4-144,5 3-32,7 0-88,7 1-64,3-3-144,4-2-320,3-9-456,1-4-248,-2-8 640,-3-6-160,-8-11-144</inkml:trace>
  <inkml:trace contextRef="#ctx0" brushRef="#br0" timeOffset="1">3 492 15899,'-2'-28'2065,"3"1"-1305,12 8-368,4 3 1208,13 3-919,3 2-473,10-5-2057,4 0 1729,2-1-384,0 0-224</inkml:trace>
  <inkml:trace contextRef="#ctx0" brushRef="#br0" timeOffset="2">704 1 18172,'-11'10'1800,"1"6"-1344,-3-2-264,4 3 1121,9 0-1665,5-2-249,3-5 553,5 1-240,-4 1-128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3.607"/>
    </inkml:context>
    <inkml:brush xml:id="br0">
      <inkml:brushProperty name="width" value="0.05" units="cm"/>
      <inkml:brushProperty name="height" value="0.05" units="cm"/>
    </inkml:brush>
  </inkml:definitions>
  <inkml:trace contextRef="#ctx0" brushRef="#br0">9 0 17180,'-4'19'1872,"1"-2"-1192,2-2-256,2-4 328,5-7-423,4-7 103,1-4-184,11-8-392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4.059"/>
    </inkml:context>
    <inkml:brush xml:id="br0">
      <inkml:brushProperty name="width" value="0.05" units="cm"/>
      <inkml:brushProperty name="height" value="0.05" units="cm"/>
    </inkml:brush>
  </inkml:definitions>
  <inkml:trace contextRef="#ctx0" brushRef="#br0">116 1 18188,'-2'13'1632,"0"4"-1288,-2 6-176,-1 5 737,0 10-497,0 3-144,-2 9-264,0 1-176,-1-6-320,0-2-161,-2-10-39,-1-5 456,-8-20-176,-4-6-192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4.530"/>
    </inkml:context>
    <inkml:brush xml:id="br0">
      <inkml:brushProperty name="width" value="0.05" units="cm"/>
      <inkml:brushProperty name="height" value="0.05" units="cm"/>
    </inkml:brush>
  </inkml:definitions>
  <inkml:trace contextRef="#ctx0" brushRef="#br0">0 126 17300,'7'-6'259,"17"-16"622,1 1 1,35-21-1,-52 37-726,0 0 1,1 1-1,-1 0 0,1 1 1,0 0-1,0 0 0,0 1 1,0 0-1,1 0 0,-1 1 0,0 0 1,15 2-1,-20-1-139,1 0 0,-1 1 0,0 0 0,0 0 0,0 0 0,1 1 0,-1 0 0,-1-1 1,1 1-1,0 0 0,0 1 0,-1-1 0,1 1 0,-1 0 0,0-1 0,0 1 0,0 1 0,0-1 0,0 0 0,-1 1 0,1-1 0,-1 1 0,0 0 0,0 0 0,-1 0 0,1 0 0,-1 0 1,0 0-1,0 0 0,1 6 0,-1 1-28,0 0 1,0 0-1,-1 0 1,-1 0-1,0 0 1,0 0-1,-1 0 1,0-1 0,-1 1-1,-1-1 1,-4 12-1,1-8 9,-1-1 1,0 0-1,-1 0 0,-1 0 1,0-1-1,-1-1 0,0 1 1,0-2-1,-1 0 0,-1 0 1,0-1-1,-15 8 0,18-10-7,9-5-18</inkml:trace>
  <inkml:trace contextRef="#ctx0" brushRef="#br0" timeOffset="1">339 451 13179,'-11'57'2168,"7"-42"-1533,1 0-1,1 0 1,0 0 0,1 25 0,1-39-590,0 0-1,0-1 1,0 1-1,0 0 1,0 0-1,0 0 0,0-1 1,1 1-1,-1 0 1,0 0-1,0-1 1,1 1-1,-1 0 1,0-1-1,1 1 1,-1 0-1,1-1 0,-1 1 1,1 0-1,-1-1 1,1 1-1,0 0 1,0-1-2,-1 0 1,1 0 0,0 0-1,-1 0 1,1 0-1,0 0 1,-1 0 0,1 0-1,-1 0 1,1-1-1,0 1 1,-1 0-1,1 0 1,-1-1 0,1 1-1,-1 0 1,1-1-1,-1 1 1,1 0 0,-1-1-1,1 0 1,3-2 158,-1-1 1,1 0-1,-1 0 1,0 0-1,4-8 1,0-4-50,-1-1 1,0 0-1,-1 0 0,-1 0 1,-1-1-1,0 1 1,0-33-1,-3 50-226,0 0 0,0-1 0,1 1 0,-1 0 0,0 0 0,0 0 0,0 0 0,0 0 0,0 0 0,0 0 0,0 0 0,0 0 0,1 0 0,-1-1 0,0 1 0,0 0 0,0 0 0,0 0 0,0 0 0,0 0 0,1 0 0,-1 0 0,0 0 1,0 0-1,0 0 0,0 0 0,0 0 0,0 0 0,1 0 0,-1 0 0,0 0 0,0 0 0,0 0 0,0 0 0,0 1 0,0-1 0,0 0 0,1 0 0,-1 0 0,0 0 0,0 0 0,0 0 0,0 0 0,0 0 0,0 0 0,0 0 0,0 1 0,1-1 0,12 8-1622,18 10 234,-6-15 779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4.933"/>
    </inkml:context>
    <inkml:brush xml:id="br0">
      <inkml:brushProperty name="width" value="0.05" units="cm"/>
      <inkml:brushProperty name="height" value="0.05" units="cm"/>
    </inkml:brush>
  </inkml:definitions>
  <inkml:trace contextRef="#ctx0" brushRef="#br0">122 4 12891,'0'0'42,"-1"-1"0,1 1 1,0 0-1,0 0 0,0-1 1,0 1-1,-1 0 0,1 0 1,0 0-1,0 0 0,-1-1 1,1 1-1,0 0 0,0 0 0,-1 0 1,1 0-1,0 0 0,0 0 1,-1 0-1,1 0 0,0 0 1,0 0-1,-1 0 0,1 0 1,0 0-1,-1 0 0,1 0 1,0 0-1,0 0 0,-1 0 1,1 0-1,0 0 0,0 0 1,-1 0-1,1 0 0,0 0 0,0 1 1,-1-1-1,1 0 0,0 0 1,-16 8 305,8-2-74,-1 0 0,1 1 1,0 0-1,0 1 0,1 0 1,0 0-1,-9 13 0,13-16-218,0-1 0,0 1 0,1 0-1,-1 0 1,1 0 0,0 0 0,1 0 0,-1 0 0,1 1-1,0-1 1,0 0 0,1 1 0,-1-1 0,1 1 0,0-1-1,2 10 1,-2-14-23,1 1-1,-1-1 0,1 1 1,-1-1-1,1 0 0,-1 1 1,1-1-1,0 0 0,0 0 1,0 1-1,0-1 0,-1 0 1,2 0-1,-1 0 0,0 0 1,0 0-1,0 0 1,0-1-1,0 1 0,1 0 1,-1-1-1,0 1 0,3 0 1,-1 0 27,0-1 0,0 1 0,0-1 0,0 0 0,0 0 0,0-1 0,0 1 1,0 0-1,0-1 0,5-1 0,1-1 94,-1-1 1,1 0-1,-1 0 1,0 0-1,-1-1 1,14-10-1,-13 7 5,0 0 0,-1 0-1,0-1 1,8-12-1,-13 18-146,1-1 0,-1 0 0,0 0 0,-1 0 0,1 0 1,-1 0-1,0 0 0,0-1 0,0 1 0,0 0 0,-1-1 0,1 1 0,-1-7 0,0 10-24,0 1 0,0-1 0,-1 0 0,1 0 0,0 1-1,0-1 1,0 0 0,0 0 0,-1 1 0,1-1 0,0 0 0,-1 1 0,1-1 0,0 0 0,-1 1 0,1-1 0,-1 0 0,1 1-1,-1-1 1,1 1 0,-1-1 0,0 1 0,1-1 0,-1 1 0,1 0 0,-1-1 0,0 1 0,0 0 0,1-1 0,-1 1-1,0 0 1,1 0 0,-1 0 0,0-1 0,0 1 0,0 0 0,1 0 0,-1 0 0,0 0 0,0 1 0,1-1 0,-1 0 0,0 0-1,0 0 1,1 0 0,-1 1 0,0-1 0,1 0 0,-1 1 0,-1 0 0,-1 1-72,0-1 1,0 1-1,0 0 1,1 0-1,-1 0 1,1 1-1,-1-1 1,1 1-1,0-1 1,-3 4-1,4-4-8,1 0 0,-1-1 0,0 1 0,0 0 0,1-1 0,-1 1 0,1 0-1,0 0 1,0-1 0,-1 1 0,1 3 0,0-5 69,1 1-1,-1 0 0,0-1 1,0 1-1,0 0 1,1-1-1,-1 1 0,0 0 1,1-1-1,-1 1 0,1-1 1,-1 1-1,1-1 1,-1 1-1,1-1 0,-1 1 1,1-1-1,-1 0 1,1 1-1,-1-1 0,1 0 1,0 1-1,-1-1 1,1 0-1,0 0 0,-1 1 1,1-1-1,0 0 1,-1 0-1,1 0 0,0 0 1,-1 0-1,1 0 0,1 0 1,21-1-361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5.324"/>
    </inkml:context>
    <inkml:brush xml:id="br0">
      <inkml:brushProperty name="width" value="0.05" units="cm"/>
      <inkml:brushProperty name="height" value="0.05" units="cm"/>
    </inkml:brush>
  </inkml:definitions>
  <inkml:trace contextRef="#ctx0" brushRef="#br0">81 177 15659,'-25'20'1555,"19"-16"-1306,1 0 1,-1-1-1,1 2 1,0-1 0,1 0-1,-1 1 1,1 0-1,0 0 1,-6 10 0,10-14-245,-1-1 0,1 1 0,0-1 0,0 0 0,0 1 0,0-1 0,0 1 1,0-1-1,0 1 0,0-1 0,0 0 0,0 1 0,0-1 0,0 1 0,0-1 0,0 1 1,0-1-1,0 0 0,1 1 0,-1-1 0,0 1 0,0-1 0,0 0 0,1 1 1,-1-1-1,0 0 0,0 1 0,1-1 0,-1 0 0,0 0 0,1 1 0,-1-1 1,0 0-1,1 1 0,19 3-51,20-8-86,-23-1 139,0-1 0,-1 0 0,0-1-1,0-1 1,-1-1 0,0 0 0,14-12 0,-10 6 166,0 0 1,-2-2-1,0 0 0,23-30 0,-34 38-60,-1 1-1,1-1 1,-2 0-1,1 0 1,3-12-1,-8 20-95,1 1-1,-1-1 1,0 1 0,0-1-1,1 1 1,-1-1 0,0 1-1,0-1 1,0 1-1,0-1 1,0 1 0,0-1-1,0 1 1,0-1 0,0 1-1,0-1 1,0 0-1,0 1 1,0-1 0,0 1-1,0-1 1,-1 1-1,1-1 1,0 1 0,0-1-1,-1 1 1,1-1 0,0 1-1,-1 0 1,1-1-1,0 1 1,-1-1 0,0 1-1,0-1 2,0 1 1,0 0-1,-1 0 0,1 0 0,0 0 0,0 0 0,0 1 1,-1-1-1,1 0 0,0 1 0,0-1 0,0 0 0,-3 2 1,-36 23 139,26-13-148,1 1 0,0 0 0,1 1 0,0 1 0,1 0 0,1 0 0,0 1 0,1 0 0,1 1 0,-12 33 0,19-47-11,0-1 0,0 1-1,0 0 1,1 0 0,-1-1-1,1 1 1,0 0 0,0 0-1,0 0 1,0-1-1,0 1 1,0 0 0,1 0-1,0-1 1,-1 1 0,1 0-1,0 0 1,0-1 0,1 1-1,-1-1 1,0 1-1,1-1 1,-1 0 0,1 0-1,0 1 1,0-1 0,0 0-1,0-1 1,0 1-1,0 0 1,1 0 0,-1-1-1,1 0 1,-1 1 0,1-1-1,-1 0 1,1 0 0,0 0-1,-1-1 1,1 1-1,0-1 1,3 1 0,5 0-2,0 0 1,0 0-1,0-1 0,0-1 1,-1 0-1,1 0 1,0-1-1,0-1 0,-1 0 1,0 0-1,14-7 0,-8 3 25,0-2 0,0 0 0,-1 0 0,0-2 0,-1 0-1,13-13 1,-25 23-15,-1 0 1,0 0-1,1-1 1,-1 1-1,0-1 0,0 1 1,0-1-1,0 0 0,0 1 1,0-1-1,0-2 0,-1 4-6,0 0 0,0 0 0,0 0 0,0-1 0,0 1 0,0 0 0,0 0 0,0 0 0,0 0 0,0 0 0,0 0 0,0 0 0,0 0 0,0 0 0,0-1 0,0 1 0,0 0 0,0 0 0,0 0 0,0 0 0,0 0 0,0 0 1,-1 0-1,1 0 0,0 0 0,0 0 0,0 0 0,0-1 0,0 1 0,0 0 0,0 0 0,0 0 0,0 0 0,0 0 0,-1 0 0,1 0 0,0 0 0,0 0 0,0 0 0,0 0 0,0 0 0,0 0 0,0 0 0,0 0 0,-1 0 0,1 0 0,0 0 0,0 0 0,0 0 0,0 0 0,0 0 0,-12 7 36,4 0 6,0 0 1,0 1-1,-10 13 1,15-18-20,0 1 0,1 0 0,-1 0 1,1 0-1,0 0 0,0 0 1,1 1-1,-1-1 0,1 1 1,-2 7-1,3-11-10,0 0-1,0 0 1,0 0-1,0 0 1,0 0 0,0 0-1,0 0 1,1 0-1,-1 0 1,0 0 0,0 0-1,1 0 1,-1-1 0,1 1-1,-1 0 1,1 0-1,-1 0 1,1 0 0,-1-1-1,1 1 1,0 0-1,-1-1 1,1 1 0,1 0-1,0 1 16,0-2 0,0 1-1,1 0 1,-1 0 0,0-1 0,0 1-1,1-1 1,-1 0 0,0 1-1,3-1 1,5-1 59,-1 0 0,0 0-1,0-1 1,13-4 0,3-4 9,1-2 1,-2 0 0,1-2-1,-2-1 1,25-19-1,-79 100-391,29-60 140,-1 0 0,1 1 0,1-1 1,-1 1-1,1-1 0,-1 14 0,2-19 137,0 0 0,0 0 0,0 1 0,0-1 0,0 0 0,0 0 0,1 0 0,-1 0 0,0 0 0,1 1-1,-1-1 1,1 0 0,-1 0 0,1 0 0,-1 0 0,1 0 0,0 0 0,-1 0 0,1 0 0,0-1 0,0 1-1,0 0 1,0 0 0,0-1 0,0 1 0,0 0 0,0-1 0,0 1 0,0-1 0,0 1 0,0-1 0,0 0-1,0 0 1,0 1 0,0-1 0,1 0 0,-1 0 0,0 0 0,0 0 0,0 0 0,0 0 0,1 0 0,-1-1 0,0 1-1,0 0 1,0-1 0,2 0 0,15-6-328,2-4-143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5.774"/>
    </inkml:context>
    <inkml:brush xml:id="br0">
      <inkml:brushProperty name="width" value="0.05" units="cm"/>
      <inkml:brushProperty name="height" value="0.05" units="cm"/>
    </inkml:brush>
  </inkml:definitions>
  <inkml:trace contextRef="#ctx0" brushRef="#br0">1 1 16267,'5'0'400,"76"3"3943,-75-2-4074,1 0 1,0 0 0,-1 1 0,0 0 0,1 0-1,-1 0 1,0 1 0,0 0 0,10 6 0,-14-7-252,-1-1 0,1 1 0,-1-1 0,1 1 1,-1 0-1,1 0 0,-1 0 0,0 0 0,0 0 0,0 0 0,0 0 1,0 0-1,0 0 0,-1 0 0,1 0 0,-1 1 0,1-1 1,-1 0-1,0 1 0,0-1 0,0 0 0,0 0 0,-1 1 0,1-1 1,0 0-1,-1 0 0,0 1 0,1-1 0,-3 3 0,-3 8-30,0-1 0,-1 0 0,-16 21 0,7-10 68,11-15-51,-19 35 26,23-41-28,-1 1-1,1 0 1,0 0-1,0 0 1,0 0-1,1 0 1,-1 0 0,1 0-1,-1 0 1,1 0-1,0 1 1,1 3-1,-1-6-10,0 0-1,1 0 1,-1 0-1,0 0 0,1 0 1,-1 0-1,1 0 1,-1 0-1,1 0 1,0 0-1,-1-1 1,1 1-1,0 0 1,-1 0-1,1-1 0,0 1 1,0 0-1,0-1 1,0 1-1,0-1 1,0 1-1,1 0 1,1-1-63,-1 1 1,0-1 0,1 0 0,-1 0 0,1 0 0,-1 0 0,1 0 0,-1 0 0,4-1 0,0 0-237,0-1 1,0 0 0,0 0-1,-1 0 1,1-1-1,-1 0 1,7-4-1,-10 5 238,-1 1-1,1 0 0,-1 0 0,1-1 0,-1 1 0,0 0 0,0-1 0,1 1 0,-1-1 1,0 0-1,0 1 0,-1-1 0,1 0 0,0 0 0,-1 0 0,1 1 0,-1-1 0,1 0 1,-1 0-1,0 0 0,0 0 0,0 0 0,0 0 0,0 0 0,0 0 0,-1-2 0,-6-14-659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7.842"/>
    </inkml:context>
    <inkml:brush xml:id="br0">
      <inkml:brushProperty name="width" value="0.05" units="cm"/>
      <inkml:brushProperty name="height" value="0.05" units="cm"/>
    </inkml:brush>
  </inkml:definitions>
  <inkml:trace contextRef="#ctx0" brushRef="#br0">41 334 18268,'-17'-10'2456,"0"-1"-1471,11-4-489,6 4 1680,17-2-1000,6 1-343,13 1-937,4-2-577,7-4 577,5 3-176,1-1-40</inkml:trace>
  <inkml:trace contextRef="#ctx0" brushRef="#br0" timeOffset="1">471 3 20900,'-7'13'2089,"1"0"-1569,6-7-288,6 1 1176,5-10-2288,1 1 1096,1-13-400,0-7-176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6.246"/>
    </inkml:context>
    <inkml:brush xml:id="br0">
      <inkml:brushProperty name="width" value="0.05" units="cm"/>
      <inkml:brushProperty name="height" value="0.05" units="cm"/>
    </inkml:brush>
  </inkml:definitions>
  <inkml:trace contextRef="#ctx0" brushRef="#br0">12 14 15291,'-11'4'1681,"18"-1"-833,9-2-280,15 1 888,8-2-264,11-2-719,3-1-377,8-4 192,-3 2-112,-8-1-256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6.681"/>
    </inkml:context>
    <inkml:brush xml:id="br0">
      <inkml:brushProperty name="width" value="0.05" units="cm"/>
      <inkml:brushProperty name="height" value="0.05" units="cm"/>
    </inkml:brush>
  </inkml:definitions>
  <inkml:trace contextRef="#ctx0" brushRef="#br0">1 237 15611,'0'0'47,"0"0"0,-1 0 0,1 1 0,0-1 0,0 0 0,0 0 0,0 0 0,0 0 0,0 1 0,0-1 0,0 0 0,0 0 0,0 0 0,0 0-1,0 0 1,0 1 0,0-1 0,0 0 0,0 0 0,0 0 0,0 0 0,1 1 0,-1-1 0,0 0 0,0 0 0,0 0 0,0 0 0,0 0 0,0 0 0,0 1 0,0-1-1,1 0 1,-1 0 0,0 0 0,0 0 0,0 0 0,0 0 0,0 0 0,0 0 0,1 0 0,-1 0 0,0 0 0,0 0 0,0 0 0,1 1 0,10-3 689,11-5 233,-6-1-308,1 0 0,25-18 0,-37 23-626,-1 0 0,0 0 0,0 0 0,-1-1 0,1 1 0,-1-1 0,1 0 0,-1 0 0,-1 0-1,1-1 1,0 1 0,-1-1 0,0 1 0,3-9 0,-5 13-30,0-1 0,0 0 0,0 1 0,1-1 0,-1 1 0,0-1 0,0 0 0,0 1 0,0-1-1,0 0 1,0 1 0,0-1 0,-1 1 0,1-1 0,0 0 0,0 1 0,0-1 0,-1 0 0,1 1-1,0-1 1,0 1 0,-1-1 0,1 1 0,-1-1 0,1 1 0,0-1 0,-1 1 0,1-1 0,-2 0 0,1 1 1,-1-1 1,1 1 0,0 0-1,-1 0 1,1-1 0,-1 1-1,1 0 1,-1 0 0,1 0-1,-1 1 1,1-1 0,-3 1 0,-2 0 10,0 1 0,1 0-1,-1 0 1,0 1 0,-6 4 0,6-2 8,-1 0-1,1 0 0,0 1 0,1 0 0,-1 0 0,1 1 0,1-1 0,-1 1 0,1 0 0,-5 12 0,8-17-8,0 0-1,0 0 1,0 1-1,1-1 0,-1 0 1,1 1-1,-1-1 1,1 1-1,0-1 1,0 0-1,0 1 1,0-1-1,0 1 1,1-1-1,-1 0 0,1 1 1,-1-1-1,1 0 1,0 1-1,0-1 1,0 0-1,0 0 1,0 0-1,1 0 1,-1 0-1,1 0 0,-1 0 1,1 0-1,0 0 1,0-1-1,0 1 1,0-1-1,0 0 1,0 1-1,0-1 0,0 0 1,0 0-1,0 0 1,4 0-1,7 3 44,0 0 0,0-2-1,1 1 1,-1-2-1,1 0 1,-1 0 0,1-1-1,-1-1 1,25-4 0,4-4 125,72-24 0,-62 12-118,-38 15-78,-1 0-1,2 1 1,21-6-1,-36 11 13,1 0 0,-1 0 0,0 0 0,1 0 0,-1 0 0,1 0 0,-1 0 0,0 0 0,1 0 0,-1 0 0,0 1 0,1-1 0,-1 0 0,1 0 0,-1 0 0,0 0-1,1 0 1,-1 1 0,0-1 0,0 0 0,1 0 0,-1 1 0,0-1 0,1 0 0,-1 0 0,0 1 0,0-1 0,0 0 0,1 1 0,-1-1 0,0 0 0,0 1 0,0-1 0,0 1 0,0-1 0,1 0 0,-1 1 0,0-1 0,0 0 0,0 1 0,0-1 0,0 1-1,0-1 1,0 0 0,0 1 0,-1 0 0,-3 20 29,3-17-21,0-1 12,0 0 0,0 0 1,0 0-1,1 1 0,-1-1 0,1 0 0,0 1 1,0-1-1,0 0 0,1 0 0,0 5 1,-1-7-14,1-1-1,-1 1 1,0 0 0,1-1 0,-1 1 0,0-1 0,1 1-1,-1-1 1,1 1 0,-1-1 0,1 0 0,-1 1 0,1-1 0,-1 1-1,1-1 1,-1 0 0,1 0 0,-1 1 0,1-1 0,0 0 0,-1 0-1,1 0 1,0 1 0,2-1-8,-1 0 0,0 0 0,0-1 1,0 1-1,1 0 0,-1-1 0,0 0 0,0 1 0,0-1 0,3-1 0,14-8-430,-1 0-1,0-2 0,0 1 0,-1-2 1,29-28-1,65-83-1187,-109 121 1613,50-58-812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7.086"/>
    </inkml:context>
    <inkml:brush xml:id="br0">
      <inkml:brushProperty name="width" value="0.05" units="cm"/>
      <inkml:brushProperty name="height" value="0.05" units="cm"/>
    </inkml:brush>
  </inkml:definitions>
  <inkml:trace contextRef="#ctx0" brushRef="#br0">140 1 17812,'-36'67'2293,"18"-38"-1517,2 0-1,1 2 0,2 0 0,-17 58 0,25-62-633,2 1 0,0 0 0,2-1-1,2 1 1,4 42 0,-8-106-778,2-44 0,1 79 642,0 1 0,0-1 1,0 1-1,0-1 0,0 0 1,0 1-1,0-1 0,0 1 1,0-1-1,1 0 0,-1 1 1,0-1-1,0 1 0,1-1 1,-1 1-1,0-1 1,1 1-1,-1-1 0,1 1 1,-1 0-1,1-1 0,-1 1 1,1-1-1,-1 1 0,1 0 1,-1-1-1,1 1 0,-1 0 1,1 0-1,-1 0 0,1-1 1,-1 1-1,1 0 0,0 0 1,-1 0-1,1 0 0,-1 0 1,1 0-1,0 0 0,-1 0 1,1 0-1,-1 0 0,2 1 1,30 13 264,-18-7-178,-5-3-64,0-1 0,-1 0 0,1 0 0,1-1 1,-1-1-1,0 1 0,0-1 0,0-1 0,19 0 1,-28 0-26,1-1-1,-1 1 1,1 0 0,-1 0 0,1 0 0,-1 0 0,1 0 0,-1 0 0,1 0 0,-1-1 0,1 1 0,-1 0 0,1 0 0,-1-1 0,0 1 0,1 0 0,-1-1 0,1 1 0,-1 0 0,0-1 0,1 1 0,-1-1-1,0 1 1,0 0 0,1-1 0,-1 1 0,0-1 0,0 0 0,0 1 2,0-1 1,0 1-1,0-1 0,0 1 0,0-1 0,0 1 1,-1 0-1,1-1 0,0 1 0,0-1 1,-1 1-1,1 0 0,0-1 0,0 1 0,-1 0 1,1-1-1,0 1 0,-1 0 0,1-1 0,-1 1 1,1 0-1,0 0 0,-1-1 0,0 1-2,0 0 0,1-1-1,-1 1 1,0 0 0,1 0-1,-1 0 1,0-1 0,0 1 0,1 0-1,-1 0 1,0 0 0,1 0-1,-1 0 1,0 1 0,0-1-1,1 0 1,-1 0 0,0 0-1,1 0 1,-1 1 0,0-1 0,1 0-1,-1 1 1,0-1 0,1 1-1,-1-1 1,1 1 0,-1-1-1,1 1 1,-1-1 0,1 1 0,-1-1-1,1 1 1,0-1 0,-1 1-1,1 0 1,0-1 0,-1 1-1,1 0 1,0-1 0,0 1-1,0 0 1,-1-1 0,1 1 0,0 0-1,0 1 1,0-1 3,0 1-1,0 0 1,0 0 0,1 0-1,-1-1 1,0 1 0,1 0 0,-1 0-1,1-1 1,0 1 0,-1-1-1,1 1 1,0 0 0,0-1-1,0 1 1,0-1 0,0 0-1,1 1 1,-1-1 0,0 0 0,1 0-1,-1 0 1,3 2 0,2 1 26,1 0 1,0 0-1,0-1 1,9 4-1,3-1 29,1 0 0,0-2-1,0 0 1,0-1 0,1-1 0,37-2-1,124-20-61,-105 9-240,-77 11 234,0 0 0,0 0 0,1 0 0,-1 0 1,0 0-1,0 0 0,0 0 0,1 0 0,-1-1 0,0 1 0,0 0 0,1 0 0,-1 0 0,0 0 0,0 0 0,1 1 1,-1-1-1,0 0 0,0 0 0,1 0 0,-1 0 0,0 0 0,0 0 0,0 0 0,1 0 0,-1 0 0,0 1 1,0-1-1,0 0 0,1 0 0,-1 0 0,0 0 0,0 1 0,0-1 0,0 0 0,1 0 0,-1 0 0,0 1 0,0-1 1,-6 10-66,-14 9-105,17-17 96,-1 2-69,0 0-1,-1 0 1,1-1 0,-1 0-1,0 0 1,0 0-1,0-1 1,0 1-1,0-1 1,0 0-1,-1-1 1,-8 2-1,5-6-199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8.226"/>
    </inkml:context>
    <inkml:brush xml:id="br0">
      <inkml:brushProperty name="width" value="0.05" units="cm"/>
      <inkml:brushProperty name="height" value="0.05" units="cm"/>
    </inkml:brush>
  </inkml:definitions>
  <inkml:trace contextRef="#ctx0" brushRef="#br0">45 336 19140,'-1'0'52,"1"0"1,0 0-1,0 0 1,0 0-1,0 0 0,0 0 1,0 0-1,0 0 0,0 0 1,0 0-1,-1 0 1,1 0-1,0 0 0,0 0 1,0 0-1,0 0 0,0 0 1,0 0-1,0 0 1,0 0-1,-1 0 0,1 0 1,0 0-1,0 0 0,0 0 1,0 0-1,0 0 1,0 0-1,0-1 0,0 1 1,0 0-1,0 0 0,-1 0 1,1 0-1,0 0 1,0 0-1,0 0 0,0 0 1,0 0-1,0 0 0,0 0 1,0-1-1,0 1 1,0 0-1,0 0 0,0 0 1,0 0-1,0 0 0,0 0 1,0 0-1,0 0 1,0-1-1,0 1 0,0 0 1,0 0-1,0 0 0,0 0 1,-8 13 1176,-5 20-788,8-20-412,2 0 0,-1 0 0,1 0 0,1 0 0,-1 27 0,3-40-22,0 1-1,0-1 1,0 1-1,0 0 1,0-1-1,0 1 1,0-1-1,0 1 1,1 0-1,-1-1 1,0 1-1,0-1 1,0 1-1,1-1 1,-1 1-1,0-1 1,1 1-1,-1-1 0,0 1 1,1-1-1,-1 1 1,0-1-1,1 1 1,-1-1-1,1 0 1,-1 1-1,1-1 1,0 1-1,0-1 5,0 0 0,0 0 0,0 0-1,0 0 1,0-1 0,0 1 0,0 0-1,0 0 1,0-1 0,0 1 0,0 0 0,0-1-1,0 1 1,0-1 0,1 0 0,2-3 45,1 1 1,0-1 0,-1 0 0,8-9 0,-2 0 24,-1 0 0,1-1 1,-2 0-1,0 0 0,-1-1 1,0 0-1,6-24 0,-13 40-303,0 1 201,0 0-1,1 1 1,-1-1-1,0 0 1,1 0-1,-1 0 1,1 1-1,-1-1 1,1 0-1,0 0 1,0 0-1,0 0 1,0 0-1,1 0 1,-1-1-1,0 1 1,1 0-1,2 2 1,0-2 15,0 0 1,1 0-1,-1-1 1,1 1 0,0-1-1,-1 0 1,1 0-1,0-1 1,0 0 0,-1 1-1,1-1 1,0-1-1,0 1 1,0-1 0,-1 0-1,1 0 1,0 0-1,6-4 1,0 1 15,-1 0 0,1-1 0,-1 0 0,-1-1 0,1 0 1,15-14-1,8-15 73,-32 34-81,1-1-1,-1 0 0,0 1 1,1-1-1,-1 0 0,0 0 1,0 0-1,0 0 0,-1 0 1,1 0-1,0 0 0,-1 0 1,1 0-1,-1 0 0,0 0 1,0 0-1,0 0 1,0 0-1,0-3 0,0 4-2,-1 1-1,1-1 0,-1 1 1,1-1-1,-1 1 0,0-1 1,1 1-1,-1-1 0,1 1 1,-1-1-1,0 1 0,1 0 1,-1-1-1,0 1 0,0 0 1,1 0-1,-1 0 0,0 0 0,0-1 1,1 1-1,-1 0 0,0 0 1,0 0-1,1 0 0,-1 1 1,0-1-1,0 0 0,1 0 1,-1 0-1,0 1 0,1-1 1,-1 0-1,-1 1 0,-23 12-34,13-5 8,0 1 0,1 0-1,0 1 1,-11 13 0,17-17 18,0 0 0,0 0 0,0 1 0,1-1 0,0 1 0,1 0 0,-1 0 0,1 0 0,-3 11 0,6-16 11,0-1 0,0 1 1,0 0-1,0-1 0,0 1 1,0-1-1,0 1 0,0-1 1,1 1-1,-1 0 0,1-1 1,-1 1-1,1-1 0,0 0 1,-1 1-1,1-1 1,0 1-1,0-1 0,0 0 1,0 0-1,0 1 0,0-1 1,0 0-1,1 0 0,-1 0 1,0 0-1,1 0 0,-1-1 1,0 1-1,1 0 0,-1-1 1,1 1-1,-1-1 1,1 1-1,-1-1 0,1 0 1,2 1-1,7 1 8,0-1-1,0 0 1,0-1 0,13-1-1,2-1 24,1-1-1,-1-1 0,0-1 1,0-2-1,31-12 0,-9-1-79,78-44 0,-130 97-697,4-32 718,0 0 0,0-1 0,0 1 0,0-1 1,0 1-1,0 0 0,1-1 0,-1 1 0,0-1 1,0 1-1,1-1 0,-1 1 0,0-1 0,1 1 0,-1-1 1,0 1-1,1-1 0,-1 0 0,1 1 0,-1-1 0,1 1 1,-1-1-1,1 0 0,-1 0 0,1 1 0,-1-1 0,1 0 1,-1 0-1,1 0 0,0 1 0,-1-1 0,1 0 1,-1 0-1,1 0 0,0 0 0,-1 0 0,1 0 0,-1 0 1,1 0-1,0-1 0,-1 1 0,1 0 0,-1 0 0,1 0 1,0-1-1,29-10-1072,-8 0 466,-1-2-1,0-1 1,-1 0-1,0-1 1,-1-2-1,26-27 1,0-8-54,42-63 0,-82 107 722,-1 4 42,0-1 0,-1 0 0,0 0 0,0 0 0,-1 0 0,4-10 0,-6 15-62,0 0 0,0 0 0,0 0 0,0 0 0,-1 0 0,1 0 0,0 0 0,0 0 0,0 0 0,0 0 0,0 0 0,0 0 0,0 0 0,0 0 1,0 0-1,0 0 0,0 0 0,0 0 0,0 0 0,0 0 0,0 0 0,-1 0 0,1 0 0,0 0 0,0 0 0,0 0 0,0 0 0,0 0 0,0 0 0,0 0 0,0 0 0,0 0 0,0 0 0,0 0 1,0 0-1,0 0 0,0 0 0,0 0 0,0-1 0,0 1 0,0 0 0,0 0 0,0 0 0,0 0 0,0 0 0,-9 10 387,-9 17 143,-9 20 506,-28 70 1,46-93-821,1 0 0,1 1 0,1 0 0,1 0 0,-2 30 0,7-53-217,0 0 0,0 0 0,0 0 0,0 0 0,0 0 0,1 0 1,-1 0-1,1 0 0,-1 0 0,1 0 0,0 0 0,2 3 0,-3-5-11,0 1 1,0-1-1,0 0 0,1 0 0,-1 1 0,0-1 0,0 0 1,0 0-1,1 0 0,-1 1 0,0-1 0,1 0 0,-1 0 0,0 0 1,1 0-1,-1 0 0,0 1 0,0-1 0,1 0 0,-1 0 0,0 0 1,1 0-1,-1 0 0,0 0 0,1 0 0,-1 0 0,1-1 1,0 1 0,0 0 0,-1-1 0,1 0 1,0 1-1,0-1 0,-1 0 0,1 1 1,0-1-1,-1 0 0,1 1 1,-1-1-1,1 0 0,-1 0 0,1-1 1,4-7 35,-2 0-1,1 0 1,-2-1 0,1 1 0,1-15 0,-3 19-10,0 0-1,-1 0 1,0 0 0,0 0 0,0 0-1,0 0 1,-1 0 0,0 0-1,0 0 1,0 0 0,-1 0-1,-2-5 1,10 18 2,0 0 0,0 0 0,1 0 0,0-1 0,1 0 0,0-1 0,0 1 0,0-2 0,0 1 0,1-1 0,0 0 0,0-1 0,0 0 0,1 0 0,0-1 1,-1-1-1,1 1 0,0-1 0,0-1 0,11 0 0,-8 0 51,0-1-1,-1 0 1,1-1 0,0 0 0,-1-1 0,1-1 0,-1 0 0,0 0 0,0-1 0,0-1 0,0 0 0,-1-1-1,0 0 1,0-1 0,19-15 0,-29 21-59,1-1 0,0 1 0,-1-1 0,0 1-1,1-1 1,-1 0 0,0 1 0,0-1 0,0 0 0,0 0 0,1-4-1,-2 6-16,0-1-1,0 1 1,0 0-1,0-1 0,0 1 1,0 0-1,0-1 1,0 1-1,0-1 0,0 1 1,0 0-1,0-1 1,0 1-1,0 0 0,-1-1 1,1 1-1,0 0 1,0-1-1,0 1 0,-1 0 1,1 0-1,0-1 1,0 1-1,-1 0 0,1 0 1,0-1-1,-17-1 106,8 4-89,1 0 1,0 0-1,0 1 1,0 0-1,0 1 0,1 0 1,-1 0-1,1 0 1,0 1-1,0 0 0,0 1 1,1-1-1,0 1 1,0 0-1,1 1 0,-1 0 1,1 0-1,1 0 1,-7 13-1,10-18-43,0 0-1,1 0 1,-1 1 0,1-1-1,-1 0 1,1 1 0,0-1-1,0 0 1,0 1 0,0-1-1,1 0 1,-1 1-1,1-1 1,-1 0 0,1 0-1,0 0 1,0 1 0,0-1-1,0 0 1,0 0 0,0 0-1,0 0 1,1 0-1,-1-1 1,1 1 0,0 0-1,-1-1 1,1 1 0,0-1-1,0 1 1,0-1 0,0 0-1,0 0 1,0 0 0,5 2-1,3 1-348,1-1 0,-1 1 0,1-2 0,0 0 1,0 0-1,15 0 0,17-1-157,1-2-189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8.913"/>
    </inkml:context>
    <inkml:brush xml:id="br0">
      <inkml:brushProperty name="width" value="0.05" units="cm"/>
      <inkml:brushProperty name="height" value="0.05" units="cm"/>
    </inkml:brush>
  </inkml:definitions>
  <inkml:trace contextRef="#ctx0" brushRef="#br0">18 109 16420,'-9'12'3692,"7"-9"-3519,1 0-1,0 1 1,-1-1-1,2 0 1,-1 0-1,0 1 1,1-1-1,-1 0 1,1 1-1,0-1 1,0 1-1,1 4 1,-1-7-167,1-1 0,-1 1 0,0 0 0,1 0 0,-1 0-1,1 0 1,-1-1 0,1 1 0,-1 0 0,1 0 0,0-1 0,-1 1 0,1 0 0,0-1 0,-1 1 0,1-1-1,0 1 1,1 0 0,0-1 9,0 1 1,0 0-1,0-1 0,0 0 0,1 1 1,-1-1-1,0 0 0,0 0 0,0 0 1,0-1-1,3 1 0,11-5 49,0 0 1,0 0-1,0-2 0,-1 0 0,0 0 0,19-14 1,3 0 88,-37 21-153,0 0 1,0 0-1,0 0 0,0 0 0,0 1 1,0-1-1,0 0 0,0 0 1,-1 0-1,1 0 0,0 1 0,0-1 1,0 0-1,0 0 0,0 0 1,0 0-1,0 1 0,0-1 0,0 0 1,0 0-1,0 0 0,0 0 1,1 1-1,-1-1 0,0 0 0,0 0 1,0 0-1,0 0 0,0 1 1,0-1-1,0 0 0,0 0 1,0 0-1,1 0 0,-1 0 0,0 1 1,0-1-1,0 0 0,0 0 1,0 0-1,1 0 0,-1 0 0,0 0 1,0 0-1,0 0 0,0 0 1,1 0-1,-1 0 0,0 0 0,0 0 1,0 0-1,0 0 0,1 0 1,-1 0-1,0 0 0,0 0 0,0 0 1,1 0-1,-1 0 0,0 0 1,0 0-1,0 0 0,1 0 0,-8 15 1,7-15 0,-5 9-7,3-6 1,0 1 0,0 0 0,0 0 0,0 1 0,0-1 0,1 0 0,0 0 0,0 1 0,-1 7 0,2-12 10,1 1 1,-1-1-1,0 1 1,1 0-1,-1-1 1,0 1-1,1-1 1,-1 0 0,1 1-1,-1-1 1,1 1-1,-1-1 1,1 0-1,-1 1 1,1-1-1,0 0 1,-1 1-1,1-1 1,-1 0-1,1 0 1,0 0-1,-1 1 1,1-1-1,-1 0 1,1 0-1,0 0 1,-1 0-1,1 0 1,0 0-1,-1 0 1,1-1-1,0 1 1,-1 0-1,1 0 1,-1 0-1,1-1 1,0 1-1,0-1 1,25-10 80,-15 3-338,0 0-1,-1 0 1,0-1-1,-1-1 1,0 0-1,0 0 0,-1-1 1,0 0-1,-1 0 1,0-1-1,-1 0 1,7-18-1,-3-1-450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9.769"/>
    </inkml:context>
    <inkml:brush xml:id="br0">
      <inkml:brushProperty name="width" value="0.05" units="cm"/>
      <inkml:brushProperty name="height" value="0.05" units="cm"/>
    </inkml:brush>
  </inkml:definitions>
  <inkml:trace contextRef="#ctx0" brushRef="#br0">120 1 16964,'-13'38'2295,"1"-9"-1552,-2 18-199,2 1 1,2 0 0,2 1-1,-1 55 1,11-82-543,-2-21-9,0-1 0,0 1 0,0-1 0,0 0 0,1 1 0,-1-1 1,0 1-1,0-1 0,0 1 0,0-1 0,0 0 0,0 1 0,1-1 0,-1 0 0,0 1 0,0-1 0,1 0 0,-1 1 0,0-1 0,1 0 0,-1 1 0,0-1 1,1 0-1,-1 0 0,0 1 0,1-1 0,-1 0 0,0 0 0,1 0 0,-1 0 0,1 1 0,-1-1 0,0 0 0,1 0 0,-1 0 0,1 0 0,-1 0 1,0 0-1,1 0 0,-1 0 0,1 0 0,0-1 0,0 1-8,-1-1 1,1 0 0,-1 0-1,1 1 1,-1-1 0,1 0-1,-1 0 1,0 0 0,1 0-1,-1 0 1,0 0 0,0 0-1,1 0 1,-1 0 0,0 0-1,0 0 1,0 0 0,0 0 0,0 0-1,-1-1 1,-3-27-138,3 23 107,-3-13 46,-1-1 0,-1 1 0,-16-33 0,3 5 402,47 66 119,-18-11-519,0-1 0,1 0 0,0-1 0,0 0 0,1 0 0,-1-1 0,1-1 1,0 0-1,1 0 0,13 1 0,-16-4-74,-1 0-1,1-1 1,-1 0 0,1 0-1,0-1 1,-1 0 0,1-1-1,-1 0 1,0 0 0,0-1-1,0 0 1,0-1 0,17-9-1,43-36-1897,-71 52 1441,1-2 544,1 0 0,-1 0 0,1 1 0,-1-1 0,0 0 0,1 0 0,-1 0 0,0 0 0,0 0 0,0-1 1,0 1-1,0 0 0,0 0 0,-1 1 0,-41 11 1052,34-10-944,0-1 0,0 1-1,0 1 1,-10 4 0,7-1-14,0 1 1,-18 15-1,27-20-95,0-1 0,0 1 0,0 0-1,0 0 1,1 0 0,0 1 0,-1-1 0,1 0-1,0 1 1,1 0 0,-1-1 0,1 1 0,-1 0 0,0 4-1,2-6-11,0-1 0,0 1-1,0 0 1,0-1-1,1 1 1,-1-1 0,0 1-1,1-1 1,-1 1-1,1-1 1,0 1 0,-1-1-1,1 0 1,0 1-1,0-1 1,0 0 0,0 0-1,0 1 1,0-1-1,0 0 1,0 0 0,0 0-1,1 0 1,-1 0 0,0-1-1,1 1 1,-1 0-1,1-1 1,-1 1 0,2 0-1,6 2 11,-1-1-1,1 0 0,-1 0 1,11 0-1,29 1 53,-1-2-1,1-2 1,-1-3 0,0-1-1,48-12 1,-93 16 14,0 0 0,0 0 0,-1 0 0,1 0 0,0 0 0,0 0 0,-1-1 0,1 1 0,-1-1 0,0 1 0,1-1 0,-1 1 0,0-1 0,0 0 0,0 1 0,2-4 0,13-34 460,-12 30-392,1-6-43,18-40 187,-21 51-359,0 0 0,0 1 0,1-1 0,-1 0 0,1 1 0,0 0 0,0-1 0,0 1 0,0 1 0,7-6 0,-8 8-23,0-1-1,0 0 0,0 1 1,-1 0-1,1-1 0,0 1 1,0 0-1,0 0 0,0 0 1,0 0-1,0 0 0,0 1 1,0-1-1,0 0 0,0 1 1,0 0-1,-1-1 0,4 3 1,32 19-732,-31-19 646,12 9-420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00.875"/>
    </inkml:context>
    <inkml:brush xml:id="br0">
      <inkml:brushProperty name="width" value="0.05" units="cm"/>
      <inkml:brushProperty name="height" value="0.05" units="cm"/>
    </inkml:brush>
  </inkml:definitions>
  <inkml:trace contextRef="#ctx0" brushRef="#br0">242 48 15867,'0'0'19,"3"-3"169,0 0 0,1 1 0,-1-1 0,1 1 0,-1-1 0,1 1 0,0 0 0,0 1 0,0-1-1,0 1 1,7-2 0,-11 3-167,1 0-1,-1 0 1,0 0 0,0 0-1,0 0 1,0 0-1,0 0 1,0 0-1,1 1 1,-1-1 0,0 0-1,0 0 1,0 0-1,0 0 1,0 0 0,0 0-1,0 0 1,0 0-1,1 1 1,-1-1-1,0 0 1,0 0 0,0 0-1,0 0 1,0 0-1,0 1 1,0-1-1,0 0 1,0 0 0,0 0-1,0 0 1,0 0-1,0 1 1,0-1 0,0 0-1,0 0 1,0 0-1,0 0 1,0 0-1,0 1 1,0-1 0,0 0-1,-1 0 1,1 0-1,0 0 1,0 0 0,0 0-1,0 1 1,-5 7 437,-10 12-213,-1 0 1,0-2-1,-21 18 0,-7 8-132,-107 127-357,140-156-461,19-21-58,20-20-212,40-55 36,106-164 0,-187 269 1590,2 0 0,0 1 0,1 0 0,-11 53 0,12-38-196,2 1 1,1 0-1,1 49 1,4-68-241,0-15-145,1 0 0,-1 1 0,2-1 0,-1 0 0,1 0 0,0 0 0,0 0 0,1 0 0,3 10 0,-5-17-69,0 0 1,0 0-1,0 0 1,0 0-1,0 0 1,0 0 0,0 0-1,0 0 1,0 0-1,1 0 1,-1 0-1,0 0 1,0 0-1,0 0 1,0 0 0,0 0-1,0 0 1,0 0-1,0 0 1,0 0-1,0 0 1,0 0-1,0 0 1,1 0-1,-1 0 1,0 0 0,0 0-1,0 0 1,0 0-1,0 0 1,0 0-1,0 0 1,0 0-1,0 0 1,0 0-1,0 0 1,0 0 0,1 0-1,-1 0 1,0 0-1,0 0 1,0 0-1,0 0 1,0 0-1,0 0 1,0-1 0,0 1-1,0 0 1,0 0-1,0 0 1,0 0-1,0 0 1,0 0-1,0 0 1,0 0-1,0 0 1,0 0 0,0 0-1,0-1 1,0 1-1,0 0 1,0 0-1,0 0 1,0 0-1,0 0 1,0 0-1,0 0 1,0 0 0,1-9 35,-2-60-53,-4 0 0,-24-129 0,78 236-1067,-43-34 809,1-1 0,-1 0 1,1 0-1,-1 0 0,1 0 0,0-1 1,0-1-1,0 1 0,1-1 0,-1 0 1,12 0-1,-14-1 167,0-1 1,0 0-1,-1 1 1,1-2 0,0 1-1,0 0 1,0-1-1,-1 0 1,1 0-1,-1 0 1,0-1-1,0 0 1,1 1 0,-2-2-1,1 1 1,0 0-1,5-8 1,3-1 1087,-19 26 719,-3 3-1258,1 1 371,-10 33 0,17-45-662,0 0 0,0 1-1,1-1 1,0 1-1,1-1 1,-1 1 0,1 0-1,1 12 1,0-18-113,-1 0 0,0 1 0,0-1 1,1 0-1,-1 0 0,1 0 0,-1 1 0,1-1 0,-1 0 0,1 0 0,0 0 0,0 0 1,-1 0-1,1 0 0,0 0 0,0 0 0,0 0 0,0 0 0,0-1 0,0 1 1,0 0-1,0-1 0,2 2 0,0-2 7,-1 1-1,0-1 1,1 0-1,-1 0 1,1 0 0,-1 0-1,0 0 1,1 0-1,-1-1 1,1 1 0,3-2-1,3-2 57,0 1 0,0-2 0,0 1 0,-1-1-1,9-6 1,1-3-66,0-1-1,-1 0 1,0-2-1,-2 1 1,0-2-1,0 0 1,20-37-1,-33 50-624,-10 17 328,-12 23-38,19-33 267,-20 49-800,19-47 612,1 1 0,0 0-1,0 0 1,0 0 0,0 0-1,1 0 1,0 0-1,0 8 1,0-13 172,0 1 0,0 0 0,0-1 0,1 1-1,-1-1 1,0 1 0,0 0 0,0-1 0,1 1 0,-1-1 0,0 1 0,0-1 0,1 1-1,-1-1 1,1 1 0,-1-1 0,0 1 0,1-1 0,-1 1 0,1-1 0,-1 0 0,1 1-1,-1-1 1,1 0 0,0 1 0,-1-1 0,1 0 0,-1 0 0,1 1 0,0-1-1,-1 0 1,1 0 0,-1 0 0,1 0 0,0 0 0,-1 0 0,1 0 0,0 0 0,0 0-1,23-11-763,0-6-228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01.561"/>
    </inkml:context>
    <inkml:brush xml:id="br0">
      <inkml:brushProperty name="width" value="0.05" units="cm"/>
      <inkml:brushProperty name="height" value="0.05" units="cm"/>
    </inkml:brush>
  </inkml:definitions>
  <inkml:trace contextRef="#ctx0" brushRef="#br0">95 1 14843,'-15'25'845,"1"1"-1,1 1 1,1 1-1,1-1 0,-10 44 1,19-58-712,-1 0 0,1 0 0,1 0 1,1 0-1,0 0 0,0 0 0,1 1 0,1-1 0,0 0 1,1 0-1,0-1 0,1 1 0,1-1 0,9 21 0,-13-32-161,-1 1 0,1-1 0,0 0 0,0 1 0,0-1 0,0 0 0,0 1 0,0-1 0,0 0 0,0 0 0,0 0 0,0 0 0,1 0 0,-1 0 0,3 1 0,-4-2 5,1 0 0,-1 0 0,1 0 0,-1 0 1,1 0-1,-1-1 0,1 1 0,-1 0 0,1 0 0,-1 0 0,1-1 1,-1 1-1,0 0 0,1 0 0,-1-1 0,1 1 0,-1-1 0,0 1 1,1 0-1,-1-1 0,0 1 0,1-1 0,-1 1 0,0 0 0,0-1 1,0 1-1,1-1 0,-1 1 0,0-2 0,2-5-161,0 0 0,0-1 0,-1 1 0,0-13 1,0 3 215,-1-1 0,0 0 0,-2 1 0,0-1 1,-6-23-1,8 40-10,0 1 0,0 0-1,1 0 1,-1 0 0,0-1 0,0 1 0,0 0-1,1 0 1,-1 0 0,0 0 0,0 0 0,1 0-1,-1 0 1,0 0 0,1-1 0,-1 1 0,0 0-1,0 0 1,1 0 0,-1 0 0,0 0 0,1 0-1,-1 0 1,0 1 0,0-1 0,1 0 0,-1 0-1,0 0 1,0 0 0,1 0 0,-1 0 0,0 0-1,0 1 1,1-1 0,-1 0 0,0 0 0,0 0 0,1 1-1,19 7-122,-10-4-17,-4-2-103,1 0 1,0 0 0,0-1-1,0 0 1,1 0-1,-1-1 1,14 0-1,-18 0 130,0-1 0,1 1-1,-1-1 1,0 0-1,0 1 1,0-2 0,0 1-1,0 0 1,0 0-1,0-1 1,0 0 0,0 1-1,-1-1 1,1 0-1,-1 0 1,1-1 0,-1 1-1,0 0 1,3-5-1,-5 3 629,-7 7-123,-7 8 218,12-9-545,0 1 0,0-1 0,0 1-1,0 0 1,0 0 0,1 0 0,-1 0-1,1 0 1,0 0 0,0 0-1,0 0 1,0 0 0,1 0 0,-1 1-1,1-1 1,0 0 0,0 6 0,1-6-62,0 1 1,0-1-1,0 1 0,0-1 1,1 0-1,0 0 1,-1 1-1,1-1 1,0 0-1,1 0 1,-1-1-1,0 1 0,1 0 1,0-1-1,5 4 1,8 7-152,1-2 0,19 11 0,-28-17 72,0-2 1,0 1 0,0-1 0,1 0-1,-1-1 1,1 0 0,11 1 0,-19-3 60,0 1 1,0-1 0,1 0 0,-1 0 0,0 0 0,0 0 0,0 0 0,0 0 0,1 0-1,-1 0 1,0-1 0,0 1 0,0 0 0,0-1 0,0 1 0,0-1 0,0 1 0,0-1 0,0 1-1,0-1 1,0 0 0,0 0 0,0 1 0,0-1 0,-1 0 0,1 0 0,0 0 0,-1 0-1,1 0 1,0 0 0,-1 0 0,1 0 0,-1 0 0,0 0 0,1 0 0,-1 0 0,0 0-1,1-1 1,-1 1 0,0 0 0,0 0 0,0 0 0,0 0 0,0 0 0,-1-1 0,1 1 0,0 0-1,-1-2 1,-1-5 83,0 1 0,0 0-1,-1 0 1,0 0 0,-1 0-1,-3-7 1,-5-3 58,-1 1 0,-17-19 0,11 14-125,19 21-24,-1 0 0,1 0 0,0 0 0,0-1 0,0 1 0,0 0 0,-1 0 0,1 0 0,0-1 0,0 1 0,0 0 0,0 0 0,0 0 0,0-1 0,0 1 0,0 0 1,-1 0-1,1-1 0,0 1 0,0 0 0,0 0 0,0 0 0,0-1 0,0 1 0,0 0 0,0 0 0,0-1 0,1 1 0,-1 0 0,0 0 0,0-1 0,0 1 0,0 0 0,0 0 0,0 0 0,0-1 0,0 1 0,1 0 0,-1 0 0,0 0 0,0 0 0,0-1 0,0 1 1,1 0-1,-1 0 0,0 0 0,0 0 0,0 0 0,1 0 0,-1-1 0,0 1 0,0 0 0,1 0 0,-1 0 0,0 0 0,0 0 0,1 0 0,-1 0 0,0 0 0,0 0 0,0 0 0,1 0 0,-1 0 0,0 0 0,20 0-4,-17 0 6,25 1-225,0-1 0,52-7 0,-70 6 110,-1-1 0,0-1 1,0 1-1,0-2 0,0 1 1,0-1-1,-1 0 0,0-1 1,0 0-1,0-1 0,0 1 1,9-10-1,13-17-291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02.002"/>
    </inkml:context>
    <inkml:brush xml:id="br0">
      <inkml:brushProperty name="width" value="0.05" units="cm"/>
      <inkml:brushProperty name="height" value="0.05" units="cm"/>
    </inkml:brush>
  </inkml:definitions>
  <inkml:trace contextRef="#ctx0" brushRef="#br0">49 0 14419,'-12'68'3603,"-6"133"0,5-10-1829,8-132-1569,5-57-185,-1 1 1,1-1-1,0 1 0,0 0 1,0-1-1,0 1 1,1-1-1,-1 1 0,2 2 1,-2-4-15,0-1 0,0 0 0,0 0 0,1 0 0,-1 1 0,0-1 0,0 0 0,0 0 0,1 0 0,-1 0 0,0 1 0,0-1 0,0 0 0,1 0 0,-1 0 0,0 0 0,0 0 1,1 0-1,-1 0 0,0 0 0,0 1 0,1-1 0,-1 0 0,0 0 0,0 0 0,1 0 0,-1 0 0,0-1 0,0 1 0,1 0 0,-1 0 0,15-10 158,44-53 158,74-101-1,-128 157-387,1 0-128,0 0 1,-1-1-1,0 1 1,-1-1-1,1 0 1,5-15 0,-10 23 156,0 0 0,0 0 0,0 0 0,0-1 0,0 1 0,0 0 0,0 0 1,0 0-1,0-1 0,0 1 0,0 0 0,0 0 0,0-1 0,0 1 0,0 0 0,0 0 0,0-1 1,0 1-1,0 0 0,0 0 0,0 0 0,0-1 0,0 1 0,0 0 0,-1 0 0,1 0 1,0-1-1,0 1 0,0 0 0,0 0 0,0 0 0,-1 0 0,1-1 0,0 1 0,0 0 0,0 0 1,-1 0-1,1 0 0,0 0 0,0 0 0,0 0 0,-1 0 0,1 0 0,0-1 0,0 1 1,-1 0-1,1 0 0,0 0 0,0 0 0,0 0 0,-1 0 0,1 0 0,0 1 0,0-1 1,-1 0-1,1 0 0,0 0 0,-14 5-371,13-4 248,-13 6-508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02.439"/>
    </inkml:context>
    <inkml:brush xml:id="br0">
      <inkml:brushProperty name="width" value="0.05" units="cm"/>
      <inkml:brushProperty name="height" value="0.05" units="cm"/>
    </inkml:brush>
  </inkml:definitions>
  <inkml:trace contextRef="#ctx0" brushRef="#br0">5 25 12307,'-4'28'1936,"4"1"-928,3 0-288,4-1 1217,1-3-633,3-4-184,-1-5-383,0-5-345,-2-11-849,1-2 938,-2-17-529,0-1-96,0-6-40</inkml:trace>
  <inkml:trace contextRef="#ctx0" brushRef="#br0" timeOffset="1">164 0 16179,'0'13'1809,"3"2"-1057,0-2-304,6 1 872,3 2-215,4-3-825,-3-1-552,3-6 336,-3-3-160,-2-3-160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8.276"/>
    </inkml:context>
    <inkml:brush xml:id="br0">
      <inkml:brushProperty name="width" value="0.05" units="cm"/>
      <inkml:brushProperty name="height" value="0.05" units="cm"/>
    </inkml:brush>
  </inkml:definitions>
  <inkml:trace contextRef="#ctx0" brushRef="#br0">0 0 18996,'4'7'1776,"3"5"-1319,-4 5-209,2 6 728,0 9-504,0 2-144,-2 9-688,-1 1-472,-3 1 752,-5-4-200,2-2-104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02.856"/>
    </inkml:context>
    <inkml:brush xml:id="br0">
      <inkml:brushProperty name="width" value="0.05" units="cm"/>
      <inkml:brushProperty name="height" value="0.05" units="cm"/>
    </inkml:brush>
  </inkml:definitions>
  <inkml:trace contextRef="#ctx0" brushRef="#br0">10 472 16283,'5'4'310,"0"-1"-1,-1 0 0,1 0 0,1 0 0,-1-1 0,0 0 0,1 0 0,-1 0 1,1-1-1,-1 0 0,1 0 0,0 0 0,-1 0 0,12-1 0,-6-1-76,0 0-1,1 0 0,-1-1 0,0-1 1,0 0-1,16-7 0,-25 10-220,1-1 0,-1 0 0,0 0 0,-1 0-1,1 0 1,0 0 0,0-1 0,0 1 0,-1-1 0,1 1 0,-1-1-1,1 1 1,-1-1 0,1 0 0,-1 0 0,0 0 0,0 0 0,0 0-1,0 0 1,1-4 0,-2 6-8,0-1-1,0 0 1,0 0 0,0 0-1,0 0 1,0 1 0,0-1-1,-1 0 1,1 0 0,0 0-1,0 1 1,-1-1 0,1 0-1,-1 1 1,1-1 0,-1 0-1,1 1 1,-1-1 0,1 0-1,-1 1 1,0-2-1,-1 1 1,0 0 0,0 0-1,0 0 1,0 0 0,0 0 0,0 0-1,0 1 1,0-1 0,0 1-1,-1 0 1,-2-1 0,-3 1 27,0 0 0,0 1 1,0 0-1,0 0 0,0 1 1,1 0-1,-1 0 0,0 1 1,1 0-1,0 1 0,-1-1 1,2 1-1,-1 0 0,0 1 1,-9 8-1,12-10 13,0 0-1,0 1 1,1 0-1,-1-1 1,1 1-1,0 0 1,0 1-1,0-1 1,1 1-1,-1-1 1,1 1 0,0 0-1,1-1 1,-1 1-1,1 0 1,0 0-1,0 0 1,0 1-1,1-1 1,-1 0 0,1 0-1,1 0 1,-1 0-1,1 0 1,1 6-1,-1-9-32,-1 1 0,1-1 0,0 1 0,0-1 0,1 0 0,-1 1 0,0-1 0,1 0 0,0 0-1,-1 0 1,1 0 0,0 0 0,0 0 0,0 0 0,0-1 0,0 1 0,0-1 0,1 1 0,-1-1 0,0 0 0,1 0 0,-1 0-1,1 0 1,-1 0 0,6 0 0,-4-1 18,-1 0 0,1 0-1,0 0 1,-1-1 0,1 1 0,0-1-1,-1 0 1,1 0 0,-1-1-1,1 1 1,-1-1 0,0 1-1,0-1 1,1 0 0,-1 0 0,0-1-1,-1 1 1,4-4 0,13-16 1</inkml:trace>
  <inkml:trace contextRef="#ctx0" brushRef="#br0" timeOffset="1">37 1 20092,'-20'4'2001,"8"5"-1441,9-2-608,1 1 656,12-8-208,2-4-232,5-6-272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6.190"/>
    </inkml:context>
    <inkml:brush xml:id="br0">
      <inkml:brushProperty name="width" value="0.05" units="cm"/>
      <inkml:brushProperty name="height" value="0.05" units="cm"/>
    </inkml:brush>
  </inkml:definitions>
  <inkml:trace contextRef="#ctx0" brushRef="#br0">18 1 15907,'4'43'1481,"-1"84"0,-5-1-1135,-16 249 1942,16-360-1824,1-15-453,1 0 1,0 0-1,0 0 0,0 0 0,0 0 0,0 0 0,0 0 1,0 0-1,0 0 0,0 0 0,0 0 0,0 0 0,0 0 0,0-1 1,0 1-1,0 0 0,0 0 0,0 0 0,0 0 0,0 0 1,0 0-1,0 0 0,0 0 0,0 0 0,0 0 0,0 0 1,0 0-1,0 0 0,-1 0 0,1 0 0,0 0 0,0 0 1,0 0-1,0 0 0,0 0 0,0 0 0,0 0 0,0 0 1,0 0-1,0 0 0,0 0 0,0 0 0,0 0 0,0 0 1,0 0-1,0 0 0,0 0 0,0 1 0,-1-27 427,6-27-350,2 2 1,3-1-1,1 1 1,3 1 0,2 0-1,39-83 1,-49 122-95,1 0 0,-1 0 0,2 0 0,0 1 0,0 0 0,19-17 0,-24 23 0,1 2 1,0-1 0,-1 0 0,1 1 0,0 0 0,0 0 0,1 0-1,-1 0 1,0 1 0,1-1 0,-1 1 0,1 0 0,-1 1 0,1-1 0,-1 1-1,1 0 1,0 0 0,-1 0 0,1 0 0,-1 1 0,1 0 0,-1 0-1,5 2 1,-6-3 10,-1 1 0,1 0 0,-1 0 0,1 0 0,-1 0 0,0 1-1,0-1 1,1 1 0,-1-1 0,0 1 0,0 0 0,-1 0 0,1-1 0,0 1 0,0 1-1,-1-1 1,1 0 0,-1 0 0,0 0 0,0 1 0,0-1 0,0 1 0,0-1-1,0 1 1,-1-1 0,1 1 0,-1 0 0,0-1 0,0 1 0,0-1 0,0 1-1,0 0 1,0-1 0,-2 5 0,0 0 62,0-1-1,0 1 1,-1-1-1,0 0 0,0 0 1,-1 0-1,0 0 1,0-1-1,0 0 1,-1 1-1,1-1 1,-9 6-1,3-4 67,0 0-1,0-1 1,0 0-1,-1-1 1,0 0 0,0 0-1,-21 4 1,25-7-127,0-1 1,0 1 0,0-1 0,0-1 0,0 1 0,0-1-1,0-1 1,0 1 0,0-1 0,0 0 0,0-1 0,0 0-1,0 0 1,-9-4 0,13 4-83,1 1 0,0-1-1,0 0 1,0 1 0,-1-1 0,2 0-1,-1 0 1,0-1 0,0 1-1,1 0 1,-1-1 0,1 1 0,0-1-1,-1 1 1,1-1 0,0 1 0,1-1-1,-1 0 1,0 0 0,1 1-1,0-1 1,-1 0 0,1 0 0,0 0-1,1 1 1,-1-1 0,0 0 0,1 0-1,0 0 1,-1 1 0,1-1 0,0 0-1,0 1 1,1-1 0,-1 1-1,3-4 1,18-25-573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6.704"/>
    </inkml:context>
    <inkml:brush xml:id="br0">
      <inkml:brushProperty name="width" value="0.05" units="cm"/>
      <inkml:brushProperty name="height" value="0.05" units="cm"/>
    </inkml:brush>
  </inkml:definitions>
  <inkml:trace contextRef="#ctx0" brushRef="#br0">186 1 19796,'0'0'32,"0"0"0,0 0 0,0 0 0,0 0 0,0 0 0,1 0 0,-1 0 0,0 0 0,0 0 0,0 0 0,0 0-1,0 0 1,0 0 0,0 0 0,0 0 0,1 0 0,-1 0 0,0 0 0,0 0 0,0 0 0,0 0 0,0 0 0,0 0 0,0 0 0,0 0 0,1 0 0,-1 0-1,0 0 1,0 0 0,0 0 0,0 0 0,0 0 0,0 0 0,0 0 0,0 0 0,0 0 0,1 0 0,-1 0 0,0 0 0,0 1 0,0-1 0,0 0 0,0 0-1,0 0 1,0 0 0,0 0 0,0 0 0,0 0 0,0 0 0,0 1 0,0-1 0,0 0 0,0 0 0,0 0 0,0 0 0,0 0 0,0 0 0,0 0-1,0 0 1,0 1 0,0-1 0,0 0 0,0 0 0,0 0 0,0 0 0,-2 16 961,-7 26-277,7-33-347,-18 84-34,-12 136 0,47-337-4851,-12 77 3790,3-23-378,-4 38 552,-2 16 521,0 0 0,0 0 1,0 0-1,0 0 0,0 0 0,0 0 0,0 0 1,0 0-1,0 0 0,0 0 0,0 0 0,1 0 1,-1 0-1,0 0 0,0 0 0,0 0 0,0-1 1,2 46 544,3 0 1,2 0-1,1-1 1,18 53-1,-26-95-483,8 31 109,-8-32-144,0-1 0,0 1 0,0-1 1,0 1-1,0-1 0,0 1 0,0-1 0,0 1 0,0-1 1,0 1-1,0-1 0,-1 1 0,1-1 0,0 1 0,0-1 0,0 1 1,-1-1-1,1 1 0,0-1 0,-1 0 0,1 1 0,-1-1 1,0 1-5,1-1 1,-1 0 0,0 0 0,0 0-1,1 0 1,-1 0 0,0 0 0,0 0 0,1 0-1,-1-1 1,0 1 0,0 0 0,1 0-1,-1-1 1,0 1 0,1 0 0,-1-1 0,0 1-1,1 0 1,-2-2 0,-9-7-17,0-1 1,1 0-1,0-1 1,1 0-1,0-1 0,-10-16 1,9 13 60,-11-16 293,1 0 0,-30-67-1,49 97-301,0-1-1,0 0 1,0 0 0,0 0-1,1 1 1,-1-1-1,1 0 1,-1 0-1,1 0 1,0 0-1,0 0 1,0 0-1,0 0 1,0 0-1,0 0 1,1 0 0,-1 0-1,1 0 1,-1 1-1,2-5 1,0 5-9,0-1 1,0 0-1,0 1 1,0 0-1,1-1 1,-1 1-1,0 0 1,0 0-1,1 0 1,-1 1-1,1-1 1,-1 1-1,1-1 0,-1 1 1,1 0-1,2 0 1,45-7-281,61-16 0,-33 4 121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4.724"/>
    </inkml:context>
    <inkml:brush xml:id="br0">
      <inkml:brushProperty name="width" value="0.05" units="cm"/>
      <inkml:brushProperty name="height" value="0.05" units="cm"/>
    </inkml:brush>
  </inkml:definitions>
  <inkml:trace contextRef="#ctx0" brushRef="#br0">336 9 10770,'-66'7'544,"-4"-6"-1072,0-1 576,2-5-160,7-7-32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1:15.143"/>
    </inkml:context>
    <inkml:brush xml:id="br0">
      <inkml:brushProperty name="width" value="0.05" units="cm"/>
      <inkml:brushProperty name="height" value="0.05" units="cm"/>
    </inkml:brush>
  </inkml:definitions>
  <inkml:trace contextRef="#ctx0" brushRef="#br0">2977 1 17660,'-13'7'286,"0"-1"1,0 0-1,0-1 1,-1 0 0,0-1-1,0 0 1,-1-1-1,-23 2 1,-12-3-18,-60-5 1,31 0-533,-345 24-3993,127-2-441,-131 2 96,-305 6 11543,707-27-6800,1-1 0,-1-1 0,1-1 0,0-2 0,0 0 0,-46-16 0,46 10-300,-1 2 0,-1 1 0,-35-6 0,43 12 205,1 0 0,-1 1 0,0 1 0,1 1 0,-34 6 0,39-5 103,-5 2 78,0-2 0,-22 2 0,34-4-115,-1-1 0,1 1 1,-1-1-1,1-1 0,0 1 1,0-1-1,-1 0 1,1 0-1,-11-6 0,11 5 33,4 2-116,-1-1 0,1 1-1,0 0 1,0-1 0,0 1 0,0-1-1,-3-3 1,-7-12 164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37.546"/>
    </inkml:context>
    <inkml:brush xml:id="br0">
      <inkml:brushProperty name="width" value="0.05" units="cm"/>
      <inkml:brushProperty name="height" value="0.05" units="cm"/>
    </inkml:brush>
  </inkml:definitions>
  <inkml:trace contextRef="#ctx0" brushRef="#br0">188 0 11995,'-4'10'200,"-1"0"0,1 1 0,1-1 0,0 1 0,1 0 0,0-1 0,0 1 0,0 12 0,0-5 29,-12 423 499,14-201-693,-59 613-22,8-191 49,37-437-30,-6 168 158,23 2 215,2-314-591,26 135 0,-31-211-760,-1-6 720,-3-6 131,0-6-200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38.107"/>
    </inkml:context>
    <inkml:brush xml:id="br0">
      <inkml:brushProperty name="width" value="0.05" units="cm"/>
      <inkml:brushProperty name="height" value="0.05" units="cm"/>
    </inkml:brush>
  </inkml:definitions>
  <inkml:trace contextRef="#ctx0" brushRef="#br0">40 1 11186,'-19'146'1799,"-1"250"0,40 151-1106,-2-97-688,-19 236-31,-1-17 11,2-646 4,0 43-292,3 0-1,22 126 0,-21-177 132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38.560"/>
    </inkml:context>
    <inkml:brush xml:id="br0">
      <inkml:brushProperty name="width" value="0.05" units="cm"/>
      <inkml:brushProperty name="height" value="0.05" units="cm"/>
    </inkml:brush>
  </inkml:definitions>
  <inkml:trace contextRef="#ctx0" brushRef="#br0">94 0 13779,'-3'61'791,"-12"73"0,3-44-411,-14 382 759,33 2-1262,-31 528-656,22-966 866,-16 275-1750,18-272 1384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39.185"/>
    </inkml:context>
    <inkml:brush xml:id="br0">
      <inkml:brushProperty name="width" value="0.05" units="cm"/>
      <inkml:brushProperty name="height" value="0.05" units="cm"/>
    </inkml:brush>
  </inkml:definitions>
  <inkml:trace contextRef="#ctx0" brushRef="#br0">28 0 12563,'-2'4'208,"0"0"0,0 1-1,0-1 1,0 1 0,1-1 0,0 1 0,0-1 0,0 1 0,0 0 0,1 8 0,-2 3 235,-5 54 940,3 96 0,17 73-1502,-8-154 143,19 973-1495,-23-761 1136,-1-241-411,12 91 0,-6-125 496,1-14-91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39.635"/>
    </inkml:context>
    <inkml:brush xml:id="br0">
      <inkml:brushProperty name="width" value="0.05" units="cm"/>
      <inkml:brushProperty name="height" value="0.05" units="cm"/>
    </inkml:brush>
  </inkml:definitions>
  <inkml:trace contextRef="#ctx0" brushRef="#br0">1 13 10346,'0'-1'70,"1"0"-1,-1 0 1,1 1-1,-1-1 1,1 0-1,0 0 1,-1 1-1,1-1 1,0 1 0,-1-1-1,1 0 1,0 1-1,0 0 1,0-1-1,-1 1 1,1-1-1,0 1 1,0 0-1,0 0 1,0-1-1,0 1 1,1 0-1,-2 0-14,1 1 0,0-1 0,-1 1-1,1-1 1,-1 0 0,1 1 0,-1 0 0,1-1-1,-1 1 1,1-1 0,-1 1 0,1-1-1,-1 1 1,0 0 0,1-1 0,-1 1-1,0 0 1,0 0 0,1-1 0,-1 1-1,0 1 1,2 9 429,-1 0 0,0 21 0,-1-25-352,-14 604 2494,-1-108-2454,14-450-158,7 239-186,-2-244-207,2 0 0,2 0 0,27 91 0,-17-94 92,-3-19-89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8.671"/>
    </inkml:context>
    <inkml:brush xml:id="br0">
      <inkml:brushProperty name="width" value="0.05" units="cm"/>
      <inkml:brushProperty name="height" value="0.05" units="cm"/>
    </inkml:brush>
  </inkml:definitions>
  <inkml:trace contextRef="#ctx0" brushRef="#br0">1 297 16892,'0'-14'373,"1"0"1,0 0-1,1 0 1,0 0-1,1 0 1,1 0-1,1 1 1,-1 0-1,2 0 1,11-21-1,-10 24-149,0 1 1,0-1-1,0 2 0,1-1 0,0 1 0,1 0 0,0 1 0,0 0 0,1 0 0,0 1 0,0 0 0,0 1 0,16-6 0,-17 8-145,0 0-1,1 1 1,-1 0 0,0 0-1,1 1 1,-1 0-1,1 0 1,-1 1 0,1 0-1,13 3 1,-19-2-72,-1 0 1,1 0-1,-1 0 1,0 0-1,0 0 1,0 1-1,1 0 1,-1-1-1,-1 1 1,1 0-1,0 1 1,0-1-1,-1 0 1,1 1-1,-1 0 1,0-1-1,0 1 1,0 0-1,0 0 1,0 0-1,-1 0 1,1 0-1,-1 1 1,0-1-1,0 0 0,0 1 1,0-1-1,-1 1 1,1-1-1,-1 1 1,0 3-1,-1 7 29,0 0 0,-1 0 0,0 0 0,-1-1 0,0 1 0,-1-1 0,-1 0 0,-8 17 0,0-5 87,0-1 0,-2 0 0,-20 26 1,32-47-313,9-11-108,11-12-243,-14 17 415,1 0-1,0 0 1,0 1-1,0-1 1,0 1 0,0 0-1,1 0 1,-1 0-1,1 1 1,-1 0 0,1-1-1,-1 2 1,1-1-1,0 0 1,0 1 0,6 0-1,-8 1 75,-1-1-1,1 1 1,0 0-1,0 0 0,-1 0 1,1 0-1,-1 0 1,1 1-1,-1-1 1,0 1-1,1 0 0,-1-1 1,0 1-1,0 0 1,0 0-1,0 1 0,0-1 1,-1 0-1,1 1 1,-1-1-1,1 1 1,-1-1-1,0 1 0,0-1 1,0 1-1,-1 0 1,1 0-1,0 3 1,0 2 112,0 0 0,-1 0 0,0 0 0,0 0 0,-1 0 0,0 0 0,0-1 0,-1 1 0,0 0 0,0 0 0,-1-1 0,0 1 0,0-1 0,-1 0 0,-6 11 0,1-6 340,0 1-1,0-1 1,-2-1-1,1 0 1,-1 0-1,-1-1 1,-16 11-1,20-15-17,0-2-1,-1 1 1,-16 6-1,21-10-321,1 0-1,-1 0 1,1 0-1,-1 0 1,0-1 0,1 1-1,-1-1 1,0 0-1,1 0 1,-1 0 0,0-1-1,1 1 1,-5-2-1,7 1-125,0 1-1,0-1 1,-1 0 0,1 1-1,0-1 1,0 0-1,0 0 1,0 0-1,0 0 1,0 0-1,0 0 1,1 0-1,-1 0 1,0 0 0,0 0-1,1-1 1,-1 1-1,1 0 1,-1-1-1,1 1 1,0 0-1,-1 0 1,1-1 0,0 1-1,0-1 1,0 1-1,0 0 1,0-1-1,0 1 1,0 0-1,1-1 1,-1 1 0,0 0-1,1-1 1,-1 1-1,1 0 1,0-2-1,2-5-180,1 1 0,-1 0 0,1-1 0,1 1 0,5-6 0,14-19-653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40.041"/>
    </inkml:context>
    <inkml:brush xml:id="br0">
      <inkml:brushProperty name="width" value="0.05" units="cm"/>
      <inkml:brushProperty name="height" value="0.05" units="cm"/>
    </inkml:brush>
  </inkml:definitions>
  <inkml:trace contextRef="#ctx0" brushRef="#br0">15 140 11442,'4'-17'817,"-4"22"-761,-3 10-16,0 25 48,-1 12 8,1 20 40,0 9-56,0 14-72,3 2 24,0 1 64,2 1 0,3-10-120,3-3-296,0-18-649,1-7 889,-1-18-144,1-12-152</inkml:trace>
  <inkml:trace contextRef="#ctx0" brushRef="#br0" timeOffset="1">476 0 11987,'-3'46'1232,"-11"27"-696,-3 14-168,-5 14 808,1 5-536,5 0-135,5-6-129,8-11-808,4-10 528,15-17-128,4-14-97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40.442"/>
    </inkml:context>
    <inkml:brush xml:id="br0">
      <inkml:brushProperty name="width" value="0.05" units="cm"/>
      <inkml:brushProperty name="height" value="0.05" units="cm"/>
    </inkml:brush>
  </inkml:definitions>
  <inkml:trace contextRef="#ctx0" brushRef="#br0">1 0 9834,'0'66'936,"0"23"-544,0 10-144,0 10 905,1 0-793,5-10-216,4-8-416,4-25 336,5-17-16,0-38-128</inkml:trace>
  <inkml:trace contextRef="#ctx0" brushRef="#br0" timeOffset="1">404 66 15787,'-5'34'1481,"4"-2"-1113,1-3-328,0-2 424,4 6-672,-1 4 368,3 12-168,-1 2-184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46.380"/>
    </inkml:context>
    <inkml:brush xml:id="br0">
      <inkml:brushProperty name="width" value="0.05" units="cm"/>
      <inkml:brushProperty name="height" value="0.05" units="cm"/>
    </inkml:brush>
  </inkml:definitions>
  <inkml:trace contextRef="#ctx0" brushRef="#br0">1 134 14163,'1'1'151,"1"0"-1,0 0 1,0 0-1,0-1 1,0 1-1,0-1 1,1 1 0,-1-1-1,0 0 1,0 1-1,0-1 1,0 0 0,0-1-1,1 1 1,3-1-1,-3 1 39,151-25 2365,-32 5-1615,-45 10-585,204-25 25,-254 33-750,0-1-1,-1-2 1,1-1-1,39-14 0,-41 8-33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46.799"/>
    </inkml:context>
    <inkml:brush xml:id="br0">
      <inkml:brushProperty name="width" value="0.05" units="cm"/>
      <inkml:brushProperty name="height" value="0.05" units="cm"/>
    </inkml:brush>
  </inkml:definitions>
  <inkml:trace contextRef="#ctx0" brushRef="#br0">1 0 14715,'49'8'1320,"0"-3"0,74-2 0,-76-4-847,-1 3 0,82 13 0,-122-14-465,0 0 0,-1 1 1,1 0-1,0 0 0,-1 0 1,0 1-1,1 0 0,-1 0 1,0 0-1,-1 1 0,1-1 1,0 1-1,-1 0 1,0 1-1,7 8 0,-8-8 15,0 1-1,0 0 0,0 0 1,-1 0-1,0 0 1,0 0-1,0 0 0,-1 1 1,0-1-1,-1 1 1,1-1-1,-1 1 0,0-1 1,-1 9-1,-3 5 99,0 0 0,-1 0 0,-1-1 0,0 0 0,-2 0 0,0-1 0,-2 1 0,-14 21 0,2-8-99,-1 0 1,-2-2-1,-39 38 1,48-51-88,10-6-71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47.546"/>
    </inkml:context>
    <inkml:brush xml:id="br0">
      <inkml:brushProperty name="width" value="0.05" units="cm"/>
      <inkml:brushProperty name="height" value="0.05" units="cm"/>
    </inkml:brush>
  </inkml:definitions>
  <inkml:trace contextRef="#ctx0" brushRef="#br0">1 7 20140,'4'-7'1649,"-3"10"-1297,1 3-152,1 12 496,-1 5-104,0 10-248,1 7-128,0 13-256,1 5-112,0 3-248,-1 0-144,-1-7-320,-2-2-208,-2-14-689,-2-6 1185,-8-16-216,-2-13-192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48.061"/>
    </inkml:context>
    <inkml:brush xml:id="br0">
      <inkml:brushProperty name="width" value="0.05" units="cm"/>
      <inkml:brushProperty name="height" value="0.05" units="cm"/>
    </inkml:brush>
  </inkml:definitions>
  <inkml:trace contextRef="#ctx0" brushRef="#br0">1 172 16852,'12'-15'575,"0"1"1,2 1-1,0 0 1,0 1-1,1 1 1,0 0-1,1 1 1,0 1-1,28-12 1,-24 12-346,1 2-1,0 0 1,0 2-1,1 0 1,0 1 0,0 1-1,40 1 1,-52 2-213,1 1 0,-1 0-1,0 1 1,0 0 0,0 1 0,0 0 0,10 5-1,-18-7-13,1 1 0,-1-1 0,1 0-1,-1 1 1,0 0 0,0-1 0,0 1-1,0 0 1,0 0 0,0 1-1,0-1 1,-1 0 0,3 3 0,-4-3-1,1 0 0,-1 0 0,1 1 0,-1-1 0,1 0 1,-1 0-1,0 0 0,0 0 0,0 0 0,0 0 0,-1 0 1,1 0-1,0 0 0,-1 1 0,1-1 0,-1 0 0,0-1 1,0 1-1,-2 4 0,-3 4 20,-2-1 0,1 1 0,-1-2 1,0 1-1,-1-1 0,0 0 0,0 0 0,-1-1 0,-19 10 0,14-8 11,1 1-1,0 0 0,-19 19 1,32-27-34,0-1 1,-1 1-1,1 0 1,0-1 0,0 1-1,0 0 1,0 0-1,0 0 1,1 0-1,-1 0 1,1 0-1,-1 0 1,1 0 0,0 0-1,-1 0 1,2 4-1,-1-1-2,1 0 0,0 0-1,0-1 1,0 1 0,1 0-1,3 8 1,2 0-4,1 0 1,0 0-1,18 20 0,-19-25 8,0-1-1,0 0 1,1 0-1,0 0 1,1-2-1,-1 1 1,1-1-1,18 8 1,0-3 259,51 12 1,-55-17 0,-22-4-243,0-1-1,0 0 0,0 1 1,0-1-1,0 1 1,0-1-1,-1 1 1,1-1-1,0 1 1,0-1-1,0 1 0,-1 0 1,1 0-1,0-1 1,-1 1-1,1 0 1,0 0-1,-1 0 0,1 0 1,-1-1-1,1 1 1,-1 0-1,0 0 1,1 0-1,-1 0 0,0 0 1,0 0-1,0 0 1,0 0-1,0 0 1,0 2-1,0 1-93,0-1 1,-1 1-1,0-1 1,0 0-1,0 1 1,0-1-1,-3 7 0,4-10 49,0 0-1,0 0 0,0 0 0,0 0 0,0 1 1,0-1-1,0 0 0,-1 0 0,1 0 0,0 0 1,0 0-1,0 0 0,0 1 0,0-1 0,-1 0 1,1 0-1,0 0 0,0 0 0,0 0 0,0 0 1,-1 0-1,1 0 0,0 0 0,0 0 0,0 0 1,0 0-1,-1 0 0,1 0 0,0 0 0,0 0 1,0 0-1,0 0 0,-1 0 0,1 0 0,0 0 1,0 0-1,0 0 0,0 0 0,-1 0 0,1 0 1,0 0-1,0-1 0,0 1 0,0 0 0,0 0 1,0 0-1,-1 0 0,1 0 0,0 0 0,0-1 1,0 1-1,0 0 0,0 0 0,0 0 0,0 0 1,0-1-1,0 1 0,0 0 0,0 0 0,-5-12-341,4-9-66,1-5-157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49.024"/>
    </inkml:context>
    <inkml:brush xml:id="br0">
      <inkml:brushProperty name="width" value="0.05" units="cm"/>
      <inkml:brushProperty name="height" value="0.05" units="cm"/>
    </inkml:brush>
  </inkml:definitions>
  <inkml:trace contextRef="#ctx0" brushRef="#br0">10 1 17908,'-4'27'863,"1"0"1,1 0 0,2 0-1,4 51 1,27 105-473,-28-165-255,54 244 63,-56-258-273,0 0 1,-1 0-1,1 0 1,-1 1-1,-1 6 1,1-10 41,0-1 0,0 1 0,0-1 0,0 1 0,-1-1 0,1 1 0,0-1 0,0 1 0,-1-1 0,1 1 0,0-1 0,-1 1 0,1-1 0,0 0 0,-1 1 0,1-1 0,0 1 0,-1-1-1,1 0 1,-1 1 0,1-1 0,-1 0 0,1 0 0,-1 0 0,1 1 0,-1-1 0,1 0 0,-1 0 0,1 0 0,-1 0 0,1 0 0,-1 0 0,1 0 0,-1 0 0,0 0 0,1 0 0,-1 0 0,1 0 0,-1 0 0,1 0 0,-1-1 0,1 1 0,-1 0 0,1 0 0,-1-1 0,1 1 0,-1 0 0,1 0 0,0-1 0,-1 0 0,-5-2-103,0-1 0,1 0 1,-1 0-1,1-1 0,-9-10 1,-12-18-412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49.422"/>
    </inkml:context>
    <inkml:brush xml:id="br0">
      <inkml:brushProperty name="width" value="0.05" units="cm"/>
      <inkml:brushProperty name="height" value="0.05" units="cm"/>
    </inkml:brush>
  </inkml:definitions>
  <inkml:trace contextRef="#ctx0" brushRef="#br0">0 290 10498,'1'-15'581,"1"0"-1,0 0 1,1 1-1,0-1 1,2 1-1,-1 0 1,8-15-1,-7 19-194,1 1-1,0-1 1,0 1-1,1 0 1,0 1-1,0 0 1,1 0-1,0 0 1,0 1-1,13-8 1,-5 6-213,-1 1 1,1 1 0,0 0-1,0 1 1,1 1-1,0 0 1,0 2 0,0 0-1,1 0 1,-1 2-1,0 0 1,1 1 0,-1 1-1,1 0 1,-1 2-1,0 0 1,23 7-1,-34-8-157,-1 0-1,1 1 0,0 0 0,-1 0 0,0 0 0,1 1 0,-1 0 0,-1 0 0,1 0 0,5 7 0,-7-8 2,-1-1 1,0 1-1,0 0 0,-1 1 1,1-1-1,-1 0 0,1 0 1,-1 1-1,0-1 0,0 1 1,-1-1-1,1 1 0,-1-1 1,1 1-1,-1 0 0,0-1 1,-1 1-1,1-1 0,-1 6 1,-3 2 63,0-1 0,0 1 1,-1-1-1,0 1 1,-1-2-1,0 1 1,0-1-1,-1 1 0,-1-2 1,-9 10-1,-7 5 229,-1-1-1,-34 24 1,-17 2 298,67-43-641,-1 0 0,1-1 0,-1 0 1,0-1-1,0 0 0,-16 2 1,26-5-9,-1 0 0,1 1 0,-1-1 0,1 0 0,-1 0 0,1 0 0,-1 0 0,1 0 0,-1 0 0,1 0 0,-1 0 0,0 0 0,1 0 0,-1 0 1,1 0-1,-1-1 0,1 1 0,-1 0 0,1 0 0,-1-1 0,1 1 0,0 0 0,-1 0 0,1-1 0,-1 1 0,1 0 0,-1-1 0,1 0-5,0 0 0,0 0 0,0 1-1,0-1 1,0 0 0,1 1 0,-1-1 0,0 0-1,0 1 1,1-1 0,-1 0 0,0 1 0,1-1-1,-1 1 1,0-1 0,1 1 0,0-2 0,26-23-752,-1 7 124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49.878"/>
    </inkml:context>
    <inkml:brush xml:id="br0">
      <inkml:brushProperty name="width" value="0.05" units="cm"/>
      <inkml:brushProperty name="height" value="0.05" units="cm"/>
    </inkml:brush>
  </inkml:definitions>
  <inkml:trace contextRef="#ctx0" brushRef="#br0">216 0 20108,'-1'4'229,"0"1"0,0-1 0,-1 0 0,0 0 0,0 0 0,0 0 0,0-1 0,-4 6 0,-6 9 13,-27 57 83,3 0 0,3 3 0,-43 157-1,76-225-1936,7-19 675,10-23-440,71-169-4454,12-25 6408,-100 226-499,0 0 1,0-1-1,0 1 0,0 0 1,1-1-1,-1 1 1,0 0-1,0-1 1,0 1-1,0 0 0,0 0 1,0-1-1,0 1 1,1 0-1,-1 0 0,0-1 1,0 1-1,0 0 1,1 0-1,-1-1 0,0 1 1,0 0-1,0 0 1,1 0-1,-1 0 1,0-1-1,1 1 0,-1 0 1,0 0-1,0 0 1,1 0-1,-1 0 0,0 0 1,1 0-1,-1 0 1,0 0-1,1 0 1,1 13 1439,-5 36-580,2-37-560,0 10-161,1 0-1,1 0 1,1 0-1,1-1 1,9 39-1,-7-45-150,1 1 0,0-1 0,1 0-1,0-1 1,1 1 0,1-1 0,0-1 0,16 17-1,45 41-803,-70-71 694,1 0 1,-1 0 0,0 0 0,0 0 0,0 1 0,0-1-1,0 0 1,0 0 0,0 0 0,0 0 0,1 0 0,-1 0-1,0 0 1,0 0 0,0 0 0,0 0 0,0 0 0,0 1-1,0-1 1,0 0 0,0 0 0,0 0 0,0 0 0,0 0-1,0 0 1,0 0 0,0 1 0,0-1 0,0 0 0,0 0-1,0 0 1,0 0 0,0 0 0,0 0 0,0 0 0,0 1-1,0-1 1,0 0 0,0 0 0,0 0 0,0 0 0,0 0-1,0 0 1,0 0 0,0 1 0,0-1 0,0 0 0,0 0-1,0 0 1,-1 0 0,1 0 0,0 0 0,0 0 0,-9 0-1186,-13-6 420,-6-5-85,-8-3-105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5:50.296"/>
    </inkml:context>
    <inkml:brush xml:id="br0">
      <inkml:brushProperty name="width" value="0.05" units="cm"/>
      <inkml:brushProperty name="height" value="0.05" units="cm"/>
    </inkml:brush>
  </inkml:definitions>
  <inkml:trace contextRef="#ctx0" brushRef="#br0">19 91 16179,'-17'-10'1673,"15"6"-945,5 1-184,16 3 784,5 0-127,10-6-321,8 3-264,5-1-1040,1-5 616,6-15-120,-7-3-176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9.091"/>
    </inkml:context>
    <inkml:brush xml:id="br0">
      <inkml:brushProperty name="width" value="0.05" units="cm"/>
      <inkml:brushProperty name="height" value="0.05" units="cm"/>
    </inkml:brush>
  </inkml:definitions>
  <inkml:trace contextRef="#ctx0" brushRef="#br0">36 0 19916,'-10'32'2185,"3"2"-1529,-2 8-344,4 2 1528,0 6-1264,5-1-151,2-3-481,2-3-305,2-9-575,-2-4-320,1-7 952,-3-7-272,6-5-192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16.421"/>
    </inkml:context>
    <inkml:brush xml:id="br0">
      <inkml:brushProperty name="width" value="0.05" units="cm"/>
      <inkml:brushProperty name="height" value="0.05" units="cm"/>
    </inkml:brush>
  </inkml:definitions>
  <inkml:trace contextRef="#ctx0" brushRef="#br0">1 726 14139,'1'3'1264,"10"-9"-848,8-10-128,27-22 417,18-14-17,18-11-168,6-7-96,12-6-152,3 0-56,5 3-328,-4 5-224,-18 13 624,-14 3-328,-13 7-24,-12 7-56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16.884"/>
    </inkml:context>
    <inkml:brush xml:id="br0">
      <inkml:brushProperty name="width" value="0.05" units="cm"/>
      <inkml:brushProperty name="height" value="0.05" units="cm"/>
    </inkml:brush>
  </inkml:definitions>
  <inkml:trace contextRef="#ctx0" brushRef="#br0">1 996 11250,'50'-37'1121,"19"-25"-665,11-9-112,29-14 656,14-11-248,5-7-96,-5-5-80,-13 12-159,-6 10-41,-14 15-416,-11 6-272,-29 12 320,-16 12-72,-12 19-105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17.308"/>
    </inkml:context>
    <inkml:brush xml:id="br0">
      <inkml:brushProperty name="width" value="0.05" units="cm"/>
      <inkml:brushProperty name="height" value="0.05" units="cm"/>
    </inkml:brush>
  </inkml:definitions>
  <inkml:trace contextRef="#ctx0" brushRef="#br0">19 1081 11931,'-19'45'1064,"25"-25"-504,13-17-120,25-28 488,18-16 8,38-35-7,13-19-17,18-18-64,6-6-96,14-1-232,-1 2-56,-6 9-392,-11 6-328,-30 21-592,-14 15-1728,-22 22 2167,-15 14-359,-31 27-280</inkml:trace>
  <inkml:trace contextRef="#ctx0" brushRef="#br0" timeOffset="1">528 1461 12363,'1'43'1104,"32"-37"-680,13-16-16,28-39 424,20-20 40,32-25-7,6-17-25,8-19-128,-1-6-200,-7 5-592,-3 8-304,-20 28 376,-17 18-168,-39 25-112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17.761"/>
    </inkml:context>
    <inkml:brush xml:id="br0">
      <inkml:brushProperty name="width" value="0.05" units="cm"/>
      <inkml:brushProperty name="height" value="0.05" units="cm"/>
    </inkml:brush>
  </inkml:definitions>
  <inkml:trace contextRef="#ctx0" brushRef="#br0">51 767 11875,'-40'83'912,"30"-37"-640,10-17-48,35-29 488,16-13-296,23-37 88,13-20 48,35-32 40,10-9-15,9-6-49,-4-1-168,-18 12-448,-10 7-272,-23 28 392,-17 16-120,-36 42-144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18.184"/>
    </inkml:context>
    <inkml:brush xml:id="br0">
      <inkml:brushProperty name="width" value="0.05" units="cm"/>
      <inkml:brushProperty name="height" value="0.05" units="cm"/>
    </inkml:brush>
  </inkml:definitions>
  <inkml:trace contextRef="#ctx0" brushRef="#br0">22 932 10578,'-6'16'190,"-7"28"226,12-41-393,1-1 0,-1 1 1,1 0-1,0 0 0,0 0 0,0 0 0,0 0 0,0 0 1,1 0-1,0 0 0,-1-1 0,3 6 0,-3-8-17,0 1 0,1-1 0,-1 1 0,0 0 0,1-1-1,-1 1 1,1-1 0,-1 1 0,1-1 0,-1 1 0,1-1 0,-1 0 0,1 1-1,-1-1 1,1 1 0,-1-1 0,1 0 0,0 0 0,-1 1 0,1-1 0,0 0-1,-1 0 1,1 0 0,0 0 0,-1 0 0,1 0 0,0 0 0,-1 0 0,1 0-1,0 0 1,-1 0 0,1 0 0,0 0 0,-1 0 0,1-1 0,0 1 0,13-7 102,-1 0 1,0-1 0,0 0 0,-1-1 0,19-18-1,-9 9-70,399-390 1468,-144 128 61,-247 251-1372,193-175 1313,-181 172-1309,-42 32-202,1-1-1,-1 1 1,1-1 0,-1 1 0,1 0 0,-1 0 0,0-1-1,1 1 1,-1 0 0,1 0 0,-1-1 0,1 1 0,0 0-1,-1 0 1,1 0 0,-1 0 0,1 0 0,-1 0 0,1 0 0,-1 0-1,1 0 1,-1 0 0,1 0 0,0 0 0,-1 0 0,1 0-1,-1 1 1,1-1 0,-1 0 0,1 0 0,-1 0 0,1 1-1,-1-1 1,0 0 0,1 1 0,-1-1 0,1 1 0,-1 0-20,1 1 1,-1-1-1,0 0 1,0 0-1,1 1 1,-1-1-1,0 1 1,0-1-1,-1 0 1,1 1-1,0-1 1,0 0-1,-1 2 1,-6 14-207,0 0-1,-1-1 1,0 0 0,-2-1-1,-16 22 1,2-1-109,-139 203-2516,-146 239-802,253-369 3698,48-91 266,1 1 1,0-1-1,-7 38 1,13-54-213,1 0 0,-1 0 0,1 0 0,0 0 0,0 0-1,0 0 1,0 1 0,0-1 0,0 0 0,0 0 0,1 0 0,-1 0 0,1 0 0,0 0 0,-1 0 0,1 0 0,0 0 0,2 3 0,-2-4-41,0-1 0,0 1-1,1 0 1,-1 0 0,0-1 0,0 1 0,1-1 0,-1 1 0,0-1-1,1 1 1,-1-1 0,0 0 0,1 0 0,-1 0 0,0 0 0,1 0-1,-1 0 1,1 0 0,-1 0 0,0 0 0,2-1 0,6-2 73,0 0-1,0 0 1,-1-1 0,0 0 0,1-1 0,-2 0 0,11-7 0,191-177 1130,-160 141-1019,103-102 439,35-35-209,8 20-1189,-167 144 628,1 1 0,57-28 0,-46 36-151</inkml:trace>
  <inkml:trace contextRef="#ctx0" brushRef="#br0" timeOffset="1">1346 1144 12043,'41'-5'1368,"13"-18"-912,21-21-184,5-8 496,9-11-360,4-1-192,-3-2-608,-4 4-552,-13 9 760,-15 13-208,-28 22-168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18.586"/>
    </inkml:context>
    <inkml:brush xml:id="br0">
      <inkml:brushProperty name="width" value="0.05" units="cm"/>
      <inkml:brushProperty name="height" value="0.05" units="cm"/>
    </inkml:brush>
  </inkml:definitions>
  <inkml:trace contextRef="#ctx0" brushRef="#br0">19 382 12683,'-14'44'816,"10"-15"-760,4-12-16,8-11 80,9-6-56,6-16 0,9-6 16,8-12 40,7-9-24,14-9 80,3-2 16,3-1-48,1-2-1512,-1 7 1344,-2 3-144,-12-1-96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19.256"/>
    </inkml:context>
    <inkml:brush xml:id="br0">
      <inkml:brushProperty name="width" value="0.05" units="cm"/>
      <inkml:brushProperty name="height" value="0.05" units="cm"/>
    </inkml:brush>
  </inkml:definitions>
  <inkml:trace contextRef="#ctx0" brushRef="#br0">0 1410 15507,'6'-25'645,"2"1"0,0 0 0,1 0-1,1 1 1,24-38 0,-17 28-194,345-560 2045,-123 214-2225,-224 354-321,35-63-606,-45 77 417,0 0-1,-1-1 1,0 1-1,-1-1 1,4-21-1,-8 20-169,-3 6-141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19.721"/>
    </inkml:context>
    <inkml:brush xml:id="br0">
      <inkml:brushProperty name="width" value="0.05" units="cm"/>
      <inkml:brushProperty name="height" value="0.05" units="cm"/>
    </inkml:brush>
  </inkml:definitions>
  <inkml:trace contextRef="#ctx0" brushRef="#br0">23 239 15659,'-1'0'91,"1"0"1,-1 0-1,1 0 0,-1 0 0,1 1 0,-1-1 0,1 0 0,-1 1 0,1-1 0,0 0 1,-1 1-1,1-1 0,-1 0 0,1 1 0,0-1 0,-1 1 0,1-1 0,0 1 0,-1-1 1,1 1-1,0-1 0,0 1 0,0-1 0,-1 1 0,1-1 0,0 1 0,0-1 0,0 1 1,0-1-1,0 1 0,0-1 0,0 1 0,0 0 0,0-1 0,0 1 0,14 17 1337,-1-1-633,-10-10-568,-1 1 1,0-1-1,0 1 1,0 0-1,-1 0 0,0 0 1,-1 0-1,0 15 1,-12 68 663,7-63-719,-6 35 128,2-12-192,2-1-1,-1 98 1,7-147-108,1 0 0,0 0 1,0 0-1,0 0 1,1 1-1,-1-1 0,0 0 1,0 0-1,0 0 1,1 0-1,-1 0 1,1 0-1,-1 0 0,1 0 1,-1 0-1,1 0 1,0 0-1,-1 0 0,1 0 1,0 0-1,1 1 1,-1-2-1,0 0 1,0 1 0,0-1-1,0 0 1,0 0 0,0 0 0,0 0-1,0 0 1,0 0 0,0-1-1,0 1 1,-1 0 0,1 0-1,0-1 1,0 1 0,0-1 0,0 1-1,0 0 1,-1-1 0,2 0-1,5-4 8,-1-1-1,0 1 1,0-1-1,10-13 1,14-22 137,46-88 0,12-52 164,-70 141-239,-6 14-32,30-63 228,50-155 0,-85 215-615,-7 29 319,0 0 1,0 0-1,0 0 1,0 0 0,0-1-1,1 1 1,-1 0 0,0 0-1,0 0 1,0 0 0,0 0-1,0 0 1,0 0 0,0 0-1,0-1 1,0 1 0,0 0-1,0 0 1,0 0 0,0 0-1,0 0 1,0 0 0,0 0-1,0 0 1,0-1-1,0 1 1,0 0 0,0 0-1,0 0 1,-1 0 0,1 0-1,0 0 1,0 0 0,0 0-1,0 0 1,0-1 0,0 1-1,0 0 1,0 0 0,0 0-1,0 0 1,0 0 0,0 0-1,-1 0 1,1 0-1,0 0 1,0 0 0,0 0-1,0 0 1,0 0 0,0 0-1,0 0 1,0 0 0,-1 0-1,1 0 1,0 0 0,0 0-1,0 0 1,0 0 0,0 0-1,-9 6-487,-9 13 84,4 3-187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0.158"/>
    </inkml:context>
    <inkml:brush xml:id="br0">
      <inkml:brushProperty name="width" value="0.05" units="cm"/>
      <inkml:brushProperty name="height" value="0.05" units="cm"/>
    </inkml:brush>
  </inkml:definitions>
  <inkml:trace contextRef="#ctx0" brushRef="#br0">1 491 14611,'7'21'1592,"3"-5"-911,1-5-289,4-1 656,0-1-80,1 0-792,1-1-440,-2-6 320,-1-1-144,0-4-200</inkml:trace>
  <inkml:trace contextRef="#ctx0" brushRef="#br0" timeOffset="1">570 0 17300,'-15'26'2104,"1"10"-1360,1 9-344,2 3 1857,6 10-1617,4 0-88,5-2-352,8-3-184,2-11-352,-1-8-168,0-11-584,-2-6 888,-4-12-168,-1-4-168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0.609"/>
    </inkml:context>
    <inkml:brush xml:id="br0">
      <inkml:brushProperty name="width" value="0.05" units="cm"/>
      <inkml:brushProperty name="height" value="0.05" units="cm"/>
    </inkml:brush>
  </inkml:definitions>
  <inkml:trace contextRef="#ctx0" brushRef="#br0">0 132 16227,'10'-10'796,"-1"0"-1,2 1 0,-1 0 0,1 0 0,0 1 0,21-10 0,-12 8 1,1 1-1,0 2 0,30-8 1,-33 10-586,0 1-1,0 1 1,1 0 0,-1 2 0,1 0 0,-1 1 0,34 4 0,-50-4-206,1 0 1,-1 1-1,0-1 1,0 1-1,0 0 1,0-1 0,0 1-1,0 0 1,0 0-1,-1 1 1,1-1-1,0 0 1,0 0-1,-1 1 1,1-1 0,-1 1-1,1 0 1,-1-1-1,0 1 1,0 0-1,0 0 1,0 0-1,0 0 1,0 0-1,0 0 1,0 0 0,-1 0-1,1 0 1,-1 0-1,0 0 1,1 0-1,-1 1 1,0-1-1,0 0 1,-1 0 0,1 0-1,0 0 1,-1 0-1,0 3 1,-3 9 2,-1-1 1,0 0-1,0-1 1,-15 23-1,16-26 6,-3 3-6,-61 119 67,61-115-71,0 0 0,2 1 0,0 0 0,0 0 0,2 0 0,-2 24 0,5-38-2,0 1-1,0-1 0,0 0 0,0 1 0,1-1 0,0 1 0,-1-1 0,1 0 0,0 1 0,1-1 0,-1 0 0,1 0 0,-1 0 0,1 0 1,0 0-1,4 5 0,-2-5-11,0 0 0,-1 0 1,1 0-1,1 0 0,-1-1 1,0 1-1,0-1 0,1 0 1,-1-1-1,10 3 0,4-1-329,1 0 0,-1-2 0,1 0-1,0-1 1,19-3 0,-28 3 205,1-1 1,-1-1-1,0 0 1,0 0-1,12-5 1,13-11-397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9.498"/>
    </inkml:context>
    <inkml:brush xml:id="br0">
      <inkml:brushProperty name="width" value="0.05" units="cm"/>
      <inkml:brushProperty name="height" value="0.05" units="cm"/>
    </inkml:brush>
  </inkml:definitions>
  <inkml:trace contextRef="#ctx0" brushRef="#br0">195 31 17524,'6'129'2400,"-11"139"1,5-261-2403,-1 6-103,0 1 1,0-1-1,-2 1 0,1-1 0,-2 0 1,-8 23-1,12-35 28,-1-1 1,1 1-1,0 0 0,-1 0 1,1-1-1,-1 1 0,1 0 1,-1-1-1,1 1 0,-1 0 1,1-1-1,-1 1 1,1-1-1,-1 1 0,0-1 1,0 1-1,1-1 0,-1 1 1,0-1-1,0 0 0,1 1 1,-1-1-1,0 0 0,0 0 1,0 0-1,1 0 0,-1 1 1,0-1-1,0 0 1,0 0-1,0 0 0,1-1 1,-1 1-1,0 0 0,0 0 1,0 0-1,1-1 0,-1 1 1,0 0-1,0-1 0,1 1 1,-1-1-1,0 1 0,1-1 1,-1 1-1,0-1 0,1 1 1,-1-1-1,1 1 1,-1-2-1,-5-4-666,0 0 1,1-1-1,1 0 0,-5-7 1,6 8 469,-56-99-2713,50 85 3220,1 0-1,0-1 0,-7-35 1,13 45 69,1 1 0,-1 0 0,2-1 0,0 1 0,0-1 0,1 1 0,0-1 0,0 1 0,4-11 0,-2 13-48,0 0-1,0 0 0,1 1 1,0-1-1,0 1 0,1 0 1,0 0-1,0 1 0,1-1 1,0 1-1,0 0 0,11-8 1,-4 5 54,0 0 1,1 1-1,-1 0 0,1 1 1,1 1-1,-1 0 1,1 1-1,0 1 0,0 0 1,1 1-1,-1 1 1,1 0-1,0 1 0,25 2 1,-37 0-223,0-1-1,0 1 1,-1 0 0,1 0-1,-1 0 1,1 0 0,-1 1-1,1 0 1,-1-1 0,0 1-1,0 0 1,0 1 0,0-1-1,0 0 1,0 1 0,-1 0-1,1 0 1,3 5 0,-5-5-20,1-1 1,-1 1 0,0 0 0,0 0 0,0 0 0,0 1 0,-1-1 0,1 0 0,-1 0 0,0 0-1,1 0 1,-2 1 0,1-1 0,0 0 0,-1 0 0,1 0 0,-1 0 0,0 0 0,0 0 0,0 0 0,-3 6-1,-1-1 21,0 0 0,-1-1-1,0 1 1,0-1-1,0 0 1,-1-1-1,0 1 1,0-1 0,-1-1-1,1 1 1,-1-1-1,-1-1 1,1 1-1,-1-2 1,1 1-1,-1-1 1,0 0 0,0-1-1,-1 0 1,1 0-1,0-1 1,-11 0-1,18-1-178,0 0 1,1 0-1,-1-1 0,0 1 0,1 0 0,-1-1 0,0 1 0,1-1 1,-1 1-1,1-1 0,-1 0 0,1 0 0,-1 0 0,1 0 0,-1 0 0,-1-1 1,2 0 39,1 1 1,-1 0 0,1 0 0,-1 0 0,1 0 0,0 0-1,-1 0 1,1-1 0,0 1 0,0 0 0,-1 0 0,1 0-1,0-1 1,0 1 0,1 0 0,-1 0 0,0 0 0,0-1-1,0 1 1,1 0 0,-1 0 0,1 0 0,0-2 0,10-16-580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1.043"/>
    </inkml:context>
    <inkml:brush xml:id="br0">
      <inkml:brushProperty name="width" value="0.05" units="cm"/>
      <inkml:brushProperty name="height" value="0.05" units="cm"/>
    </inkml:brush>
  </inkml:definitions>
  <inkml:trace contextRef="#ctx0" brushRef="#br0">98 96 19804,'-13'33'1761,"1"5"-1233,-4-4-256,1 6 680,1 2-192,4-1-552,3-4-288,0-8-616,4-7-288,3-9-440,4-5 1031,2-14-327,1-9-256</inkml:trace>
  <inkml:trace contextRef="#ctx0" brushRef="#br0" timeOffset="1">177 13 14395,'10'-13'1369,"-10"13"-1341,0 0-1,0 0 1,1 0 0,-1 0 0,0 0 0,0 0 0,0 0-1,0 0 1,0 0 0,0 0 0,0 0 0,0 0-1,1 0 1,-1 0 0,0 0 0,0 0 0,0 0 0,0 0-1,0 0 1,0 0 0,0 0 0,0 1 0,0-1 0,1 0-1,-1 0 1,0 0 0,0 0 0,0 0 0,0 0 0,0 0-1,0 0 1,0 0 0,0 0 0,0 0 0,0 1 0,0-1-1,0 0 1,0 0 0,0 0 0,0 0 0,0 0 0,0 0-1,0 0 1,0 0 0,0 1 0,0-1 0,0 0 0,0 0-1,0 0 1,0 0 0,0 0 0,0 0 0,0 0-1,0 0 1,0 1 0,0-1 0,0 0 0,0 0 0,-6 33 2883,1-11-2205,3-1-489,1 0 0,0 1-1,2-1 1,0 0 0,7 33-1,4-3-415,21 55 0,-31-99 158,3 7-538,0-1 0,-1 1-1,-1-1 1,3 29 0,-9-32 35,-3-4-200</inkml:trace>
  <inkml:trace contextRef="#ctx0" brushRef="#br0" timeOffset="2">64 370 15723,'6'-13'1969,"7"-1"-1233,11 1-336,9-1 1032,17-2-848,7-6 1417,12-13-1609,1-6 56,-4-2-144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4.525"/>
    </inkml:context>
    <inkml:brush xml:id="br0">
      <inkml:brushProperty name="width" value="0.05" units="cm"/>
      <inkml:brushProperty name="height" value="0.05" units="cm"/>
    </inkml:brush>
  </inkml:definitions>
  <inkml:trace contextRef="#ctx0" brushRef="#br0">97 11 13947,'1'-1'166,"1"-1"1,0 1-1,0 0 1,0 0-1,0 0 0,1 0 1,-1 1-1,4-2 1,-6 2-146,1 0 0,-1 0 0,0 0 0,0 0 1,1 0-1,-1 0 0,0 0 0,0 0 0,1 0 1,-1 0-1,0 0 0,0 0 0,1 1 0,-1-1 1,0 0-1,0 0 0,1 0 0,-1 0 0,0 0 1,0 1-1,0-1 0,1 0 0,-1 0 0,0 0 1,0 0-1,0 1 0,0-1 0,0 0 0,1 1 1,-3 13 818,-33 84-605,5 0-1,-23 140 1,52-232-218,-1 2 38,1 0-1,0 1 1,0-1-1,1 0 1,1 10-1,-1-17-40,0 0-1,0-1 0,1 1 1,-1 0-1,0-1 0,0 1 1,1 0-1,-1-1 0,0 1 1,1 0-1,-1-1 1,0 1-1,1-1 0,-1 1 1,1-1-1,-1 1 0,1-1 1,-1 1-1,1-1 0,0 0 1,-1 1-1,1-1 1,0 0-1,-1 1 0,1-1 1,0 0-1,-1 0 0,1 1 1,0-1-1,-1 0 0,1 0 1,0 0-1,-1 0 1,1 0-1,0 0 0,0 0 1,-1 0-1,1-1 0,0 1 1,-1 0-1,1 0 0,0 0 1,-1-1-1,1 1 0,0 0 1,-1-1-1,2 0 1,28-19 358,-29 19-362,47-43 419,-2-1 0,-1-3 0,-3-2 0,52-78 0,-81 108-376,-6 10-144,1 0-1,-2 0 0,1-1 0,-2 0 1,1 0-1,-2-1 0,5-12 1,-9 23 83,0 1 0,0-1 0,0 1 0,0-1 0,0 0 0,0 1 0,0-1 0,0 1 0,0-1 0,0 0 0,0 1 0,0-1 0,0 1 0,0-1 1,-1 0-1,1 1 0,0-1 0,0 1 0,-1-1 0,1 1 0,0-1 0,-1 1 0,1-1 0,0 1 0,-1 0 0,1-1 0,-1 1 0,1-1 0,-1 1 0,1 0 0,-1-1 1,1 1-1,-1 0 0,1 0 0,-1 0 0,0-1 0,1 1 0,-1 0 0,1 0 0,-1 0 0,0 0 0,1 0 0,-1 0 0,0 0 0,-16 5-304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4.915"/>
    </inkml:context>
    <inkml:brush xml:id="br0">
      <inkml:brushProperty name="width" value="0.05" units="cm"/>
      <inkml:brushProperty name="height" value="0.05" units="cm"/>
    </inkml:brush>
  </inkml:definitions>
  <inkml:trace contextRef="#ctx0" brushRef="#br0">0 0 15027,'9'27'1441,"4"-7"-953,1 0-232,3-2 504,3-1-176,-1-4-584,1 1-368,0-5 328,0-2-160,-4-6-120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5.353"/>
    </inkml:context>
    <inkml:brush xml:id="br0">
      <inkml:brushProperty name="width" value="0.05" units="cm"/>
      <inkml:brushProperty name="height" value="0.05" units="cm"/>
    </inkml:brush>
  </inkml:definitions>
  <inkml:trace contextRef="#ctx0" brushRef="#br0">93 0 16307,'-3'10'1241,"-4"14"-985,-1 1-104,-3 9 304,1 3-200,1 5-272,2 2-160,1-2-536,1-3 592,-5-13-120,-6-6-112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5.771"/>
    </inkml:context>
    <inkml:brush xml:id="br0">
      <inkml:brushProperty name="width" value="0.05" units="cm"/>
      <inkml:brushProperty name="height" value="0.05" units="cm"/>
    </inkml:brush>
  </inkml:definitions>
  <inkml:trace contextRef="#ctx0" brushRef="#br0">1 131 17412,'9'-11'272,"1"0"0,0 0-1,1 1 1,0 1 0,0-1 0,1 2 0,0 0 0,1 0 0,0 1 0,0 1 0,1 0 0,-1 0 0,1 2 0,0 0 0,1 0 0,-1 1-1,1 1 1,-1 0 0,22 1 0,-30 2-266,-1-1 0,1 1 0,-1 0 0,0 1 0,0-1 0,1 1 0,-1 0 0,0 0 0,-1 1 0,1-1 0,0 1 0,-1 0 0,1 0 0,-1 1 0,6 5 0,-8-7-9,0 1 1,0-1-1,-1 1 0,1-1 1,-1 1-1,0 0 0,1 0 0,-1-1 1,0 1-1,0 0 0,-1 0 1,1 0-1,-1 0 0,0 0 0,1 0 1,-1 0-1,0 0 0,-1 0 1,1 0-1,0 0 0,-1 0 1,0 0-1,0 0 0,0 0 0,0-1 1,0 1-1,0 0 0,-1-1 1,-2 4-1,-4 6-2,-1 0 1,0-1-1,-1 0 1,0 0-1,-14 10 0,-64 45 20,42-33-31,27-20-16,14-10 6,-1 1 0,0 0 0,1 0 0,0 1 0,0-1 0,0 1 0,-5 7 0,10-11 20,0-1 0,-1 0 0,1 1 0,0-1 0,0 0 0,0 1 0,0-1 0,-1 0 1,1 1-1,0-1 0,0 0 0,0 1 0,0-1 0,0 1 0,0-1 0,0 0 0,0 1 1,0-1-1,0 0 0,0 1 0,0-1 0,0 0 0,0 1 0,0-1 0,1 0 0,-1 1 1,0-1-1,0 0 0,0 1 0,1 0 0,12 5-124,22-3-18,-28-3 123,4 0-78,0 1-1,0 1 1,0-1-1,0 2 1,0 0-1,-1 0 1,1 0-1,-1 2 1,0-1-1,0 1 1,17 12-1,-25-15 66,-1-1 0,1 0-1,0 0 1,0 0-1,0 1 1,0-2-1,0 1 1,0 0-1,0 0 1,0-1-1,0 1 1,3 0-1,9-1-301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6.175"/>
    </inkml:context>
    <inkml:brush xml:id="br0">
      <inkml:brushProperty name="width" value="0.05" units="cm"/>
      <inkml:brushProperty name="height" value="0.05" units="cm"/>
    </inkml:brush>
  </inkml:definitions>
  <inkml:trace contextRef="#ctx0" brushRef="#br0">208 33 16019,'13'0'1889,"-15"14"-1113,-11 4-368,-7 13 1649,-4 4-1081,-5 8-488,-1 4-184,0 3-376,1-1-152,11-13-184,1-3-128,8-18-265,9-12-167,7-7 584,8-16-160,10-22-40</inkml:trace>
  <inkml:trace contextRef="#ctx0" brushRef="#br0" timeOffset="1">320 0 13475,'1'7'1376,"-12"18"-792,-7 6-216,-2 8 793,2 1-409,3 4-168,4 2-40,5-6-232,6-1-104,2-7-504,2-7-200,2-3 424,-6-3-96,-6-7-72</inkml:trace>
  <inkml:trace contextRef="#ctx0" brushRef="#br0" timeOffset="2">85 335 15739,'12'-5'2033,"6"-4"-1273,7 1-344,7-1 1256,5-1-1095,2 1-529,1-1 200,0-3-160,0-7-248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6.632"/>
    </inkml:context>
    <inkml:brush xml:id="br0">
      <inkml:brushProperty name="width" value="0.05" units="cm"/>
      <inkml:brushProperty name="height" value="0.05" units="cm"/>
    </inkml:brush>
  </inkml:definitions>
  <inkml:trace contextRef="#ctx0" brushRef="#br0">112 0 21877,'9'5'1744,"-9"0"-1504,-2 1-400,-1 0 96,3 0-1528,0-3 1472,-7 1-272,-4 0-225</inkml:trace>
  <inkml:trace contextRef="#ctx0" brushRef="#br0" timeOffset="1">0 271 12763,'3'26'1888,"-1"-9"-936,1-9 1881,-1-8-2273,3-12-88,-7-8 40,-2-7-344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7.755"/>
    </inkml:context>
    <inkml:brush xml:id="br0">
      <inkml:brushProperty name="width" value="0.05" units="cm"/>
      <inkml:brushProperty name="height" value="0.05" units="cm"/>
    </inkml:brush>
  </inkml:definitions>
  <inkml:trace contextRef="#ctx0" brushRef="#br0">118 26 15499,'-1'-20'2577,"-1"15"-1215,-4 13 693,-50 186 199,41-135-2172,9-37-83,-2 6 13,1 0 0,1 0 0,2 0 0,-2 46 0,6-70-8,0-1 0,0 0 0,1 0 0,-1 1 0,1-1 0,0 0 0,0 0 1,0 0-1,2 5 0,-2-7-2,-1-1 1,1 1-1,0 0 1,-1-1 0,1 1-1,0-1 1,-1 1-1,1-1 1,0 1-1,0-1 1,-1 1 0,1-1-1,0 0 1,0 1-1,0-1 1,0 0-1,0 0 1,-1 0-1,1 0 1,0 0 0,0 1-1,0-2 1,0 1-1,0 0 1,0 0-1,-1 0 1,1 0 0,0 0-1,0-1 1,0 1-1,0 0 1,-1-1-1,1 1 1,0-1 0,1 0-1,7-5 30,1 0 0,-1-1 0,-1 1 1,1-2-1,-1 1 0,10-14 0,41-56 118,-51 66-129,63-99-169,-61 91 118,0 0 1,-1 0-1,-1-1 1,5-22-1,-12 41 32,-1-1-1,1 0 1,-1 1-1,0-1 1,1 0 0,-1 1-1,0-1 1,0 0-1,0 0 1,0 1-1,-1-1 1,1 0 0,0 1-1,-1-1 1,1 1-1,-2-4 1,-6 2-129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8.173"/>
    </inkml:context>
    <inkml:brush xml:id="br0">
      <inkml:brushProperty name="width" value="0.05" units="cm"/>
      <inkml:brushProperty name="height" value="0.05" units="cm"/>
    </inkml:brush>
  </inkml:definitions>
  <inkml:trace contextRef="#ctx0" brushRef="#br0">0 1 16147,'2'27'1537,"6"-1"-1025,2-2-256,6-5 520,1-5-384,5-4-552,-1-4 336,2-9-304,0-3-104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8.597"/>
    </inkml:context>
    <inkml:brush xml:id="br0">
      <inkml:brushProperty name="width" value="0.05" units="cm"/>
      <inkml:brushProperty name="height" value="0.05" units="cm"/>
    </inkml:brush>
  </inkml:definitions>
  <inkml:trace contextRef="#ctx0" brushRef="#br0">81 56 15251,'-29'34'4284,"20"-24"-3664,1 1 0,-11 19 1,17-26-582,0 0 1,0 0-1,0 0 1,0 0-1,1 1 1,0-1-1,0 0 1,0 1-1,0-1 1,1 1-1,0 7 1,0-12-36,0 1 1,0 0-1,0-1 1,0 1-1,1 0 1,-1-1-1,0 1 1,0 0-1,1-1 1,-1 1-1,0 0 1,1-1-1,-1 1 1,1-1-1,-1 1 1,1-1-1,-1 1 1,1-1-1,-1 1 0,1-1 1,-1 1-1,1-1 1,0 0-1,-1 1 1,2-1-1,0 1 4,0-1-1,0 0 0,0 1 0,0-1 0,0 0 1,0 0-1,0-1 0,0 1 0,3-1 0,4-2 27,1 0-1,16-8 0,-24 10-26,79-47 205,-2 2 104,-78 45-305,0 0 0,1 0 0,-1 1 0,0-1 0,1 1 0,-1-1 0,1 1 0,-1-1 0,1 1 0,-1 0-1,1 0 1,-1 0 0,1 0 0,0 0 0,-1 0 0,1 0 0,1 1 0,-2 0 1,0-1-1,0 1 0,0 0 0,0 0 1,0 0-1,-1 0 0,1-1 0,0 1 1,-1 0-1,1 1 0,0-1 1,-1 0-1,1 0 0,-1 0 0,0 0 1,1 0-1,-1 0 0,0 1 0,0-1 1,1 0-1,-1 2 0,0 25 144,3 23 59,-3-49-203,0 0 0,0 0 0,1 0 0,-1 0 0,1-1 0,-1 1 0,1 0-1,0 0 1,0-1 0,0 1 0,0 0 0,0-1 0,0 1 0,0-1 0,1 1-1,-1-1 1,0 0 0,1 0 0,-1 1 0,4 0 0,-3-1-32,-1-1 0,1 0 0,0 0 1,0 0-1,0 0 0,-1 0 0,1 0 0,0 0 1,0-1-1,0 1 0,-1-1 0,1 1 0,0-1 1,-1 0-1,1 1 0,0-1 0,1-2 0,27-17-899,-17 9 968,-1 0 1,19-22-1,-13 11-301</inkml:trace>
  <inkml:trace contextRef="#ctx0" brushRef="#br0" timeOffset="1">548 33 15283,'0'-1'218,"1"0"-1,-1 0 0,0 0 0,0-1 1,0 1-1,0 0 0,0 0 0,0-1 1,0 1-1,0 0 0,-1 0 0,1-1 1,0 1-1,-1 0 0,1 0 1,-1 0-1,1-1 0,-1 1 0,0 0 1,1 0-1,-1 0 0,0 0 0,0 0 1,0 0-1,0 1 0,0-1 0,-1-1 1,1 2-169,0-1 1,0 1 0,0 0-1,0 0 1,0 0-1,0 0 1,0 0 0,0 0-1,1 1 1,-1-1-1,0 0 1,0 0 0,0 0-1,0 1 1,0-1-1,0 1 1,1-1 0,-1 1-1,0-1 1,0 1-1,1-1 1,-1 1 0,0-1-1,1 1 1,-1 0-1,0 0 1,1-1 0,-1 1-1,1 0 1,0 0-1,-1-1 1,1 1 0,-1 0-1,1 0 1,0 0-1,0 0 1,-1 1 0,0 1-82,0 1 1,0-1 0,0 0 0,0 1 0,0-1 0,1 0-1,-1 1 1,1-1 0,0 1 0,0-1 0,0 1 0,1-1-1,-1 0 1,1 1 0,0-1 0,2 6 0,-1-5-27,1 0 1,-1 0-1,1 0 1,0-1-1,0 0 1,0 1-1,1-1 1,-1 0-1,1-1 1,-1 1-1,1 0 1,5 1-1,27 14-337,-27-14 313,1 0 0,-1 0 0,-1 1 0,1 1 0,13 10 0,-22-15 95,1-1 0,0 1-1,-1 0 1,1 0 0,0 0 0,-1-1-1,0 1 1,1 0 0,-1 0 0,1 0-1,-1 0 1,0 0 0,0 0-1,1 0 1,-1 0 0,0 0 0,0 0-1,0 0 1,0 0 0,0 0 0,0 0-1,-1 0 1,1 0 0,0 0 0,0 0-1,-1 0 1,1 0 0,-1 0-1,1 0 1,-1 0 0,1 0 0,-1-1-1,1 1 1,-1 0 0,0 0 0,1-1-1,-1 1 1,0 0 0,0-1 0,0 1-1,-1 0 1,-5 5 111,-1-1 1,0-1-1,-13 7 0,15-8-53,-1 1 1,-25 11-2,31-14-161,-1-1-1,0 1 0,0 0 1,0-1-1,0 1 0,0-1 1,0 0-1,1 0 0,-1 0 1,0 0-1,0 0 0,-4 0 0,6-1 67,0 0 0,0 0 0,0 0 0,0 0-1,0 0 1,0 1 0,0-1 0,0 0-1,1 0 1,-1 0 0,0 0 0,0 1 0,1-1-1,-1 0 1,1 0 0,-1 1 0,0-1 0,1 0-1,0 1 1,-1-1 0,1 0 0,0 0-1,16-19-370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9.936"/>
    </inkml:context>
    <inkml:brush xml:id="br0">
      <inkml:brushProperty name="width" value="0.05" units="cm"/>
      <inkml:brushProperty name="height" value="0.05" units="cm"/>
    </inkml:brush>
  </inkml:definitions>
  <inkml:trace contextRef="#ctx0" brushRef="#br0">10 1 19300,'13'-1'2177,"-4"1"-1489,-2 9-280,-4 2 1256,-2 9-728,-1 6-295,-1 4-401,-1 4-176,-4-1-569,1-1-359,-2-9-776,1-4 1304,-3-15-248,2-4-256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29.238"/>
    </inkml:context>
    <inkml:brush xml:id="br0">
      <inkml:brushProperty name="width" value="0.05" units="cm"/>
      <inkml:brushProperty name="height" value="0.05" units="cm"/>
    </inkml:brush>
  </inkml:definitions>
  <inkml:trace contextRef="#ctx0" brushRef="#br0">109 3 15003,'-5'3'278,"0"0"1,0 0-1,1 0 0,-1 0 0,1 1 0,-1 0 0,1 0 1,1 0-1,-1 0 0,0 1 0,-3 7 0,3-8 84,-5 9 284,1 0 1,-12 22 0,18-32-564,0 1 0,1 0 0,-1-1 0,1 1-1,0 0 1,0 0 0,0 0 0,1 0 0,-1 0 0,1 0 0,0 0 0,0 0 0,0 0 0,1 0 0,0 4 0,0-6-69,0-1 0,-1 0 1,1 0-1,0 0 0,-1 0 0,1 0 0,0 0 1,0 0-1,0-1 0,0 1 0,0 0 1,0 0-1,0-1 0,0 1 0,0-1 0,0 1 1,1-1-1,-1 1 0,0-1 0,0 1 0,0-1 1,1 0-1,-1 0 0,0 0 0,0 0 0,1 0 1,-1 0-1,0 0 0,0 0 0,1 0 0,-1-1 1,2 0-1,4 0 8,-1-1-1,0 0 1,0 0 0,-1-1-1,9-4 1,14-12-17,-2-2 0,0 0 1,-2-2-1,0 0 1,39-52-1,-62 74-123,-2 4 45,-4 12 35,0-4 100,1 0 0,1 0 0,-1 0 0,2 0 0,-2 16 0,4-25-53,0-1 1,0 0 0,0 0-1,0 0 1,1 0 0,-1 0-1,0 0 1,1 0 0,-1 0 0,1 0-1,-1 0 1,1 0 0,-1 0-1,1 0 1,0 0 0,0 0-1,-1-1 1,1 1 0,0 0 0,0 0-1,0-1 1,0 1 0,1 0-1,1 0 4,0 0 0,-1 0 0,1 0 0,0-1-1,0 0 1,-1 1 0,1-1 0,0 0-1,4 0 1,5-2-13,-1 0-1,1-1 1,16-5-1,65-32-239,-12 4-57,-62 33 191,-19 3 104,0 0 0,1 0 0,-1 0 0,0 0 0,1 0 0,-1 0 0,1 0 0,-1 0-1,0 1 1,1-1 0,-1 0 0,0 0 0,0 0 0,1 1 0,-1-1 0,0 0 0,1 0 0,-1 1-1,0-1 1,0 0 0,1 1 0,-1-1 0,0 0 0,0 1 0,0-1 0,1 3 13,-1 0 1,0-1 0,0 1 0,0-1-1,0 1 1,-1 0 0,1-1 0,-1 1-1,-1 4 1,1-5 12,0 0 0,1 0 0,-1 0-1,1 1 1,0-1 0,0 0 0,0 1-1,0-1 1,0 0 0,0 0 0,0 1 0,1-1-1,-1 0 1,1 0 0,1 4 0,-1-5-7,0 0 0,0 0 0,0 0 1,0 0-1,0 0 0,0 0 0,0 0 1,0 0-1,1 0 0,-1-1 0,0 1 0,0-1 1,1 1-1,-1-1 0,0 1 0,1-1 0,-1 0 1,0 0-1,1 1 0,-1-1 0,1 0 1,-1 0-1,0 0 0,1-1 0,-1 1 0,2-1 1,24-5 71,0-1 1,-1-1 0,0-2-1,0 0 1,24-15 0,12-4-146,-50 23 35,-6 3-14,0 0 0,0 1 0,0-1 1,0 1-1,1 0 0,-1 1 0,1-1 1,0 1-1,7 0 0,-14 1 31,1 1 0,-1-1 0,1 0 0,-1 0 1,1 0-1,-1 0 0,1 1 0,-1-1 0,1 0 0,-1 0 0,1 1 0,-1-1 0,0 0 1,1 1-1,-1-1 0,1 1 0,-1-1 0,0 0 0,1 1 0,-1-1 0,0 1 0,0-1 1,1 1-1,-1-1 0,0 1 0,0-1 0,0 1 0,0-1 0,0 1 0,0-1 0,0 1 1,0-1-1,0 1 0,0-1 0,0 1 0,0-1 0,0 1 0,0-1 0,0 1 0,-1 0 1,-8 26 101,6-20-40,1-2 7,1 0 0,-1 0 0,1 0 0,0 0 0,0 0 0,0 0 0,1 0 0,-1 7 0,2-11-46,-1 0 0,0 0 0,0 0 0,0 0 0,1 0 0,-1 0 0,1 0 0,-1 0 0,1 0 0,-1-1 0,1 1 0,-1 0 0,1 0-1,0 0 1,-1-1 0,1 1 0,0 0 0,0-1 0,1 1 0,-1 0 3,2 0 0,-1 0-1,0-1 1,0 1 0,0-1-1,0 1 1,0-1 0,0 0-1,1 0 1,-1 0 0,0 0-1,3-1 1,11-2-23,0-1 0,0-1 0,0 0 0,-1-1 0,17-9 0,35-13-368,-66 27 356,-1 1-1,1-1 1,0 1-1,0 0 1,0-1-1,0 1 1,-1 0-1,1 0 1,0-1-1,0 1 1,0 0-1,0 0 1,0 0-1,0 0 1,0 0-1,0 0 1,0 1-1,0-1 1,0 0-1,-1 0 1,1 0-1,0 1 1,0-1-1,0 1 1,0-1-1,-1 1 1,3 0-1,-3 0-14,0 1-1,0-1 0,0 0 0,1 0 1,-1 0-1,0 1 0,-1-1 0,1 0 0,0 0 1,0 1-1,0-1 0,-1 0 0,1 0 1,-1 0-1,1 0 0,-1 1 0,0 0 1,-4 8-513,-1 0 0,0-1 0,-9 11 0,13-20 183,-1-5-98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30.259"/>
    </inkml:context>
    <inkml:brush xml:id="br0">
      <inkml:brushProperty name="width" value="0.05" units="cm"/>
      <inkml:brushProperty name="height" value="0.05" units="cm"/>
    </inkml:brush>
  </inkml:definitions>
  <inkml:trace contextRef="#ctx0" brushRef="#br0">76 387 15555,'1'1'109,"-1"1"1,1-1-1,0 0 0,-1 0 0,1 1 0,0-1 0,0 0 1,0 0-1,0 0 0,0 0 0,0 0 0,0 0 0,0 0 1,0 0-1,1-1 0,-1 1 0,0 0 0,0-1 0,1 1 0,-1-1 1,1 1-1,-1-1 0,0 0 0,1 0 0,-1 1 0,1-1 1,-1 0-1,0 0 0,1 0 0,-1-1 0,1 1 0,-1 0 1,0 0-1,1-1 0,-1 1 0,1-1 0,-1 1 0,0-1 1,0 0-1,1 1 0,-1-1 0,0 0 0,0 0 0,0 0 0,0 0 1,2-2-1,4-2 84,-1-2 1,1 1-1,-1-1 1,0 0-1,9-15 0,-14 20-188,1 0-1,-1-1 0,0 1 0,0 0 1,-1-1-1,1 1 0,0 0 0,-1-1 0,1 1 1,-1-1-1,0 1 0,0-3 0,0 3-4,0 1-1,-1 0 1,1 0-1,-1-1 0,1 1 1,-1 0-1,1 0 1,-1 0-1,0 0 1,1 0-1,-1 0 1,0 0-1,0 0 0,0 0 1,0 0-1,0 0 1,0 0-1,0 1 1,0-1-1,0 0 1,0 1-1,-1-1 0,1 1 1,-2-1-1,-1-1 0,0 1-1,0 0 1,0 1-1,0-1 1,-1 1-1,1-1 1,0 1-1,0 1 1,0-1-1,0 0 1,-1 1-1,1 0 1,-7 2-1,5 0 20,-1 0 1,1 0-1,0 0 0,0 0 1,0 1-1,1 0 0,-1 0 1,-6 8-1,8-8 15,-1 1 1,1 0-1,0 1 1,1-1-1,-1 1 1,1-1-1,0 1 0,-4 12 1,6-15-8,0 1-1,0 0 1,0 0 0,1 0 0,-1 0-1,1 0 1,0 0 0,0 0 0,1 0-1,-1 0 1,1 0 0,0 0 0,0 0-1,3 6 1,-2-6-9,1 0 0,0 0 1,0 0-1,0 0 0,0 0 0,0-1 0,1 0 0,0 0 0,0 0 0,0 0 0,0 0 1,0-1-1,0 0 0,1 0 0,-1 0 0,1 0 0,-1-1 0,1 0 0,0 0 0,0 0 1,8 0-1,-1 0-28,0 0 1,0-1-1,0 0 0,0-1 1,0-1-1,0 0 1,19-6-1,-20 5-34,-1-1-1,0 0 1,0-1-1,0 0 1,-1-1-1,0 0 1,0 0-1,0-1 1,9-9-1,-13 9-77,-7 6 29,-9 11 74,10-9 21,-3 4 34,0 0-1,0 1 0,1-1 1,0 1-1,-1 0 0,2 0 1,-3 8-1,5-14-34,-1 0-1,1 0 1,0 0 0,0 0 0,0 0-1,0 0 1,0 0 0,0 1-1,0-1 1,0 0 0,0 0-1,0 0 1,0 0 0,0 0-1,0 0 1,0 0 0,0 1-1,0-1 1,0 0 0,0 0-1,1 0 1,-1 0 0,0 0-1,0 0 1,0 0 0,0 0-1,0 1 1,0-1 0,0 0-1,0 0 1,0 0 0,0 0-1,0 0 1,0 0 0,1 0-1,-1 0 1,0 0 0,0 0-1,0 0 1,0 0 0,0 0-1,0 0 1,0 0 0,1 0-1,-1 0 1,0 0 0,0 0-1,0 0 1,8-2-98,5-7-191,37-35-2392,67-77 0,31-60-2011,-106 130 4470,10-22 1103,-48 62 533,-9 13-233,-4 7-203,1 1-1,-1 0 1,1 0-1,-10 19 1,-26 54 942,34-62-1658,2 0 0,0 1 0,2-1 0,0 1 0,1 1 0,-2 40 0,8 135-115,-1-188-185,1 10-163,-2-18-78,0-4-52,-3-33-549,2 12 509,-3-27-511,2-65-1,3 115 888,0-1 1,0 1-1,0-1 0,0 1 1,0-1-1,1 1 0,-1 0 1,0-1-1,0 1 0,0-1 1,0 1-1,0 0 0,1-1 1,-1 1-1,0 0 1,0-1-1,1 1 0,-1 0 1,0-1-1,1 1 0,-1 0 1,0-1-1,1 1 0,-1 0 1,0 0-1,1 0 0,-1-1 1,1 1-1,-1 0 0,0 0 1,1 0-1,-1 0 0,1 0 1,-1 0-1,1 0 0,-1 0 1,0 0-1,1 0 0,-1 0 1,1 0-1,-1 0 0,0 0 1,1 0-1,-1 0 0,1 0 1,-1 1-1,0-1 1,1 0-1,-1 0 0,1 0 1,-1 1-1,0-1 0,1 0 1,-1 0-1,1 1 0,24 17 420,-22-16-381,9 7 88,0 0 0,0-2 0,1 1 0,16 6-1,-22-11-64,1 0-1,-1-1 0,1 0 0,0 0 1,0-1-1,0 1 0,0-2 0,0 1 1,9-2-1,-14 1-23,0-1 0,-1 0 1,1 0-1,0 0 0,-1 0 0,1 0 1,0-1-1,-1 1 0,0-1 1,3-2-1,-4 4-28,0 0 0,-1-1 0,1 1 0,-1-1 1,1 1-1,-1-1 0,1 1 0,-1-1 0,1 1 0,-1-1 0,0 1 0,1-1 1,-1 1-1,0-1 0,1 0 0,-1 1 0,0-1 0,0 1 0,0-1 1,0 0-1,1 1 0,-1-1 0,0 0 0,0 1 0,0-1 0,0 0 0,0 1 1,0-1-1,-1 0 0,1 1 0,0-1 0,0 0 0,0 1 0,-1-1 0,1 0 1,0 1-1,-1-1 0,1 1 0,0-1 0,-1 1 0,1-1 0,-1 1 1,1-1-1,-1 1 0,1-1 0,-1 1 0,1 0 0,-2-1 0,1 0 0,0 0 0,0 1 0,0-1 0,0 0 0,-1 1 0,1 0 0,0-1 0,0 1 0,-1 0 0,1-1-1,0 1 1,0 0 0,-1 0 0,1 0 0,0 0 0,-1 0 0,1 0 0,0 0 0,0 1 0,-1-1 0,1 0 0,0 1 0,0-1-1,-1 1 1,1 0 0,0-1 0,0 1 0,0 0 0,0-1 0,0 1 0,0 0 0,0 0 0,0 0 0,0 0 0,1 0-1,-1 0 1,0 0 0,0 2 0,-1-1-1,1 0 0,0 0 0,0 0 0,1 0 0,-1 0 0,0 0 0,1 0 0,-1 0 0,1 0 0,0 1 0,-1-1 0,1 0 0,0 0 0,1 0 0,-1 1 0,0-1 0,0 0 0,1 0 1,0 0-1,-1 0 0,1 0 0,2 4 0,-1-3 7,0-1 1,0 0 0,0 1 0,0-1 0,0 0 0,1 0-1,-1 0 1,1-1 0,-1 1 0,1-1 0,0 1 0,0-1-1,4 2 1,0-2 16,0 1 0,-1-1 0,1 0 0,0 0 0,12-1 0,0-2 18,0 0-1,0-1 1,26-8 0,35-18 25,-27 8-16,-52 21-60,1-1 0,-1 1-1,0 0 1,0-1 0,0 1-1,0 0 1,1 0 0,-1 0 0,0-1-1,0 1 1,0 0 0,1 1-1,-1-1 1,2 0 0,-3 1-1,1-1-1,-1 0 1,0 0 0,1 1 0,-1-1 0,0 0 0,0 1 0,1-1 0,-1 0 0,0 1 0,0-1 0,0 0 0,0 1-1,1-1 1,-1 1 0,0-1 0,0 0 0,0 1 0,0-1 0,0 1 0,0-1 0,0 0 0,0 1 0,0-1 0,0 1-1,0-1 1,0 0 0,0 1 0,-2 5 37,0 0-1,-1 0 1,0 0-1,-4 8 0,-2 2-29,-2 22-2197,10-34 1859,1-4 296,0 0 1,0 0-1,0 0 0,0 0 1,0 0-1,0 0 1,0 0-1,0 0 1,0 1-1,0-1 1,0 0-1,0 0 0,1 0 1,-1 0-1,0 0 1,2-4-205,7-11-357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31.351"/>
    </inkml:context>
    <inkml:brush xml:id="br0">
      <inkml:brushProperty name="width" value="0.05" units="cm"/>
      <inkml:brushProperty name="height" value="0.05" units="cm"/>
    </inkml:brush>
  </inkml:definitions>
  <inkml:trace contextRef="#ctx0" brushRef="#br0">9 3 17724,'0'0'73,"0"0"0,1 0 0,-1 0 0,0-1 0,1 1 0,-1 0 0,0 0 0,1 0 0,-1 0 0,0 0 0,1 0 0,-1 0 0,0 0 0,1 0 0,-1 0 0,0 0 0,1 0 0,-1 0 0,1 0 0,-1 0 0,0 0 0,1 0 0,-1 1 0,0-1 0,1 0 0,-1 0 0,0 0 0,0 0 0,1 1 0,-1-1 0,0 0 0,1 0 0,-1 1 0,0-1 0,0 0 0,0 1 0,1-1 0,-1 0 0,0 1 0,0-1 0,0 0 0,0 1 0,1-1 0,-1 0 0,0 1 0,0-1 0,0 0 0,0 1 0,0-1 0,0 0 0,0 1 0,0-1 0,0 1 0,-4 28 872,2-15-616,-4 35-30,1-11-236,2 1 0,1 40 0,2-78-58,0 0-1,0-1 1,0 1 0,0 0 0,0 0 0,0-1 0,1 1 0,-1 0 0,0-1-1,0 1 1,0 0 0,1 0 0,-1-1 0,0 1 0,1 0 0,-1-1 0,0 1-1,1-1 1,-1 1 0,1 0 0,0 0 0,0-1-1,-1 0-1,1 0 1,-1 0 0,1 0 0,-1 0-1,1-1 1,-1 1 0,1 0 0,-1 0-1,1 0 1,-1 0 0,1-1 0,-1 1 0,1 0-1,-1-1 1,0 1 0,1 0 0,-1-1-1,0 1 1,1 0 0,-1-1 0,1 0-1,18-30 128,-2-3 16,11-39 0,-23 59-128,-1 0 0,-1 0 1,0-1-1,-1 1 0,1-29 0,-6 29-31,3 13 10,0 1 1,0 0 0,0 0 0,-1 0-1,1-1 1,0 1 0,0 0-1,0 0 1,0 0 0,0 0 0,-1 0-1,1-1 1,0 1 0,0 0 0,0 0-1,-1 0 1,1 0 0,0 0-1,0 0 1,0 0 0,0 0 0,-1 0-1,1 0 1,0 0 0,0 0 0,-1 0-1,1 0 1,0 0 0,0 0-1,0 0 1,-1 0 0,1 0 0,0 0-1,-1 1-2,0-1 0,0 1 0,0 0 0,1 0 0,-1 0 0,0 0 0,1 0 0,-1 0 0,0 0 0,1 0 0,0 0 0,-1 0 0,1 0 0,-1 0 0,1 0 0,0 0 0,0 0 0,0 0 0,-1 2 0,1 2 11,0 0-1,0 0 1,0 1 0,0-1-1,1 0 1,0 0-1,0 0 1,0 0 0,1 0-1,0 0 1,0 0 0,0 0-1,0-1 1,1 1-1,0-1 1,0 1 0,0-1-1,0 0 1,1 0 0,-1-1-1,1 1 1,0-1-1,0 1 1,0-1 0,1-1-1,-1 1 1,1 0-1,0-1 1,0 0 0,-1 0-1,1-1 1,1 1 0,-1-1-1,0 0 1,0-1-1,0 1 1,0-1 0,1 0-1,-1 0 1,0-1 0,0 1-1,0-1 1,0 0-1,1 0 1,-1-1 0,-1 0-1,1 0 1,0 0-1,0 0 1,-1-1 0,1 0-1,-1 0 1,0 0 0,7-7-1,-8 8 21,-1-1 1,1 1-1,-1-1 0,0 0 0,0 1 0,0-1 1,-1 0-1,1 0 0,-1 0 0,1-1 0,-1 1 0,1-4 1,-2 7-27,0-1 0,0 1 0,0 0 1,0 0-1,0 0 0,0-1 0,0 1 1,0 0-1,0 0 0,-1 0 0,1-1 1,0 1-1,0 0 0,0 0 0,0 0 1,0-1-1,0 1 0,-1 0 0,1 0 1,0 0-1,0 0 0,0 0 0,0 0 1,-1-1-1,1 1 0,0 0 0,0 0 1,0 0-1,-1 0 0,1 0 0,0 0 0,0 0 1,-1 0-1,1 0 0,0 0 0,0 0 1,0 0-1,-1 0 0,1 0 0,0 0 1,0 0-1,0 0 0,-1 0 0,1 0 1,0 0-1,0 0 0,0 1 0,-1-1 1,1 0-1,0 0 0,0 0 0,0 0 1,0 0-1,-1 1 0,1-1 0,0 0 1,0 0-1,0 1 0,-12 7 14,8-2-13,-1 0 1,1 0 0,0 1 0,0-1-1,0 1 1,1 0 0,-3 9 0,5-14-2,1 0 0,-1-1 0,1 1 0,0 0 0,-1 0 1,1 0-1,0 0 0,0 0 0,0 0 0,1 0 0,-1 0 1,0 0-1,1 0 0,0 2 0,0-3 2,0 1 1,-1-1-1,1 0 0,0 0 0,0 0 1,0-1-1,0 1 0,0 0 0,0 0 1,0 0-1,1-1 0,-1 1 0,0-1 1,0 1-1,1-1 0,-1 1 0,0-1 1,0 0-1,1 1 0,-1-1 0,0 0 1,1 0-1,2 0 0,8-1 18,0 0 0,-1 0 0,1-1 0,0-1 0,21-7 1,58-27-66,-83 33 20,95-41-2517,-102 45 2412,0-1 0,0 1 0,0-1 0,-1 1 0,1-1 0,0 0 0,0 1 0,-1-1 0,1 0 0,0 0 0,-1 0 0,1 1 0,0-1 0,0-1 0,2-4-390,5-5-281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31.847"/>
    </inkml:context>
    <inkml:brush xml:id="br0">
      <inkml:brushProperty name="width" value="0.05" units="cm"/>
      <inkml:brushProperty name="height" value="0.05" units="cm"/>
    </inkml:brush>
  </inkml:definitions>
  <inkml:trace contextRef="#ctx0" brushRef="#br0">68 3 15307,'0'0'42,"-1"0"0,1 0 0,0 0 0,0-1 0,0 1 0,0 0-1,-1 0 1,1 0 0,0 0 0,0 0 0,-1-1 0,1 1 0,0 0 0,0 0 0,-1 0 0,1 0-1,0 0 1,0 0 0,-1 0 0,1 0 0,0 0 0,0 0 0,-1 0 0,1 0 0,0 0-1,0 0 1,-1 0 0,1 0 0,0 0 0,0 0 0,-1 0 0,1 0 0,0 1 0,0-1-1,0 0 1,-1 0 0,1 0 0,0 0 0,0 0 0,0 1 0,-1-1 0,1 0 0,0 0-1,-11 16 836,-4 21 204,6-8-828,2-1 0,2 1 0,0 0 0,2 1 0,1-1 0,2 1 0,5 52 1,-5-80-256,0 1 1,1-1-1,-1 1 1,1-1-1,0 1 1,0-1 0,0 0-1,0 1 1,0-1-1,0 0 1,1 0 0,-1 0-1,4 4 1,-5-6 0,1 1 0,-1-1 1,1 1-1,-1-1 0,1 0 0,0 0 0,-1 1 1,1-1-1,-1 0 0,1 0 0,0 0 1,-1 0-1,1 1 0,0-1 0,-1 0 0,1 0 1,0 0-1,-1-1 0,1 1 0,0 0 1,0 0-1,1-1 1,-1 0 0,1 1-1,-1-1 1,0 0 0,1 0 0,-1 0 0,0 0 0,1-1-1,-1 1 1,0 0 0,2-3 0,8-14 51,0 0 1,-1-1-1,0-1 1,9-30-1,-3 10 283,-16 40-322,1-1 1,-1 0 0,1 0 0,-1 1 0,1-1 0,0 0 0,-1 0 0,1 1-1,0-1 1,-1 1 0,1-1 0,0 1 0,0-1 0,0 1 0,0 0-1,0-1 1,-1 1 0,1 0 0,0-1 0,0 1 0,0 0 0,0 0-1,0 0 1,0 0 0,0 0 0,0 0 0,0 0 0,0 0 0,0 1-1,0-1 1,1 1 0,36 12 85,-21-7-81,2 0 40,0-2 0,0-1 0,0 0 0,26 0 0,-39-3 21,1 0-1,-1 0 0,0 0 1,1-1-1,-1 0 0,0-1 1,0 1-1,1-1 1,-1 0-1,-1-1 0,1 1 1,0-1-1,0 0 1,-1-1-1,0 1 0,10-9 1,-14 11-59,-1 1 0,1-1 0,0 0 1,0 1-1,-1-1 0,1 0 0,0 0 1,-1 0-1,1 1 0,-1-1 0,1 0 1,-1 0-1,1 0 0,-1 0 0,0 0 1,1 0-1,-1 0 0,0 0 0,0 0 1,0 0-1,1 0 0,-1 0 0,0 0 1,0 0-1,-1 0 0,1 0 0,0 0 1,0 0-1,0 0 0,-1 0 0,1 0 1,-1 0-1,1 0 0,-1 0 0,1 0 1,-1 1-1,1-1 0,-1 0 0,0 0 1,1 0-1,-1 1 0,0-1 0,0 0 1,1 1-1,-1-1 0,0 1 0,0-1 1,0 1-1,-1-1 0,-2-1 5,1 1 1,-1 0-1,0 0 0,1 0 0,-1 0 1,0 1-1,0-1 0,0 1 0,1 0 1,-1 0-1,0 0 0,-5 2 0,5-1-22,0 0-1,0 0 0,0 1 1,0 0-1,0 0 0,1 0 1,-1 0-1,1 0 0,-1 1 0,1 0 1,0-1-1,0 1 0,0 1 1,0-1-1,1 0 0,-1 1 1,1-1-1,0 1 0,0-1 1,0 1-1,1 0 0,-1 0 0,1 0 1,0 0-1,0 0 0,0 0 1,1 1-1,-1-1 0,1 0 1,0 0-1,0 0 0,0 1 0,1-1 1,0 0-1,0 0 0,0 0 1,0 0-1,0 0 0,1 0 1,0 0-1,0 0 0,0-1 1,0 1-1,0-1 0,1 1 0,0-1 1,-1 0-1,6 4 0,-1-1-101,0 0 0,1 0 0,0-1-1,0 0 1,1-1 0,-1 1 0,1-2-1,0 1 1,0-1 0,0 0 0,15 1-1,-8-2-37,-1 0-1,1-2 0,0 0 0,0-1 0,-1 0 0,21-5 0,24-9-258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32.441"/>
    </inkml:context>
    <inkml:brush xml:id="br0">
      <inkml:brushProperty name="width" value="0.05" units="cm"/>
      <inkml:brushProperty name="height" value="0.05" units="cm"/>
    </inkml:brush>
  </inkml:definitions>
  <inkml:trace contextRef="#ctx0" brushRef="#br0">57 1 15539,'-13'31'1743,"2"1"1,-10 43-1,17-54-1351,0-1 0,2 1 0,0 0 0,3 38 0,-1-56-378,0 0 0,0-1 0,0 1 0,1 0 0,0-1 0,-1 1 0,1 0 0,0-1 0,0 1 1,0-1-1,1 1 0,-1-1 0,0 0 0,1 1 0,0-1 0,0 0 0,-1 0 0,1 0 0,0 0 0,0-1 0,1 1 0,-1 0 0,0-1 0,1 0 1,-1 1-1,4 0 0,-1-1-18,0 0 1,0 0 0,-1-1 0,1 1-1,0-1 1,0-1 0,0 1 0,0-1-1,0 1 1,0-1 0,-1-1-1,1 1 1,0-1 0,4-2 0,2-1-15,0-1 0,-1 0 0,0 0 0,0-1 0,0-1 0,-1 0 0,14-15 0,-8 6-55,-1-1 0,-1-1 1,13-22-1,-28 47 46,0 0-1,0 1 1,1-1 0,0 0-1,0 1 1,1 7 0,-1-4-30,0-5-41,1 1-1,0 0 1,0 0 0,0 0-1,1-1 1,0 1 0,0 0 0,0 0-1,1-1 1,0 1 0,0-1-1,5 9 1,-7-13 89,1-1-1,-1 1 1,1 0 0,0 0-1,0 0 1,-1-1-1,1 1 1,0 0 0,0-1-1,0 1 1,0-1-1,-1 1 1,1-1 0,0 1-1,0-1 1,0 0-1,0 1 1,0-1 0,2 0-1,31-2-249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38.522"/>
    </inkml:context>
    <inkml:brush xml:id="br0">
      <inkml:brushProperty name="width" value="0.05" units="cm"/>
      <inkml:brushProperty name="height" value="0.05" units="cm"/>
    </inkml:brush>
  </inkml:definitions>
  <inkml:trace contextRef="#ctx0" brushRef="#br0">93 15 16307,'4'-14'2519,"-4"14"-2468,-8 27 1420,-12 31-1145,3 0 0,2 1 0,2 1-1,3 0 1,3 1 0,0 70 0,7-124-318,2 55 49,-2-57-52,1 0 1,-1 0 0,1-1-1,1 1 1,-1 0 0,0 0-1,1-1 1,0 1 0,5 6-1,-7-10-2,1 0-1,0 0 1,0 0 0,0 0-1,0 0 1,0-1-1,0 1 1,0 0-1,0-1 1,0 1 0,0 0-1,0-1 1,1 0-1,-1 1 1,0-1 0,0 0-1,0 1 1,1-1-1,-1 0 1,0 0-1,0 0 1,1 0 0,-1 0-1,0-1 1,0 1-1,1 0 1,-1 0 0,0-1-1,0 1 1,0-1-1,0 1 1,2-2 0,3-1 8,0-1 1,-1 1 0,1-1-1,7-8 1,17-21 80,0 0-1,-2-3 0,36-59 1,-38 56-10,125-198 444,-133 211-437,-10 20-65,-8 12-22,-4 12-19,3-17 16,-12 37-17,-18 65-24,29-93 45,0 0-1,1 0 1,0 0 0,0 0-1,1 0 1,1 1 0,-1-1-1,4 12 1,-4-21 0,0 0-1,0 1 0,1-1 1,-1 0-1,1 0 1,-1 1-1,1-1 1,0 0-1,-1 0 1,1 0-1,0 0 1,0 0-1,0 0 0,0 0 1,0 0-1,0 0 1,0 0-1,0 0 1,0 0-1,0-1 1,0 1-1,0 0 1,1-1-1,-1 1 0,0-1 1,1 0-1,-1 1 1,0-1-1,1 0 1,-1 0-1,0 0 1,1 0-1,-1 0 1,0 0-1,3 0 0,2-1 10,-1-1 0,1 1 0,0-1 0,0 0-1,-1-1 1,0 0 0,7-3 0,29-21 179,-1-1 0,47-42 0,66-78 593,-115 106-1042,-42 45-1042,1 0 1061,0-1 0,0 1-1,0 0 1,-4 6-1,-3 9-373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38.941"/>
    </inkml:context>
    <inkml:brush xml:id="br0">
      <inkml:brushProperty name="width" value="0.05" units="cm"/>
      <inkml:brushProperty name="height" value="0.05" units="cm"/>
    </inkml:brush>
  </inkml:definitions>
  <inkml:trace contextRef="#ctx0" brushRef="#br0">294 0 15715,'-10'20'1553,"-13"10"-905,-5 3-232,-7 9 656,-2 1-88,-2 1-119,5 1-153,4-9-264,3-3-64,9-13-368,6-5-304,12-13-544,2-4 752,13-16-192,2-9-121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39.395"/>
    </inkml:context>
    <inkml:brush xml:id="br0">
      <inkml:brushProperty name="width" value="0.05" units="cm"/>
      <inkml:brushProperty name="height" value="0.05" units="cm"/>
    </inkml:brush>
  </inkml:definitions>
  <inkml:trace contextRef="#ctx0" brushRef="#br0">174 1 16371,'3'14'1673,"-6"4"-1201,-7 11-192,-2 3 776,1 8-552,-2 0-120,4 3-63,2-3-89,3-6-128,4 1-48,0-5-8,0-3-56,3-5-328,0-1-305,-3-6 537,0-4-64,-6-7-104</inkml:trace>
  <inkml:trace contextRef="#ctx0" brushRef="#br0" timeOffset="1">0 303 17140,'0'-10'2032,"2"3"-1232,2 4-320,12 4 945,5 2-129,8 4-464,4-1-336,13-2-1056,1-2 1256,6-4-672,0-5-24,-4-13-16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39.873"/>
    </inkml:context>
    <inkml:brush xml:id="br0">
      <inkml:brushProperty name="width" value="0.05" units="cm"/>
      <inkml:brushProperty name="height" value="0.05" units="cm"/>
    </inkml:brush>
  </inkml:definitions>
  <inkml:trace contextRef="#ctx0" brushRef="#br0">4 1 20276,'5'4'1705,"5"-1"-1209,3-2-216,9 1 704,2 1-192,9 1-440,3-1-200,3-2-560,-2 2-416,-7-2 696,-6-1-128,-9-2-120</inkml:trace>
  <inkml:trace contextRef="#ctx0" brushRef="#br0" timeOffset="1">1 309 17716,'37'4'1904,"2"-4"-1320,7-4-568,-2-2 424,3-4 57,-4-1 63,-8-1-576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41.761"/>
    </inkml:context>
    <inkml:brush xml:id="br0">
      <inkml:brushProperty name="width" value="0.05" units="cm"/>
      <inkml:brushProperty name="height" value="0.05" units="cm"/>
    </inkml:brush>
  </inkml:definitions>
  <inkml:trace contextRef="#ctx0" brushRef="#br0">96 0 18740,'0'5'1656,"-2"12"-1120,-4 9-271,-16 14 983,4 9-744,2 12-208,4 7-104,5 0-560,4 1-280,3-7-296,3-3-81,0-14-135,-3-6 640,-6-23-272,-4-9-128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6:36:36.859"/>
    </inkml:context>
    <inkml:brush xml:id="br0">
      <inkml:brushProperty name="width" value="0.025" units="cm"/>
      <inkml:brushProperty name="height" value="0.025" units="cm"/>
    </inkml:brush>
  </inkml:definitions>
  <inkml:trace contextRef="#ctx0" brushRef="#br0">90 658 14862,'0'0'1441,"-66"15"577,48-10-736,12-5 1312,19-19-2210,23-14-480,20-15 385,15-14 95,14-11 64,18-5-288,5-8-95,4-4-65,-5-2-1474,-19-4-4451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0.378"/>
    </inkml:context>
    <inkml:brush xml:id="br0">
      <inkml:brushProperty name="width" value="0.05" units="cm"/>
      <inkml:brushProperty name="height" value="0.05" units="cm"/>
    </inkml:brush>
  </inkml:definitions>
  <inkml:trace contextRef="#ctx0" brushRef="#br0">0 12 20044,'100'-6'3334,"-76"3"-3042,0 1-1,0 1 0,0 1 0,0 1 0,34 7 0,-56-8-290,0 0-1,-1 0 1,1 1-1,0-1 1,-1 1-1,1 0 1,0-1-1,-1 1 1,1 0 0,-1 0-1,0 0 1,1 0-1,-1 0 1,1 0-1,-1 0 1,0 0-1,0 1 1,0-1-1,0 1 1,0-1-1,0 0 1,0 1-1,1 2 1,-2-1 3,0-1 0,0 0 0,0 1 0,0-1 0,0 0 0,0 1 0,-1-1 0,1 0 0,-1 1 0,0-1 0,1 0-1,-1 0 1,0 0 0,0 0 0,-1 0 0,-1 4 0,-24 30 158,19-27-96,0 1 1,1 0-1,-7 14 0,13-23-73,1-1 0,0 0 0,0 1 0,0-1-1,-1 1 1,1-1 0,0 1 0,0-1 0,0 1 0,0-1-1,0 1 1,0-1 0,0 1 0,0-1 0,0 1 0,0-1 0,0 1-1,0-1 1,0 1 0,0-1 0,0 1 0,0-1 0,1 1 0,-1-1-1,0 1 1,0-1 0,1 1 0,-1-1 0,0 0 0,0 1-1,1-1 1,-1 0 0,1 1 0,-1-1 0,0 0 0,1 1 0,-1-1-1,1 0 1,-1 0 0,1 1 0,-1-1 0,1 0 0,-1 0 0,0 0-1,1 0 1,-1 1 0,1-1 0,0 0 0,-1 0 0,1 0-1,0 0 1,33-2-844,-27 1 639,27-2-741,47-3-995,-75 6 1779,1 0 0,-1 0 0,1 1 0,0 0 0,-1 1 0,0-1 0,1 1 0,-1 0 0,9 5 0,-14-6 188,1 0 1,-1 0-1,1 0 1,-1 0 0,0 0-1,1 1 1,-1-1-1,0 0 1,0 1 0,0-1-1,0 1 1,0-1 0,0 1-1,0 0 1,-1-1-1,1 1 1,0 0 0,-1 0-1,0-1 1,1 1-1,-1 0 1,0 0 0,0 0-1,0 0 1,0-1 0,0 1-1,0 0 1,-1 0-1,1 0 1,-1-1 0,1 1-1,-1 0 1,1 0-1,-1-1 1,0 1 0,-1 1-1,-4 8 347,0 0 0,-1-1 1,-1 0-1,-9 11 0,14-18-257,-24 29 1519,-44 38 0,55-56-1041,-1 0 0,0-1 0,-1-2 0,-32 17 0,45-26-506,-1 1 0,1-1-1,-1 0 1,0-1 0,0 1 0,0-1-1,0 0 1,0-1 0,0 0 0,-11 0-1,12-1-164,1 0 0,-1 0-1,1 0 1,0-1-1,-1 1 1,1-1-1,0 0 1,0-1-1,0 1 1,0 0-1,1-1 1,-1 0-1,1 0 1,-6-7-1,-6-9-285,-19-29 0,32 44 317,-24-34-511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42.182"/>
    </inkml:context>
    <inkml:brush xml:id="br0">
      <inkml:brushProperty name="width" value="0.05" units="cm"/>
      <inkml:brushProperty name="height" value="0.05" units="cm"/>
    </inkml:brush>
  </inkml:definitions>
  <inkml:trace contextRef="#ctx0" brushRef="#br0">0 157 17804,'7'-11'310,"0"0"1,1 0 0,0 1-1,1 0 1,0 1-1,0-1 1,1 2-1,0-1 1,1 1 0,0 1-1,0 0 1,0 1-1,1 0 1,0 0-1,0 2 1,1-1 0,-1 1-1,1 1 1,16-2-1,-12 2-182,-1 1 0,1 1 0,-1 1 0,1 0-1,0 1 1,-1 1 0,1 0 0,-1 1-1,1 1 1,-1 1 0,-1 0 0,1 1 0,-1 1-1,26 14 1,-36-17-122,0-1-1,0 1 0,-1 0 0,1 0 1,-1 0-1,0 0 0,0 1 1,0 0-1,-1 0 0,0 0 0,0 0 1,4 10-1,-6-12-5,0 0 0,0 0 1,-1 1-1,1-1 0,-1 0 0,0 0 0,0 1 0,0-1 1,0 0-1,-1 0 0,1 0 0,-1 1 0,0-1 1,0 0-1,0 0 0,0 0 0,-1 0 0,1 0 0,-1-1 1,0 1-1,1 0 0,-1-1 0,0 1 0,-1-1 0,-2 3 1,-7 6 3,-1-1 1,0 0 0,0-1 0,-22 11 0,-64 26 54,46-23-25,29-12-23,-47 23-161,63-30-14,1 0-1,0 1 0,0 1 0,0-1 0,0 1 0,-7 9 1,13-14 184,0 0 1,0-1 0,1 1-1,-1 0 1,1 0 0,-1 0-1,1 0 1,-1-1 0,1 1-1,-1 0 1,1 0 0,0 0 0,-1 0-1,1 0 1,0 0 0,0 2-1,0-2-24,1-1-1,-1 1 0,1-1 1,-1 1-1,1-1 0,0 1 1,-1-1-1,1 0 0,-1 1 1,1-1-1,0 0 0,-1 0 0,1 1 1,0-1-1,-1 0 0,1 0 1,0 0-1,0 0 0,-1 0 1,1 0-1,0 0 0,-1 0 1,1 0-1,0 0 0,0 0 1,-1-1-1,1 1 0,0 0 1,29-5-238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42.569"/>
    </inkml:context>
    <inkml:brush xml:id="br0">
      <inkml:brushProperty name="width" value="0.05" units="cm"/>
      <inkml:brushProperty name="height" value="0.05" units="cm"/>
    </inkml:brush>
  </inkml:definitions>
  <inkml:trace contextRef="#ctx0" brushRef="#br0">213 0 20916,'3'6'1641,"-19"15"-1249,-5 10-184,-2 12 624,-3 5-344,1 11-232,7 1-24,4 2-88,2-5-112,5-2-176,4-5-192,-1-13-376,1-7-168,-3-15-400,0-10-193,-4-16 881,0-9-304,-1-20-104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42.960"/>
    </inkml:context>
    <inkml:brush xml:id="br0">
      <inkml:brushProperty name="width" value="0.05" units="cm"/>
      <inkml:brushProperty name="height" value="0.05" units="cm"/>
    </inkml:brush>
  </inkml:definitions>
  <inkml:trace contextRef="#ctx0" brushRef="#br0">1 161 13771,'3'-11'406,"1"0"-1,0 1 1,1-1 0,0 1-1,0 0 1,8-9 0,-8 13-118,0 0-1,0 1 1,0 0 0,1 0 0,-1 0-1,1 0 1,0 1 0,1 0 0,-1 1-1,11-5 1,-5 3 292,0 1 0,1 1 0,-1-1 0,1 2-1,0 0 1,24-1 0,-30 3-441,0 0-1,1 1 1,-1 0 0,0 0-1,0 0 1,1 1 0,-1 0-1,0 1 1,-1-1 0,1 1-1,0 0 1,-1 1 0,8 5-1,-11-7-131,0 1-1,-1-1 1,0 0-1,0 1 1,0-1-1,0 1 1,0 0-1,0 0 0,0 0 1,-1 0-1,0 0 1,1 0-1,-1 0 1,0 0-1,-1 0 1,1 0-1,0 1 1,-1-1-1,0 0 1,0 1-1,0-1 1,0 0-1,0 1 1,-1-1-1,0 0 1,1 0-1,-1 0 0,0 1 1,-1-1-1,1 0 1,-2 3-1,-5 10-12,-2-1 0,0 1 0,0-1-1,-19 19 1,16-18 22,-6 6-6,-48 67 61,61-81-60,1 1-1,0 0 0,1 0 1,0 0-1,0 1 1,1-1-1,0 1 0,-2 16 1,5-23-2,0 0 0,0 0 0,0 0 0,0 0 0,1 0 0,-1 0 0,1 0 0,-1 0 0,1 0 1,0 0-1,1 0 0,-1 0 0,0-1 0,1 1 0,-1 0 0,3 2 0,0-1-28,0 0 0,0 0-1,0 0 1,0-1 0,1 0 0,-1 0 0,1 0 0,7 3 0,5 1 79,0-1 1,1 0 0,0-2 0,25 4-1,46 4 138,-46-4-146</inkml:trace>
  <inkml:trace contextRef="#ctx0" brushRef="#br0" timeOffset="1">798 487 20196,'-2'8'1561,"-15"5"-1225,-4 7-152,-5 5 552,-3 5-280,0 0-216,1 1-88,5-3-64,1-3-104,8-7-344,8-10-256,11-11-464,7-7 888,13-16-192,4-7-105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43.411"/>
    </inkml:context>
    <inkml:brush xml:id="br0">
      <inkml:brushProperty name="width" value="0.05" units="cm"/>
      <inkml:brushProperty name="height" value="0.05" units="cm"/>
    </inkml:brush>
  </inkml:definitions>
  <inkml:trace contextRef="#ctx0" brushRef="#br0">258 159 13539,'13'-14'1584,"-14"21"-800,-8 10-352,-10 13 1249,-2 9-497,-1 6-280,1 2-168,2 0-175,8-1-113,5-6-104,2-3 8,5-2-424,-1-5-288,0-1-544,-1-4 415,-5-6 249,0-2-144,-5-8-200</inkml:trace>
  <inkml:trace contextRef="#ctx0" brushRef="#br0" timeOffset="1">6 561 15363,'-6'-26'1833,"6"0"-825,3 2-384,8 5 888,7 5-215,7 5-337,6 3-376,9 5-912,1 1 528,15 0-272,1 0-96,7-9-136</inkml:trace>
  <inkml:trace contextRef="#ctx0" brushRef="#br0" timeOffset="2">980 0 16067,'-30'19'1665,"10"10"-969,3 1-304,7 4 952,6 0-568,7 2-127,2 2-121,5-3-328,0 1-208,-2-4-504,-3-8-281,-3-8 641,-2-3-112,-10-10-144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43.895"/>
    </inkml:context>
    <inkml:brush xml:id="br0">
      <inkml:brushProperty name="width" value="0.05" units="cm"/>
      <inkml:brushProperty name="height" value="0.05" units="cm"/>
    </inkml:brush>
  </inkml:definitions>
  <inkml:trace contextRef="#ctx0" brushRef="#br0">1 389 17332,'10'-10'2096,"11"1"-1360,14-1-296,2 0 1105,13 0-633,5-1-336,5 1-992,0 0-128,-4-3 424,-7 0-152,-9-2-168</inkml:trace>
  <inkml:trace contextRef="#ctx0" brushRef="#br0" timeOffset="1">880 0 16644,'-8'10'617,"0"1"1,2-1 0,-1 1-1,1 0 1,1 1 0,0-1 0,1 1-1,-5 16 1,-15 103 1472,23-125-2035,-6 40 292,2-1 0,2 49 0,3-92-323,0 1 0,0-1 0,0 0 0,0 1 0,1-1 0,-1 0 0,1 1 0,0-1 0,0 0 0,0 0 0,0 0 0,0 0-1,0 0 1,0 0 0,1 0 0,-1 0 0,3 2 0,-3-3-5,0-1 0,1 1 0,-1 0 0,0-1 0,1 1 0,-1-1 0,1 0 0,-1 1 0,1-1 0,-1 0 0,1 0 0,-1 0 0,1 0 0,-1 0-1,1 0 1,-1 0 0,1-1 0,-1 1 0,1 0 0,-1-1 0,1 1 0,-1-1 0,0 0 0,1 1 0,-1-1 0,0 0 0,2-1 0,9-8 77,0 1 0,0-2-1,-1 0 1,-1 0 0,11-15 0,1 1 14,22-26 15,3 0-996,78-113 1,-124 163 753,12-23-916,-12 23 987,-1 0 0,0 1 0,1-1 0,-1 0 0,0 1 0,1-1 0,-1 0 0,0 1 0,1-1 0,-1 0 0,0 1 0,0-1-1,0 0 1,0 0 0,0 1 0,0-1 0,0 0 0,0 0 0,0 1 0,0-1 0,0 0 0,-1 1 0,1-1 0,0 0 0,0 0 0,-1 1-1,1-1 1,0 0 0,-1 1 0,0-2 0,-9 2-839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44.356"/>
    </inkml:context>
    <inkml:brush xml:id="br0">
      <inkml:brushProperty name="width" value="0.05" units="cm"/>
      <inkml:brushProperty name="height" value="0.05" units="cm"/>
    </inkml:brush>
  </inkml:definitions>
  <inkml:trace contextRef="#ctx0" brushRef="#br0">5 247 15395,'-4'37'1737,"10"-4"-1017,5-6-288,11-8 512,1-5-448,7-9-120,1-5 0,4-12-376</inkml:trace>
  <inkml:trace contextRef="#ctx0" brushRef="#br0" timeOffset="1">662 1 16083,'-26'27'1529,"3"14"-985,3 4-256,6 6 584,5 2-176,6-2-248,9-4-320,2-7-704,2-6 928,-4-12-440,-2-11-24,-5-19-112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44.810"/>
    </inkml:context>
    <inkml:brush xml:id="br0">
      <inkml:brushProperty name="width" value="0.05" units="cm"/>
      <inkml:brushProperty name="height" value="0.05" units="cm"/>
    </inkml:brush>
  </inkml:definitions>
  <inkml:trace contextRef="#ctx0" brushRef="#br0">1 25 18476,'13'-5'629,"0"1"0,0 0 0,0 0 0,1 1 0,-1 1 1,27-1-1,84 6 1771,-117-2-2251,15 0 107,-3-1-282,-1 2 0,1-1 0,0 2 0,-1 1 0,1 0 0,28 11 0,-46-15-10,0 1 1,1 0 0,-1-1 0,0 1-1,0 0 1,0-1 0,0 1-1,0 0 1,0 0 0,0 0 0,0 0-1,0 0 1,0 0 0,0 0-1,0 0 1,-1 0 0,1 1-1,-1-1 1,2 2 0,-2-1-5,0-1 1,0 1-1,-1-1 1,1 1-1,0-1 0,-1 0 1,1 1-1,0-1 1,-1 1-1,0-1 1,1 0-1,-1 1 1,0-1-1,0 0 0,0 0 1,0 0-1,0 1 1,-2 1-1,-16 15-177,-1-1 0,-40 27 0,-22 17 1004,72-52-583,1 0-1,0 1 1,-8 10-1,15-17-140,1-1 0,-1 1 0,0-1 0,1 1 0,-1 0 0,1-1 0,0 1 0,0 0 0,0 0-1,0 0 1,0 0 0,1 0 0,-1 0 0,1 0 0,0 0 0,0 0 0,0 0 0,1 5 0,0-6-41,0 0 0,0 0 0,1 0 0,-1 0 0,1 0 0,-1 0 0,1 0 0,0-1 0,-1 1 0,1-1 0,0 1 0,0-1 0,0 0 0,0 0 0,0 0 0,1 0 0,-1 0 0,0 0 0,3 0 0,49 10-616,-48-11 448,37 6-1578,62-2-1,-71-5 880</inkml:trace>
  <inkml:trace contextRef="#ctx0" brushRef="#br0" timeOffset="1">829 339 19420,'-14'26'1913,"-12"5"-1193,-3 2-312,-5 6 864,1 1-296,-1 0-344,3 0-151,6-8-361,0-3-200,12-8-537,6-5-319,9-12 736,8-4-120,11-13-176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6:45.263"/>
    </inkml:context>
    <inkml:brush xml:id="br0">
      <inkml:brushProperty name="width" value="0.05" units="cm"/>
      <inkml:brushProperty name="height" value="0.05" units="cm"/>
    </inkml:brush>
  </inkml:definitions>
  <inkml:trace contextRef="#ctx0" brushRef="#br0">260 0 19484,'-19'40'1785,"1"2"-1201,1 1-248,4 0 632,3-2-168,5-5-208,4-6-168,2-5-424,5-2-208,0-6-536,-2-3-176,0-7 1864,-2-5-1096,-1-1-104,-1-5-120</inkml:trace>
  <inkml:trace contextRef="#ctx0" brushRef="#br0" timeOffset="1">1 264 16716,'7'-6'2112,"11"-1"-1352,17 3-280,6-2 1009,9 2-633,6-2-592,-1-4 56,-4-2-48,-9-9-320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7:16.324"/>
    </inkml:context>
    <inkml:brush xml:id="br0">
      <inkml:brushProperty name="width" value="0.05" units="cm"/>
      <inkml:brushProperty name="height" value="0.05" units="cm"/>
    </inkml:brush>
  </inkml:definitions>
  <inkml:trace contextRef="#ctx0" brushRef="#br0">54 41 14363,'0'-3'271,"0"1"1,0 0-1,-1 0 0,1 0 1,0 0-1,-1 0 0,1-1 1,-1 1-1,0 0 0,0 0 1,0 0-1,0 0 1,0 1-1,0-1 0,-3-3 1,3 4-189,0 1 1,1-1 0,-1 1-1,0-1 1,0 1 0,0 0 0,0-1-1,0 1 1,0 0 0,1 0 0,-1 0-1,0-1 1,0 1 0,0 0-1,0 0 1,0 0 0,0 1 0,0-1-1,0 0 1,0 0 0,0 0 0,0 1-1,0-1 1,1 0 0,-1 1 0,0-1-1,0 1 1,0-1 0,1 1-1,-1-1 1,0 1 0,0 0 0,1-1-1,-1 1 1,1 0 0,-1 0 0,0-1-1,0 2 1,1-1-59,-1-1 0,0 1 0,1 0 0,-1-1 1,1 1-1,-1 0 0,1-1 0,-1 1 0,1 0 0,0-1 0,-1 1 0,1 0 0,0 0 0,-1 0 0,1 0 1,0-1-1,0 1 0,0 0 0,0 0 0,0 0 0,0 0 0,0-1 0,0 1 0,0 0 0,0 0 0,0 0 1,0 0-1,1 0 0,0 1 0,0-1-6,0 1 0,1-1 0,-1 1 0,1-1 0,-1 0 0,1 1 0,0-1 1,0 0-1,-1 0 0,1 0 0,0 0 0,2 0 0,8 3-2,-1-1 0,0-1 0,14 2 1,181 7 205,-139-9-185,-62-1-27,0-1 1,0 0-1,0 0 1,0-1-1,0 1 1,0-1-1,0 0 1,0 0-1,5-3 1,-35 9 320,-55 24 105,56-19-263,-1-1 0,0-1 1,0-1-1,-46 6 0,65-13-125,-1 0-1,0 0 1,1-1 0,-1 1 0,1-2-1,-1 1 1,-6-3 0,11 4-44,1-1 1,-1 1 0,1-1 0,-1 1-1,1-1 1,-1 0 0,1 0-1,-1 0 1,1 0 0,0 0 0,-1 0-1,1 0 1,0 0 0,0 0-1,0 0 1,0-1 0,0 1 0,0 0-1,0-1 1,0 1 0,1-1 0,-1 1-1,1-1 1,-1 1 0,1-1-1,-1 1 1,1-1 0,0 0 0,0 1-1,-1-1 1,1 0 0,0 1-1,1-4 1,-1 4-33,1 0 0,0 0 0,-1-1 0,1 1 0,-1 0 0,1 0 0,0 0 0,0 0 0,0 0 0,0 0 0,0 0 0,0 0 0,0 0 0,0 0 0,0 0 0,0 1 0,0-1 0,1 1 0,-1-1 0,0 0 0,3 0 0,32-6-1516,-21 5 587,62-14-353,-33 5 491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7:23.268"/>
    </inkml:context>
    <inkml:brush xml:id="br0">
      <inkml:brushProperty name="width" value="0.05" units="cm"/>
      <inkml:brushProperty name="height" value="0.05" units="cm"/>
      <inkml:brushProperty name="color" value="#E71224"/>
    </inkml:brush>
  </inkml:definitions>
  <inkml:trace contextRef="#ctx0" brushRef="#br0">0 1585 13891,'2'-4'669,"2"-8"736,0-1-1,12-21 0,-13 30-1295,0-1 0,0 1 0,0 0 0,1 0 0,-1 0 0,1 0 0,0 0 0,0 1 0,0 0-1,1 0 1,7-5 0,72-31 846,112-60 105,170-147-405,132-159-580,-456 368-71,39-29-9,-70 59-135,-1 0-1,1 0 1,1 1 0,-1 1-1,23-8 1,-34 13 121,0 0-1,0 0 1,0 0 0,0 0-1,0 0 1,0 1 0,0-1-1,0 0 1,0 0-1,0 0 1,0 0 0,0 0-1,0 0 1,0 0 0,0 0-1,0 0 1,0 0 0,0 0-1,0 0 1,0 0-1,0 0 1,0 0 0,0 0-1,0 0 1,0 1 0,0-1-1,0 0 1,0 0 0,0 0-1,0 0 1,0 0 0,0 0-1,0 0 1,0 0-1,0 0 1,0 0 0,0 0-1,0 0 1,0 0 0,0 0-1,0 0 1,0 0 0,0 0-1,0 0 1,0 0 0,0 0-1,1 1 1,-11 6-327,-12 10 117,-160 114-413,-14 9 393,121-90 170,-265 167-42,258-170 166,3 4 0,-118 96 0,247-188 547,80-52 0,67-26-147,-53 33-249,-86 51-160,284-168-567,246-120-1521,-581 320 2035,140-85-27,-127 74 108,0-1 1,-1-1-1,-1-1 1,31-35-1,-48 51-82,0 0 0,0 0 0,0 0 0,0 0 0,-1-1 0,1 1 0,0 0 0,0-1-1,-1 1 1,1 0 0,-1-1 0,1 1 0,-1-1 0,0 1 0,1 0 0,-1-1 0,0 1-1,0-1 1,0-1 0,0 3 5,0-1 0,-1 1 0,1 0 0,0 0 0,0-1-1,-1 1 1,1 0 0,0 0 0,0 0 0,-1-1 0,1 1 0,0 0 0,-1 0-1,1 0 1,0 0 0,0 0 0,-1-1 0,1 1 0,0 0 0,-1 0 0,1 0-1,0 0 1,-1 0 0,1 0 0,0 0 0,-1 0 0,0 1 0,-17 6-122,-96 71 383,30-19 2,14-19-117,-2-3 1,-132 48 0,135-58-123,-55 29-12,110-49-33,0 2 0,1 0 1,0 0-1,0 1 0,1 1 0,-15 16 0,27-27 28,-1 1 0,1-1 0,-1 1 0,1 0 0,-1-1 0,1 1 0,0-1 0,-1 1 0,1 0 0,0-1 0,-1 1 0,1 0 0,0-1 0,0 1 0,0 0 0,-1-1 0,1 2 0,8 1-127,21-12-10,65-37 107,-2-4 0,96-69 0,153-146 182,-279 211-160,-3 1-206,69-45 0,-143 106 109,-1-1-1,-24 8 1,-21 8 296,34-10-62,1 2 0,1 0 0,-46 37 0,-63 70 258,10-9-154,-103 56-333,86-67-311,-290 185-2737,427-285 3125,-91 55-387,-11-5-95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3.245"/>
    </inkml:context>
    <inkml:brush xml:id="br0">
      <inkml:brushProperty name="width" value="0.05" units="cm"/>
      <inkml:brushProperty name="height" value="0.05" units="cm"/>
    </inkml:brush>
  </inkml:definitions>
  <inkml:trace contextRef="#ctx0" brushRef="#br0">1 77 18908,'0'4'2016,"7"-4"-1207,6-1-369,8-12 1832,5-4-1376,10 1-495,1 2-81,6 4-360,0 2-192,-4 7-569,-6 5-335,-9 6 880,-8 2-192,-19 2-216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7:40.678"/>
    </inkml:context>
    <inkml:brush xml:id="br0">
      <inkml:brushProperty name="width" value="0.05" units="cm"/>
      <inkml:brushProperty name="height" value="0.05" units="cm"/>
      <inkml:brushProperty name="color" value="#E71224"/>
    </inkml:brush>
  </inkml:definitions>
  <inkml:trace contextRef="#ctx0" brushRef="#br0">51 26 14427,'-3'17'1232,"0"-7"-888,-1-4-144,1-5 201,1-2-233,-6-10 48,-5-7-56,-2-12-184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42.577"/>
    </inkml:context>
    <inkml:brush xml:id="br0">
      <inkml:brushProperty name="width" value="0.05" units="cm"/>
      <inkml:brushProperty name="height" value="0.05" units="cm"/>
      <inkml:brushProperty name="color" value="#E71224"/>
    </inkml:brush>
  </inkml:definitions>
  <inkml:trace contextRef="#ctx0" brushRef="#br0">55 1 9826,'0'20'848,"0"1"-480,-1 1-104,-4 2 601,4 3-233,-6-1 128,0 1 48,0-2-8,-2-2-64,3-6-175,0-7 119,1-24-408,5-14-208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43.232"/>
    </inkml:context>
    <inkml:brush xml:id="br0">
      <inkml:brushProperty name="width" value="0.05" units="cm"/>
      <inkml:brushProperty name="height" value="0.05" units="cm"/>
      <inkml:brushProperty name="color" value="#E71224"/>
    </inkml:brush>
  </inkml:definitions>
  <inkml:trace contextRef="#ctx0" brushRef="#br0">7 76 16251,'-6'-37'3784,"6"35"-3388,0-1 0,0 1 0,0-1 0,0 1 0,0-1 0,0 0 0,1 1 0,-1-1 0,1 1 0,0 0 0,2-5 0,-3 6-357,0 1 1,1 0 0,-1-1-1,1 1 1,-1 0 0,0-1-1,1 1 1,-1 0 0,1 0-1,-1-1 1,1 1 0,-1 0-1,1 0 1,-1 0 0,1 0-1,-1 0 1,1 0 0,-1 0-1,1 0 1,-1 0 0,1 0-1,-1 0 1,1 0 0,-1 0-1,1 0 1,-1 0 0,1 1-1,-1-1 1,1 0 0,-1 0-1,1 0 1,-1 1 0,1-1-1,-1 0 1,0 1 0,1-1-1,-1 0 1,1 1 0,14 16 337,89 136-124,-22-28-303,-63-100-74,0-1-1,42 39 0,-58-60-147,1 1 0,0-1 0,0 0-1,0 0 1,1 0 0,-1 0-1,1-1 1,-1 0 0,1 0 0,0 0-1,0-1 1,9 3 0,-13-4 250,-1 0-1,0 0 1,0 0-1,0 0 1,0 0 0,0 0-1,1 0 1,-1 0-1,0 0 1,0 0 0,0 0-1,0 0 1,1 0-1,-1 0 1,0 0 0,0 0-1,0 0 1,0 0-1,0 0 1,1 0 0,-1 0-1,0 0 1,0 0-1,0 0 1,0-1 0,0 1-1,1 0 1,-1 0-1,0 0 1,0 0 0,0 0-1,0 0 1,0 0-1,0-1 1,0 1 0,0 0-1,0 0 1,0 0-1,1 0 1,-1-1 0,0 1-1,0 0 1,0 0 0,0 0-1,0 0 1,0 0-1,0-1 1,0 1 0,0 0-1,0 0 1,0 0-1,0 0 1,0-1 0,-1 1-1,1 0 1,0 0-1,0 0 1,0 0 0,0 0-1,0-1 1,0 1-1,0 0 1,-6-7-836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43.683"/>
    </inkml:context>
    <inkml:brush xml:id="br0">
      <inkml:brushProperty name="width" value="0.05" units="cm"/>
      <inkml:brushProperty name="height" value="0.05" units="cm"/>
      <inkml:brushProperty name="color" value="#E71224"/>
    </inkml:brush>
  </inkml:definitions>
  <inkml:trace contextRef="#ctx0" brushRef="#br0">1 349 16588,'0'1'2016,"4"-4"-1136,12-12-120,8-7 929,8-8-385,6-3-104,5-7-224,3 1-95,2-1-337,-5 6-256,-3 5-616,-6 6-440,-8 9-2561,-5 2 2889,-9 7-400,-1-6-345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44.040"/>
    </inkml:context>
    <inkml:brush xml:id="br0">
      <inkml:brushProperty name="width" value="0.05" units="cm"/>
      <inkml:brushProperty name="height" value="0.05" units="cm"/>
      <inkml:brushProperty name="color" value="#E71224"/>
    </inkml:brush>
  </inkml:definitions>
  <inkml:trace contextRef="#ctx0" brushRef="#br0">6 1 13971,'2'59'4636,"-1"25"-2325,-4-36-1785,-3 108 236,6-154-758,2 23 100,3-19 22,5-11 99,1-10-10,-1-1 0,-1 1 0,0-2-1,12-29 1,-2 3 196,10-17 163,29-57 502,-57 116-1063,-1 0 1,0 0-1,1 1 0,-1-1 0,1 0 1,-1 0-1,1 0 0,0 0 1,-1 0-1,1 1 0,0-1 0,-1 0 1,1 0-1,0 1 0,0-1 0,1 0 1,0 13 82,-10 33-226,-11 37-433,-9 110 1,27-184 517,1-1 0,0 1 0,0 0 0,1-1 0,2 14 0,-3-20 42,1-1 0,-1 1 0,0 0 0,1 0 0,-1 0-1,0 0 1,1 0 0,0 0 0,-1 0 0,1 0 0,-1-1 0,1 1 0,0 0 0,-1-1 0,1 1 0,0 0 0,0-1-1,0 1 1,0-1 0,1 1 0,-1 0 7,1-1 0,-1 0-1,0 0 1,1 0 0,-1-1-1,1 1 1,-1 0 0,0 0 0,1-1-1,-1 1 1,1-1 0,-1 1 0,0-1-1,0 0 1,1 1 0,-1-1-1,0 0 1,0 0 0,1-1 0,11-9 78,-1 0 1,-1 0 0,0-1 0,17-26 0,33-59 240,-53 84-321,44-83-311,-46 83 273,-1 0 1,0 0 0,-1-1 0,0 0 0,3-21-1,-7 3-144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9:42.845"/>
    </inkml:context>
    <inkml:brush xml:id="br0">
      <inkml:brushProperty name="width" value="0.05" units="cm"/>
      <inkml:brushProperty name="height" value="0.05" units="cm"/>
      <inkml:brushProperty name="color" value="#E71224"/>
    </inkml:brush>
  </inkml:definitions>
  <inkml:trace contextRef="#ctx0" brushRef="#br0">20 146 14123,'0'1'154,"-1"-1"1,0 1-1,0-1 1,0 0-1,0 1 1,1-1-1,-1 0 1,0 0-1,0 1 0,0-1 1,0 0-1,0 0 1,0 0-1,0 0 1,0 0-1,0 0 0,0-1 1,-1 1-1,2 0-74,0-1 0,0 1 0,-1 0 0,1-1 0,0 1 0,0-1-1,0 1 1,0 0 0,-1-1 0,1 1 0,0-1 0,0 1 0,0 0 0,0-1-1,0 1 1,0-1 0,0 1 0,0 0 0,0-1 0,0 1 0,0-1 0,1 1-1,-1 0 1,0-1 0,0 1 0,0-1 0,1 1 0,0-4 159,1 0 0,0 1 1,1-1-1,-1 1 0,1-1 0,5-5 0,4-1-104,1 0-1,1 1 0,-1 0 0,1 1 0,1 1 1,0 0-1,0 1 0,0 0 0,0 1 0,31-5 1,-12 6-111,0 1 0,0 1 0,0 2 0,38 4 0,-65-3 43,-1 0 0,1-1 0,-1 0 0,1 0 0,-1-1 0,0 0 0,1 0 0,-1-1 0,0 1 0,1-1 0,-1-1 0,7-3 0,-33 18 555,-35 26 1,-14 10-512,41-33-105,0-2 0,-1-1 0,-1-2 0,0 0 0,-50 8 0,179-30-201,157-40-1,-240 46 290,-26 5 289,-27 6 176,3 2-293,19-3-434,0-1 0,0 0-1,-1-1 1,1-1 0,0 0 0,-18-3-1,32 2 101,0 0-1,1 0 1,-1 0 0,0 0-1,1 0 1,-1 0-1,0-1 1,1 1-1,-1 0 1,0 0 0,1-1-1,-1 1 1,1 0-1,-1-1 1,1 1-1,-1-1 1,1 1-1,-1-1 1,1 1 0,-1-1-1,1 1 1,-1-1-1,1 0 1,0 1-1,-1-1 1,1 1 0,0-2-1,0 1 10,0-1-1,0 1 1,0 0 0,0 0-1,0 0 1,0-1-1,1 1 1,-1 0 0,1 0-1,-1 0 1,1 0-1,-1-1 1,1 1-1,0 0 1,-1 0 0,2-1-1,14-15-859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9:46.964"/>
    </inkml:context>
    <inkml:brush xml:id="br0">
      <inkml:brushProperty name="width" value="0.05" units="cm"/>
      <inkml:brushProperty name="height" value="0.05" units="cm"/>
      <inkml:brushProperty name="color" value="#E71224"/>
    </inkml:brush>
  </inkml:definitions>
  <inkml:trace contextRef="#ctx0" brushRef="#br0">215 9 18068,'-21'-6'3443,"22"4"-2056,12 3-741,0 1-583,0 2 0,-1 0 0,1 0 0,14 7 0,-12-4-31,31 9-1,-19-10-85,1-1-1,0-2 0,40 1 1,-69-4 52,1 0-1,0 0 1,0 0 0,0 0 0,0 0 0,0 0 0,0 0 0,0 0 0,0 0-1,0 0 1,0 0 0,0 0 0,0 0 0,0 1 0,0-1 0,0 0 0,0 0-1,0 0 1,0 0 0,0 0 0,0 0 0,0 0 0,0 0 0,0 0 0,0 0-1,0 0 1,0 0 0,0 0 0,0 1 0,0-1 0,0 0 0,0 0 0,0 0-1,0 0 1,0 0 0,0 0 0,0 0 0,1 0 0,-1 0 0,0 0 0,0 0-1,0 0 1,0 0 0,0 0 0,0 0 0,0 0 0,0 0 0,0 0 0,0 0-1,0 0 1,0 0 0,0 0 0,0 0 0,1 0 0,-1 0 0,0 0 0,0 0-1,0 0 1,-10 7-39,-15 5 6,-69 29 88,-226 88 157,314-127-205,-33 13-24,39-15 18,0 0 0,0 0 0,-1 0 0,1 0 1,0 0-1,0 1 0,-1-1 0,1 0 0,0 0 0,0 0 0,-1 1 0,1-1 0,0 0 1,0 0-1,0 0 0,-1 1 0,1-1 0,0 0 0,0 1 0,0-1 0,0 0 1,0 0-1,0 1 0,0-1 0,0 0 0,-1 1 0,1-1 0,0 0 0,0 0 0,0 1 1,0-1-1,1 0 0,-1 1 0,0-1 0,0 1 0,1 0-2,0 0-1,0-1 1,0 1 0,1 0-1,-1 0 1,0-1 0,0 1-1,1 0 1,-1-1 0,1 1-1,-1-1 1,3 1 0,27 5-54,-1-1-1,54 2 1,63-7-101,-107-1 66,0 4-48,-39-2 133,0-1 0,0 0 1,0 0-1,0 1 0,0-1 0,0 0 0,0 1 0,0-1 0,0 1 1,0 0-1,0-1 0,-1 1 0,3 1 0,-3-2 4,0 1-1,0-1 0,0 1 1,0-1-1,0 1 1,0-1-1,0 1 0,0-1 1,0 1-1,0-1 1,0 1-1,0-1 0,0 1 1,-1-1-1,1 0 1,0 1-1,0-1 0,-1 1 1,1-1-1,0 1 1,0-1-1,-1 0 0,1 1 1,0-1-1,-1 0 0,1 1 1,0-1-1,-1 0 1,1 0-1,-1 1 0,1-1 1,-1 0-1,1 0 1,-6 4 15,-1 0 1,1-1 0,0-1 0,-1 1 0,0-1 0,0 0-1,1 0 1,-8 0 0,-7 1 87,-32 1-1,41-4-92,0 0 0,0-2 0,-1 1 0,1-1 0,0-1 0,1 0 0,-1-1 0,1 0 0,-19-9 0,26 11 10,-1-1 0,1 0 1,0 0-1,0 0 0,0 0 0,0 0 1,0-1-1,1 0 0,0 1 0,0-2 0,0 1 1,0 0-1,0 0 0,1-1 0,0 1 1,0-1-1,0 0 0,0 0 0,1 0 0,0 0 1,0 0-1,0 0 0,1 0 0,0 0 1,0-8-1,5-24-44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16.026"/>
    </inkml:context>
    <inkml:brush xml:id="br0">
      <inkml:brushProperty name="width" value="0.05" units="cm"/>
      <inkml:brushProperty name="height" value="0.05" units="cm"/>
      <inkml:brushProperty name="color" value="#E71224"/>
    </inkml:brush>
  </inkml:definitions>
  <inkml:trace contextRef="#ctx0" brushRef="#br0">17 235 16772,'0'0'57,"-1"0"1,0 0-1,0 0 0,0-1 1,1 1-1,-1 0 1,0-1-1,0 1 1,1 0-1,-1-1 1,0 1-1,1-1 1,-1 1-1,0-1 1,1 1-1,-1-1 0,1 0 1,-1 1-1,1-1 1,-1 0-1,1 1 1,-1-1-1,1 0 1,0 1-1,0-1 1,-1 0-1,1 0 0,0 0 1,0 1-1,0-1 1,-1 0-1,1 0 1,0 0-1,0 1 1,0-1-1,1 0 1,-1 0-1,0 0 1,0 1-1,0-1 0,1-1 1,1-4-40,1 1 0,-1-1-1,1 1 1,7-9 0,-7 8 124,9-9-40,0 0-1,1 1 1,1 0-1,0 1 1,1 0 0,0 1-1,1 1 1,1 1-1,-1 0 1,1 1-1,28-10 1,-39 16-103,1 1-1,-1 0 1,1 1-1,0-1 1,0 1-1,-1 1 1,1-1 0,0 1-1,0 0 1,0 1-1,0 0 1,-1 0-1,1 0 1,0 1-1,-1 0 1,1 0 0,-1 1-1,1-1 1,-1 1-1,0 1 1,0-1-1,-1 1 1,1 0 0,7 8-1,4 3-1,0-1 0,27 15-1,-36-24 10,0-1-1,1 0 0,0 0 0,0-1 0,0 0 0,1-1 0,-1 0 0,11 1 0,-7-2 16,1-1 1,0 0-1,-1-1 0,1 0 0,0-2 1,12-3-1,77-28 142,-78 23-85,1 2 1,0 1-1,50-8 1,-73 15-67,1 1 1,-1 0-1,0 0 1,1 0-1,-1 0 1,0 0-1,1 1 1,-1 0-1,0-1 1,0 1 0,0 0-1,0 1 1,0-1-1,0 0 1,4 4-1,-3-2 7,0 0 0,0 1 0,-1 0-1,1 0 1,-1 0 0,0 1-1,-1-1 1,1 1 0,2 6 0,15 36 83,-14-31-122,1 0 1,0 0-1,10 15 1,-16-29-8,1 0 0,-1 0 0,0 0 0,1 0 0,-1 0 0,1-1 1,0 1-1,-1-1 0,1 1 0,0-1 0,0 0 0,0 1 0,0-1 1,0 0-1,0 0 0,1 0 0,-1-1 0,0 1 0,0-1 0,1 1 1,-1-1-1,0 0 0,1 1 0,-1-1 0,0-1 0,1 1 0,-1 0 0,0 0 1,0-1-1,1 1 0,-1-1 0,0 0 0,0 0 0,0 0 0,0 0 1,0 0-1,0 0 0,0 0 0,0-1 0,0 1 0,1-3 0,1 1-8,0-1-1,-1-1 0,0 1 0,0 0 0,4-10 1,12-31-275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42.762"/>
    </inkml:context>
    <inkml:brush xml:id="br0">
      <inkml:brushProperty name="width" value="0.05" units="cm"/>
      <inkml:brushProperty name="height" value="0.05" units="cm"/>
      <inkml:brushProperty name="color" value="#E71224"/>
    </inkml:brush>
  </inkml:definitions>
  <inkml:trace contextRef="#ctx0" brushRef="#br0">1 1 17732,'1'64'1288,"6"-2"-1064,3-2-48,3 4 8,9-2-120,3-9-240,0-7-200,-1-9-424,-2-5-280,-11-11 728,-7-8-313,-8-12-7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43.192"/>
    </inkml:context>
    <inkml:brush xml:id="br0">
      <inkml:brushProperty name="width" value="0.05" units="cm"/>
      <inkml:brushProperty name="height" value="0.05" units="cm"/>
      <inkml:brushProperty name="color" value="#E71224"/>
    </inkml:brush>
  </inkml:definitions>
  <inkml:trace contextRef="#ctx0" brushRef="#br0">0 391 17468,'4'-16'384,"0"0"0,1 0 0,1 0 0,1 1 0,0 0 0,1 1 0,0-1 0,1 1 0,1 1 0,0 0 0,1 0 0,23-20 0,-6 8 220,1 2 1,1 1-1,1 1 1,54-27 0,-74 42-534,1 0-1,0 0 1,0 1 0,1 1 0,-1 0 0,1 1-1,0 0 1,0 1 0,0 0 0,24 1 0,-34 1-71,-1 0 1,1 1 0,0-1 0,-1 1-1,1-1 1,0 1 0,-1 0-1,1 0 1,-1 1 0,1-1 0,-1 0-1,0 1 1,0 0 0,1-1 0,-1 1-1,0 0 1,2 3 0,-1-1-1,-1 0 0,0-1 0,0 1 0,0 0 0,-1 0 0,0 0 0,1 0 0,-1 0 0,-1 0 1,2 7-1,-2 8 8,0 0 1,-2 0 0,0 0 0,-5 21 0,4-24 14,-9 45 52,6-40-17,1 1 0,2 0 1,0 1-1,1-1 0,2 25 0,0-45-57,0 0-1,0 0 0,1 0 1,-1 0-1,1 0 1,-1 0-1,1 0 1,0 0-1,0 0 1,0 0-1,0 0 1,0-1-1,0 1 1,0 0-1,1-1 1,-1 1-1,1-1 0,-1 1 1,1-1-1,-1 0 1,1 1-1,0-1 1,0 0-1,0 0 1,-1 0-1,1-1 1,0 1-1,0 0 1,0-1-1,0 1 1,0-1-1,1 0 0,1 1 1,8-1-182,0-1 0,0 0 0,0 0 0,21-6 0,-7 2-81,9-1 39,-3-3-37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3.668"/>
    </inkml:context>
    <inkml:brush xml:id="br0">
      <inkml:brushProperty name="width" value="0.05" units="cm"/>
      <inkml:brushProperty name="height" value="0.05" units="cm"/>
    </inkml:brush>
  </inkml:definitions>
  <inkml:trace contextRef="#ctx0" brushRef="#br0">15 329 18132,'-13'13'1696,"12"-7"-1056,4-3-216,12-3 785,10-5-249,8-3-360,6-2-368,8-2-1000,3-1 832,-3-4-176,-2 0-152</inkml:trace>
  <inkml:trace contextRef="#ctx0" brushRef="#br0" timeOffset="1">429 5 17444,'19'0'2072,"-2"-3"-1360,5 2-344,2 1 1785,3 6-1497,3 6-168,-5 14-224,-7 4-144,-6 13-56,-11 2-40,-8 5 8,-7-1 8,-13-2-88,-5-4-336,-5-10 344,1-6-16,0-15-56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44.376"/>
    </inkml:context>
    <inkml:brush xml:id="br0">
      <inkml:brushProperty name="width" value="0.05" units="cm"/>
      <inkml:brushProperty name="height" value="0.05" units="cm"/>
      <inkml:brushProperty name="color" value="#E71224"/>
    </inkml:brush>
  </inkml:definitions>
  <inkml:trace contextRef="#ctx0" brushRef="#br0">97 167 18340,'9'6'299,"-1"1"1,0 0-1,-1 0 0,1 1 1,-1 0-1,-1 1 1,0-1-1,0 1 0,6 12 1,6 8 449,185 305 1622,-160-260-2441,-36-62-12,41 77-1383,-48-89 1416,1 1 1,-1-1 0,1 1-1,-1-1 1,0 1-1,0 0 1,1-1-1,-1 1 1,0-1-1,0 1 1,0 0-1,0-1 1,0 1 0,1-1-1,-1 1 1,0 0-1,-1-1 1,1 1-1,0 0 1,0-1-1,0 1 1,-1 1-1,1-2-13,-1 0-1,1 0 1,-1 0-1,1 0 1,-1 0-1,1 0 1,-1 0-1,1 0 1,-1 0-1,1 0 1,-1 0-1,1 0 1,-1-1-1,0 1 1,1 0-1,-1 0 1,1 0-1,0-1 1,-1 1-1,0-1 1,-31-20-1646,31 20 1693,-79-60-1804,-88-69 328,129 96 1987,1-1 1,-35-43-1,67 71-281,0 0 0,1 0 0,0-1 0,1 1-1,0-1 1,0 0 0,0 0 0,1 0 0,0-1-1,1 1 1,0-1 0,0 0 0,1 1 0,0-1 0,1 0-1,0 0 1,0 0 0,0 0 0,2 1 0,-1-1-1,1 0 1,0 1 0,0-1 0,1 1 0,6-11-1,-1 1 37,2 2-1,0 0 0,1 0 1,0 1-1,2 0 0,-1 1 1,21-18-1,-23 24-203,1-1-1,0 1 1,0 1-1,0 0 1,1 0-1,0 1 1,1 1-1,-1 0 1,1 1-1,0 0 1,17-3-1,-25 7-46,0-1 0,0 1 0,1 0 0,-1 0 0,0 0 0,0 1 0,0 0 0,0 0 0,1 0 0,-2 1 0,1 0 0,0 0 1,0 0-1,0 0 0,-1 1 0,1-1 0,-1 1 0,5 4 0,-5-2 5,1 0 0,-1-1 1,0 2-1,-1-1 1,1 0-1,-1 1 0,0-1 1,0 1-1,-1 0 0,0 0 1,0 0-1,0 0 1,-1 0-1,2 12 0,-2-3 61,0 1 0,-1-1 0,-1 1 0,-1-1 0,0 1 0,0-1 0,-10 28 0,9-33-17,-1 0 0,-1 1 0,0-1 1,0-1-1,-1 1 0,0-1 0,0 0 0,-1 0 0,-1-1 1,1 0-1,-16 12 0,5-11-668,18-9 590,0 0 0,-1 0 0,1 0 0,-1 0 0,1 0 0,0 0 0,-1 0 0,1 0 0,-1 0 0,1 0 0,0 0 0,-1-1 0,1 1 0,-1 0 0,1 0 0,0 0 0,-1-1 0,1 1 0,0 0 1,-1 0-1,1-1 0,0 1 0,-1 0 0,1 0 0,0-1 0,-1 0-7,1-1 0,0 1 1,-1 0-1,1-1 0,0 1 1,0 0-1,0-1 1,0 1-1,0 0 0,0-1 1,1 1-1,-1 0 0,0-1 1,1 1-1,-1 0 0,1-1 1,-1 1-1,1 0 0,0 0 1,-1 0-1,3-2 0,16-21-469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44.898"/>
    </inkml:context>
    <inkml:brush xml:id="br0">
      <inkml:brushProperty name="width" value="0.05" units="cm"/>
      <inkml:brushProperty name="height" value="0.05" units="cm"/>
      <inkml:brushProperty name="color" value="#E71224"/>
    </inkml:brush>
  </inkml:definitions>
  <inkml:trace contextRef="#ctx0" brushRef="#br0">1 178 20956,'9'48'783,"2"-2"0,2 1 0,23 52 0,-33-92-748,-2-2-25,0-1 1,1 0 0,0 0 0,-1 0 0,1-1 0,1 1 0,-1 0 0,0-1 0,1 1 0,0-1 0,0 0 0,0 0 0,0 0 0,4 3 0,-6-6-2,-1 0 0,1 0 0,0 1 0,-1-1 1,1 0-1,-1 0 0,1 0 0,0 0 1,-1 0-1,1 0 0,0 0 0,-1 0 1,1 0-1,-1 0 0,1 0 0,0 0 0,-1 0 1,1 0-1,0 0 0,-1-1 0,1 1 1,-1 0-1,1 0 0,-1-1 0,2 0 0,10-15 214,1-29 138,-12 40-318,38-199 1827,-38 202-1845,-1 1 0,0-1 1,1 0-1,-1 1 0,1-1 0,0 0 0,0 1 1,0-1-1,-1 1 0,3-3 0,-3 4-21,0 0 0,1 0 0,-1 0 0,0 0 1,0 0-1,1 0 0,-1-1 0,0 1 0,0 0 0,0 0 0,1 0 0,-1 0 0,0 0 0,0 0 0,1 1 0,-1-1 1,0 0-1,0 0 0,1 0 0,-1 0 0,0 0 0,0 0 0,0 0 0,1 0 0,-1 0 0,0 1 0,0-1 0,0 0 1,1 0-1,-1 0 0,0 0 0,0 1 0,0-1 0,0 0 0,0 0 0,0 0 0,1 1 0,-1-1 0,0 0 0,0 0 1,0 1-1,13 40 120,-8-23-122,-4-15-2,3 9-10,0 0-1,2-1 1,10 19 0,-15-28 9,0 0 0,0-1 1,0 1-1,0 0 0,0-1 1,0 1-1,1-1 0,-1 1 1,1-1-1,-1 0 0,1 1 1,0-1-1,-1 0 0,1 0 1,0 0-1,0 0 0,0-1 1,0 1-1,-1-1 0,1 1 1,0-1-1,0 1 0,0-1 1,0 0-1,0 0 0,0 0 1,0 0-1,0 0 0,0 0 1,0-1-1,4 0 0,0-3 0,0 1 0,0-1 0,0 0 0,0 0 0,-1-1 0,0 0-1,0 0 1,0 0 0,7-10 0,35-60-16,-43 70 15,7-15-130,-1-1 1,10-27-1,-17 41 102,0-1-1,-1 0 0,0 0 1,-1 1-1,0-1 1,0-1-1,0 1 1,-1 0-1,-2-16 0,-9-3-111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54.723"/>
    </inkml:context>
    <inkml:brush xml:id="br0">
      <inkml:brushProperty name="width" value="0.05" units="cm"/>
      <inkml:brushProperty name="height" value="0.05" units="cm"/>
      <inkml:brushProperty name="color" value="#004F8B"/>
    </inkml:brush>
  </inkml:definitions>
  <inkml:trace contextRef="#ctx0" brushRef="#br0">0 153 13787,'1'-7'857,"1"0"0,0 0 1,0 0-1,1 0 0,0 1 0,6-13 1,5-7 728,-9 6-790,-1-11-5225,-13 20 3169,8 7 1126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23.490"/>
    </inkml:context>
    <inkml:brush xml:id="br0">
      <inkml:brushProperty name="width" value="0.05" units="cm"/>
      <inkml:brushProperty name="height" value="0.05" units="cm"/>
      <inkml:brushProperty name="color" value="#E71224"/>
    </inkml:brush>
  </inkml:definitions>
  <inkml:trace contextRef="#ctx0" brushRef="#br0">217 36 21285,'8'-19'1984,"-1"5"-1384,-7 11-288,-1 13 768,-3 12-271,-6 18-209,-5 10-232,-2 23-264,-4 4-80,-5 14 8,-4-1 24,1-1-88,2-7-88,7-18-592,3-11-393,8-28 889,3-14-128,13-24-192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24.576"/>
    </inkml:context>
    <inkml:brush xml:id="br0">
      <inkml:brushProperty name="width" value="0.05" units="cm"/>
      <inkml:brushProperty name="height" value="0.05" units="cm"/>
      <inkml:brushProperty name="color" value="#E71224"/>
    </inkml:brush>
  </inkml:definitions>
  <inkml:trace contextRef="#ctx0" brushRef="#br0">1 1 18732,'0'0'46,"0"0"1,0 0-1,0 0 1,0 0-1,0 0 1,0 0-1,0 0 1,1 0-1,-1 0 0,0 0 1,0 0-1,0 0 1,0 0-1,0-1 1,0 1-1,0 0 1,0 0-1,1 0 0,-1 0 1,0 0-1,0 0 1,0 0-1,0 1 1,0-1-1,0 0 1,0 0-1,1 0 0,-1 0 1,0 0-1,0 0 1,0 0-1,0 0 1,0 0-1,0 0 1,0 0-1,0 0 0,0 0 1,0 0-1,1 0 1,-1 1-1,0-1 1,0 0-1,0 0 1,0 0-1,0 0 1,0 0-1,0 0 0,0 0 1,0 0-1,0 0 1,0 1-1,0-1 1,6 11 945,4 12-679,46 145 3351,-53-165-2604,-1-10-508,-2-11 50,-1 9-274,1 7-326,0-1 0,0 1 0,-1 0 0,1-1 0,-1 1 0,1-1 0,-1 1 1,0 0-1,0 0 0,0-1 0,0 1 0,0 0 0,0 0 0,-1 0 0,1 0 0,-1 0 0,-2-2 0,3 3-13,1 1 12,0-1-1,0 1 0,0-1 0,0 1 0,-1 0 0,1-1 0,0 1 0,0 0 0,0-1 0,-1 1 0,1 0 0,0-1 0,0 1 0,0 0 0,-1-1 0,1 1 1,0 0-1,-1 0 0,1-1 0,0 1 0,-1 0 0,1 0 0,0 0 0,-1 0 0,1-1 0,0 1 0,-1 0 0,1 0 0,-1 0 0,1 0 0,0 0 0,-1 0 0,1 0 1,-1 0-1,1 0 0,-3 9-2003,0-17-2034,3 7 3417,0 0-1,-1 0 1,1-1-1,-1 1 1,0 0-1,1 0 1,-1 0-1,0 0 1,0 0-1,1 0 1,-1 0-1,0 0 1,0 0-1,-1-1 1,-8-8-4832,6-1 8147,-2-27 13482,1 9-16524,3 23-91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25.031"/>
    </inkml:context>
    <inkml:brush xml:id="br0">
      <inkml:brushProperty name="width" value="0.05" units="cm"/>
      <inkml:brushProperty name="height" value="0.05" units="cm"/>
      <inkml:brushProperty name="color" value="#E71224"/>
    </inkml:brush>
  </inkml:definitions>
  <inkml:trace contextRef="#ctx0" brushRef="#br0">0 64 14795,'2'-13'1139,"-1"8"-800,-1 1 1,1-1-1,0 0 1,0 1-1,1-1 1,-1 1-1,1-1 1,4-7-1,-6 12-277,1 0-1,-1 0 1,0 0-1,0 0 1,0-1-1,0 1 1,1 0-1,-1 0 1,0 0-1,0 0 0,0 0 1,1 0-1,-1-1 1,0 1-1,0 0 1,1 0-1,-1 0 1,0 0-1,0 0 1,1 0-1,-1 0 0,0 0 1,0 0-1,1 0 1,-1 0-1,0 0 1,0 0-1,1 0 1,-1 1-1,0-1 1,0 0-1,0 0 0,1 0 1,-1 0-1,8 10 1039,5 16-253,-12-22-668,86 216 1425,39 89-841,-110-274-580,24 41-1,-40-76-173,0 1 0,0 0 0,1-1 0,-1 1 0,1 0 0,-1-1 0,0 1 1,1-1-1,-1 1 0,1-1 0,0 1 0,-1-1 0,1 1 0,-1-1 0,1 0 1,-1 1-1,1-1 0,0 0 0,0 1 0,0-1-31,-1 0 0,0-1 0,1 1 0,-1 0 0,0 0 0,1 0 0,-1-1 0,0 1 0,0 0 0,1-1 0,-1 1 0,0 0 0,0 0 0,1-1 0,-1 1 0,0 0 0,0-1 0,0 1 0,0-1 0,1 1 0,-1 0 0,0-1 0,0 1-1,0-1 1,3-35-1416,-3 27 1392,4-17-269,3-1-142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25.513"/>
    </inkml:context>
    <inkml:brush xml:id="br0">
      <inkml:brushProperty name="width" value="0.05" units="cm"/>
      <inkml:brushProperty name="height" value="0.05" units="cm"/>
      <inkml:brushProperty name="color" value="#E71224"/>
    </inkml:brush>
  </inkml:definitions>
  <inkml:trace contextRef="#ctx0" brushRef="#br0">1 146 16452,'11'16'3522,"24"64"593,20 43-2222,41 56-955,-69-134-762,62 77-1,-87-119-157,1 0 0,0 0 0,-1 0 0,1-1-1,0 1 1,1-1 0,-1 1 0,0-1 0,1 0 0,-1 0 0,1-1-1,-1 1 1,9 2 0,-10-4 0,0 0-1,0 0 1,0-1 0,0 1-1,0 0 1,0-1 0,0 1-1,0-1 1,0 0 0,0 0-1,0 0 1,0 0 0,0 0-1,-1 0 1,1 0 0,0 0-1,-1-1 1,1 1-1,-1-1 1,1 1 0,-1-1-1,0 1 1,0-1 0,1 0-1,-1 0 1,0 0 0,1-3-1,8-15 151,-1-1 0,-1 0 0,8-35-1,9-69 213,-22 109-337,24-185 325,-24 159-299,-2 0 0,-9-76 0,7 109-78,1 6-26,0-1-1,-1 0 0,0 1 1,0-1-1,0 1 1,-2-5-1,17 0-887,-11 7 729,3-3-29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26.790"/>
    </inkml:context>
    <inkml:brush xml:id="br0">
      <inkml:brushProperty name="width" value="0.05" units="cm"/>
      <inkml:brushProperty name="height" value="0.05" units="cm"/>
      <inkml:brushProperty name="color" value="#E71224"/>
    </inkml:brush>
  </inkml:definitions>
  <inkml:trace contextRef="#ctx0" brushRef="#br0">1 160 18100,'0'-12'2004,"-1"-5"-613,1 16-126,2 9 1000,3 25-1817,1 1 1,1-1-1,2-1 0,2 1 0,22 47 0,-31-77-448,-1 1 0,2-1 1,-1 1-1,0-1 0,0 0 0,1 0 0,0 0 1,0 0-1,0-1 0,0 1 0,0-1 1,0 1-1,5 1 0,-6-3 0,0 0 1,1-1 0,-1 1-1,0-1 1,0 1-1,1-1 1,-1 0-1,0 0 1,0 0-1,1 0 1,-1-1-1,0 1 1,0 0-1,1-1 1,-1 0-1,0 1 1,0-1-1,0 0 1,0 0-1,0 0 1,0-1-1,0 1 1,0 0-1,2-3 1,4-4 14,0 0 1,0-1-1,-1 0 0,0 0 0,0-1 1,-1 0-1,9-19 0,27-80 303,-36 92-235,20-52 255,-26 68-326,1 1 0,-1-1 0,0 0-1,0 1 1,1-1 0,-1 0-1,1 1 1,-1-1 0,0 1 0,1-1-1,-1 1 1,1-1 0,0 1-1,-1-1 1,1 1 0,-1-1 0,1 1-1,0 0 1,-1-1 0,2 0-1,-1 2-6,-1-1 0,0 0 0,1 0 0,-1 1 0,1-1 0,-1 0-1,0 0 1,1 1 0,-1-1 0,0 0 0,1 1 0,-1-1 0,0 1-1,0-1 1,1 0 0,-1 1 0,0-1 0,0 1 0,0-1 0,0 0-1,1 1 1,-1-1 0,0 1 0,4 33 26,-3-32-32,0 19-57,0 6-123,2 1-1,12 53 1,-15-81 177,0 1 1,0-1-1,-1 0 0,2 1 0,-1-1 1,0 1-1,0-1 0,0 0 0,0 1 1,0-1-1,0 0 0,0 1 0,0-1 1,1 0-1,-1 1 0,0-1 0,0 0 1,0 1-1,1-1 0,-1 0 0,0 0 1,0 1-1,1-1 0,-1 0 0,0 0 1,1 1-1,-1-1 0,0 0 0,1 0 1,-1 0-1,0 0 0,1 1 0,-1-1 1,0 0-1,1 0 0,-1 0 0,0 0 1,1 0-1,-1 0 0,1 0 0,-1 0 1,0 0-1,1 0 0,-1 0 0,1-1 1,0 0-3,1 0 1,-1-1-1,0 1 1,1-1 0,-1 1-1,0-1 1,0 1-1,0-1 1,0 0-1,0-2 1,14-35 51,15-64 0,-9 27 62,5-7-1438,-22 77 764,-3 6 198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27.240"/>
    </inkml:context>
    <inkml:brush xml:id="br0">
      <inkml:brushProperty name="width" value="0.05" units="cm"/>
      <inkml:brushProperty name="height" value="0.05" units="cm"/>
      <inkml:brushProperty name="color" value="#E71224"/>
    </inkml:brush>
  </inkml:definitions>
  <inkml:trace contextRef="#ctx0" brushRef="#br0">0 98 21197,'4'-4'2632,"2"2"-1784,4 1-384,6 1 2321,10-3-1993,5-3-192,9-2-376,8 1-280,0-5-512,0-1-288,-5-1-688,-7 1-121,-12 6 1129,-10 0-352,-9 14-328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27.658"/>
    </inkml:context>
    <inkml:brush xml:id="br0">
      <inkml:brushProperty name="width" value="0.05" units="cm"/>
      <inkml:brushProperty name="height" value="0.05" units="cm"/>
      <inkml:brushProperty name="color" value="#E71224"/>
    </inkml:brush>
  </inkml:definitions>
  <inkml:trace contextRef="#ctx0" brushRef="#br0">0 82 22813,'26'7'2232,"1"-8"-1415,-2-6-361,7-3 1056,3-3-496,-2-3-632,-3 0-720,0 5 352,-7 1-120,-2 6-192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7.237"/>
    </inkml:context>
    <inkml:brush xml:id="br0">
      <inkml:brushProperty name="width" value="0.05" units="cm"/>
      <inkml:brushProperty name="height" value="0.05" units="cm"/>
    </inkml:brush>
  </inkml:definitions>
  <inkml:trace contextRef="#ctx0" brushRef="#br0">106 234 15331,'-1'-2'235,"1"0"0,-1 0 1,0 1-1,0-1 0,0 0 0,0 1 0,-1-1 0,1 0 0,0 1 0,-1-1 0,1 1 0,-1 0 0,1-1 1,-1 1-1,0 0 0,-3-2 0,4 3-151,0 0 1,0 0 0,-1 0-1,1 0 1,0 0 0,0 0-1,-1 0 1,1 0-1,0 1 1,0-1 0,0 0-1,-1 1 1,1-1 0,0 1-1,0-1 1,0 1-1,0 0 1,0-1 0,0 1-1,0 0 1,0 0 0,0 0-1,0 0 1,1-1 0,-1 1-1,0 0 1,0 1-1,0 0 1,-6 11 45,0-1 1,0 1-1,2 1 0,0-1 0,0 1 1,1 0-1,1 0 0,0 0 1,1 0-1,1 0 0,0 1 0,2 20 1,-1-34-127,0 1 1,0-1-1,0 0 1,0 1 0,0-1-1,1 1 1,-1-1-1,0 0 1,1 1-1,0-1 1,-1 0-1,1 1 1,0-1 0,-1 0-1,1 0 1,0 1-1,2 0 1,-2-1-3,0-1 0,0 0-1,0 0 1,0 1 0,0-1 0,0 0 0,0 0 0,0 0 0,0-1-1,0 1 1,0 0 0,0 0 0,0 0 0,0-1 0,0 1 0,0 0-1,0-1 1,0 1 0,0-1 0,0 1 0,-1-1 0,1 0 0,0 1-1,0-1 1,-1 0 0,1 0 0,0 1 0,0-2 0,11-11 14,0-1 1,-1 1 0,0-2 0,11-20 0,31-68 290,-52 103-304,25-56 736,35-107-1,-57 142-339,-4 21-392,1 0 0,-1 0 0,0 0-1,0 0 1,0-1 0,0 1 0,0 0-1,0 0 1,0 0 0,0 0-1,0 0 1,0 0 0,0 0 0,0 0-1,0-1 1,0 1 0,0 0 0,0 0-1,0 0 1,-1 0 0,1 0-1,0 0 1,0 0 0,0 0 0,0-1-1,0 1 1,0 0 0,0 0 0,0 0-1,0 0 1,0 0 0,0 0 0,0 0-1,-1 0 1,1 0 0,0 0-1,0 0 1,0 0 0,0 0 0,0 0-1,0 0 1,0 0 0,0-1 0,-1 1-1,1 0 1,0 0 0,0 0 0,0 0-1,0 0 1,0 1 0,0-1-1,0 0 1,-1 0 0,1 0 0,0 0-1,0 0 1,0 0 0,0 0 0,0 0-1,0 0 1,0 0 0,0 0 0,-1 0-1,-1 3 44,-1 0 0,1 0 0,0 0 0,0 0 1,0 0-1,0 1 0,-1 4 0,-12 30-28,3 0 0,1 0-1,1 1 1,3 1 0,1 0 0,-2 65 0,8-97-29,1-1-1,-1 1 1,1-1 0,0 0-1,1 0 1,3 12-1,-4-18 7,-1 0-1,1 0 1,-1 1-1,1-1 1,-1 0-1,1 0 1,0 0-1,0 0 0,-1 0 1,1 0-1,0 0 1,0 0-1,0 0 1,0-1-1,0 1 1,0 0-1,0-1 1,0 1-1,1 0 0,-1-1 1,0 0-1,0 1 1,0-1-1,1 0 1,-1 1-1,0-1 1,0 0-1,1 0 0,-1 0 1,0 0-1,1 0 1,-1 0-1,0 0 1,0-1-1,1 1 1,-1 0-1,0-1 1,0 1-1,0-1 0,1 1 1,-1-1-1,0 0 1,0 0-1,1-1 1,5-2-6,0-2-1,0 1 1,-1-1 0,0 0 0,0 0 0,-1-1 0,10-14 0,28-56-3,-38 68 12,12-31 5,-15 38-5,-1-1 0,-1 0 0,1 0 1,0 0-1,-1 0 0,1 0 1,-1 0-1,0 0 0,0 0 0,0 0 1,-1-3-1,1 6-2,0-1 1,0 1-1,0 0 0,0-1 0,0 1 1,0 0-1,0-1 0,-1 1 0,1 0 1,0 0-1,0-1 0,0 1 1,0 0-1,-1 0 0,1-1 0,0 1 1,0 0-1,0 0 0,-1-1 1,1 1-1,0 0 0,0 0 0,-1 0 1,1 0-1,0-1 0,-1 1 0,1 0 1,0 0-1,-1 0 0,1 0 1,0 0-1,-1 0 0,-9 6 5,-9 17 5,4 1-11,0 0 0,2 1 1,1 1-1,-18 52 0,29-76 2,1 0-1,-1 0 1,1 1 0,0-1-1,-1 0 1,1 0 0,0 1-1,0-1 1,1 0 0,-1 3-1,1-5 1,-1 1 0,0-1 0,1 1-1,-1 0 1,0-1 0,1 1 0,-1-1 0,1 1-1,-1-1 1,1 1 0,-1-1 0,1 0-1,-1 1 1,1-1 0,0 0 0,-1 1-1,1-1 1,0 0 0,-1 0 0,1 1 0,0-1-1,-1 0 1,1 0 0,0 0 0,-1 0-1,1 0 1,0 0 0,-1 0 0,1 0-1,0 0 1,-1 0 0,1 0 0,0-1 0,-1 1-1,1 0 1,0 0 0,-1-1 0,2 0-1,24-8 10,28-15 1,-27 12-14,32-11 1,-43 19-27,-1 0 0,0 0-1,1 2 1,-1 0-1,1 1 1,26 1-1,-36 0 13,-1 1-1,0 0 0,0 0 1,0 1-1,-1-1 0,1 1 1,0 0-1,0 0 0,-1 1 0,7 4 1,-8-5 3,0 1-1,0 0 1,-1-1 0,1 1 0,-1 0 0,0 1 0,0-1 0,0 0 0,0 0-1,0 1 1,-1-1 0,0 1 0,0 0 0,0-1 0,1 8 0,-1-6 38,-1-1 1,0 0 0,-1 0 0,1 0 0,-1 0 0,0 1 0,-1 4-1,2-9-7,-1 1 0,1 0 0,0-1 0,0 1 0,0-1-1,-1 1 1,1-1 0,0 1 0,-1-1 0,1 1 0,0-1 0,-1 1-1,1-1 1,-1 1 0,1-1 0,-1 0 0,1 1 0,-1-1-1,1 0 1,-1 1 0,1-1 0,-2 0 0,1 0 5,1 0 0,-1 0 0,0-1 0,0 1 0,0 0 0,0-1 0,1 1 0,-1 0 0,0-1-1,0 0 1,1 1 0,-1-1 0,0 1 0,1-1 0,-1 0 0,1 1 0,-1-1 0,1 0 0,-1 1 0,1-1 0,-1-1 0,-7-15 108,0 0 1,2-1-1,0 0 0,0 0 0,2 0 1,1 0-1,0-1 0,-1-30 0,4 46-217,0 0 1,0 1-1,0-1 0,0 0 0,1 1 0,-1-1 0,1 1 0,0-1 0,-1 1 0,1-1 0,2-3 0,-2 4 39,0 1 0,0 0 0,0 0 0,1 0-1,-1 0 1,0 0 0,0 0 0,1 1 0,-1-1-1,0 0 1,1 0 0,-1 1 0,1-1 0,-1 1-1,1 0 1,-1-1 0,1 1 0,-1 0 0,1 0-1,2 0 1,17 0-398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29.163"/>
    </inkml:context>
    <inkml:brush xml:id="br0">
      <inkml:brushProperty name="width" value="0.05" units="cm"/>
      <inkml:brushProperty name="height" value="0.05" units="cm"/>
      <inkml:brushProperty name="color" value="#E71224"/>
    </inkml:brush>
  </inkml:definitions>
  <inkml:trace contextRef="#ctx0" brushRef="#br0">0 1 19524,'12'41'2057,"-2"-2"-1521,3 11-248,-3 16 1208,6 7-1048,-2 0-64,3-4-320,2-3-240,-1-14-432,1-8-280,-5-14-520,-1-7-1129,-7-16 1873,-6-8-384,0-14-185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29.552"/>
    </inkml:context>
    <inkml:brush xml:id="br0">
      <inkml:brushProperty name="width" value="0.05" units="cm"/>
      <inkml:brushProperty name="height" value="0.05" units="cm"/>
      <inkml:brushProperty name="color" value="#E71224"/>
    </inkml:brush>
  </inkml:definitions>
  <inkml:trace contextRef="#ctx0" brushRef="#br0">4 258 17244,'-1'-7'418,"0"0"0,0 0 1,1 0-1,0 0 0,0 0 0,0 0 1,4-12-1,-3 14-181,1 1-1,0-1 1,0 1-1,0 0 1,1-1-1,-1 1 1,1 0-1,0 1 1,0-1-1,1 0 1,-1 1 0,7-5-1,13-9 171,0 2-1,1 0 1,0 2-1,1 0 1,1 2-1,0 1 1,0 1-1,1 1 1,1 1-1,-1 2 1,50-4-1,-73 8-396,0 1-1,0 0 0,-1 0 0,1 1 0,0-1 0,0 1 1,0 0-1,-1-1 0,1 2 0,0-1 0,-1 0 1,1 1-1,2 2 0,-4-3-7,0 1-1,0-1 1,0 1-1,-1 0 1,1 0 0,-1 0-1,0 0 1,1 0-1,-1 0 1,0 0 0,0 0-1,0 1 1,-1-1 0,1 0-1,0 1 1,-1-1-1,1 0 1,-1 1 0,0-1-1,0 1 1,0 3-1,-3 18-3,0 1 0,-2-1 0,-1 0 0,0 0 0,-12 26-1,5-15-5,-9 46 0,17-56-62,-3 42 1,8-61-39,0 0 0,0 0 1,0-1-1,1 1 0,-1 0 1,1 0-1,1 0 0,-1-1 1,1 1-1,0-1 0,0 1 1,1-1-1,4 8 0,-5-11-78,-1 0 0,1-1 0,-1 1 0,1-1-1,0 0 1,-1 1 0,1-1 0,0 0 0,0 0 0,0 0 0,0 0 0,0 0-1,0-1 1,0 1 0,1-1 0,-1 1 0,0-1 0,0 0 0,0 0 0,0 0-1,1 0 1,1 0 0,4-1-419,-1-1 0,0 0-1,0 0 1,0 0 0,7-4 0,9-5-854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0.004"/>
    </inkml:context>
    <inkml:brush xml:id="br0">
      <inkml:brushProperty name="width" value="0.05" units="cm"/>
      <inkml:brushProperty name="height" value="0.05" units="cm"/>
      <inkml:brushProperty name="color" value="#E71224"/>
    </inkml:brush>
  </inkml:definitions>
  <inkml:trace contextRef="#ctx0" brushRef="#br0">1 1 17948,'0'2'1539,"20"70"2160,-9-23-2513,6 2-106,43 88 0,-19-50-1006,-32-66-639,-1 0 1,-1 1-1,-1 0 0,0 0 1,2 35-1,-8-59 466,0 0 0,0 1 0,0-1 0,0 1 0,1-1 0,-1 0 0,0 1 0,0-1 0,0 1 0,0-1 0,0 0 0,0 1 0,0-1 0,0 1 0,-1-1 0,1 0 0,0 1 0,0-1 0,0 0-1,0 1 1,0-1 0,-1 1 0,1-1 0,0 0 0,0 1 0,0-1 0,-1 0 0,1 0 0,0 1 0,-1-1 0,-8-8-2040,-16-34-93,18 29 1808,-19-29-625,-3-3-92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0.738"/>
    </inkml:context>
    <inkml:brush xml:id="br0">
      <inkml:brushProperty name="width" value="0.05" units="cm"/>
      <inkml:brushProperty name="height" value="0.05" units="cm"/>
      <inkml:brushProperty name="color" value="#E71224"/>
    </inkml:brush>
  </inkml:definitions>
  <inkml:trace contextRef="#ctx0" brushRef="#br0">1 0 18564,'2'16'1057,"0"0"0,1 0 0,6 18 0,0 2-247,66 255 937,-59-239-1763,3 0-1,2-2 0,40 70 1,-44-97-771,-12-21-279,-7-16-165,-11-19-1059,-27-48 0,21 45 1612,-10-20-380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1.169"/>
    </inkml:context>
    <inkml:brush xml:id="br0">
      <inkml:brushProperty name="width" value="0.05" units="cm"/>
      <inkml:brushProperty name="height" value="0.05" units="cm"/>
      <inkml:brushProperty name="color" value="#E71224"/>
    </inkml:brush>
  </inkml:definitions>
  <inkml:trace contextRef="#ctx0" brushRef="#br0">23 266 15515,'-3'-5'360,"0"-1"0,0 0 0,0 0 0,1 0 0,0 0 0,0 0-1,0-1 1,0-11 0,2 14-89,0-1 0,1 0-1,-1 1 1,1-1 0,0 1-1,1-1 1,-1 1 0,1-1-1,0 1 1,0 0 0,0 0-1,1 0 1,3-5-1,2-2-6,2 0 0,-1 1-1,1-1 1,1 2-1,0 0 1,0 0 0,1 1-1,0 0 1,0 1-1,1 0 1,0 1-1,0 1 1,0 0 0,19-4-1,-22 6-221,1 1 0,-1 0-1,1 1 1,-1 0 0,1 1 0,0 0-1,-1 1 1,1 0 0,0 0 0,-1 1 0,1 1-1,-1 0 1,0 0 0,0 1 0,0 0-1,-1 1 1,1 0 0,-1 0 0,14 12 0,-19-15-38,-1 1 1,0 0-1,-1 0 1,1 0 0,0 0-1,-1 0 1,0 1 0,0-1-1,0 1 1,0-1 0,0 1-1,-1 0 1,1 0 0,-1 0-1,0 0 1,0 5 0,-1-4 5,0 0 1,0 1 0,0-1-1,-1 0 1,0 0-1,0 0 1,-1 0 0,1 0-1,-1 0 1,0 0 0,-4 5-1,-3 5 35,-1 0 1,-1-1-1,0 0 1,-1-1-1,0 0 0,-20 15 1,11-12 52,-32 21 0,45-31-316,-1-2 1,0 1-1,0-1 1,0 0-1,0-1 0,-1 0 1,-11 2-1,21-5 194,0 0-1,0 0 1,0 0-1,0 0 0,-1 0 1,1 0-1,0 0 1,0 0-1,0 0 1,0 0-1,0 1 0,-1-1 1,1 0-1,0 0 1,0 0-1,0 0 1,0 0-1,0 0 0,-1 0 1,1 0-1,0 0 1,0 0-1,0 0 1,0 0-1,-1 0 0,1-1 1,0 1-1,0 0 1,0 0-1,0 0 1,0 0-1,0 0 0,-1 0 1,1 0-1,0 0 1,0 0-1,0 0 1,0-1-1,0 1 0,0 0 1,0 0-1,0 0 1,-1 0-1,1 0 1,0 0-1,0-1 1,0 1-1,0 0 0,0 0 1,0 0-1,0 0 1,0-1-1,0 1 1,0 0-1,0 0 0,0 0 1,0 0-1,0 0 1,0-1-1,0 1 1,0 0-1,0 0 0,0 0 1,8-7-603,5 6-121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1.811"/>
    </inkml:context>
    <inkml:brush xml:id="br0">
      <inkml:brushProperty name="width" value="0.05" units="cm"/>
      <inkml:brushProperty name="height" value="0.05" units="cm"/>
      <inkml:brushProperty name="color" value="#E71224"/>
    </inkml:brush>
  </inkml:definitions>
  <inkml:trace contextRef="#ctx0" brushRef="#br0">4 112 18276,'-1'-4'419,"0"1"0,1-1 0,-1 1 0,1-1 1,-1 1-1,1-1 0,0 1 0,0-1 0,1 0 0,0-6 0,-1 10-333,1-1-1,-1 1 1,0-1-1,0 0 1,0 1-1,1-1 1,-1 1-1,0-1 1,1 1-1,-1-1 1,0 1-1,1-1 1,-1 1-1,1 0 1,-1-1-1,1 1 1,-1 0-1,1-1 1,-1 1-1,1 0 1,-1-1-1,1 1 1,-1 0-1,1 0 1,1-1-1,-1 2-28,1-1 0,-1 0-1,0 0 1,1 1 0,-1-1 0,1 1 0,-1-1-1,0 1 1,1 0 0,-1-1 0,0 1-1,0 0 1,1 0 0,-1 0 0,2 2 0,10 9 251,0 2 0,-1-1 1,20 31-1,27 52-110,-33-52-105,98 150 756,-123-192-829,0-1-1,0 1 0,0 0 1,1-1-1,-1 1 0,1-1 1,-1 1-1,1-1 0,0 0 1,-1 0-1,3 2 0,-3-3-11,-1 0 0,0 0-1,1 0 1,-1 0 0,1 0-1,-1 0 1,0 0 0,1 0-1,-1 0 1,0 0 0,1 0-1,-1-1 1,0 1 0,1 0-1,-1 0 1,0 0 0,1 0-1,-1 0 1,0-1 0,1 1-1,-1 0 1,0 0 0,0-1-1,1 1 1,-1 0 0,0 0-1,0-1 1,0 1 0,1 0-1,-1-1 1,0 1 0,0 0-1,0-1 1,0 1 0,1-1-1,0-6 62,0 1 0,0-1-1,0 0 1,-1-12 0,0 16-68,-3-60 220,-3 1 0,-2-1 1,-30-108-1,30 145-222,9 40-16,9 42-10,-6-41 14,6 33-41,3 0-1,20 50 1,-32-94 47,1-1 0,-1 0 0,1 0 0,0 0 0,0 0-1,0 0 1,0 0 0,0-1 0,3 4 0,-4-6 6,-1 0-1,1 1 0,-1-1 0,1 0 0,-1 0 1,1 1-1,-1-1 0,1 0 0,-1 0 1,1 0-1,-1 0 0,1 0 0,-1 0 1,1 0-1,-1 0 0,1 0 0,0 0 1,-1 0-1,1 0 0,-1 0 0,1 0 0,0 0 1,0-1-1,0 0 0,1 0 0,-1 0 0,0 0 1,0 0-1,0 0 0,0 0 0,0 0 0,0 0 0,-1 0 1,1 0-1,1-2 0,3-7 6,-1-1 0,1 1 0,-2-1 0,0 0 0,4-21 0,3-60 90,-9 73-65,1-1-378,-1 0 0,0 0 0,-2 0 0,0 0 0,-6-28 0,5 40-19,2-1-140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2.339"/>
    </inkml:context>
    <inkml:brush xml:id="br0">
      <inkml:brushProperty name="width" value="0.05" units="cm"/>
      <inkml:brushProperty name="height" value="0.05" units="cm"/>
      <inkml:brushProperty name="color" value="#E71224"/>
    </inkml:brush>
  </inkml:definitions>
  <inkml:trace contextRef="#ctx0" brushRef="#br0">9 12 21397,'-7'-11'2608,"5"20"-2304,5 13 984,4 11-431,6 10-377,3 8-160,4 6-280,4 0-16,1-4-104,2-1-64,-4-16-200,-3-5-168,-3-14-537,-4-7-359,-10-14 1016,-3-7-296,-10-9-72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2.792"/>
    </inkml:context>
    <inkml:brush xml:id="br0">
      <inkml:brushProperty name="width" value="0.05" units="cm"/>
      <inkml:brushProperty name="height" value="0.05" units="cm"/>
      <inkml:brushProperty name="color" value="#E71224"/>
    </inkml:brush>
  </inkml:definitions>
  <inkml:trace contextRef="#ctx0" brushRef="#br0">1 243 18340,'4'0'1944,"9"3"-1376,7-3-143,6-5 1103,11-9-744,3-6-384,7-10-960,4-3 1624,-11-12-976,-4-3 24,-12-3-168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3.227"/>
    </inkml:context>
    <inkml:brush xml:id="br0">
      <inkml:brushProperty name="width" value="0.05" units="cm"/>
      <inkml:brushProperty name="height" value="0.05" units="cm"/>
      <inkml:brushProperty name="color" value="#E71224"/>
    </inkml:brush>
  </inkml:definitions>
  <inkml:trace contextRef="#ctx0" brushRef="#br0">1 1 22221,'11'3'1768,"-2"20"-1328,0 5-224,6 15 792,1 3-431,7 12-281,1 3-136,5 2-184,0 0-104,-2-7-200,-3-3-112,-2-11-369,-2-6-223,-7-12 1736,-5-10-976,-6-14-32,1-1-8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3.634"/>
    </inkml:context>
    <inkml:brush xml:id="br0">
      <inkml:brushProperty name="width" value="0.05" units="cm"/>
      <inkml:brushProperty name="height" value="0.05" units="cm"/>
      <inkml:brushProperty name="color" value="#E71224"/>
    </inkml:brush>
  </inkml:definitions>
  <inkml:trace contextRef="#ctx0" brushRef="#br0">3 205 19268,'0'-1'139,"-1"0"-1,1-1 1,0 1 0,-1 0-1,1-1 1,0 1-1,0 0 1,0-1 0,0 1-1,0 0 1,0-1-1,1 1 1,-1 0 0,0-1-1,1 1 1,-1 0-1,1 0 1,-1-1 0,1 1-1,0 0 1,-1 0-1,1 0 1,0 0 0,0 0-1,0 0 1,0 0-1,0 0 1,0 0-1,1-1 1,5-3 292,0 0-1,0 1 1,13-7-1,-11 7 41,49-24 111,0 2 0,2 3 1,0 3-1,71-14 0,-122 32-564,-1 0 0,1 1 0,0-1 0,0 2 0,0 0 0,0 0 0,11 1 0,-19-1-12,-1 1 0,1-1 1,-1 0-1,1 0 0,-1 0 0,1 0 0,-1 1 0,1-1 0,-1 0 0,1 1 1,-1-1-1,1 0 0,-1 1 0,0-1 0,1 1 0,-1-1 0,1 0 0,-1 1 1,0-1-1,0 1 0,1-1 0,-1 1 0,0-1 0,0 1 0,1 0 0,-1-1 1,0 1-1,0-1 0,0 1 0,0-1 0,0 1 0,0-1 0,0 1 0,0 0 1,0-1-1,0 1 0,0-1 0,-1 1 0,1-1 0,0 1 0,0-1 0,0 1 1,-1-1-1,1 1 0,0-1 0,-1 1 0,1 0 0,-19 26 245,16-23-208,-8 12 55,1 0-1,0 1 1,1 1 0,1-1-1,0 2 1,-6 23-1,-18 116-112,29-139-7,-6-40 551,8 20-372,0-3-694,1 0 0,-1 0 0,0 0 0,1 0 0,0-1-1,0 1 1,0 0 0,0 0 0,2-6 0,0-7-529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7.886"/>
    </inkml:context>
    <inkml:brush xml:id="br0">
      <inkml:brushProperty name="width" value="0.05" units="cm"/>
      <inkml:brushProperty name="height" value="0.05" units="cm"/>
    </inkml:brush>
  </inkml:definitions>
  <inkml:trace contextRef="#ctx0" brushRef="#br0">0 29 19332,'1'0'69,"-1"0"-1,0 0 1,1 0-1,-1 0 0,0 0 1,1 0-1,-1 0 1,1 0-1,-1 0 1,0 0-1,1 0 1,-1 0-1,0 0 1,1 0-1,-1 0 1,1 0-1,-1 1 0,0-1 1,1 0-1,-1 0 1,0 0-1,1 1 1,-1-1-1,0 0 1,0 0-1,1 1 1,-1-1-1,0 0 0,0 1 1,1-1-1,-1 0 1,0 1-1,0-1 1,0 0-1,1 1 1,-1-1-1,0 0 1,0 1-1,0-1 1,0 1-1,0-1 0,0 0 1,0 1-1,0-1 1,0 0-1,0 1 1,0 0-1,0 27 720,-1-20 21,-4 102 943,0-46-1539,5 64 1,0-124-237,1 1 1,-1-1 0,1 0-1,0 1 1,0-1 0,0 0-1,0 1 1,1-1 0,3 5-1,-5-8 14,0-1 0,1 0 0,-1 1-1,0-1 1,1 1 0,-1-1 0,0 0-1,1 1 1,-1-1 0,1 0 0,-1 1-1,1-1 1,-1 0 0,1 0 0,-1 0-1,1 1 1,-1-1 0,1 0 0,-1 0-1,1 0 1,-1 0 0,1 0 0,0 0 0,-1 0-1,1 0 1,-1 0 0,2 0 0,0-1-14,-1 0 1,1 0 0,0 0-1,-1 0 1,1 0 0,-1-1-1,1 1 1,-1 0 0,0-1-1,1 1 1,-1-1 0,1-2-1,11-15-127,-2 0 0,-1-1-1,0 0 1,9-29-1,22-90-183,-13 9 491,-28 113 26,0 17-177,0 0-1,-1 0 0,1 0 0,0 0 1,0 0-1,0 0 0,0 0 0,0 0 1,-1 0-1,1 0 0,0 0 0,0 0 1,0 0-1,0 0 0,-1 0 1,1 0-1,0 0 0,0 0 0,0 0 1,0 0-1,-1 1 0,1-1 0,0 0 1,0 0-1,0 0 0,0 0 0,0 0 1,0 0-1,-1 0 0,1 0 0,0 1 1,0-1-1,0 0 0,0 0 0,0 0 1,0 0-1,0 0 0,0 1 0,0-1 1,0 0-1,0 0 0,0 0 0,-14 28 302,5 3-113,0 1-1,2 0 0,-3 38 1,9-56-140,0 0 0,1 0 0,0 0 1,1 0-1,1 0 0,0-1 0,1 1 0,0 0 0,1-1 1,7 15-1,-8-22-48,0-1 0,0 0 0,1 1 0,7 7 1,-10-11-22,0-1 1,1 1-1,0-1 1,-1 1-1,1-1 1,0 0-1,0 0 1,0 1 0,0-1-1,-1-1 1,1 1-1,1 0 1,-1 0-1,0-1 1,0 1-1,3-1 1,-4 0 7,-1 0-1,1 0 1,-1 0 0,1 0 0,-1 0-1,0 0 1,1 0 0,-1-1 0,1 1-1,-1 0 1,1 0 0,-1-1 0,0 1-1,1 0 1,-1 0 0,0-1-1,1 1 1,-1 0 0,0-1 0,1 1-1,-1 0 1,0-1 0,0 1 0,1-1-1,-1 1 1,0-1 0,0 1 0,0 0-1,0-1 1,0 1 0,1-1-1,-1 1 1,0-1 0,0 1 0,0-1-1,0 1 1,0-1 0,0 1 0,-1 0-1,1-1 1,0 1 0,0-1 0,0 1-1,0-1 1,0 1 0,-1 0-1,1-1 1,0 1 0,0-1 0,-1 0-1,-13-22-176,-3 5 275,0 0 0,-2 2 0,0 0 0,-1 1 1,-1 1-1,-42-22 0,78 39-503,0 0 0,0-1-1,0-1 1,0 0 0,0-1 0,23-3 0,-4-4-208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4.079"/>
    </inkml:context>
    <inkml:brush xml:id="br0">
      <inkml:brushProperty name="width" value="0.05" units="cm"/>
      <inkml:brushProperty name="height" value="0.05" units="cm"/>
      <inkml:brushProperty name="color" value="#E71224"/>
    </inkml:brush>
  </inkml:definitions>
  <inkml:trace contextRef="#ctx0" brushRef="#br0">5 253 17116,'-5'-19'5660,"5"19"-5572,15 27 4023,-4-6-4208,21 39 461,-2 2 0,30 93 1,26 136-69,-57-188-144,-22-85 13,-3-19 27,-2-12 9,18-470 1636,-6 131-1402,-13 325-420,-1 13-41,1 0 0,0 0 0,1 1 0,4-17 1,-6 30-11,0-1-1,0 1 1,0-1 0,0 1 0,0 0 0,0-1 0,0 1 0,0-1 0,0 1 0,0 0-1,1-1 1,-1 1 0,0 0 0,0-1 0,0 1 0,1 0 0,-1-1 0,0 1 0,0 0-1,1-1 1,-1 1 0,0 0 0,1 0 0,-1 0 0,0-1 0,1 1 0,-1 0 0,0 0-1,1 0 1,0-1 0,5 11-963,4 24-319,-9-30 1189,3 10-562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4.498"/>
    </inkml:context>
    <inkml:brush xml:id="br0">
      <inkml:brushProperty name="width" value="0.05" units="cm"/>
      <inkml:brushProperty name="height" value="0.05" units="cm"/>
      <inkml:brushProperty name="color" value="#E71224"/>
    </inkml:brush>
  </inkml:definitions>
  <inkml:trace contextRef="#ctx0" brushRef="#br0">2 619 20812,'-2'23'2321,"12"-7"-1337,4-3-440,5-1 1673,3-2-993,6 1-448,1-2-216,5 5-368,1-3-160,-2-2-216,-5 2-176,0 1-600,-4-3-440,-11-9 1048,-3 0-216,-12-13-137</inkml:trace>
  <inkml:trace contextRef="#ctx0" brushRef="#br0" timeOffset="1">209 0 21285,'12'39'1920,"4"4"-1288,4 3-296,4 4 696,5 2-175,5-2-305,-1-6-224,0-2-504,-3-6-224,-4-5-449,-7-4-223,-4-2-312,-6-4-1633,-9-6 2209,-2-7-424,-12-6-128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4.903"/>
    </inkml:context>
    <inkml:brush xml:id="br0">
      <inkml:brushProperty name="width" value="0.05" units="cm"/>
      <inkml:brushProperty name="height" value="0.05" units="cm"/>
      <inkml:brushProperty name="color" value="#E71224"/>
    </inkml:brush>
  </inkml:definitions>
  <inkml:trace contextRef="#ctx0" brushRef="#br0">3 231 20924,'-1'-6'177,"0"-1"0,0 0-1,1 1 1,0-1-1,0 0 1,1 0-1,0 1 1,0-1-1,1 1 1,-1-1-1,1 1 1,1-1-1,-1 1 1,1 0-1,0 0 1,1 0-1,-1 0 1,1 1-1,0-1 1,1 1-1,-1 0 1,1 1-1,0-1 1,0 1-1,0 0 1,1 0-1,6-4 1,4-1 14,1 0 0,0 1 0,1 1 1,-1 0-1,1 1 0,1 1 0,26-3 0,-29 5-141,0 2 1,1 0-1,-1 0 0,1 2 0,-1 0 0,0 1 0,1 1 0,28 8 0,-40-9-39,1 0 0,0 0-1,-1 1 1,1 0 0,-1 0 0,0 0-1,0 1 1,0 0 0,-1 0-1,1 0 1,-1 0 0,7 9-1,-9-8 1,1-1 1,-1 1-1,1 0 0,-1 0 0,-1 0 0,1 0 0,-1 0 0,0 0 0,0 0 0,0 1 0,-1-1 0,0 0 0,0 0 0,0 1 0,-2 4 0,-1 7 33,0-1-1,-2 1 1,0-1-1,0 0 1,-2 0-1,-11 20 1,-62 87 303,26-41-88,52-80-252,0 1 1,1-1-1,0 1 0,0-1 0,-1 1 1,1-1-1,1 1 0,-1 0 0,0-1 1,1 1-1,-1 3 0,1-5-6,1 0 1,-1-1-1,0 1 0,0 0 0,1 0 1,-1-1-1,1 1 0,-1 0 0,0 0 1,1-1-1,0 1 0,-1-1 0,1 1 1,-1 0-1,1-1 0,0 1 0,-1-1 1,1 1-1,0-1 0,0 0 0,-1 1 1,1-1-1,0 0 0,0 1 0,-1-1 1,1 0-1,0 0 0,0 0 0,0 0 1,0 0-1,-1 0 0,1 0 0,0 0 1,0 0-1,1-1 0,96-4-14,7-1-60,-90 7 43,-1 0 0,0 1 0,0 0 0,0 1 1,22 8-1,-7 3-628,-22-11 586,-1 1 1,1-1 0,0-1 0,0 1 0,9 1-1,-5-6-190,-2-3-109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5.644"/>
    </inkml:context>
    <inkml:brush xml:id="br0">
      <inkml:brushProperty name="width" value="0.05" units="cm"/>
      <inkml:brushProperty name="height" value="0.05" units="cm"/>
      <inkml:brushProperty name="color" value="#E71224"/>
    </inkml:brush>
  </inkml:definitions>
  <inkml:trace contextRef="#ctx0" brushRef="#br0">1 91 19012,'2'1'255,"0"1"-1,1-1 1,-1 1 0,0 0 0,0-1-1,0 1 1,0 0 0,-1 0-1,1 0 1,0 1 0,-1-1 0,1 0-1,-1 0 1,2 5 0,12 40 1134,-9-28-718,-3-9-480,41 111 1092,-37-104-1227,1 0 1,1 0-1,1-1 1,20 26 0,-28-39-38,1 1-1,0-2 1,0 1 0,0 0 0,0-1 0,0 1 0,1-1 0,-1 0-1,1 0 1,-1 0 0,7 2 0,-8-4 1,0 1 0,1-1 0,-1 0 0,0 0 0,0 0-1,1 0 1,-1 0 0,0 0 0,1 0 0,-1-1 0,0 1 0,0-1 0,0 0 0,1 0 0,-1 0-1,0 0 1,0 0 0,0 0 0,0 0 0,-1-1 0,1 1 0,2-3 0,2-2 56,0 0 0,-1-1 0,0 0 0,0 0 0,-1 0-1,0 0 1,6-16 0,18-61 530,-22 63-423,32-145 1219,-35 160-1115,0 12-139,5 125 88,-6-118-244,9 45-38,-10-55 40,-1-1-1,1 1 1,0-1-1,0 1 0,0-1 1,0 0-1,0 1 1,0-1-1,1 0 0,-1 0 1,1 0-1,0 0 1,0 0-1,-1 0 0,1-1 1,0 1-1,5 2 1,-5-3 0,0-1 0,0 0 1,-1 0-1,1 0 1,0 0-1,0 0 1,0 0-1,0 0 1,0-1-1,0 1 1,0-1-1,0 1 1,0-1-1,0 0 1,-1 0-1,1 0 1,0 0-1,0 0 1,-1 0-1,1 0 1,-1 0-1,1-1 0,-1 1 1,0-1-1,3-2 1,2-4-8,1-1 0,-1 0 1,8-15-1,-2 1-240,-1-1 1,-2 0-1,0-1 0,-1 0 1,-1 0-1,-2 0 0,0-1 1,0-28-1,-4 26-159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8.158"/>
    </inkml:context>
    <inkml:brush xml:id="br0">
      <inkml:brushProperty name="width" value="0.05" units="cm"/>
      <inkml:brushProperty name="height" value="0.05" units="cm"/>
      <inkml:brushProperty name="color" value="#E71224"/>
    </inkml:brush>
  </inkml:definitions>
  <inkml:trace contextRef="#ctx0" brushRef="#br0">8 49 17052,'-6'-8'1638,"5"8"-586,6 19 272,-4-15-1117,64 231 1593,-27-82-1723,-27-111-60,21 66 5,-26-90-12,1-2-1,0 1 1,19 28 0,-25-43 2,0 0 0,0 0 0,1 0 1,-1 0-1,1 0 0,0-1 0,-1 1 1,1-1-1,0 1 0,0-1 0,0 0 1,3 2-1,-4-3 3,0 0 0,0 0 0,0 1 0,0-1 1,0 0-1,0 0 0,0 0 0,0 0 0,0 0 0,0 0 0,0 0 1,0-1-1,0 1 0,0 0 0,0-1 0,0 1 0,0 0 0,0-1 1,0 1-1,1-2 0,1 0 37,0-1-1,0 0 1,-1-1 0,1 1-1,-1 0 1,1-1 0,-1 0 0,0 1-1,0-1 1,-1 0 0,1 0-1,1-6 1,9-36 489,-2-1 1,7-69-1,-4-101 703,-9 118-848,0 54-248,2 29-98,-6 16-50,0-1-1,1 1 1,-1 0 0,0 0 0,0 0 0,0 0 0,1 0 0,-1 0-1,0 0 1,0-1 0,0 1 0,1 0 0,-1 0 0,0 0 0,0 0-1,1 0 1,-1 0 0,0 0 0,0 0 0,0 0 0,1 0 0,-1 0-1,0 0 1,0 1 0,0-1 0,1 0 0,-1 0 0,0 0 0,0 0-1,0 0 1,1 0 0,-1 0 0,0 1 0,0-1 0,0 0-1,1 0 1,12 23-86,34 101-274,31 70-212,-76-189 558,0 0-1,1-1 0,-1 1 1,1 0-1,1-1 1,-1 1-1,0-1 1,1 0-1,0 0 1,8 6-1,-11-10 21,0 1-1,0-1 1,0 0 0,0 0 0,0 1-1,0-1 1,0 0 0,0 0-1,0 0 1,0 0 0,0 0 0,-1 0-1,1 0 1,0-1 0,0 1-1,0 0 1,0 0 0,0-1 0,0 1-1,0-1 1,-1 1 0,1-1-1,0 1 1,0-1 0,0 1 0,-1-1-1,1 0 1,0 1 0,-1-1-1,1 0 1,-1 1 0,1-1 0,-1 0-1,1-1 1,16-34 246,-16 35-237,10-32 311,-1 0 1,-2 0-1,6-56 1,-9 32-72,-3-82 0,-7 103-2586,6 33 1862,5-2-128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8.640"/>
    </inkml:context>
    <inkml:brush xml:id="br0">
      <inkml:brushProperty name="width" value="0.05" units="cm"/>
      <inkml:brushProperty name="height" value="0.05" units="cm"/>
      <inkml:brushProperty name="color" value="#E71224"/>
    </inkml:brush>
  </inkml:definitions>
  <inkml:trace contextRef="#ctx0" brushRef="#br0">1 164 17132,'0'-1'87,"0"1"0,1 0 0,-1-1 0,0 1 0,1 0 0,-1-1 0,0 1 0,1 0 0,-1 0 0,1-1 0,-1 1 0,1 0 0,-1 0 0,0 0 1,1 0-1,-1-1 0,1 1 0,-1 0 0,1 0 0,-1 0 0,1 0 0,-1 0 0,1 0 0,-1 0 0,0 0 0,1 0 0,-1 1 0,1-1 0,-1 0 0,1 0 0,-1 0 1,1 0-1,-1 1 0,0-1 0,1 0 0,-1 0 0,0 1 0,1-1 0,-1 0 0,1 1 0,-1-1 0,0 0 0,0 1 0,1-1 0,-1 1 0,0-1 0,0 0 0,0 1 0,1 0 1,13 28 2624,-11-22-1870,5 12-218,10 22-109,-17-39-497,0 0 0,0 0 0,0 0 1,1 0-1,-1 0 0,1 0 0,0 0 0,-1 0 0,1-1 0,0 1 0,0-1 0,0 1 0,3 1 0,-4-3-7,1 0 1,-1 0-1,0 0 1,0 0-1,0 0 0,1 0 1,-1-1-1,0 1 1,0 0-1,0-1 0,0 1 1,0-1-1,0 1 1,0-1-1,0 1 0,0-1 1,0 0-1,0 0 1,0 1-1,0-1 0,0 0 1,-1 0-1,2-2 0,19-25 183,-19 25-172,39-70 399,-31 51-274,2 1 0,0 0 1,19-23-1,-30 43-142,-1 0 1,1 0-1,0 0 0,0 0 1,-1 0-1,1 1 0,0-1 0,0 0 1,0 0-1,0 1 0,0-1 1,1 0-1,-1 1 0,0-1 1,0 1-1,0-1 0,0 1 1,1 0-1,-1 0 0,0-1 0,0 1 1,3 0-1,-3 1-2,1 0 0,-1-1 0,0 1-1,1 0 1,-1 0 0,0 0 0,0 1 0,1-1 0,-1 0-1,0 0 1,0 1 0,0-1 0,-1 0 0,1 1 0,0-1-1,0 1 1,-1-1 0,1 1 0,0 1 0,11 34-9,13 61 1,-18-62 21,25 70 1,-31-105-4,-1 1 0,1-1 0,-1 1-1,1-1 1,-1 1 0,1-1 0,0 0-1,0 1 1,0-1 0,0 0 0,0 0-1,0 1 1,0-1 0,0 0 0,0 0 0,1 0-1,-1 0 1,3 1 0,-3-2-1,0 0-1,-1-1 1,1 1 0,0 0 0,0 0 0,-1-1-1,1 1 1,0 0 0,0-1 0,-1 1 0,1-1-1,0 1 1,-1-1 0,1 1 0,-1-1 0,1 1 0,-1-1-1,1 0 1,-1 1 0,1-1 0,-1 0 0,1 1-1,-1-1 1,0 0 0,1 0 0,4-11 123,-1 0 0,0 1 1,2-17-1,-4 21-85,17-85 562,-9 38-204,27-81 1,-30 122-598,-7 13 176,0 0 0,0 0 0,0 0 0,0 0-1,0 0 1,0-1 0,0 1 0,1 0 0,-1 0-1,0 0 1,0 0 0,0 0 0,0 0 0,0 0-1,0 0 1,0 0 0,0 0 0,1 0 0,-1 0-1,0 0 1,0 0 0,0 0 0,0 0 0,0 0-1,0 0 1,0 0 0,0 0 0,1 0 0,-1 0-1,0 0 1,0 0 0,0 0 0,0 0 0,0 0-1,0 0 1,0 0 0,0 1 0,0-1 0,0 0-1,1 0 1,-1 0 0,0 0 0,0 0 0,0 0-1,0 0 1,0 0 0,0 0 0,0 0 0,0 1-1,0-1 1,5 22-1515,-3-7 1404,2-9-393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39.700"/>
    </inkml:context>
    <inkml:brush xml:id="br0">
      <inkml:brushProperty name="width" value="0.05" units="cm"/>
      <inkml:brushProperty name="height" value="0.05" units="cm"/>
      <inkml:brushProperty name="color" value="#E71224"/>
    </inkml:brush>
  </inkml:definitions>
  <inkml:trace contextRef="#ctx0" brushRef="#br0">1 125 20052,'63'-5'6822,"-1"-9"-3664,59-28-2303,-52 17-178,-39 14-605,-17 5-113,1 1 0,-1 1 0,1 0 0,0 1-1,21-2 1,-34 5-22,1 0-1,-1 0 0,0 0 1,0 0-1,1 0 0,-1 0 0,0 1 1,1-1-1,-1 0 0,0 1 1,0-1-1,1 1 0,-1-1 0,0 1 1,0 0-1,0-1 0,1 2 1,-1-1 22,-1-1 1,1 1-1,-1 0 1,0 0 0,1-1-1,-1 1 1,0 0-1,0 0 1,1-1 0,-1 1-1,0 0 1,0 0-1,0 0 1,0 0 0,0-1-1,0 1 1,0 0-1,-1 0 1,1 0 0,0-1-1,0 1 1,-1 0 0,1 0-1,0-1 1,-1 1-1,1 0 1,-1 0 0,-7 11-442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43.564"/>
    </inkml:context>
    <inkml:brush xml:id="br0">
      <inkml:brushProperty name="width" value="0.025" units="cm"/>
      <inkml:brushProperty name="height" value="0.025" units="cm"/>
    </inkml:brush>
  </inkml:definitions>
  <inkml:trace contextRef="#ctx0" brushRef="#br0">0 165 14891,'2'48'1504,"-1"-4"-393,7 47-1,-7-80-966,7 43 212,2 0 0,28 87 0,-38-139-325,1 0 0,0 0 1,0-1-1,0 1 0,0 0 0,0-1 0,0 1 0,0 0 0,0-1 0,3 3 1,-4-4-14,1 0 1,-1 1-1,0-1 1,1 0-1,-1 0 1,0 0-1,1 0 1,-1 0 0,1 0-1,-1 1 1,0-1-1,1 0 1,-1 0-1,1 0 1,-1 0-1,0 0 1,1-1 0,-1 1-1,1 0 1,-1 0-1,0 0 1,1 0-1,-1 0 1,0 0-1,1-1 1,-1 1 0,0 0-1,1 0 1,-1 0-1,0-1 1,1 1-1,1-3 88,0 0 0,0 0 0,0 0-1,0-1 1,0 1 0,-1 0 0,0-1-1,1 1 1,0-5 0,32-175 3002,-15 65-1695,-19 115-1356,1-1 0,0 1-1,0-1 1,0 1 0,0-1 0,4-5 0,-5 9-52,0 0 1,0-1-1,1 1 0,-1 0 1,0 0-1,0-1 0,0 1 1,1 0-1,-1 0 0,0 0 1,0 0-1,0-1 0,1 1 1,-1 0-1,0 0 0,1 0 1,-1 0-1,0 0 0,0 0 1,1 0-1,-1 0 0,0 0 1,0 0-1,1 0 0,-1 0 1,0 0-1,1 0 0,-1 0 1,1 0-1,8 11 36,7 23-441,17 55 1,7 13-579,-36-92 851,1 2-59,0-1 0,1 0 0,11 16 0,-16-26 178,0 0-1,0 1 0,0-1 0,0 0 1,0 0-1,0 1 0,0-1 0,0 0 1,0 0-1,1 0 0,-1 0 0,0 0 1,1-1-1,-1 1 0,1 0 1,-1-1-1,1 1 0,-1-1 0,1 1 1,-1-1-1,1 0 0,-1 0 0,1 1 1,0-1-1,-1 0 0,1 0 0,-1-1 1,1 1-1,0 0 0,-1 0 0,1-1 1,-1 1-1,1-1 0,-1 0 1,2 0-1,1-2 54,0 0 1,0-1-1,-1 1 1,0-1-1,0 0 1,0 0-1,0 0 1,0 0-1,-1 0 0,3-7 1,19-52 556,-19 46-413,25-83 1616,32-199 0,-57 247-1590,-32 96-3172,15-31 2359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43.986"/>
    </inkml:context>
    <inkml:brush xml:id="br0">
      <inkml:brushProperty name="width" value="0.025" units="cm"/>
      <inkml:brushProperty name="height" value="0.025" units="cm"/>
    </inkml:brush>
  </inkml:definitions>
  <inkml:trace contextRef="#ctx0" brushRef="#br0">94 6 18324,'11'-6'1912,"-4"9"-1071,-4 7-329,0 14 792,-2 9-168,-4 10-328,-1 6-144,-2 8-303,-2 1-145,-4-4-160,-1-1-8,1-10-96,0-5-136,-1-15-457,3-6-367,0-17 824,0-10-168,4-13-120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44.394"/>
    </inkml:context>
    <inkml:brush xml:id="br0">
      <inkml:brushProperty name="width" value="0.025" units="cm"/>
      <inkml:brushProperty name="height" value="0.025" units="cm"/>
    </inkml:brush>
  </inkml:definitions>
  <inkml:trace contextRef="#ctx0" brushRef="#br0">29 1 21285,'1'0'109,"0"1"0,0 0 0,0-1 0,0 1 0,0 0 1,0 0-1,0 0 0,0 0 0,0-1 0,0 1 1,-1 1-1,1-1 0,0 0 0,-1 0 0,1 0 0,-1 0 1,1 0-1,-1 0 0,0 1 0,1-1 0,-1 2 1,6 38 320,-4-19 204,7 20-372,1 0 0,2-1 0,2-1 1,1 0-1,32 58 0,-40-85-241,2-1-1,0 1 0,18 19 1,-24-29-139,-1-1 0,1 1 0,-1-1 0,1 1 0,0-1 0,0 0 0,0 0 0,0 0 0,0-1 0,0 1-1,1-1 1,-1 0 0,0 1 0,1-2 0,-1 1 0,1 0 0,-1-1 0,1 1 0,0-1 0,-1 0 0,8-1 0,-11 1 44,1 0 0,0-1 0,-1 1 0,1-1 0,0 1 1,-1 0-1,1-1 0,-1 1 0,1-1 0,-1 1 0,1-1 0,-1 0 0,1 1 0,-1-1 0,0 0 0,1 1 0,-1-1 1,0 0-1,1 1 0,-1-1 0,0 0 0,0 1 0,0-1 0,1 0 0,-1 0 0,0 1 0,0-1 0,0 0 0,0 0 0,0 1 1,-1-1-1,1 0 0,0 0 0,0 1 0,0-1 0,-1 0 0,1 1 0,0-1 0,-1 0 0,1 1 0,-1-2 0,-12-9-930</inkml:trace>
  <inkml:trace contextRef="#ctx0" brushRef="#br0" timeOffset="1">0 320 21341,'16'0'1848,"6"-5"-1352,4 0-168,4-5 416,0-3-480,3-4-1616,0 3 1416,-2-5-384,-2 3-224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8.999"/>
    </inkml:context>
    <inkml:brush xml:id="br0">
      <inkml:brushProperty name="width" value="0.05" units="cm"/>
      <inkml:brushProperty name="height" value="0.05" units="cm"/>
    </inkml:brush>
  </inkml:definitions>
  <inkml:trace contextRef="#ctx0" brushRef="#br0">110 253 19020,'-8'5'459,"0"1"0,0 0 0,1 0-1,0 0 1,0 1 0,0 0 0,1 1 0,0-1 0,1 1 0,-6 11-1,6-10-314,1 0 0,0 0-1,0 1 1,1 0-1,1 0 1,-1 0-1,2 0 1,-1 0-1,1 15 1,1-23-135,0 0 0,0 0 0,0 0 0,0 0 0,0 0 0,1 0 0,-1 0 0,1 0 0,-1 0 0,1 0 0,0 0 0,0 0 0,0-1 0,0 1 0,0 0 0,0 0 0,0-1 0,1 1 0,1 2 0,-1-3-7,0-1 0,-1 1 1,1 0-1,0-1 1,0 1-1,-1-1 0,1 1 1,0-1-1,0 0 0,-1 0 1,1 0-1,0 0 1,0 0-1,0 0 0,-1 0 1,1-1-1,0 1 1,0-1-1,-1 1 0,1-1 1,0 0-1,2-1 1,12-7 11,-1-1 0,-1 0 1,1-1-1,-2-1 1,0 0-1,19-21 1,30-28 17,-60 59-29,-1 1 1,1 0 0,0-1-1,-1 1 1,1 0-1,0 0 1,0 0-1,0 0 1,0 0-1,0 0 1,1 1-1,-1-1 1,3 0 0,-4 1-1,-1 0 1,1 0-1,-1 0 1,1 1-1,-1-1 1,1 0 0,-1 0-1,0 0 1,1 1-1,-1-1 1,1 0-1,-1 0 1,0 1 0,1-1-1,-1 0 1,0 1-1,1-1 1,-1 0-1,0 1 1,1-1 0,-1 1-1,0 0 1,3 18 123,-12 47 341,6-51-259,1 1 1,0-1 0,1 25 0,1-40-195,0 1 1,0 0 0,0-1-1,0 1 1,0 0 0,0 0-1,0-1 1,0 1 0,1 0 0,-1-1-1,0 1 1,0-1 0,1 1-1,-1 0 1,0-1 0,1 1 0,-1-1-1,1 1 1,-1-1 0,1 1-1,-1-1 1,1 1 0,-1-1-1,1 1 1,-1-1 0,2 1 0,-1-1 2,1 0 0,-1 0 0,0 0 0,0 0 0,1 0 0,-1 0 0,0 0 0,0 0 0,1 0 0,-1-1 0,0 1 0,0-1 0,2 0 0,5-3 28,0-1-1,0 0 1,9-7-1,-14 10-38,75-62-252,42-29-1449,-116 90 1530,1 0 1,-1 1-1,1-1 0,0 1 0,0 0 1,6-2-1,-10 4 124,-1 0 1,1 0-1,0 0 1,0 0-1,-1 0 0,1 0 1,0 0-1,-1 0 1,1 0-1,0 0 0,-1 0 1,1 0-1,0 1 1,0-1-1,-1 0 0,1 0 1,-1 1-1,1-1 1,0 1-1,0 0 0,0 0-14,0 0 0,-1 0 0,1 0 0,0 0 0,-1 0 0,1 1 0,-1-1 0,0 0-1,1 1 1,-1-1 0,0 0 0,1 0 0,-1 1 0,0-1 0,0 2 0,-1 9-251,0 0 0,-5 22-1,0 13-405,6-46 664,0-1 1,-1 1-1,1 0 1,0 0-1,0-1 1,0 1-1,0 0 1,1 0-1,-1-1 0,0 1 1,0 0-1,0-1 1,1 1-1,-1 0 1,0 0-1,1-1 1,-1 1-1,0-1 1,1 1-1,0 0 1,-1 0 10,1-1 1,-1 0-1,1 0 1,-1 0-1,1 0 1,-1 0-1,1 0 1,-1 0-1,1 0 1,-1 0-1,1 0 1,-1 0-1,1 0 1,-1 0-1,1 0 1,-1 0 0,1-1-1,-1 1 1,1 0-1,-1 0 1,1-1-1,0 1 1,26-23-1381,-24 20 1172,102-105-5464,-41 33 4997,-59 64 2829,-14 14-220,-18 17 938,7 1-444,-31 41 0,42-50-1936,1 0 0,1 1-1,0 0 1,1 0 0,-8 23 0,9-6 134,5-30-577,0 1-1,-1 0 1,1-1 0,0 1-1,0-1 1,0 1 0,1 0 0,-1-1-1,0 1 1,0-1 0,0 1-1,0 0 1,0-1 0,1 1 0,-1-1-1,0 1 1,0-1 0,1 1-1,-1-1 1,1 1 0,-1-1-1,0 1 1,1-1 0,-1 1 0,1-1-1,-1 0 1,1 1 0,-1-1-1,1 0 1,-1 1 0,1-1 0,-1 0-1,1 0 1,0 0 0,-1 1-1,1-1 1,-1 0 0,1 0-1,0 0 1,-1 0 0,1 0 0,-1 0-1,1 0 1,0 0 0,-1 0-1,1-1 1,-1 1 0,2 0 0,3-2 9,1 0 0,-1-1 0,0 1 0,0-1 0,0 0 0,0 0 0,8-8 0,31-32-27,-34 33 6,34-39-78,-1-1 1,-3-2 0,48-83-1,-104 164 133,-39 75 378,49-91-353,1 0 0,1 0-1,0 0 1,1 1 0,0-1-1,-1 27 1,3-38-62,1 1-1,0 0 1,1 0-1,-1 0 1,0-1-1,1 1 1,-1 0-1,1 0 1,0-1-1,0 1 1,0-1-1,1 1 1,-1-1-1,0 1 1,1-1-1,0 0 1,-1 1-1,1-1 1,3 3-1,-2-3-17,0-1 0,0 1 1,0 0-1,1-1 0,-1 1 0,0-1 0,1 0 0,-1 0 0,0-1 0,1 1 0,-1-1 0,1 1 0,-1-1 0,1 0 0,4-1 0,3-1-67,0 0 0,0 0 1,-1-1-1,1-1 0,-1 0 1,0 0-1,0-1 0,0 0 1,-1-1-1,13-9 0,-7 3-117,0-1 0,0 0 0,-2-1 0,25-31 0,-35 41 169,-1 2 30,0 0 0,0 0 0,-1 0 0,1 0 0,-1-1 0,0 1 0,0 0 0,0-1 0,0 1 1,0-1-1,0 1 0,0-1 0,0-4 0,-1 6-5,-1 1 0,1 0-1,0 0 1,-1 0 0,1 0 0,-1-1 0,1 1 0,0 0 0,-1 0-1,1 0 1,0 0 0,-1 0 0,1 0 0,-1 0 0,1 0-1,0 0 1,-1 0 0,1 0 0,-1 0 0,1 0 0,0 1 0,-1-1-1,1 0 1,0 0 0,-1 0 0,1 0 0,0 1 0,-1-1-1,1 0 1,0 0 0,0 1 0,-1-1 0,1 0 0,0 1 0,0-1-1,-1 0 1,1 1 0,-14 12 176,5-2-76,0 0 0,1 0 0,1 1 0,-10 21 0,14-27-99,0 0 0,1-1 0,0 1 1,1 1-1,-1-1 0,1 0 0,0 0 0,0 0 0,1 1 1,0-1-1,0 0 0,2 11 0,-2-15-15,1-1-1,-1 1 1,1 0 0,-1-1-1,1 1 1,0-1 0,0 1-1,-1-1 1,1 1-1,0-1 1,0 1 0,1-1-1,-1 0 1,0 1 0,0-1-1,1 0 1,-1 0-1,0 0 1,1 0 0,-1 0-1,1-1 1,-1 1 0,1 0-1,0-1 1,-1 1-1,1-1 1,0 1 0,-1-1-1,1 0 1,0 0 0,0 0-1,-1 0 1,1 0-1,0 0 1,-1 0 0,1 0-1,0-1 1,0 1 0,2-2-1,4 0-35,0-1 1,1-1-1,-1 1 0,-1-1 0,1-1 0,10-7 0,6-7-67,-1-1 1,-1-1-1,0-1 0,33-47 0,-30 34 104,-2-1-1,34-74 1,-53 102 44,0 0-1,-1-1 0,0 1 1,-1-1-1,3-17 0,-5 25-33,0 0 0,0 1 0,0-1 0,1 0 0,-1 0 0,-1 1 0,1-1 0,0 0 0,0 0 0,0 1 0,0-1 0,0 0 0,-1 0 0,1 1 0,0-1 0,-1 0 0,1 1 0,-1-1 0,1 0 0,-1 1 0,1-1 0,-1 1 0,1-1 0,-1 1 0,1-1 0,-1 1 0,1-1 0,-2 0 0,1 1 3,-1 0-1,1 0 0,-1 0 1,1 0-1,0 0 0,-1 0 1,1 0-1,-1 0 0,1 0 0,-1 1 1,1-1-1,0 0 0,-3 2 1,-3 1 21,0 1 0,0 0 0,0 0 0,-8 7-1,0 2 42,1 1 0,0 0-1,1 1 1,-18 28-1,26-37-70,1 1-1,-1 1 1,2-1 0,-1 0-1,1 1 1,0 0 0,1 0-1,0 0 1,0 0-1,0 0 1,1 0 0,1 0-1,0 15 1,0-20-65,0-1 0,1 1 0,-1-1 1,1 1-1,0-1 0,0 1 0,0-1 0,0 0 0,0 0 0,0 0 1,1 1-1,-1-1 0,1 0 0,0-1 0,-1 1 0,1 0 1,0 0-1,0-1 0,0 1 0,0-1 0,3 2 0,-1-1-11,1-1-1,0 1 0,-1-1 1,1 0-1,0 0 0,-1 0 0,1-1 1,0 0-1,0 0 0,8-1 0,34-5-411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46.595"/>
    </inkml:context>
    <inkml:brush xml:id="br0">
      <inkml:brushProperty name="width" value="0.025" units="cm"/>
      <inkml:brushProperty name="height" value="0.025" units="cm"/>
    </inkml:brush>
  </inkml:definitions>
  <inkml:trace contextRef="#ctx0" brushRef="#br0">0 164 23181,'2'14'1808,"8"-5"-1328,5-6-224,13-11 577,9-4-241,10-7-120,3-5-104,8-4-328,-2 1-184,-5 1-536,-6 5-368,-11 8 383,-11 1 377,-14 12-256,-5 9-208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47.029"/>
    </inkml:context>
    <inkml:brush xml:id="br0">
      <inkml:brushProperty name="width" value="0.025" units="cm"/>
      <inkml:brushProperty name="height" value="0.025" units="cm"/>
    </inkml:brush>
  </inkml:definitions>
  <inkml:trace contextRef="#ctx0" brushRef="#br0">0 115 20340,'27'2'1841,"6"-8"-1185,3-1-312,9-9 728,2-1-360,-1-5-512,1 2-536,-12 3 320,-1 7-96,-10 9-216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0:59.487"/>
    </inkml:context>
    <inkml:brush xml:id="br0">
      <inkml:brushProperty name="width" value="0.025" units="cm"/>
      <inkml:brushProperty name="height" value="0.025" units="cm"/>
      <inkml:brushProperty name="color" value="#66CC00"/>
    </inkml:brush>
  </inkml:definitions>
  <inkml:trace contextRef="#ctx0" brushRef="#br0">8 2746 12603,'0'0'70,"0"0"0,-1 0 0,1 0 0,0 0 0,-1 0 1,1 0-1,0 0 0,-1-1 0,1 1 0,0 0 0,-1 0 0,1 0 1,0-1-1,-1 1 0,1 0 0,0 0 0,0-1 0,0 1 0,-1 0 1,1-1-1,0 1 0,0 0 0,0-1 0,0 1 0,-1 0 0,1-1 1,0 1-1,0 0 0,0-1 0,0 1 0,0 0 0,0-1 0,0 1 1,0-1-1,0 1 0,0 0 0,0-1 0,0 1 0,0 0 0,0-1 1,1 0-1,0-19 1346,0 15-1226,0 1 0,1-1 0,-1 0-1,1 0 1,0 1 0,0-1 0,0 1 0,1 0 0,0 0-1,0 0 1,0 0 0,0 0 0,0 1 0,1-1 0,6-4 0,-2 3-80,0 0 1,1 1-1,-1 0 1,1 1-1,0 0 1,0 0 0,14-2-1,8-3 80,-1-1 1,0-1-1,0-2 0,-1-1 1,33-21-1,130-95 328,-152 98-464,194-130 171,-36 51-78,191-119 382,167-172 1136,-468 345-1407,127-60 0,-130 73-224,-52 24-10,-2-2-1,0-1 0,-2-1 0,0-1 0,-2-2 0,43-49 0,-43 45-23,2 2 0,59-44 0,74-38 29,-132 91-13,451-300 47,-464 308-62,165-110 1,-144 93 16,-1-2 0,51-55 0,-73 71-14,1 0 0,1 1 0,0 0-1,0 2 1,2 0 0,22-11 0,5-2-27,-45 24-36,1-1 1,-1 0-1,1 0 0,-1 1 0,1-1 0,-1 0 0,0 0 1,1-1-1,-1 1 0,0 0 0,0 0 0,0-1 0,0 1 0,0 0 1,0-1-1,0 1 0,0-1 0,-1 1 0,1-1 0,0 0 1,-1 1-1,0-1 0,1 1 0,-1-1 0,0 0 0,0 0 1,0 1-1,0-1 0,0 0 0,0 1 0,0-1 0,-1-2 0,-3-12-274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00.906"/>
    </inkml:context>
    <inkml:brush xml:id="br0">
      <inkml:brushProperty name="width" value="0.025" units="cm"/>
      <inkml:brushProperty name="height" value="0.025" units="cm"/>
      <inkml:brushProperty name="color" value="#66CC00"/>
    </inkml:brush>
  </inkml:definitions>
  <inkml:trace contextRef="#ctx0" brushRef="#br0">1 1 13411,'25'1'3465,"23"8"-1694,263 60 644,-208-39-2370,98 34 107,-172-53-110,0 2 1,-1 2-1,-1 0 1,45 34-1,-6 3 45,1-4 0,3-2 0,122 59 0,-108-64-40,-2 3 1,98 72-1,130 134 27,-274-218-61,1-2 0,1-1 0,75 42 0,241 155 216,-347-221-226,50 32 115,0-4-1,3-1 1,0-4-1,84 28 0,-93-38-32,-1 3-1,0 1 0,-2 2 0,78 53 1,-93-53-27,2-2 0,1-2 1,1-1-1,77 27 1,98 34 186,-164-58-190,0 3 0,53 35 0,-9 0 77,166 80-1,37 3 147,-174-95 222,-121-47-489,0-1 0,0 0 1,0 0-1,1 0 0,-1 0 1,0 0-1,0 0 0,0 0 1,0 0-1,0 0 0,0 0 1,1 0-1,-1 0 0,0 0 1,0 0-1,0 0 0,0 0 0,0 0 1,1 0-1,-1 0 0,0 0 1,0 0-1,0 0 0,0 0 1,0 0-1,0 0 0,1 0 1,-1 0-1,0 0 0,0 0 1,0 0-1,0 0 0,0 0 1,0 0-1,0-1 0,1 1 1,-1 0-1,0 0 0,0 0 1,0 0-1,0 0 0,0 0 1,0 0-1,0-1 0,0 1 1,0 0-1,0 0 0,0 0 1,-1-12 352,-11-21-11,6 20-254,2-3-79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01.850"/>
    </inkml:context>
    <inkml:brush xml:id="br0">
      <inkml:brushProperty name="width" value="0.025" units="cm"/>
      <inkml:brushProperty name="height" value="0.025" units="cm"/>
      <inkml:brushProperty name="color" value="#66CC00"/>
    </inkml:brush>
  </inkml:definitions>
  <inkml:trace contextRef="#ctx0" brushRef="#br0">7995 442 13227,'7'-8'982,"8"-8"1041,-2 0 0,17-26 0,-30 42-1948,1 0 0,-1-1 0,0 1 0,0 0 0,0 0 0,1-1 0,-1 1 1,0 0-1,0-1 0,0 1 0,0 0 0,0-1 0,0 1 0,0 0 0,0-1 0,0 1 0,0 0 1,0-1-1,0 1 0,0 0 0,0-1 0,0 1 0,0 0 0,0-1 0,0 1 0,0 0 1,0-1-1,0 1 0,-1 0 0,1-1 0,0 1 0,0 0 0,0 0 0,-1-1 0,1 1 1,-15-3 973,-26 7-812,35-3-2,-47 8-154,-1-3 0,1-2 0,-80-5 0,-345 1-178,465 1 91,-478-9-703,-2-34-23,72 6 435,-109 6-901,-536-52-248,-178-25 1476,879 80-34,-214-8-1,351 33 56,-314 36 1,-114 56 68,599-83 0,0-3 0,-82-4 1,99-4 81,0-1 0,0-1 0,1-3 1,-48-16-1,-2 3-1150,88 21 916,1 1 23,-1 0 0,1 0 0,-1 0 1,1 0-1,0 0 0,-1 0 0,1 0 0,-1 0 1,1-1-1,0 1 0,-1 0 0,1 0 0,0 0 0,-1-1 1,1 1-1,0 0 0,-1 0 0,1-1 0,0 1 1,0 0-1,-1-1 0,1 1 0,0 0 0,0-1 0,-1 1 1,1 0-1,0-1 0,0 1 0,0-1 0,0 1 0,0 0 1,0-1-1,0 1 0,0-1 0,0 1 0,0 0 1,0-1-1,0 1 0,0-1 0,0 1 0,0 0 0,0-1 1,0 1-1,0-1 0,0 1 0,1 0 0,-1-1 1,0 0-1,12-20-301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03.313"/>
    </inkml:context>
    <inkml:brush xml:id="br0">
      <inkml:brushProperty name="width" value="0.025" units="cm"/>
      <inkml:brushProperty name="height" value="0.025" units="cm"/>
      <inkml:brushProperty name="color" value="#66CC00"/>
    </inkml:brush>
  </inkml:definitions>
  <inkml:trace contextRef="#ctx0" brushRef="#br0">1 931 10914,'151'-174'2970,"77"-83"-81,-130 154-2175,193-189 180,-278 279-968,0 1 0,1 1 0,1 0 0,-1 0-1,1 2 1,1 0 0,30-13 0,-43 21 35,0 0 1,1 0-1,-1 0 1,1 0-1,0 1 1,-1-1 0,1 1-1,-1 0 1,7 0-1,-9 1 22,0-1 0,0 1 0,0-1 0,1 1 0,-1 0 0,0 0-1,0-1 1,0 1 0,0 0 0,0 0 0,-1 0 0,1 0 0,0 0 0,0 0 0,-1 0 0,1 0-1,0 0 1,-1 0 0,1 0 0,-1 1 0,1-1 0,-1 0 0,0 0 0,0 1 0,1-1-1,-1 0 1,0 0 0,0 1 0,0-1 0,-1 2 0,0 11-71,0 0 0,-1 0 0,-1 0 0,-1 0 0,0 0 0,0-1 0,-1 1 0,-8 12 0,6-10 32,-146 299 436,100-214 172,41-78-389,6-15-60,2 1 1,-1-1-1,1 1 0,1 0 0,-1 0 1,1 0-1,1 1 0,-2 13 0,4-23-92,-1 1-1,1-1 1,0 1-1,0-1 1,0 0-1,0 1 1,0-1-1,0 1 1,0-1-1,0 0 1,0 1-1,0-1 1,0 1-1,0-1 1,0 0-1,0 1 1,0-1-1,1 0 1,-1 1 0,0-1-1,0 0 1,0 1-1,1-1 1,-1 0-1,0 1 1,0-1-1,1 0 1,-1 1-1,0-1 1,1 0-1,-1 0 1,0 1-1,1-1 1,-1 0-1,0 0 1,1 0-1,-1 0 1,0 1-1,1-1 1,-1 0-1,0 0 1,1 0-1,-1 0 1,1 0-1,-1 0 1,0 0-1,1 0 1,-1 0 0,1 0-1,-1 0 1,0 0-1,1-1 1,10-4 92,0-2 0,0 1 1,-1-1-1,0-1 0,0 0 0,12-14 1,-2 4-34,114-103 0,214-186-745,-331 292 609,-9 7 6,1 0 0,0 1 1,0 0-1,0 1 0,1 0 0,0 0 0,0 1 0,19-7 1,-29 12 51,1-1 0,0 1 0,0 0 0,-1-1 0,1 1-1,0 0 1,0 0 0,0 0 0,-1 0 0,1-1 0,0 1 0,0 0 0,0 1 0,0-1 0,0 0 0,-1 0 0,1 0 0,0 0 0,0 1 0,0-1 0,-1 0 0,1 0 0,0 1 0,0-1 0,-1 1 0,1-1 0,0 1 0,-1-1 0,1 1 0,0-1 0,-1 1 0,1 0 0,-1-1 0,1 1 0,-1 0 0,0 0 0,1-1 0,-1 1 0,1 1 0,0 3-14,-1-1 1,0 0-1,0 0 0,-1 1 0,1-1 0,-1 0 1,-1 5-1,-7 25 44,-2-1 1,-1 0-1,-27 51 1,25-57 110,1 0 0,2 1 0,0 0 0,2 1 0,-6 35 0,14-61-101,1 1-1,0-1 1,0 1-1,0-1 1,0 1 0,0-1-1,1 1 1,0-1-1,1 7 1,-1-9-20,-1 0 0,1 0 0,-1 0 0,1 0 0,0 0 0,-1 0 0,1 0 0,0-1 0,0 1 0,0 0 0,-1 0 0,1 0 0,0-1 0,0 1 0,0-1 0,0 1 0,0-1 0,0 1 0,0-1 0,1 1 0,-1-1 0,0 0 0,0 0 0,0 1 0,0-1 0,0 0 0,1 0 0,-1 0 0,2-1 0,2 0 22,0 0 0,1-1-1,-1 1 1,0-1 0,0-1 0,0 1-1,0-1 1,7-5 0,44-36 151,-44 33-158,204-183-84,62-51-655,-271 240 687,49-36-197,-50 37 192,0 1 1,0 0-1,1 0 0,-1 1 1,0 0-1,1 0 0,12-2 1,-18 4 26,1-1 0,0 1 0,0 0 1,-1 0-1,1 0 0,0 0 1,-1 0-1,1 1 0,0-1 0,-1 1 1,1-1-1,0 1 0,-1-1 1,1 1-1,-1 0 0,1-1 0,-1 1 1,1 0-1,-1 0 0,0 0 0,0 0 1,1 1-1,-1-1 0,0 0 1,0 0-1,0 1 0,0-1 0,0 1 1,0-1-1,-1 1 0,1-1 1,0 1-1,-1 0 0,1-1 0,-1 1 1,0-1-1,1 1 0,-1 2 0,1 8 51,-1 0-1,0-1 0,-1 1 1,-3 18-1,4-28-40,-26 117 653,17-90-410,2 1-1,1 0 0,1 0 1,2 0-1,1 40 0,2-66-206,0 1 0,1-1-1,-1 1 1,1-1-1,0 0 1,1 0-1,-1 1 1,1-1-1,0 0 1,0 0-1,0-1 1,0 1-1,4 4 1,-4-6-14,0 0 1,1 0-1,-1 0 0,1 0 1,-1 0-1,1-1 0,0 1 1,0-1-1,0 0 0,0 0 1,0 0-1,0 0 0,0 0 1,5 0-1,3 0 8,0-2 0,0 0 0,-1 0-1,1-1 1,-1 0 0,1 0 0,-1-1 0,1-1 0,14-7 0,51-27-59,85-58 0,-94 54-84,127-60 0,-183 97 97,0 1-1,1 0 1,0 0 0,0 1 0,24-2 0,-32 5 16,1-1-1,-1 2 1,0-1 0,0 0-1,1 1 1,-1 0 0,0 0-1,0 0 1,0 0 0,0 1-1,0 0 1,-1 0 0,1 0-1,0 0 1,-1 0 0,1 1-1,-1-1 1,0 1 0,0 0-1,0 0 1,3 4 0,-1 1 32,0 0 0,0 1 0,-1-1 0,0 1 0,5 18 0,11 53 215,-8-26-69,-8-40-116,0-1 1,1 0-1,1 0 0,0-1 0,14 23 0,-16-29-40,0-1-1,1 1 0,0-1 1,0 1-1,0-1 0,1-1 1,-1 1-1,1-1 1,1 0-1,-1-1 0,0 1 1,1-1-1,6 2 0,-2-2-20,-1-1-1,0 0 0,1-1 1,-1-1-1,1 1 0,-1-2 0,0 1 1,1-1-1,-1-1 0,1 0 1,-1 0-1,10-5 0,17-6-162,64-34 0,-96 45 141,372-218-1530,-266 151 905,-105 66 606,9-7-38,0 0 1,1 1-1,0 1 1,0 1-1,1 0 1,0 1-1,25-5 0,-39 10 87,-1 0 1,1 1-1,0 0 0,0 0 0,-1 0 0,1 0 0,0 0 0,0 0 0,-1 1 0,1-1 0,0 1 1,-1 0-1,1-1 0,0 2 0,-1-1 0,1 0 0,-1 0 0,1 1 0,-1-1 0,0 1 0,0 0 1,0 0-1,0-1 0,0 1 0,2 3 0,-1 1 70,0 0-1,0 0 1,-1 0 0,0 0 0,0 0-1,0 1 1,-1-1 0,0 1 0,0-1-1,-1 8 1,1 19 568,-5 38-1,2-51-335,0 0 0,2 0-1,0 0 1,1 0 0,1 0 0,6 25-1,-8-42-293,1-1 0,0 0 0,-1 0 0,1 0 0,0 0 0,0 0 0,0 0 0,0 0 0,1-1 0,-1 1 0,0 0 0,1 0 0,-1-1 0,1 1 0,0-1 0,-1 0 0,1 1 0,0-1-1,0 0 1,3 2 0,-2-3-38,0 1 0,0-1-1,0 0 1,0 1-1,0-1 1,-1-1 0,1 1-1,0 0 1,0-1-1,0 1 1,-1-1 0,1 0-1,5-2 1,6-4-211,-1-1 1,1 0-1,-2-1 1,20-17-1,6-9-162,-2-1-1,-2-2 1,34-48-1,-24 25-245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04.794"/>
    </inkml:context>
    <inkml:brush xml:id="br0">
      <inkml:brushProperty name="width" value="0.025" units="cm"/>
      <inkml:brushProperty name="height" value="0.025" units="cm"/>
      <inkml:brushProperty name="color" value="#66CC00"/>
    </inkml:brush>
  </inkml:definitions>
  <inkml:trace contextRef="#ctx0" brushRef="#br0">7154 1 14395,'-2'4'126,"0"1"0,-1-1-1,1 1 1,-1-1 0,0 0 0,0-1 0,0 1 0,-1 0-1,0-1 1,1 0 0,-1 0 0,0 0 0,-1 0-1,-5 3 1,-10 8 210,-319 224 988,179-127-1282,0-2-28,-125 89 0,-1151 952-75,1324-1054 31,-488 429-298,-269 289-945,34 36 68,175-100 1194,53 37 653,136-74 180,204-233-323,36 15 231,216-458-605,-11 45 0,24-79-32,-1-12 11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06.256"/>
    </inkml:context>
    <inkml:brush xml:id="br0">
      <inkml:brushProperty name="width" value="0.025" units="cm"/>
      <inkml:brushProperty name="height" value="0.025" units="cm"/>
      <inkml:brushProperty name="color" value="#66CC00"/>
    </inkml:brush>
  </inkml:definitions>
  <inkml:trace contextRef="#ctx0" brushRef="#br0">75 6 16588,'-1'-1'104,"1"1"1,-1-1 0,0 1 0,1 0 0,-1-1 0,1 1-1,-1-1 1,0 1 0,1 0 0,-1 0 0,0-1 0,1 1-1,-1 0 1,0 0 0,1 0 0,-1 0 0,0 0 0,-1 0-1,2 0-32,-1 0-1,1 0 1,-1 1 0,1-1-1,0 0 1,-1 0-1,1 1 1,0-1-1,-1 0 1,1 1-1,0-1 1,-1 0-1,1 1 1,0-1 0,0 1-1,-1-1 1,1 1-1,0-1 1,0 0-1,0 1 1,0 0-1,-1 32 1905,1-24-1666,-27 453 2627,5-198-2874,20-242-62,0 46 0,2-61-5,0-1 0,1 1-1,0-1 1,0 1 0,1-1-1,0 0 1,4 11 0,-5-16 3,-1 1 1,1-1-1,0 0 0,0 0 1,-1 0-1,1 0 1,0 0-1,0 0 0,0 0 1,0 0-1,0 0 1,0-1-1,0 1 1,0 0-1,1-1 0,-1 1 1,0 0-1,0-1 1,1 0-1,-1 1 0,0-1 1,0 0-1,1 0 1,-1 1-1,0-1 1,1 0-1,-1 0 0,0 0 1,1-1-1,-1 1 1,0 0-1,1 0 0,-1-1 1,0 1-1,0-1 1,1 1-1,-1-1 1,0 0-1,0 1 0,2-2 1,6-4 8,-1 0-1,1-1 1,-1 0 0,8-9 0,-9 9 5,171-183-59,-54 53-166,-73 88 168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07.692"/>
    </inkml:context>
    <inkml:brush xml:id="br0">
      <inkml:brushProperty name="width" value="0.025" units="cm"/>
      <inkml:brushProperty name="height" value="0.025" units="cm"/>
      <inkml:brushProperty name="color" value="#66CC00"/>
    </inkml:brush>
  </inkml:definitions>
  <inkml:trace contextRef="#ctx0" brushRef="#br0">4 147 17532,'-1'3'224,"0"0"1,0 0-1,1 0 1,0 0-1,-1 0 1,1 0-1,0 1 1,1-1-1,0 4 1,0 6 68,2 60 181,3-1 0,3 0 0,4-1-1,29 97 1,-39-156-447,1-1-1,1 1 0,0 0 1,0-1-1,1 0 0,8 11 1,-13-21-6,0 0 1,0 1 0,0-1 0,0 0 0,0 0 0,1 0 0,-1 0-1,0 0 1,0 0 0,1-1 0,-1 1 0,0 0 0,1 0 0,-1-1-1,1 1 1,-1-1 0,1 0 0,-1 1 0,1-1 0,-1 0-1,1 0 1,2 0 0,-1-1 9,-1 1-1,0-1 0,0 0 1,0 0-1,0 0 0,0 0 1,-1 0-1,1-1 0,0 1 1,-1 0-1,1-1 1,0 0-1,-1 1 0,2-3 1,4-6 92,-1 0 1,0 0 0,-1 0-1,0-1 1,3-11 0,7-27 350,-3-1 0,-1 0-1,4-53 1,1-156 941,-6 308-1364,28 90-1,-29-112-68,32 89-65,-36-104 74,0-1-1,1 0 1,0 0-1,0-1 1,1 0-1,1 0 0,11 12 1,-17-20 10,-1-1 0,1 1 0,-1-1 0,1 0-1,0 1 1,-1-1 0,1 0 0,0 0 0,0 0 0,0 0 0,0-1 0,0 1 0,0 0 0,0-1 0,0 1-1,0-1 1,0 0 0,0 0 0,0 1 0,0-1 0,0-1 0,0 1 0,0 0 0,0 0 0,0-1 0,0 1-1,0-1 1,0 0 0,0 0 0,0 0 0,0 0 0,0 0 0,0 0 0,-1 0 0,1 0 0,0-1 0,-1 1-1,2-3 1,4-3 20,-2 0 0,1-1 0,-1 0-1,-1 0 1,1 0 0,-1-1 0,4-11-1,4-18 137,-2 0 1,-1 0-1,4-44 0,1-121 497,-13 185-639,-1 1-1,-1 0 0,-4-25 1,1 29-287,4 13 254,0 0 0,0 0 0,-1 0 0,1 0 0,0 0-1,0 0 1,0 0 0,0 0 0,0 0 0,0-1 0,0 1 0,0 0 0,0 0 0,-1 0 0,1 0-1,0 0 1,0 0 0,0 0 0,0 0 0,0 0 0,0 0 0,-1 0 0,1 0 0,0 0-1,0 0 1,0 0 0,0 0 0,0 0 0,0 0 0,0 0 0,-1 1 0,1-1 0,0 0 0,0 0-1,0 0 1,0 0 0,0 0 0,0 0 0,0 0 0,0 0 0,0 0 0,0 0 0,-1 0-1,1 1 1,0-1 0,0 0 0,0 0 0,-6 23-1650,5-12 1354,1 1 0,0-1 1,3 18-1,3 3-541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08.124"/>
    </inkml:context>
    <inkml:brush xml:id="br0">
      <inkml:brushProperty name="width" value="0.025" units="cm"/>
      <inkml:brushProperty name="height" value="0.025" units="cm"/>
      <inkml:brushProperty name="color" value="#66CC00"/>
    </inkml:brush>
  </inkml:definitions>
  <inkml:trace contextRef="#ctx0" brushRef="#br0">43 75 20980,'0'2'193,"0"1"-1,-1-1 1,1 1-1,0-1 1,-1 0-1,0 1 1,1-1-1,-1 0 1,0 0-1,0 1 1,-1-1-1,1 0 1,0 0-1,-3 3 1,-9 17 666,10-10-743,-1-1 0,1 1 0,1 0 1,0 0-1,1 0 0,1 0 0,1 22 0,-1-27-116,0-1 0,1 1-1,1-1 1,-1 0-1,1 1 1,0-1-1,0 0 1,1 0-1,-1 0 1,1 0-1,1-1 1,-1 1-1,1-1 1,0 0-1,0 0 1,6 5-1,-8-8 23,0 0-1,1-1 1,0 1 0,-1 0-1,1-1 1,0 1-1,0-1 1,0 0 0,0 0-1,0 0 1,0 0-1,0-1 1,0 1 0,0-1-1,0 0 1,0 0 0,0 0-1,1 0 1,2-1-1,-1 0 39,0-1 0,0 0-1,-1 0 1,1 0-1,-1 0 1,1-1 0,-1 1-1,0-1 1,0 0-1,7-7 1,-1-1 135,-1 0 0,0-1 0,0 0 0,-1 0 0,-1 0 1,0-1-1,6-17 0,-9 17 21,0 0 0,0 0 0,-1 0 0,-1 0 0,-1 0 0,0-1 0,-1-22 0,0 32-184,0 0 1,0-1-1,-1 1 1,0-1-1,0 1 1,0 0-1,0-1 0,-1 1 1,0 0-1,0 0 1,0 0-1,0 0 1,0 1-1,-1-1 1,0 1-1,0-1 1,0 1-1,0 0 1,0 0-1,-1 0 1,1 0-1,-1 1 0,0-1 1,1 1-1,-1 0 1,-6-2-1,6 3-105,0 1 0,0-1-1,0 1 1,0-1 0,0 1-1,0 0 1,0 1 0,0-1-1,0 1 1,0 0 0,0 0-1,-6 2 1,8-2-49,0 0-1,0 0 1,-1-1-1,1 2 1,0-1-1,0 0 1,1 0-1,-1 1 1,0-1-1,0 1 1,1-1-1,-1 1 1,1 0-1,-1-1 1,1 1-1,0 0 1,-1 0-1,1 0 1,0 0 0,0 1-1,1-1 1,-2 4-1,2-5 99,0-1 0,0 0-1,-1 1 1,1-1 0,0 1 0,0-1-1,0 1 1,0-1 0,0 1 0,1-1 0,-1 1-1,0-1 1,0 0 0,0 1 0,0-1-1,0 1 1,1-1 0,-1 0 0,0 1-1,0-1 1,0 1 0,1-1 0,-1 0-1,0 1 1,1-1 0,-1 0 0,0 0 0,1 1-1,-1-1 1,0 0 0,1 0 0,-1 1-1,1-1 1,-1 0 0,1 0 0,-1 0-1,0 0 1,1 0 0,-1 1 0,1-1-1,-1 0 1,1 0 0,-1 0 0,1 0 0,-1 0-1,0-1 1,1 1 0,-1 0 0,1 0-1,-1 0 1,1 0 0,16-4-770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0.747"/>
    </inkml:context>
    <inkml:brush xml:id="br0">
      <inkml:brushProperty name="width" value="0.05" units="cm"/>
      <inkml:brushProperty name="height" value="0.05" units="cm"/>
    </inkml:brush>
  </inkml:definitions>
  <inkml:trace contextRef="#ctx0" brushRef="#br0">0 125 16444,'0'-6'257,"1"0"1,0 0 0,0 1 0,0-1 0,1 0 0,0 1 0,0-1 0,0 1 0,1-1 0,-1 1 0,1 0 0,1 0 0,-1 1 0,1-1-1,-1 1 1,1-1 0,1 1 0,-1 0 0,1 1 0,-1-1 0,1 1 0,0 0 0,0 0 0,0 0 0,1 1 0,6-3 0,-11 5-253,0 0 0,0 0 1,0 0-1,0 0 1,0 0-1,0 0 1,-1 0-1,1 0 0,0 0 1,0 0-1,0 1 1,0-1-1,0 0 0,-1 0 1,1 1-1,0-1 1,0 1-1,0-1 0,-1 1 1,1-1-1,0 1 1,-1 0-1,1-1 1,-1 1-1,1 0 0,0-1 1,-1 1-1,1 0 1,-1 0-1,0-1 0,1 1 1,-1 0-1,0 0 1,1 0-1,-1 0 0,0-1 1,0 1-1,0 0 1,0 0-1,0 0 1,0 1-1,1 5 0,-1 0-1,-1 0 1,1-1 0,-2 9-1,-5 18-5,-16 45-1,14-53 3,1 0 0,2 1 0,-4 31 1,10-56-2,-1 0 0,1 0 1,0 0-1,0-1 1,0 1-1,0 0 0,0 0 1,0-1-1,0 1 0,0 0 1,0 0-1,0 0 1,1-1-1,-1 1 0,0 0 1,0 0-1,1-1 0,-1 1 1,0 0-1,1-1 0,-1 1 1,1 0-1,-1-1 1,1 1-1,0 0 0,0-1 2,0 0-1,0 0 0,0 0 0,-1 0 1,1 0-1,0 0 0,0 0 0,0 0 1,0 0-1,0 0 0,-1-1 1,1 1-1,0 0 0,0-1 0,0 1 1,-1 0-1,1-1 0,1 0 0,7-5 13,-1-1 0,15-14-1,-19 17-13,109-121 96,-26 26 80,-75 89-135,-12 10-40,0 0 1,0 0 0,0-1-1,0 1 1,1 0 0,-1 0 0,0 0-1,0 0 1,0 0 0,0 0-1,0 0 1,0 0 0,0 0 0,0 0-1,1 0 1,-1 0 0,0 0-1,0 0 1,0 0 0,0 0 0,0 0-1,0 0 1,0 0 0,1 0-1,-1 0 1,0 0 0,0 0 0,0 0-1,0 0 1,0 0 0,0 0-1,0 0 1,0 0 0,1 1 0,-1-1-1,0 0 1,0 0 0,0 0-1,0 0 1,0 0 0,0 0 0,0 0-1,0 0 1,0 0 0,0 1-1,0-1 1,0 0 0,0 0 0,0 0-1,-4 24 114,3-21-119,-5 20 50,-5 47 1,10-60-40,0 0 0,1 0 0,0 0 0,1-1 0,0 1 0,1 0 0,3 12 0,-4-19 4,-1-1 1,1 0-1,0-1 0,0 1 1,-1 0-1,1 0 0,0 0 1,1 0-1,-1-1 0,0 1 1,1 0-1,-1-1 0,0 1 1,1-1-1,0 0 0,-1 1 1,1-1-1,0 0 0,0 0 1,-1 0-1,1 0 0,0 0 1,0-1-1,0 1 0,0-1 1,0 1-1,0-1 0,1 0 1,-1 1-1,0-1 0,0 0 1,0 0-1,0-1 0,0 1 1,0 0-1,0-1 0,3 0 1,3-2 48,0 0 0,-1-1 1,0 0-1,0 0 0,0 0 0,0-1 1,-1 0-1,8-7 0,1-2 83,-1-1-1,-1-1 1,0 0-1,-1-1 0,0 0 1,-2-1-1,0 0 1,12-33-1,-17 31-47,-5 20-94,0 0 0,0 0 0,0 0 0,0-1 0,0 1 0,0 0 0,0 0 0,0 0 0,0 0 0,-1 0 0,1 0 0,0 0 0,0 0 0,0 0 0,0 0 0,0 0 0,0-1 0,0 1-1,0 0 1,0 0 0,-1 0 0,1 0 0,0 0 0,0 0 0,0 0 0,0 0 0,0 0 0,0 0 0,0 0 0,-1 0 0,1 0 0,0 0 0,0 0 0,0 0 0,0 0 0,0 0 0,0 0 0,0 0 0,-1 0 0,1 0 0,0 1 0,0-1 0,0 0 0,0 0-1,0 0 1,0 0 0,0 0 0,0 0 0,0 0 0,0 0 0,-1 0 0,1 0 0,0 1 0,0-1 0,0 0 0,0 0 0,0 0 0,0 0 0,0 0 0,0 0 0,0 0 0,0 0 0,0 1 0,0-1 0,-3 4 1,0 0 0,0 0 1,1 1-1,-1-1 1,-1 6-1,-4 13-18,-8 34-1,14-47 17,0-1-1,1 1 0,0 0 1,0 0-1,1-1 0,2 15 1,-2-24 4,0 1-1,0 0 1,0 0 0,0 0 0,1 0-1,-1 0 1,0 0 0,0 0 0,1 0 0,-1 0-1,1 0 1,-1 0 0,0-1 0,1 1 0,0 0-1,-1 0 1,1-1 0,-1 1 0,1 0 0,0-1-1,0 1 1,-1 0 0,1-1 0,0 1-1,0-1 1,0 0 0,1 1 0,-1-1 5,1 0 0,-1 0 0,1 0 1,-1 0-1,1-1 0,-1 1 0,1 0 0,-1-1 0,1 0 1,-1 1-1,0-1 0,1 0 0,-1 1 0,0-1 1,2-1-1,5-5 54,-1 0 0,0 0 0,11-14 0,-6 7 15,-2 0-1,0-1 0,-1-1 1,0 1-1,-1-1 0,-1-1 1,-1 0-1,0 0 0,4-22 1,-10 38-77,0 0 1,0 1-1,1-1 1,-1 1-1,0-1 0,0 0 1,0 1-1,0-1 1,0 0-1,0 1 1,0-1-1,0 1 1,0-1-1,0 0 1,-1 1-1,1-1 1,0 1-1,0-1 0,-1 0 1,1 0-1,-8 7 5,-7 20-40,13-20 27,0 1-1,1-1 1,-1 1-1,1 0 1,-1 11-1,2-17 7,0 0-1,0 0 1,0 0-1,0 0 1,0 0 0,1 0-1,-1 0 1,0 0-1,0 0 1,1 0-1,-1 0 1,0 0-1,1 0 1,-1 0-1,1 0 1,-1 0 0,1 0-1,0-1 1,-1 1-1,1 0 1,0 0-1,-1-1 1,1 1-1,0 0 1,0-1 0,0 1-1,0-1 1,0 1-1,-1-1 1,1 0-1,0 1 1,0-1-1,0 0 1,0 0-1,0 1 1,0-1 0,0 0-1,0 0 1,0 0-1,0 0 1,0 0-1,0-1 1,0 1-1,0 0 1,0 0 0,0-1-1,2 0 1,4-1-2,1-1 1,-1 0 0,1 0 0,-1-1 0,0 0 0,-1 0 0,12-9-1,39-41-62,-51 48 42,-6 6 21,0 0 0,0 0-1,0 0 1,0 0 0,1-1-1,-1 1 1,0 0 0,0 0-1,0 0 1,0 0 0,0 0-1,0 0 1,1 0 0,-1 0 0,0-1-1,0 1 1,0 0 0,0 0-1,1 0 1,-1 0 0,0 0-1,0 0 1,0 0 0,0 0-1,1 0 1,-1 0 0,0 0-1,0 0 1,0 0 0,0 0-1,1 0 1,-1 0 0,0 0 0,0 0-1,0 0 1,0 1 0,1-1-1,-1 0 1,0 0 0,0 0-1,0 0 1,0 0 0,0 0-1,0 0 1,1 0 0,-1 1-1,0-1 1,0 0 0,0 0-1,0 0 1,0 0 0,0 0 0,0 1-1,0-1 1,0 0 0,0 0-1,0 0 1,0 0 0,0 1-1,1-1 1,-1 0 0,0 0-1,-1 1 1,2 11-70,-9 51-67,-2 20 199,9-73-26,1-1-1,0 1 1,1 0-1,0 0 1,1 0 0,3 10-1,-5-18-21,1 0 0,-1 0 0,1 0-1,0 0 1,0 0 0,0-1-1,-1 1 1,2 0 0,-1-1 0,0 1-1,0-1 1,0 1 0,1-1 0,-1 1-1,1-1 1,-1 0 0,4 2 0,-4-3-20,1 1 0,-1-1 0,0 0 1,1 1-1,-1-1 0,1 0 1,-1 0-1,1 0 0,-1 0 0,1 0 1,-1-1-1,0 1 0,1 0 0,-1-1 1,1 1-1,-1-1 0,0 1 1,2-2-1,3-1-172,-1-1 0,0 0 0,-1 0 0,1 0 0,-1 0 0,0-1 0,0 1 0,0-1 0,5-10 0,-5 8 59,0 0 0,-1 0-1,0 0 1,-1-1-1,1 1 1,1-15 0,0-14-421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08.558"/>
    </inkml:context>
    <inkml:brush xml:id="br0">
      <inkml:brushProperty name="width" value="0.025" units="cm"/>
      <inkml:brushProperty name="height" value="0.025" units="cm"/>
      <inkml:brushProperty name="color" value="#66CC00"/>
    </inkml:brush>
  </inkml:definitions>
  <inkml:trace contextRef="#ctx0" brushRef="#br0">12 1 19492,'-7'58'1572,"2"98"0,6-127-1164,2-1 0,0 1 0,2-1 1,1 0-1,14 38 0,-17-57-266,1-1 1,0 0-1,0 1 0,8 10 0,-11-17-109,1 0-1,-1 0 1,0-1 0,1 1 0,-1 0 0,1-1 0,0 0-1,0 1 1,-1-1 0,1 0 0,0 0 0,0 0-1,0 0 1,0 0 0,0 0 0,1-1 0,-1 1 0,0-1-1,0 1 1,0-1 0,0 0 0,1 0 0,-1 0 0,4-1-1,-1 0-1,1-1 1,-1 0-1,0-1 0,0 1 0,0-1 0,0 0 0,-1 0 0,1 0 0,-1-1 0,0 0 0,0 0 0,0 0 1,5-7-1,7-10 16,20-36 0,-31 48-25,18-34 44,-15 27-39,0 1-1,20-27 1,-28 41-28,1 0 1,0 0-1,-1 0 1,1 0-1,-1 1 1,1-1-1,0 0 1,0 0-1,-1 1 1,1-1-1,0 1 1,0-1-1,0 1 1,0-1-1,0 1 1,0-1-1,0 1 1,0 0-1,0 0 1,0-1-1,0 1 1,1 0-1,-1 0 0,0 1 0,0-1 0,0 1-1,0-1 1,-1 1 0,1-1 0,0 1-1,-1 0 1,1-1 0,0 1 0,-1 0-1,1-1 1,-1 1 0,1 0-1,-1 0 1,1 0 0,-1-1 0,0 1-1,1 1 1,2 7-3,-1 0 0,0-1 1,1 18-1,14 208 240,-13-207-329,1-19-174,-4-8 245,-1 0 1,0 0-1,1 0 1,-1 0-1,0 0 0,0 0 1,1 0-1,-1 0 1,0 0-1,0-1 1,1 1-1,-1 0 1,0 0-1,1 0 1,-1 0-1,0 0 0,0-1 1,0 1-1,1 0 1,-1 0-1,0 0 1,0-1-1,0 1 1,1 0-1,-1 0 1,0-1-1,0 1 0,0 0 1,0-1-1,0 1 1,0 0-1,7-18-609,-1 1 1,-1-1-1,0 0 0,-1 0 0,-2-1 0,2-25 0,-1 19 414,4-51-692,0-6-129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08.981"/>
    </inkml:context>
    <inkml:brush xml:id="br0">
      <inkml:brushProperty name="width" value="0.025" units="cm"/>
      <inkml:brushProperty name="height" value="0.025" units="cm"/>
      <inkml:brushProperty name="color" value="#66CC00"/>
    </inkml:brush>
  </inkml:definitions>
  <inkml:trace contextRef="#ctx0" brushRef="#br0">0 1 19252,'2'16'2425,"1"11"-1465,-3 16-360,0 6 1480,1 9-871,5 3-241,2 0-400,10-3-168,3-8-296,1-7-176,3-7-672,0-9-480,2-13 1000,0-5-208,-5-12-121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0.086"/>
    </inkml:context>
    <inkml:brush xml:id="br0">
      <inkml:brushProperty name="width" value="0.025" units="cm"/>
      <inkml:brushProperty name="height" value="0.025" units="cm"/>
      <inkml:brushProperty name="color" value="#66CC00"/>
    </inkml:brush>
  </inkml:definitions>
  <inkml:trace contextRef="#ctx0" brushRef="#br0">0 359 18300,'14'22'3221,"133"428"2559,-44-115-4430,-99-324-1195,-5-15-20,-6-16-23,-157-327 341,161 343-456,-5-15-50,7 16-12,6 9-39,-2-1-69,0-1 0,0 0 0,1 0 0,0 0 0,0 0 0,0 0 0,0-1 0,0 0 0,1 0 0,-1 0 0,1 0 0,0-1 0,0 0 0,0 0 0,0 0 0,0 0 1,0-1-1,0 0 0,1 0 0,-1 0 0,0-1 0,1 0 0,-1 0 0,0 0 0,1-1 0,-1 1 0,0-1 0,1-1 0,-1 1 0,0-1 0,0 0 0,5-2 0,7-6-487,1 0 0,-2-1 1,0-1-1,0-1 0,-1 0 0,-1-1 1,0 0-1,0-1 0,-2-1 0,21-34 0,-19 22 1077,-14 27-367,0 1 0,0-1 0,1 0 0,-1 1 0,0-1 0,0 1 0,1-1 0,-1 1 1,0-1-1,0 1 0,0-1 0,0 0 0,0 1 0,0-1 0,0 1 0,0-1 0,0 0 0,0 1 0,0-1 1,-1 1-1,1-1 0,0 1 0,0-1 0,-1 1 0,1-1 0,0 1 0,0-1 0,-1 1 0,1-1 1,-1 1-1,1-1 0,0 1 0,-1 0 0,1-1 0,-1 1 0,1-1 0,-1 1 0,1 0 0,-1 0 1,1-1-1,-1 1 0,1 0 0,-1 0 0,1 0 0,-2-1 0,1 2 60,0-1 1,-1 0-1,1 0 0,0 1 0,0-1 0,-1 1 1,1-1-1,0 1 0,0 0 0,0-1 1,0 1-1,0 0 0,-1 0 0,2-1 1,-1 1-1,0 0 0,0 0 0,0 0 0,0 0 1,0 1-1,1-1 0,-1 0 0,1 0 1,-1 2-1,-13 32 1042,13-32-1040,-1 5 33,-1 1 1,1-1 0,1 1 0,0-1-1,0 1 1,1 0 0,0-1 0,0 1 0,1 0-1,0-1 1,0 1 0,5 12 0,-6-19-134,1-1 1,-1 0 0,1 1 0,-1-1 0,1 0 0,-1 0 0,1 1-1,0-1 1,0 0 0,0 0 0,0 0 0,0 0 0,0 0-1,0 0 1,0 0 0,0 0 0,0-1 0,0 1 0,1 0-1,-1-1 1,0 1 0,0 0 0,1-1 0,-1 0 0,0 1-1,1-1 1,-1 0 0,1 0 0,-1 0 0,0 0 0,1 0-1,-1 0 1,1 0 0,-1 0 0,0 0 0,1-1 0,-1 1-1,0 0 1,1-1 0,-1 0 0,0 1 0,1-1 0,-1 0-1,0 1 1,2-2 0,6-5 34,1 0 1,-1 0-1,-1-1 1,11-12-1,-15 17-39,52-65 194,-40 47-89,1 1 0,38-36 0,-54 55-109,-1 0 0,1 1 0,0-1 0,-1 0 0,1 1 0,0-1 0,0 1 0,-1-1 0,1 1 0,0-1 0,0 1 0,0 0 0,0-1 0,-1 1 0,1 0 0,0-1 0,0 1-1,0 0 1,0 0 0,0 0 0,0 0 0,0 0 0,0 0 0,0 0 0,1 1 0,-2-1 1,1 1 0,-1 0 0,1 0-1,-1 0 1,1-1 0,-1 1 0,0 0 0,1 0-1,-1 0 1,0 0 0,0 0 0,1 0-1,-1 0 1,0 0 0,0 0 0,0 0 0,0 0-1,0 0 1,-1 1 0,0 9 29,-2 1 1,-4 17-1,7-28-33,-12 29 36,11-49-118,23-126-1817,-7 0 0,-4-208 0,-12 335 1686,0 38 424,2 23 236,2 0-1,2 0 1,2 0-1,1-1 1,18 51-1,-19-74-335,0 0 0,2 0 0,0-1-1,1-1 1,0 0 0,2 0 0,0-1 0,1 0 0,0-1-1,1-1 1,1 0 0,0-1 0,28 18 0,-28-25 97,-15-6-193,0 0-1,0 0 0,1 0 0,-1 0 1,0-1-1,0 1 0,0 0 0,0 0 1,0 0-1,0-1 0,1 1 0,-1 0 1,0 0-1,0 0 0,0-1 0,0 1 1,0 0-1,0 0 0,0-1 0,0 1 1,0 0-1,0 0 0,0-1 0,0 1 1,0 0-1,0 0 0,0 0 0,0-1 1,0 1-1,-1 0 0,1 0 0,0 0 1,0-1-1,0 1 0,0 0 0,-19-30 759,2 8-482,-2 2 1,0 1-1,-1 0 0,0 1 0,-34-21 1,37 31-704,33 11-923,0-2 563,-1 0 0,1-2-1,-1 0 1,1 0 0,-1-1-1,0-1 1,0-1 0,0 0-1,-1-1 1,1-1 0,15-8-1,-4 1-318,-1-1 0,0-2 0,-1-1 1,43-38-1,-61 49 1160,-3 3 138,1 0 0,-1-1 0,0 1 0,0-1 0,0 0 0,3-4 1,-18 18 5361,-8 13-3319,13-12-1654,1-1 0,0 1 0,0 0 0,1 0 0,1 1 0,-4 12-1,8-24-586,0 1 0,0-1 0,-1 1-1,1 0 1,0-1 0,0 1 0,0-1-1,0 1 1,0-1 0,0 1 0,0 0-1,0-1 1,0 1 0,0-1 0,0 1 0,0 0-1,0-1 1,1 1 0,-1-1 0,0 1-1,0-1 1,1 1 0,-1-1 0,0 1-1,1-1 1,-1 1 0,0-1 0,1 1-1,-1-1 1,1 0 0,-1 1 0,1-1-1,-1 0 1,1 1 0,-1-1 0,1 0-1,-1 1 1,1-1 0,-1 0 0,1 0-1,0 0 1,-1 0 0,1 0 0,-1 1-1,1-1 1,-1 0 0,1 0 0,0-1-1,-1 1 1,1 0 0,-1 0 0,1 0-1,0 0 1,-1 0 0,1-1 0,-1 1-1,1 0 1,8-3-93,0-1 0,-1 1-1,11-7 1,-2 2-27,-14 7 84,0 0 0,0 0 0,-1 0 0,1 0 0,0 1 0,0-1 0,0 1 0,0 0 0,0 0 0,0 0 0,0 0 0,0 1 0,0-1 0,0 1 0,-1 0 0,1-1 0,0 1-1,0 1 1,-1-1 0,1 0 0,0 1 0,-1-1 0,1 1 0,2 3 0,-2-2 2,0 1 0,0-1 0,-1 1 0,1 0 0,-1 0 0,0 0 0,0 0 0,-1 0 0,1 1 0,-1-1 0,0 0 0,0 1 0,0-1 0,-1 1 0,1 6 0,-1-2-22,-1-1 0,1 1 1,-1-1-1,-1 0 0,-3 13 0,5-19 27,-1 1-1,0-1 1,0 1 0,0-1-1,0 1 1,-1-1 0,1 1 0,-1-1-1,1 0 1,-1 0 0,0 0 0,0 0-1,0 0 1,0 0 0,0-1-1,0 1 1,0-1 0,0 1 0,-1-1-1,-4 2 1,-4-3-89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1.727"/>
    </inkml:context>
    <inkml:brush xml:id="br0">
      <inkml:brushProperty name="width" value="0.025" units="cm"/>
      <inkml:brushProperty name="height" value="0.025" units="cm"/>
      <inkml:brushProperty name="color" value="#66CC00"/>
    </inkml:brush>
  </inkml:definitions>
  <inkml:trace contextRef="#ctx0" brushRef="#br0">170 578 12187,'-3'-13'582,"0"0"0,0 0 0,-2 0 1,-5-14-1,8 23-309,0 0 0,0 0 0,0 1 0,0-1 0,-1 0 0,0 1 0,0 0 0,0-1 1,0 1-1,0 1 0,0-1 0,-1 0 0,1 1 0,-1-1 0,0 1 0,-7-3 0,9 5-157,0-1 1,1 1-1,-1 0 0,0 0 0,0 0 1,0 0-1,0 0 0,0 0 0,0 0 1,0 1-1,0-1 0,0 1 0,1-1 1,-1 1-1,0 0 0,0 0 0,1 0 1,-1 0-1,0 0 0,1 0 0,-1 0 1,1 0-1,-1 1 0,1-1 0,0 1 1,0-1-1,-1 1 0,1-1 0,-1 3 1,-2 3 152,0 1 0,0 0 0,0 0 0,1 0 0,-3 11 1,2-3-93,1 0 0,1 0 0,0 1 1,1-1-1,1 22 0,1-26-155,0 0 0,0 0-1,2 0 1,-1-1 0,2 1-1,-1-1 1,2 0 0,5 12 0,-8-20-21,-1 0 0,1 0 1,0 0-1,0 0 0,0-1 0,1 1 1,-1-1-1,1 0 0,-1 1 1,5 1-1,-5-3-1,-1 0 0,1 0 0,0 0 0,0-1 0,0 1 0,0-1 1,0 0-1,0 1 0,0-1 0,0 0 0,0 0 0,0 0 0,0 0 0,0-1 0,0 1 0,0 0 0,-1-1 0,1 0 0,0 1 1,2-2-1,5-3-2,0 0 1,-1-1 0,1 0 0,-1-1-1,-1 0 1,1 0 0,-1 0 0,11-16-1,-7 9-73,24-22 0,-33 35 62,-1-1-1,1 1 1,-1 0 0,1 0-1,0 0 1,0-1 0,-1 2-1,1-1 1,0 0-1,0 0 1,0 0 0,0 1-1,0-1 1,0 1-1,0 0 1,0 0 0,0-1-1,0 1 1,0 0-1,0 1 1,1-1 0,2 1-1,-2 0-3,-1 1-1,1-1 0,0 1 0,0 0 0,-1 0 0,1 0 1,-1 0-1,0 0 0,1 0 0,-1 1 0,0-1 1,-1 1-1,3 3 0,5 10-42,-1 0 0,-1 1 0,0 0-1,4 19 1,-9-30 47,12 52 147,-2 0 1,-2 0-1,-4 1 0,-1 0 0,-4 1 0,-6 75 0,4-118-57,-5 32 145,6-46-210,-1-1 0,1 1 0,-1-1 0,0 0 0,0 1 0,0-1 0,0 0 0,0 0 0,0 1 0,-1-1 0,1 0 0,-1 0 0,1-1 0,-1 1 0,-2 2 0,3-4-14,1 1 0,-1-1 0,0 0 0,0 0 0,0 1 0,1-1 0,-1 0 0,0 0 0,0 0 0,0 0 0,0 0 0,0 0 0,1 0 0,-1 0 0,0 0 0,0 0 0,0 0 0,0-1 0,1 1 0,-1 0 0,0-1 0,0 1 0,1 0 0,-1-1 0,0 1 0,1-1 0,-1 1 0,0-1 0,1 0 0,-1 1 0,1-1 0,-1 1 0,0-1 0,1 0 0,0 0 0,-1 1 0,0-3 0,-16-33-161,10 11 38,0-2 0,2 1 0,1-1 0,1 1 0,0-32-1,13-137-403,31-74 82,5-69 514,-46 308 4,-2 29-39,0 6-5,-7 42-8,6 59-23,3-96-3,1 0 0,0 0 0,0-1 1,1 1-1,1 0 0,0-1 0,0 1 1,7 12-1,-10-20 8,1-1-1,0 1 1,0-1 0,0 0-1,0 1 1,0-1 0,0 0 0,0 1-1,0-1 1,0 0 0,0 0-1,1 0 1,-1 0 0,1 0-1,-1 0 1,0 0 0,1-1 0,-1 1-1,1 0 1,0-1 0,-1 0-1,1 1 1,-1-1 0,1 0-1,0 1 1,-1-1 0,1 0 0,0 0-1,-1-1 1,1 1 0,0 0-1,-1 0 1,1-1 0,0 1-1,-1-1 1,1 1 0,-1-1 0,1 0-1,-1 0 1,1 0 0,-1 0-1,2-1 1,4-3 20,0-1 1,-1 0-1,0 0 1,0-1-1,0 0 1,7-11-1,-2 0 56,0 1 0,-2-2 0,0 0-1,-1 0 1,0 0 0,-2-1 0,-1 0 0,0 0 0,-1 0 0,1-36-1,-4 55-70,-1 0 0,0 0 0,0 0-1,0 0 1,0 0 0,0 0-1,0 0 1,0 0 0,0 0 0,0 0-1,0 0 1,-1 0 0,1 0-1,0 0 1,-1 0 0,1 0 0,-1 0-1,1 0 1,-1 0 0,1 0-1,-1 0 1,0 1 0,0-1 0,1 0-1,-2-1 1,1 3-4,0-1 0,0 1 1,0-1-1,0 1 0,0-1 0,0 1 0,0 0 1,0-1-1,1 1 0,-1 0 0,0 0 0,0-1 1,1 1-1,-1 0 0,1 0 0,-1 0 0,1 0 1,-1 0-1,1 0 0,-1 0 0,1 0 0,0 0 1,-1 2-1,-3 9-6,1-1 1,0 1-1,1 0 1,0-1-1,1 1 1,0 0-1,1 0 1,0 0-1,1 0 1,0 0 0,1 0-1,4 15 1,-6-25 7,1 0 1,0-1 0,-1 1 0,1 0 0,0-1 0,0 1 0,0 0 0,0-1 0,0 1 0,0-1 0,1 0 0,-1 1-1,0-1 1,1 0 0,-1 0 0,1 0 0,-1 0 0,3 2 0,-2-3 6,0 0 1,-1 1-1,1-1 1,0 0-1,-1 0 1,1 0-1,-1 0 1,1 0-1,0-1 1,-1 1-1,1 0 1,0-1-1,-1 1 1,1-1-1,-1 0 0,3-1 1,3-2 43,1-1 0,-2-1-1,1 1 1,0-1 0,-1 0 0,6-9 0,8-12 98,-1-1 0,-2-1 0,-1 0 0,-2-1 0,12-33 1,-21 51-132,-5 12-23,0 0 1,0 0-1,0 0 0,0-1 0,0 1 1,0 0-1,0 0 0,0 0 0,0 0 1,0-1-1,0 1 0,0 0 0,0 0 0,0 0 1,0 0-1,0-1 0,0 1 0,0 0 1,0 0-1,1 0 0,-1 0 0,0 0 1,0 0-1,0-1 0,0 1 0,0 0 1,0 0-1,0 0 0,1 0 0,-1 0 0,0 0 1,0 0-1,0 0 0,0 0 0,1 0 1,-1-1-1,0 1 0,0 0 0,0 0 1,0 0-1,1 0 0,-1 0 0,0 0 1,0 0-1,0 0 0,0 0 0,1 0 0,-1 1 1,0-1-1,0 0 0,0 0 0,0 0 1,0 0-1,1 0 0,-1 0 0,5 14-32,1 34-14,-4-34 32,-2-10 10,3 13-24,0 0 0,8 29 0,-10-43 30,0 0 0,0 0 0,0 0 0,0-1 1,1 1-1,-1 0 0,1 0 0,0-1 0,-1 1 0,1-1 0,1 1 1,-1-1-1,0 0 0,0 0 0,1 0 0,-1 0 0,1 0 0,0-1 1,-1 1-1,1-1 0,0 1 0,4 0 0,-5-2 7,0 1 0,0-1-1,0 0 1,0 0 0,0-1-1,0 1 1,0 0 0,0-1-1,0 1 1,0-1 0,-1 1-1,1-1 1,0 0 0,0 0 0,-1 0-1,4-2 1,-1 0 14,-1 0 0,1-1 0,-1 1 1,0-1-1,0 0 0,4-6 0,-1-1 44,0 0 0,-1 0 0,-1-1 0,6-19 0,-7 15 30,0 0-1,-1 0 0,0-27 1,-2 35-63,0-1 0,-1 1 0,0 0 0,0 0-1,-1 0 1,0 0 0,-1 0 0,0 0 0,-4-7 0,7 14-31,-1 0 1,1 0-1,0 0 0,-1 0 1,0 0-1,1 1 1,-1-1-1,1 0 0,-1 0 1,0 1-1,1-1 0,-1 0 1,0 1-1,0-1 0,1 1 1,-1-1-1,0 1 0,0-1 1,0 1-1,-1-1 0,1 1-2,1 1-1,-1-1 0,0 0 0,1 0 1,-1 0-1,1 1 0,-1-1 1,1 0-1,-1 0 0,0 1 0,1-1 1,-1 1-1,1-1 0,0 0 0,-1 1 1,1-1-1,-1 1 0,1-1 0,0 1 1,-1-1-1,1 1 0,-1 0 1,-1 4-10,0-1 0,1 0 1,-1 1-1,1-1 1,0 1-1,0-1 1,0 6-1,1-5 1,0 1 0,1-1 0,-1 1-1,1-1 1,0 0 0,1 1 0,-1-1 0,1 0 0,0 0 0,0 0-1,1 0 1,4 8 0,-6-11 9,0-1 1,1 1-1,-1 0 0,0-1 0,1 0 1,-1 1-1,1-1 0,-1 0 0,1 0 1,0 1-1,0-1 0,-1-1 0,1 1 1,0 0-1,0 0 0,0-1 1,0 1-1,0-1 0,0 1 0,0-1 1,0 0-1,0 0 0,0 0 0,0 0 1,0 0-1,0 0 0,0-1 0,0 1 1,0-1-1,0 1 0,-1-1 0,1 0 1,0 0-1,0 0 0,0 0 0,2-2 1,2-1 9,-1 0 0,0-1 0,0 1 0,0-1 0,0 0 0,-1-1 0,0 1 0,0-1 0,0 0 0,-1 0 0,0 0 0,2-7 0,0 0 14,0-1 0,-1 0 0,-1 1 0,2-25 0,-5 27-47,-2 14-22,-3 18-48,1 58-32,4-70 128,0-1 0,1 1-1,1 0 1,-1-1-1,1 1 1,1-1-1,3 10 1,-5-17 2,-1 0 0,1 1 0,-1-1 0,1 0-1,0 0 1,0 0 0,0 0 0,-1 0 0,1 0 0,0 0 0,0 0-1,0 0 1,0 0 0,1-1 0,-1 1 0,0 0 0,0-1 0,0 1-1,1-1 1,-1 1 0,0-1 0,0 1 0,1-1 0,-1 0 0,0 0 0,1 0-1,-1 0 1,0 0 0,1 0 0,-1 0 0,0 0 0,1 0 0,-1-1-1,0 1 1,1 0 0,-1-1 0,0 1 0,0-1 0,1 0 0,-1 1-1,0-1 1,0 0 0,2-1 0,6-5 28,0 1 0,-1-2 0,0 1 0,8-11 0,-11 14-32,12-16 65,19-30 0,-24 31-37,1 2 0,26-28 0,-39 44-31,1 1 1,-1-1-1,1 1 0,-1-1 1,0 1-1,1-1 0,-1 1 1,1-1-1,-1 1 0,1 0 1,-1-1-1,1 1 0,-1 0 1,1-1-1,0 1 0,-1 0 1,1 0-1,-1-1 0,1 1 1,0 0-1,-1 0 0,1 0 1,0 0-1,-1 0 1,1 0-1,0 0 0,-1 0 1,1 0-1,-1 0 0,1 1 1,0-1-1,-1 0 0,1 0 1,-1 1-1,1-1 0,0 0 1,-1 1-1,1-1 0,-1 0 1,1 1-1,-1-1 0,1 1 1,-1-1-1,0 1 0,1-1 1,-1 1-1,0-1 0,1 1 1,-1-1-1,0 1 1,1-1-1,-1 1 0,0 0 1,0-1-1,0 1 0,1 0 1,1 7-19,0 1 1,-1-1-1,2 14 1,-2-12-9,-1-8 27,0 0 1,1-1-1,-1 1 1,0-1-1,1 1 1,-1 0-1,1-1 1,-1 1-1,1-1 1,0 1-1,0-1 1,-1 1-1,1-1 1,0 0-1,0 1 1,1-1-1,-1 0 1,0 0-1,0 0 1,2 1-1,-1-1 4,-1-1 0,0 0-1,0 0 1,1 0 0,-1 0 0,0 0-1,0 0 1,1 0 0,-1-1-1,0 1 1,0 0 0,0-1 0,1 1-1,-1-1 1,0 1 0,0-1-1,0 0 1,0 1 0,0-1-1,0 0 1,0 0 0,0 0 0,0 0-1,0 1 1,-1-1 0,1 0-1,0-1 1,0 0 0,9-12 39,14-27 0,-18 30-305,0 0 0,0 1 0,1 0 0,0 0 0,16-16 0,-12 20-1539,-11 6 1758,1 0 0,-1 0 0,0 0 0,0 0 0,0 0 0,1 0 1,-1 0-1,0 0 0,0 0 0,1 1 0,-1-1 0,0 0 0,0 0 1,0 0-1,0 0 0,1 0 0,-1 0 0,0 0 0,0 1 0,0-1 1,0 0-1,1 0 0,-1 0 0,0 0 0,0 1 0,0-1 0,0 0 1,0 0-1,0 0 0,0 1 0,0-1 0,0 0 0,0 0 0,0 0 1,1 1-1,-1-1 0,0 0 0,0 0 0,0 0 0,-1 1 0,1-1 1,0 0-1,0 0 0,0 0 0,0 1 0,0-1 0,0 0 0,0 0 1,0 1-1,-1 3-899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2.164"/>
    </inkml:context>
    <inkml:brush xml:id="br0">
      <inkml:brushProperty name="width" value="0.025" units="cm"/>
      <inkml:brushProperty name="height" value="0.025" units="cm"/>
      <inkml:brushProperty name="color" value="#66CC00"/>
    </inkml:brush>
  </inkml:definitions>
  <inkml:trace contextRef="#ctx0" brushRef="#br0">1 1 21309,'1'0'300,"0"1"1,0 0 0,0 0 0,0 0 0,0 0 0,0 0 0,0 0 0,0 0 0,0 0 0,0 0 0,0 3 0,7 5 877,-2-3-1063,0 0 1,1-1-1,0 0 1,8 4-1,7 2-1752,28 11 0,-30-15-150,0 2 0,21 12 0,-35-17 1613,0 0 0,-1 0 0,1 0 1,-1 1-1,0 0 0,0 0 1,-1 1-1,1-1 0,-1 1 0,6 10 1,-4-2 1186,0 1-1,6 23 1,3 8 2688,-15-45-3616,0 0 1,0-1 0,0 1-1,1 0 1,-1 0 0,0-1-1,0 1 1,1-1 0,-1 1-1,1 0 1,-1-1 0,1 1 0,-1-1-1,0 1 1,1-1 0,0 1-1,-1-1 1,1 1 0,-1-1-1,1 0 1,0 1 0,-1-1-1,1 0 1,0 1 0,0-1-1,0 0-13,0 0 1,0-1-1,0 1 0,0 0 0,-1-1 0,1 1 0,0-1 0,0 1 0,-1-1 0,1 1 0,0-1 0,-1 1 0,1-1 0,-1 0 0,1 1 0,0-1 0,0-1 0,3-5 172,1-1 0,-2 0 0,5-10 1,-4 7-119,6-16 178,0 1 0,3 0-1,29-49 1,-41 74-301,0-1 0,0 1 0,-1 0 0,1 0 0,0 0 0,0 0 0,0 0 0,0 0 1,0 0-1,0 0 0,1 0 0,-1 0 0,0 1 0,0-1 0,1 0 0,-1 1 0,0-1 0,1 1 0,-1 0 0,1-1 0,-1 1 0,0 0 0,3 0 0,-3 0-4,1 1 1,-1 0-1,1 0 0,-1-1 0,0 1 0,1 0 0,-1 0 1,0 1-1,0-1 0,1 0 0,-1 0 0,0 0 1,0 1-1,0-1 0,-1 1 0,1-1 0,0 1 1,-1-1-1,1 1 0,0 1 0,8 22-315,-2 1-1,6 40 1,-9-46-76,-4-18 201,-4-10-61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3.242"/>
    </inkml:context>
    <inkml:brush xml:id="br0">
      <inkml:brushProperty name="width" value="0.025" units="cm"/>
      <inkml:brushProperty name="height" value="0.025" units="cm"/>
      <inkml:brushProperty name="color" value="#66CC00"/>
    </inkml:brush>
  </inkml:definitions>
  <inkml:trace contextRef="#ctx0" brushRef="#br0">72 405 18388,'-2'0'114,"-1"0"0,1 0 0,-1 1 0,1-1 1,0 1-1,-1-1 0,1 1 0,0 0 0,-1 0 0,1 0 0,0 0 0,0 0 1,0 0-1,0 1 0,0-1 0,0 1 0,0-1 0,-1 3 0,0 0 29,0 0 0,1 0 0,-1 0 0,1 0 0,0 0 0,0 1 0,1-1 0,-3 9 0,2 1 96,0-1-1,0 0 0,2 0 0,0 1 1,2 24-1,-1-32-167,0 0 0,1 0 1,0-1-1,-1 1 0,2 0 0,-1-1 0,1 1 1,4 6-1,-6-10-36,0-1 1,0 1 0,1 0-1,-1-1 1,0 0 0,1 1-1,-1-1 1,1 0 0,-1 0 0,1 1-1,0-1 1,-1 0 0,1-1-1,0 1 1,0 0 0,0-1-1,0 1 1,0-1 0,-1 1-1,1-1 1,0 0 0,0 0-1,0 0 1,0 0 0,0 0-1,0 0 1,0 0 0,0-1-1,3 0 1,2-2 56,1-1-1,-1 0 1,0 0 0,0-1-1,0 0 1,-1 0 0,0 0-1,0-1 1,0 0-1,-1 0 1,0 0 0,7-11-1,4-9 165,-1 0 0,13-31 0,-11 18-57,-3-2 0,-1 0 0,-2 0 0,-2-1 1,-1 0-1,1-46 0,-8 74-158,0 0 0,-1 1 0,-1-1 0,0 0 0,-1 0 1,-5-15-1,7 28-37,0-1 0,-1 0 0,0 1-1,1-1 1,-1 1 0,0-1 0,0 1 0,0-1 0,0 1 0,0 0 0,-2-3 0,3 4-4,-1 0 1,1 0-1,0 0 1,-1-1-1,1 1 1,-1 0-1,1 0 1,0 0-1,-1 0 1,1 0-1,-1 0 1,1 0-1,0 0 1,-1 0-1,1 0 1,-1 0-1,1 0 1,0 0-1,-1 0 1,1 0-1,-1 0 1,1 0-1,0 0 1,-1 1 0,1-1-1,0 0 1,-1 0-1,1 1 1,-1-1-1,-1 2-1,0 0 0,1 1 1,-1-1-1,0 0 0,1 1 0,0-1 0,-1 1 1,1-1-1,0 1 0,-1 4 0,-5 24-22,2 1-1,1 0 1,2 0-1,1 0 1,1 0 0,8 54-1,-5-58 13,2 0-1,14 45 0,-16-65 10,-1 0-1,2 0 0,-1 0 0,1 0 1,0-1-1,1 1 0,0-1 0,0 0 0,1 0 1,-1-1-1,1 0 0,13 11 0,-15-15 4,0 0-1,0 1 0,0-2 1,1 1-1,-1 0 0,0-1 1,1 0-1,-1 0 0,1 0 0,-1 0 1,1-1-1,-1 0 0,1 0 1,-1 0-1,1-1 0,-1 1 1,1-1-1,-1 0 0,1 0 1,-1-1-1,0 1 0,0-1 0,1 0 1,-1 0-1,-1 0 0,1-1 1,0 1-1,0-1 0,3-3 1,1-2 10,0 0 0,-1 0 0,1 0 0,-2-1 0,1 0 0,-1 0 0,0-1 0,-1 0 0,0 0 0,6-21 0,-5 11 37,-1 0 0,2-21 0,-7 35-38,1 0 0,-1-1-1,0 1 1,0 0 0,-1-1-1,1 1 1,-1 0 0,-1-1-1,1 1 1,-1 0 0,-3-6-1,5 11-8,-1 0 0,1 0 0,0 1 0,-1-1 0,1 0 0,-1 0 0,1 0 0,-1 1 0,1-1 1,-1 0-1,0 1 0,1-1 0,-1 0 0,0 1 0,0-1 0,1 1 0,-1-1 0,0 1 0,0 0 0,0-1 0,-1 1 0,2 0-1,-1 0-1,0 0 1,1 0-1,-1 1 1,0-1 0,1 0-1,-1 0 1,0 1 0,1-1-1,-1 0 1,1 1 0,-1-1-1,1 1 1,-1-1-1,1 1 1,-1-1 0,1 1-1,-1-1 1,1 1 0,0 0-1,-1 0 1,-2 4-8,1 1-1,0-1 1,0 1 0,0-1 0,-1 12-1,0 3-17,1 0-1,2 0 0,1 22 1,-1-33 19,1-1 1,0 1-1,1 0 1,0-1 0,1 1-1,-1-1 1,2 0 0,-1 0-1,7 10 1,-10-17 8,1 1 0,-1-1 0,1 0 0,0 0 0,-1 0 1,1 0-1,0 0 0,0 0 0,0 0 0,0 0 0,0-1 0,0 1 0,0 0 0,0-1 1,0 1-1,0 0 0,1-1 0,-1 1 0,0-1 0,0 0 0,1 1 0,-1-1 1,0 0-1,0 0 0,1 0 0,-1 0 0,0 0 0,1 0 0,-1 0 0,0 0 1,0 0-1,1-1 0,-1 1 0,0-1 0,0 1 0,0-1 0,1 1 0,-1-1 0,0 1 1,0-1-1,0 0 0,0 0 0,0 0 0,1-1 0,3-3 13,-1 1 0,0-1 0,0 0 0,-1 0 0,1 0 0,-1-1 0,4-8-1,-2-1 13,-1 1-1,-1-1 1,3-22-1,5-17-214,-3 76-188,-5-10 313,0-1 1,1 0-1,0 0 0,7 14 1,-10-23 61,0 0 1,0 0-1,0-1 1,0 1-1,0 0 1,0 0 0,0-1-1,1 1 1,-1-1-1,1 1 1,-1-1-1,1 1 1,0-1-1,-1 0 1,1 0-1,0 0 1,0 0-1,0 0 1,0 0-1,0-1 1,0 1-1,0-1 1,0 1-1,0-1 1,0 0 0,0 1-1,0-1 1,0 0-1,0-1 1,1 1-1,2-1 1,5-3 29,-1-1 0,1 0 0,-1-1 0,0 0-1,-1 0 1,0-1 0,0 0 0,0-1 0,12-14 0,-13 13-5,0 1 0,1 0 0,-1 1 0,2 0 0,-1 0 0,1 1 0,0 0 0,0 0 0,11-4 0,-20 10 2,1 0 0,0-1 0,-1 1-1,1 0 1,0-1 0,-1 1 0,1-1 0,-1 1-1,1 0 1,0-1 0,-1 1 0,1-1 0,-1 0 0,0 1-1,1-1 1,-1 1 0,1-1 0,-1 0 0,0 1 0,1-1-1,-1 0 1,0 1 0,0-1 0,1-1 0,-1 0 24,0 1 1,0-1 0,0 0-1,-1 0 1,1 0 0,0 0-1,-1 0 1,1 0 0,-2-2-1,-2-6 185,-1 0 0,-11-15 0,10 16-73,-14-20 200,15 23-428,0-1 0,0-1 0,0 1 0,1 0 0,0-1 0,-3-11 0,7 18 42,-1 1 0,1 0 0,0-1-1,0 1 1,1-1 0,-1 1 0,0 0 0,0-1-1,0 1 1,0 0 0,0-1 0,0 1 0,0 0-1,0-1 1,1 1 0,-1 0 0,0-1 0,0 1-1,1 0 1,-1-1 0,0 1 0,0 0 0,1 0-1,-1-1 1,0 1 0,1 0 0,-1 0 0,0 0-1,1-1 1,-1 1 0,1 0 0,16-5 64,-9 3-187,27-8-157,10-4-106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3.737"/>
    </inkml:context>
    <inkml:brush xml:id="br0">
      <inkml:brushProperty name="width" value="0.025" units="cm"/>
      <inkml:brushProperty name="height" value="0.025" units="cm"/>
      <inkml:brushProperty name="color" value="#66CC00"/>
    </inkml:brush>
  </inkml:definitions>
  <inkml:trace contextRef="#ctx0" brushRef="#br0">281 453 16396,'-18'-12'1858,"10"6"-961,0 1 0,0 0 0,-1 0 1,1 1-1,-17-6 0,22 9-775,0 0 0,1 1 0,-1 0 0,0 0 0,1-1 0,-1 2 0,0-1 0,1 0 0,-1 0 0,0 1 0,1 0 0,-1-1 0,1 1 0,-1 0 0,1 0 0,-1 0 0,1 1 0,0-1 0,-1 1 0,1-1 0,0 1 0,0 0-1,0 0 1,0-1 0,-2 6 0,-1-1-78,0 0 0,1 1 0,-1 0 0,2-1-1,-1 2 1,1-1 0,0 0 0,1 1-1,-1-1 1,2 1 0,-1 0 0,1 0 0,0-1-1,1 1 1,-1 0 0,2 0 0,0 10 0,0-16-43,-1-1 0,0 0 0,0 0 0,1 0 0,-1 1 0,0-1 0,1 0 0,-1 0 0,1 0 0,0 0 0,-1 0 0,1 0 0,0 0 0,0 0 1,-1 0-1,1 0 0,0-1 0,0 1 0,0 0 0,0 0 0,0-1 0,0 1 0,0-1 0,0 1 0,2 0 0,-1-1 3,0 0-1,0 0 1,0 0-1,0 0 1,0-1-1,0 1 0,0-1 1,-1 1-1,1-1 1,0 1-1,0-1 1,0 0-1,-1 0 1,3-1-1,3-3 10,1 0 1,-1-1-1,-1 0 0,1 0 0,-1 0 0,6-9 1,-2 0 16,-1-1 1,0 0-1,-1 0 1,-1-1 0,-1 0-1,0 0 1,-1-1 0,-1 0-1,0 0 1,-2 0 0,0 0-1,-1-23 1,-1 22-60,-1 1 0,0 0 0,-2-1 0,0 1 0,-1 0 0,-1 1 1,0-1-1,-2 1 0,0 0 0,-1 0 0,0 1 0,-12-17 0,17 29-5,0 0-1,0 0 1,-1 0 0,1 0-1,-1 1 1,0-1-1,0 1 1,0 0 0,0 0-1,-1 1 1,1-1-1,-1 1 1,-8-3 0,10 4 10,0 1 0,0 0 0,0-1 1,0 1-1,1 0 0,-1 1 1,0-1-1,0 0 0,0 1 1,0 0-1,1 0 0,-1 0 1,0 0-1,1 0 0,-1 0 1,0 1-1,1-1 0,0 1 1,-1-1-1,1 1 0,0 0 1,0 0-1,0 0 0,-3 4 1,-3 6 13,0 0 0,1 0 0,1 0 0,0 1 1,0 0-1,2 0 0,-1 0 0,2 0 0,0 1 1,0 0-1,1 0 0,1-1 0,0 1 0,1 0 1,1 0-1,2 18 0,-2-28 23,0 0 0,0-1 0,0 1 0,0 0 0,0-1 0,1 1 0,0-1 0,-1 0 0,1 1 0,1-1 0,-1 0 0,0 0 0,1 0 0,-1 0 0,6 4 0,-3-5 0,-1 1 1,0-1 0,1 1 0,-1-2-1,1 1 1,0 0 0,-1-1-1,1 0 1,0 0 0,0 0-1,8 0 1,60-1 2,-49-1-124,1 1 1,29 4-1,-46-3-48,0 1 1,0 0-1,0 0 1,0 1-1,-1 0 1,1 0-1,-1 1 1,0 0-1,0 0 1,10 8-1,21 25-628,-27-23 260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4.958"/>
    </inkml:context>
    <inkml:brush xml:id="br0">
      <inkml:brushProperty name="width" value="0.025" units="cm"/>
      <inkml:brushProperty name="height" value="0.025" units="cm"/>
      <inkml:brushProperty name="color" value="#66CC00"/>
    </inkml:brush>
  </inkml:definitions>
  <inkml:trace contextRef="#ctx0" brushRef="#br0">1 164 19836,'2'-91'2503,"-2"90"-2459,0 1-1,0-1 0,0 0 0,0 0 0,1 0 0,-1 0 1,0 0-1,0 0 0,0 0 0,1 0 0,-1 0 0,0 0 1,1 1-1,-1-1 0,1 0 0,-1 0 0,1 0 1,0 1-1,0-2 0,0 2 13,-1 0 1,1 0-1,-1 0 0,1 0 1,-1 1-1,1-1 1,-1 0-1,1 0 0,-1 0 1,0 1-1,1-1 0,-1 0 1,1 0-1,-1 1 1,1-1-1,-1 0 0,0 1 1,1-1-1,-1 1 1,0-1-1,0 0 0,1 1 1,-1-1-1,1 1 0,17 39 1220,6 29-792,18 48-137,-35-101-316,0-1 0,2 1 0,-1-1 0,21 25 0,-27-38-30,0 0 1,0 0 0,-1 0 0,2 0-1,-1-1 1,0 1 0,0-1-1,0 1 1,1-1 0,-1 0 0,1 0-1,-1 0 1,1 0 0,2 1-1,-3-2 1,0 0-1,-1 0 0,1 0 0,-1 0 0,1 0 0,0-1 0,-1 1 0,1 0 0,-1-1 1,1 0-1,-1 1 0,1-1 0,-1 0 0,1 1 0,-1-1 0,1 0 0,-1 0 0,0 0 0,0 0 1,0 0-1,1-1 0,-1 1 0,0 0 0,1-3 0,2-4 10,0 1 0,0-1 0,-1 0 0,0 0 1,-1 0-1,0-1 0,0 1 0,0-1 0,-1 1 0,-1-16 0,0-5 28,-8-53 0,-10-13 41,16 86-81,-1 1 1,0-1-1,0 1 0,-1 0 0,0 0 1,0 0-1,-1 1 0,-7-10 0,12 17 0,0 0 0,0 0 0,0 0-1,0 0 1,0 0 0,0 0-1,0 1 1,0-1 0,0 0 0,0 0-1,0 0 1,0 0 0,0 0-1,0 0 1,0 0 0,0 0-1,-1 1 1,1-1 0,0 0 0,0 0-1,0 0 1,0 0 0,0 0-1,0 0 1,0 0 0,0 0 0,0 0-1,0 0 1,-1 1 0,1-1-1,0 0 1,0 0 0,0 0-1,0 0 1,0 0 0,0 0 0,0 0-1,-1 0 1,1 0 0,0 0-1,0 0 1,0 0 0,0 0-1,0 0 1,0 0 0,0 0 0,-1 0-1,1 0 1,0 0 0,0 0-1,0 0 1,0-1 0,0 1 0,0 0-1,0 0 1,-1 0 0,1 0-1,0 0 1,0 0 0,0 0-1,3 13-39,30 68-105,76 131-1,-41-101 119,-54-91 20,1-1 1,0-1-1,24 22 0,-38-38 8,0-1-1,1 0 0,-1 0 1,1 0-1,-1 0 0,1 0 1,0 0-1,-1 0 0,1 0 1,0 0-1,0-1 0,-1 1 1,1-1-1,0 1 0,0-1 1,2 0-1,-3 0 1,-1 0 0,1 0-1,-1 0 1,1-1 0,-1 1 0,1 0-1,-1 0 1,1 0 0,-1-1 0,0 1 0,1 0-1,-1-1 1,1 1 0,-1 0 0,0-1-1,1 1 1,-1-1 0,0 1 0,1 0 0,-1-1-1,0 1 1,1-2 0,0-18-2,-3 10 3,-1 0 1,0 0-1,0 0 1,-1 1 0,0-1-1,-1 1 1,0 0-1,-1 1 1,-6-10-1,-10-9 8,-33-33 0,31 36-34,-32-25 0,49 43-38,0 1-1,0 0 1,-1 0 0,0 1 0,0 0-1,0 0 1,-1 1 0,1 0 0,-15-3-1,22 6 36,0 0 0,0 0 0,0 0 0,0-1-1,-1 1 1,1 0 0,0 0 0,0 1 0,0-1 0,0 0-1,0 0 1,0 0 0,0 1 0,-1-1 0,1 1 0,0-1-1,0 1 1,0-1 0,-1 2 0,2-2-5,-1 1 0,1-1 0,0 1 0,0 0 0,-1-1 1,1 1-1,0 0 0,0-1 0,0 1 0,-1 0 0,1-1 0,0 1 0,0 0 0,0-1 1,0 1-1,0 0 0,1-1 0,-1 1 0,0 0 0,0-1 0,0 1 0,1 1 0,0 1-125,1 1-1,0-1 1,0 0-1,0 0 0,0 0 1,0 0-1,1 0 1,0 0-1,4 4 0,-2-4 19,0 1-1,1-1 1,-1 0-1,1 0 1,0-1-1,-1 0 1,1 0-1,0 0 1,1-1-1,-1 1 0,0-2 1,0 1-1,1-1 1,-1 0-1,8 0 1,30-9-490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5.469"/>
    </inkml:context>
    <inkml:brush xml:id="br0">
      <inkml:brushProperty name="width" value="0.025" units="cm"/>
      <inkml:brushProperty name="height" value="0.025" units="cm"/>
      <inkml:brushProperty name="color" value="#66CC00"/>
    </inkml:brush>
  </inkml:definitions>
  <inkml:trace contextRef="#ctx0" brushRef="#br0">52 294 18372,'-6'8'362,"1"0"0,-1 0 1,2 1-1,-1 0 0,1 0 0,0 0 1,1 1-1,0-1 0,0 1 0,-1 15 0,2-12-174,1 1-1,0-1 1,1 1-1,0 0 1,2-1-1,-1 1 0,4 13 1,-4-23-165,0 0 0,1 0 0,-1-1 0,1 1 0,0 0 0,0-1 0,0 1 0,0-1 0,0 0 0,1 1 0,0-1 0,-1 0 0,5 3 0,-5-5-18,0 0 0,-1 0 0,1 0 1,0 0-1,0-1 0,0 1 0,0 0 0,0-1 0,0 1 0,0-1 0,0 0 0,0 0 0,0 0 0,0 0 0,0 0 0,0 0 0,0 0 0,0-1 1,0 1-1,0-1 0,0 1 0,-1-1 0,1 0 0,0 0 0,0 0 0,0 0 0,-1 0 0,3-2 0,6-4 29,-1-2-1,0 1 1,-1-1 0,0-1-1,0 1 1,-1-1 0,0-1-1,0 1 1,-2-1 0,10-23-1,-2-1 184,-1-1 1,8-47-1,-6 8 280,-14 79-489,0 0 0,0 0 0,1-1-1,-1 1 1,1 0 0,2 4 0,0 4-20,-1-4-1,1 9 12,1 0 0,0 0 1,2 0-1,0-1 0,0 0 0,12 19 0,-17-33 16,0-1 0,0 1 0,0-1 0,0 0 0,0 1-1,0-1 1,0 0 0,0 0 0,1 0 0,-1 0 0,0 0 0,1 0-1,-1 0 1,1 0 0,-1-1 0,1 1 0,-1-1 0,1 1 0,0-1 0,-1 1-1,1-1 1,0 0 0,2 0 0,-2 0 8,1-1 0,-1 0 1,0 0-1,0 1 0,1-2 0,-1 1 0,0 0 1,0 0-1,0-1 0,0 1 0,0-1 0,-1 0 1,1 1-1,2-4 0,5-7 83,0 0 1,-1-1-1,-1 0 1,6-15-1,-10 24-77,59-153 641,-8 17-427,-53 139-245,-1-1 0,1 0 0,-1 1 1,1-1-1,0 1 0,0-1 0,0 1 0,0-1 0,0 1 0,0-1 0,0 1 0,0 0 0,0 0 0,1-1 0,-1 1 0,0 0 0,1 0 0,-1 0 0,1 1 0,2-2 0,-3 2-1,0 0 0,0 1 0,0-1 0,0 0 0,0 1 0,0 0 0,0-1 0,0 1 1,0-1-1,0 1 0,-1 0 0,1 0 0,0 0 0,0-1 0,-1 1 0,1 0 0,-1 0 0,1 0 0,0 0 0,-1 0 0,0 0 0,1 0 0,-1 1 0,5 13-24,0 0-1,-2 0 1,3 16 0,-6-30 27,9 73 30,-7-49 65,1 0 0,1-1 0,1 1 0,13 36 0,-10-50 39,-2-14-72,3-17-171,14-80-1766,-16 67 1213,0 0-1,15-37 1,-10 44-137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5.906"/>
    </inkml:context>
    <inkml:brush xml:id="br0">
      <inkml:brushProperty name="width" value="0.025" units="cm"/>
      <inkml:brushProperty name="height" value="0.025" units="cm"/>
      <inkml:brushProperty name="color" value="#66CC00"/>
    </inkml:brush>
  </inkml:definitions>
  <inkml:trace contextRef="#ctx0" brushRef="#br0">99 371 17148,'1'-5'258,"-1"0"1,0 0 0,0 0 0,0 0 0,0 0 0,-1 0-1,0 0 1,0 0 0,0 1 0,-3-7 0,4 9-172,-1 0 1,1 1-1,-1-1 1,0 1-1,1-1 1,-1 1-1,0 0 1,0-1-1,0 1 1,0 0-1,0-1 1,0 1-1,-1 0 1,1 0-1,0 0 1,0 0-1,-1 0 1,1 0-1,-1 0 1,1 1-1,-1-1 1,1 1-1,-1-1 1,1 1-1,-1-1 1,0 1-1,1 0 0,-1-1 1,0 1-1,1 0 1,-1 0-1,0 1 1,1-1-1,-3 1 1,2-1-21,0 1 1,0 0-1,0 1 0,0-1 0,0 0 1,1 0-1,-1 1 0,1-1 1,-1 1-1,1 0 0,-1-1 1,1 1-1,0 0 0,0 0 1,0 0-1,0 0 0,-1 3 0,-11 37 328,11-29-342,1 0 1,0 0-1,1 1 1,0-1-1,1 0 1,5 25 0,-4-31-43,-1 0 0,1 0 0,0 0 0,1-1 0,0 1 0,0-1 0,0 1 0,1-1 0,0 0 0,0 0 0,0-1 0,1 1 0,0-1 0,6 5 0,-9-9 6,0 1 0,0-1 0,0 0 1,0 0-1,0 0 0,0 0 0,0-1 1,0 1-1,0-1 0,1 1 0,-1-1 1,0 0-1,0 0 0,1 0 0,-1 0 0,0 0 1,0 0-1,1 0 0,-1-1 0,0 1 1,0-1-1,0 0 0,0 0 0,0 0 1,0 0-1,0 0 0,0 0 0,0 0 0,0-1 1,0 1-1,-1-1 0,4-2 0,2-4 77,0 0 0,0-1 0,0 0-1,-2 0 1,9-16 0,-3 1 116,0 0 0,-2-2-1,-1 1 1,-2-1 0,0 0 0,2-27 0,-4 12 138,-2 0-1,-2 0 0,-5-50 1,4 83-287,0 1 0,0-1 0,0 1 0,-1-1 0,0 1 0,-1-1 0,-4-9 0,6 16-59,1 1 0,0 0-1,0-1 1,0 1 0,-1 0 0,1-1 0,0 1-1,-1 0 1,1-1 0,0 1 0,-1 0 0,1 0-1,0-1 1,-1 1 0,1 0 0,-1 0-1,1 0 1,0-1 0,-1 1 0,1 0 0,-1 0-1,1 0 1,-1 0 0,1 0 0,0 0 0,-1 0-1,1 0 1,-1 0 0,1 0 0,-1 0 0,1 0-1,0 1 1,-1-1 0,1 0 0,-1 0 0,1 0-1,0 0 1,-1 1 0,1-1 0,-1 0 0,1 1-1,0-1 1,-1 0 0,1 0 0,0 1-1,0-1 1,-1 0 0,1 1 0,0-1 0,0 1-1,0-1 1,-1 0 0,1 1 0,0-1 0,0 1-1,0-1 1,0 0 0,0 1 0,0-1 0,0 1-1,0-1 1,0 1 0,0 0 0,-3 13-11,1 1 1,1-1-1,0 1 1,1 0-1,3 16 1,11 77-25,-7-69 25,13 39 0,-15-61-76,1 0 0,1-1 0,0 0 0,16 25 0,-21-37-12,1-1 1,-1 0 0,1 0 0,0 0 0,0 0 0,0 0-1,0 0 1,0-1 0,0 0 0,7 4 0,-8-5 84,-1-1 0,0 1 1,1-1-1,-1 0 0,1 0 0,-1 1 1,0-1-1,1 0 0,-1 0 1,1 0-1,-1 0 0,0-1 1,1 1-1,-1 0 0,1-1 0,-1 1 1,0-1-1,0 1 0,1-1 1,-1 1-1,0-1 0,0 0 0,1 0 1,-1 0-1,0 1 0,0-1 1,0 0-1,0-1 0,0 1 0,-1 0 1,1 0-1,0 0 0,0-2 1,12-26-301,-3-8-125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1.196"/>
    </inkml:context>
    <inkml:brush xml:id="br0">
      <inkml:brushProperty name="width" value="0.05" units="cm"/>
      <inkml:brushProperty name="height" value="0.05" units="cm"/>
    </inkml:brush>
  </inkml:definitions>
  <inkml:trace contextRef="#ctx0" brushRef="#br0">1 1 21725,'0'8'1768,"0"1"-1344,1-4-192,5 3 608,0-1-616,7-1 849,-3 1-937,7 1-64,2 1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6.327"/>
    </inkml:context>
    <inkml:brush xml:id="br0">
      <inkml:brushProperty name="width" value="0.025" units="cm"/>
      <inkml:brushProperty name="height" value="0.025" units="cm"/>
      <inkml:brushProperty name="color" value="#66CC00"/>
    </inkml:brush>
  </inkml:definitions>
  <inkml:trace contextRef="#ctx0" brushRef="#br0">1 290 17748,'1'3'355,"0"-1"-1,0 1 1,0-1 0,1 0 0,-1 0-1,1 1 1,0-1 0,0 0 0,0 0 0,0 0-1,0-1 1,0 1 0,0 0 0,0-1-1,5 3 1,-5-4-246,0 0 0,0 0 0,-1 0 0,1 0 0,0 0 0,0 0 0,0 0 0,-1-1 0,1 1 0,0 0 0,0-1 0,-1 0 0,1 1 0,0-1 0,-1 0 0,1 0 0,-1 0 0,1 0-1,-1 0 1,1 0 0,-1 0 0,0-1 0,0 1 0,3-3 0,9-14 76,0 1 0,-1-2 0,-1 0 0,-1 0-1,0-1 1,-2-1 0,0 1 0,-2-1 0,7-31 0,-12 45-88,0 0 1,-1 0-1,1 0 0,-2 0 1,1 0-1,-2-11 1,1 16-78,1 1 0,0 0 1,0 0-1,-1 0 0,1 0 0,-1 0 1,1 0-1,-1 0 0,1 0 1,-1 0-1,0 0 0,1 0 0,-1 0 1,0 0-1,0 1 0,0-1 1,0 0-1,0 0 0,-1 0 0,1 1-6,0 0 0,-1 0 0,1-1 0,0 1 0,-1 0 0,1 1 0,0-1 0,0 0 0,-1 0 0,1 0 0,0 1 0,-1-1 0,1 1 0,0-1 0,0 1 0,0 0 0,-1-1 0,1 1 0,0 0 0,0 0 0,-1 1 0,-3 3-2,0 0 1,0 0-1,0 0 0,0 1 1,1 0-1,0 0 1,1 0-1,-1 1 1,1-1-1,0 1 1,1-1-1,0 1 1,-2 9-1,-1 4-18,2-1 0,0 1-1,1 32 1,2-39 1,0 0 1,2 0-1,-1 0 0,1-1 1,1 1-1,0 0 0,1-1 0,8 17 1,-10-25-1,0 0 0,0 0 1,1 0-1,-1 0 1,1-1-1,0 1 0,0-1 1,0 0-1,0 0 0,1 0 1,-1 0-1,1 0 0,0-1 1,0 0-1,0 0 1,0 0-1,0 0 0,1 0 1,-1-1-1,0 0 0,1 0 1,-1 0-1,1 0 0,-1-1 1,1 0-1,-1 0 1,6-1-1,3-1-157,-1-1-1,1 0 1,-1-1 0,0-1-1,0 0 1,0 0 0,-1-1 0,0-1-1,0 0 1,0 0 0,-1-1-1,0 0 1,-1-1 0,0 0-1,0-1 1,-1 0 0,0 0 0,-1-1-1,8-14 1,-13 22-7,-1 0 0,0 0 0,1 0 0,-1 0 0,-1 0 0,1 0 0,0 0 0,0-7 0,-2 9 118,1 0 1,0-1-1,0 1 0,0 0 0,-1 0 0,1-1 0,-1 1 0,1 0 0,-1 0 0,1 0 0,-1 0 0,0 0 0,0 0 0,1 0 0,-1 0 0,0 0 0,0 0 0,0 0 0,0 1 0,0-1 1,0 0-1,0 1 0,-2-2 0,-17-7-964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16.767"/>
    </inkml:context>
    <inkml:brush xml:id="br0">
      <inkml:brushProperty name="width" value="0.025" units="cm"/>
      <inkml:brushProperty name="height" value="0.025" units="cm"/>
      <inkml:brushProperty name="color" value="#66CC00"/>
    </inkml:brush>
  </inkml:definitions>
  <inkml:trace contextRef="#ctx0" brushRef="#br0">0 0 16716,'2'10'1880,"15"6"-920,-1 4-304,9 13 1217,0 4-673,8 22-288,0 6-72,1 12-216,0 3-167,-5-2-649,-2-5-537,-4-22 665,0-8-112,-7-30-72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52.919"/>
    </inkml:context>
    <inkml:brush xml:id="br0">
      <inkml:brushProperty name="width" value="0.025" units="cm"/>
      <inkml:brushProperty name="height" value="0.025" units="cm"/>
      <inkml:brushProperty name="color" value="#66CC00"/>
    </inkml:brush>
  </inkml:definitions>
  <inkml:trace contextRef="#ctx0" brushRef="#br0">66 55 19420,'10'-55'4618,"-19"138"-2270,-54 479-3773,62-549 1170,1-13 233,0 0 0,-1 0 1,1 0-1,0 0 1,0 0-1,0 0 0,0 0 1,0 0-1,0 0 0,0-1 1,0 1-1,0 0 1,0 0-1,0 0 0,0 0 1,0 0-1,0 0 1,-1 0-1,1 0 0,0 0 1,0 0-1,0 0 1,0 0-1,0 0 0,0 0 1,1-26-534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53.326"/>
    </inkml:context>
    <inkml:brush xml:id="br0">
      <inkml:brushProperty name="width" value="0.025" units="cm"/>
      <inkml:brushProperty name="height" value="0.025" units="cm"/>
      <inkml:brushProperty name="color" value="#66CC00"/>
    </inkml:brush>
  </inkml:definitions>
  <inkml:trace contextRef="#ctx0" brushRef="#br0">0 1 17196,'45'95'3898,"-33"-65"-2997,33 57 0,-28-63-696,1 0 1,1-1-1,34 32 1,73 52-381,-68-60-563,-55-44 641,1 0-97,0 0 0,0 0 0,-1 0 0,1 1 0,-1 0 0,1 0 0,-1 0 0,0 0 0,-1 0 0,4 8 0,-5-12 167,-1 1 1,0-1-1,0 1 1,0-1-1,0 1 0,0-1 1,0 1-1,0 0 1,0-1-1,0 1 1,0-1-1,0 1 1,0-1-1,0 1 1,-1-1-1,1 1 1,0 0-1,0-1 0,-1 1 1,-11 9-669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53.749"/>
    </inkml:context>
    <inkml:brush xml:id="br0">
      <inkml:brushProperty name="width" value="0.025" units="cm"/>
      <inkml:brushProperty name="height" value="0.025" units="cm"/>
      <inkml:brushProperty name="color" value="#66CC00"/>
    </inkml:brush>
  </inkml:definitions>
  <inkml:trace contextRef="#ctx0" brushRef="#br0">2 258 18116,'-1'12'1808,"12"-5"-960,5-7-287,10-9 983,7-5-304,10-8-296,4-5-127,5-3-337,5-1-280,0 0-792,-1 4-521,-6 3 881,-1-5-192,-3-4-200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54.189"/>
    </inkml:context>
    <inkml:brush xml:id="br0">
      <inkml:brushProperty name="width" value="0.025" units="cm"/>
      <inkml:brushProperty name="height" value="0.025" units="cm"/>
      <inkml:brushProperty name="color" value="#66CC00"/>
    </inkml:brush>
  </inkml:definitions>
  <inkml:trace contextRef="#ctx0" brushRef="#br0">1 263 17604,'0'9'423,"1"1"1,0-1 0,0 0-1,1 0 1,0 0 0,1 0-1,0 0 1,5 10 0,1 8 428,2 7-221,35 94 734,-40-114-1254,1-1 0,0 0 0,0 0-1,2-1 1,-1 0 0,2 0 0,10 10 0,-18-20-71,0 0 0,0 0 0,1 0 0,-1 0-1,1 0 1,-1-1 0,1 1 0,0-1 0,0 0 0,0 1 0,0-1 0,0-1-1,0 1 1,0 0 0,0-1 0,0 1 0,0-1 0,0 0 0,0 0 0,0 0-1,0-1 1,5 0 0,-3-1 26,0 0 0,-1 0 0,1-1 0,-1 1 0,0-1 0,0 0 0,0 0 0,0 0 0,0-1 0,-1 1 0,1-1 0,-1 0-1,5-8 1,6-10 142,-1-1-1,-2-1 0,0 0 0,8-27 0,23-106 360,-34 116-470,-6 27-70,1-1 0,0 1 0,9-25-1,-5 64-27,3 71-42,6 36 3,-10-98 36,-4-20 5,0 0 0,1 0 1,1 0-1,0 0 1,1-1-1,1 0 1,6 14-1,-11-25 0,0 0 0,1-1 0,-1 1-1,0 0 1,0-1 0,1 1 0,-1-1-1,1 1 1,-1-1 0,1 0 0,0 1 0,-1-1-1,1 0 1,0 0 0,0 0 0,0 0 0,0-1-1,2 1 1,-2 0 1,0-2-1,0 1 1,0 0-1,0 0 1,0-1 0,0 1-1,0-1 1,-1 1-1,1-1 1,0 0-1,0 0 1,0 0 0,-1 0-1,1 0 1,-1 0-1,1 0 1,-1-1-1,1 1 1,-1-1 0,2-2-1,6-7 23,-1 0-1,0-1 1,-1 0-1,0 0 1,-1-1 0,-1 0-1,5-16 1,24-101 252,-33 123-262,13-58 190,-3 0 1,-2 0-1,-1-80 0,-10 120-180,2 25-29,0 0 0,1 0 0,-1 0 0,0 0 0,0 0 0,0 0 0,0 0 0,0-1 0,0 1 0,0 0 0,0 0 0,0 0 0,-1 0 0,1 0 0,0 0 0,0 0 0,0-1 0,0 1 0,0 0 0,0 0 0,0 0 0,0 0 0,0 0 0,0 0 0,0 0 0,0 0 0,0 0 0,0 0 0,-1-1 0,1 1 0,0 0 0,0 0 0,0 0 0,0 0 0,0 0 0,0 0 0,0 0 0,0 0 0,-1 0 0,1 0 0,0 0 0,0 0 0,0 0 0,0 0 0,0 0 0,0 0 0,0 0 0,-1 0 0,1 0 0,0 0 0,0 0 0,0 0 0,0 0 0,0 0 0,0 0 0,0 0 0,-1 1 0,-4 7-366,-2 11-539,4-6 41,3-9 657,-1 0-1,0 0 0,0-1 1,0 1-1,0 0 0,-3 4 1,2-9-537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55.622"/>
    </inkml:context>
    <inkml:brush xml:id="br0">
      <inkml:brushProperty name="width" value="0.025" units="cm"/>
      <inkml:brushProperty name="height" value="0.025" units="cm"/>
      <inkml:brushProperty name="color" value="#66CC00"/>
    </inkml:brush>
  </inkml:definitions>
  <inkml:trace contextRef="#ctx0" brushRef="#br0">9113 0 12947,'6'8'339,"0"-1"-1,0 1 1,-1 0 0,0 0 0,-1 1 0,0-1 0,0 1 0,-1 0 0,4 12-1,1 3 51,65 192 1045,-64-184-1326,-1 1-1,-3 0 0,0 0 0,-1 61 1,-5-76-23,-2 0 0,0 0 0,-1 0 0,-1-1-1,0 1 1,-2-1 0,0 0 0,-1-1 0,0 0 0,-15 21 0,-14 15 269,-68 73 1,99-118-345,-37 38 25,-2-2 0,-1-2 0,-3-2 0,-62 38 0,-227 112-2,-179 43 17,287-145-9,-3-10-1,-362 70 1,-499 24 85,-322-69-392,657-114 174,92-1 124,516 13-16,-525-13-89,504 1 15,-323-65 0,389 50 179,2-5 1,1-5-1,2-4 0,1-4 1,3-4-1,2-5 1,-140-105-1,49 2 401,148 120-355,2-2 1,-47-67 0,58 66-229,1-1 0,3-1-1,2-2 1,-20-62 0,38 105 51,1 0-73,-1 0-1,1 1 1,0-1 0,-1 0 0,1 0-1,0 1 1,0-1 0,-1 0-1,1 0 1,0 0 0,0 1 0,0-1-1,0 0 1,0 0 0,0 0-1,0 1 1,1-1 0,-1 0-1,0 0 1,0 0 0,0 1 0,1-1-1,-1 0 1,0 1 0,1-1-1,-1 0 1,2 0 0,3-4-488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11:56.057"/>
    </inkml:context>
    <inkml:brush xml:id="br0">
      <inkml:brushProperty name="width" value="0.025" units="cm"/>
      <inkml:brushProperty name="height" value="0.025" units="cm"/>
      <inkml:brushProperty name="color" value="#66CC00"/>
    </inkml:brush>
  </inkml:definitions>
  <inkml:trace contextRef="#ctx0" brushRef="#br0">16 872 15579,'-3'5'290,"0"-1"0,1 1 0,0 0 1,0-1-1,-1 7 0,3-10-257,0-1 1,0 1-1,-1-1 1,1 1 0,0-1-1,0 1 1,0-1 0,0 1-1,0 0 1,0-1-1,1 1 1,-1-1 0,0 1-1,0-1 1,0 1-1,0-1 1,1 1 0,-1-1-1,0 1 1,1-1-1,-1 1 1,1 0 8,0-1 0,-1 0 0,1 1 0,0-1 0,0 0 0,-1 0 0,1 0 0,0 0 0,0 0 0,-1 0 0,1 0 0,0 0 0,0 0 0,-1 0 0,1 0 0,0 0 0,0 0 0,-1-1 0,1 1 0,1-1 0,4-1 169,0-1 0,0 0 0,-1 0 0,0-1 0,1 1-1,-1-1 1,0 0 0,6-7 0,2-4 322,17-24 1,-10 9-138,-1-1 0,-2-1 0,-1 0 0,-2-1 1,-1-1-1,-2 0 0,-1-1 0,8-54 0,-12 51-226,-3 0-1,-1 0 1,-1 0 0,-3 0-1,-1 0 1,-1 0-1,-3 1 1,-11-39 0,10 51-136,-24-48 1,39 86-62,1 0 0,1 0 1,0-1-1,19 18 0,50 42-346,-60-57 196,1-1 0,1-1 0,0 0 0,0-2 0,2 0 0,-1-1-1,1-1 1,0-1 0,1-1 0,45 7 0,12-7-246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41.721"/>
    </inkml:context>
    <inkml:brush xml:id="br0">
      <inkml:brushProperty name="width" value="0.05" units="cm"/>
      <inkml:brushProperty name="height" value="0.05" units="cm"/>
      <inkml:brushProperty name="color" value="#E71224"/>
    </inkml:brush>
  </inkml:definitions>
  <inkml:trace contextRef="#ctx0" brushRef="#br0">49 0 14291,'-9'16'1464,"1"3"-1056,-1 2-167,5 6 551,1-2-296,-1 2-32,4 2-120,-2 1-88,1 3-96,1 1-48,0 5-296,-3-1-240,0 4 408,0-3-104,3-2-72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42.158"/>
    </inkml:context>
    <inkml:brush xml:id="br0">
      <inkml:brushProperty name="width" value="0.05" units="cm"/>
      <inkml:brushProperty name="height" value="0.05" units="cm"/>
      <inkml:brushProperty name="color" value="#E71224"/>
    </inkml:brush>
  </inkml:definitions>
  <inkml:trace contextRef="#ctx0" brushRef="#br0">10 1 10602,'-2'56'736,"-1"0"-1200,1-2 464,-1 1 264,3-4-272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1.583"/>
    </inkml:context>
    <inkml:brush xml:id="br0">
      <inkml:brushProperty name="width" value="0.05" units="cm"/>
      <inkml:brushProperty name="height" value="0.05" units="cm"/>
    </inkml:brush>
  </inkml:definitions>
  <inkml:trace contextRef="#ctx0" brushRef="#br0">122 0 20116,'-53'33'2758,"37"-23"-1731,-1 0 1,-15 14-1,32-24-1006,-1 0 0,1 0 0,0 0 0,0 0 0,0 0 0,0 0 0,-1 0 0,1 0 0,0 0 0,0 0 0,0 0-1,0 0 1,0 1 0,0-1 0,-1 0 0,1 0 0,0 0 0,0 0 0,0 0 0,0 0 0,0 0 0,0 1 0,0-1 0,0 0 0,0 0 0,0 0 0,-1 0-1,1 0 1,0 1 0,0-1 0,0 0 0,0 0 0,0 0 0,0 0 0,0 1 0,0-1 0,0 0 0,0 0 0,0 0 0,0 0 0,1 0 0,-1 1-1,0-1 1,0 0 0,0 0 0,0 0 0,0 0 0,0 1 0,10-2 118,15-5-432,-22 5 258,93-24-1548,-84 22 1161,0 1 1,0 1 0,1 0 0,-1 1-1,25 2 1,-35-2 361,0 0 0,1 1-1,-1-1 1,0 1 0,1-1-1,-1 1 1,0 0 0,0 0 0,1 0-1,-1 0 1,0 1 0,0-1-1,0 1 1,-1-1 0,1 1 0,0-1-1,0 1 1,-1 0 0,1 0-1,-1 0 1,0 0 0,1 0 0,-1 0-1,1 4 1,-1-3 112,-1 0 0,1 0 1,-1 0-1,0 0 0,0 0 0,0 0 0,-1 0 0,1 0 0,-1 0 1,1 0-1,-1 0 0,0 0 0,0-1 0,0 1 0,-1 0 0,1-1 1,-1 1-1,1 0 0,-3 2 0,-5 7 326,-1 0 0,0-1 0,-1 0 0,0 0-1,0-1 1,-1-1 0,0 0 0,-1-1 0,0 0 0,0-1 0,-16 7-1,27-14-440,0 1-1,0-1 1,0 1-1,1-1 1,-1 0-1,0 0 1,0 1-1,0-2 1,0 1-1,0 0 1,0 0-1,0 0 1,1-1-1,-1 1 1,-2-2 0,3 2 35,1-1 1,-1 1-1,1-1 1,-1 1 0,0-1-1,1 1 1,-1-1 0,1 0-1,-1 1 1,1-1-1,-1 0 1,1 1 0,0-1-1,-1 0 1,1 0 0,0 0-1,0 1 1,0-1 0,-1 0-1,1 0 1,0 0-1,0 1 1,0-1 0,0 0-1,0 0 1,1 0 0,-1 0-1,0 1 1,0-1 0,0 0-1,1 0 1,-1 1-1,0-1 1,1 0 0,-1 0-1,2-1 1,13-19-500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7:59.788"/>
    </inkml:context>
    <inkml:brush xml:id="br0">
      <inkml:brushProperty name="width" value="0.05" units="cm"/>
      <inkml:brushProperty name="height" value="0.05" units="cm"/>
      <inkml:brushProperty name="color" value="#E71224"/>
    </inkml:brush>
  </inkml:definitions>
  <inkml:trace contextRef="#ctx0" brushRef="#br0">1 113 10418,'0'-2'266,"1"-1"-1,-1 1 1,1 0 0,-1-1-1,1 1 1,0 0-1,0-1 1,0 1 0,0 0-1,1 0 1,-1 0 0,4-4-1,-4 5-6,1-1 1,-1 0-1,0 0 0,1 0 0,-1 0 0,0 0 1,0 0-1,0 0 0,-1-1 0,1 1 1,0 0-1,0-4 0,-3 6-135,1 1-1,0 0 1,0-1 0,0 1 0,0 0-1,0 0 1,0 0 0,0 0 0,1 0-1,-1 0 1,0 0 0,0 0 0,1 0-1,-2 3 1,2-4-105,-1 1 0,1-1 0,0 1 0,-1-1-1,1 1 1,0-1 0,-1 1 0,1-1 0,0 1 0,0 0 0,-1-1 0,1 1 0,0-1-1,0 1 1,0 0 0,0-1 0,0 1 0,0-1 0,0 1 0,0 0 0,0-1 0,0 1 0,0-1-1,1 1 1,-1 0 0,0-1 0,0 1 0,0-1 0,1 1 0,-1-1 0,0 1 0,1-1-1,-1 1 1,1-1 0,-1 1 0,0-1 0,1 1 0,-1-1 0,1 0 0,-1 1 0,1-1-1,-1 0 1,1 1 0,-1-1 0,1 0 0,0 0 0,-1 1 0,1-1 0,1 0 0,2 0 97,1 0 1,0 0-1,0-1 1,0 1 0,-1-1-1,1 0 1,0-1-1,-1 1 1,1-1 0,7-3-1,-7 2-11,1 0 1,0 1-1,0 0 0,0 1 0,0-1 1,12 0-1,18 0 40,0-1 0,61-12 1,-66 10 289,1 2 1,0 1-1,53 4 1,-74-2-416,41 5 15,74 15 0,-66-9-47,-39-9 22,0 0 1,1-2-1,-1 0 0,25-5 1,32 1 12,-65 5-32,0 0 0,0 1 0,1 1 0,12 4 0,34 6-23,-37-11 16,1-2 1,-1 0 0,1-1 0,-1-1 0,43-11 0,112-41-183,-125 36 213,-45 16-30,0 1-1,1 0 0,-1 0 1,1 1-1,-1 0 0,13 2 1,14-1-3,40-3 6,-1 3 0,95 14-1,96 10 12,-10-2-39,129 22 18,-212-35 19,306 10 28,-426-20-32,830-16-12,-235-6-211,-266-4 43,-37 1-57,522 54 205,-660-15 39,136-17 14,-2-29-22,177-6 48,412 49-92,-33-5 72,-734-10-23,240 25 0,194 18-30,-311-25 33,81 2 0,44-8 3,-221-4-14,-167-3 15,20 1 18,1-3 0,50-6-1,-92 7-17,-1 0 0,0 0 0,1 0 0,-1 0 1,1 0-1,-1 0 0,0 0 0,1 0 0,-1 0 0,1 0 0,-1 0 0,0 0 0,1 0 0,-1 0 0,1 0 0,-1 0 0,0-1 0,1 1 0,-1 0 0,0 0 0,1 0 0,-1-1 0,0 1 1,1 0-1,-1 0 0,0-1 0,0 1 0,1 0 0,-1-1 0,0 1 0,0 0 0,1-1 0,-10-4 130,3 3-91,18 1-115,-7 1 12,1 1 9,0-1 1,0 0-1,0 0 0,0-1 0,0 0 0,0 0 0,0 0 0,0-1 0,-1 0 0,1 0 0,8-4 0,55-25-2665,-47 19 2417,1-2 20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01.110"/>
    </inkml:context>
    <inkml:brush xml:id="br0">
      <inkml:brushProperty name="width" value="0.05" units="cm"/>
      <inkml:brushProperty name="height" value="0.05" units="cm"/>
      <inkml:brushProperty name="color" value="#E71224"/>
    </inkml:brush>
  </inkml:definitions>
  <inkml:trace contextRef="#ctx0" brushRef="#br0">395 67 17492,'66'-62'3434,"-63"61"-1275,-6 8-1391,-7 12-220,-23 25 254,-65 69 0,28-35-657,-130 175-49,191-239-272,0 0 1,1 1-1,-12 28 1,19-42 128,1 0 0,-1 1 1,1-1-1,0 0 0,-1 0 0,1 0 0,0 0 0,0 1 0,0-1 1,0 0-1,0 0 0,0 0 0,0 1 0,1 1 0,-1-3 18,0 0 0,0 0 0,1 1 0,-1-1 0,0 0 0,0 0-1,1 0 1,-1 1 0,0-1 0,1 0 0,-1 0 0,0 0 0,1 0 0,-1 0-1,0 0 1,1 0 0,-1 0 0,0 0 0,1 0 0,-1 0 0,0 0 0,1 0-1,-1 0 1,0 0 0,0 0 0,1 0 0,-1 0 0,0 0 0,1 0 0,-1-1-1,1 1 1,3-2-199,0-1-1,1 1 1,-1-1-1,0 0 1,4-4-1,47-45-2713,-3-2-1,80-106 1,-90 100 1435,43-82 0,-76 123 2154,-1 0 0,9-33 1,-6 5 7532,-14 72-7828,1-1 0,1 0 0,1 1 0,1-1 0,6 34 0,33 116-336,-23-110-26,9 67-1,-28-120-666,-6-14-108,-15-22-665,12 12 954,-13-9-530,-2 0 0,0 1 0,-34-18 0,43 28 1025,0 2 0,-1 0 0,-1 1 0,1 1 0,-1 1 0,-30-7 0,34 12 1051,20 5 694,24 6 594,0-5-1732,1-2 0,-1 0 1,1-3-1,0 0 0,-1-2 0,1 0 0,-1-3 1,35-8-1,-38 4-435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01.784"/>
    </inkml:context>
    <inkml:brush xml:id="br0">
      <inkml:brushProperty name="width" value="0.05" units="cm"/>
      <inkml:brushProperty name="height" value="0.05" units="cm"/>
      <inkml:brushProperty name="color" value="#E71224"/>
    </inkml:brush>
  </inkml:definitions>
  <inkml:trace contextRef="#ctx0" brushRef="#br0">0 59 16444,'1'22'4729,"-1"39"-3715,0-48-943,1 67 85,-1-71-123,1-1 1,1 1-1,-1-1 1,2 0-1,-1 1 0,1-1 1,4 10-1,-6-17-8,0 1 0,0-1 0,0 1 1,0-1-1,0 1 0,0-1 0,0 0 0,1 1 1,-1-1-1,0 0 0,1 0 0,-1 0 0,1 0 1,-1 0-1,1 0 0,-1 0 0,1-1 0,0 1 1,-1 0-1,1-1 0,0 0 0,0 1 1,-1-1-1,1 0 0,0 0 0,0 0 0,0 0 1,-1 0-1,1 0 0,0 0 0,0-1 0,-1 1 1,1-1-1,0 1 0,-1-1 0,1 0 0,0 0 1,-1 0-1,1 1 0,1-3 0,8-4 175,-2-1 0,1 1 0,-1-2 1,14-14-1,3-8 342,-1 0 0,-2-2 0,-1-1 1,30-62-1,-61 115-522,1 1 0,1 0-1,1 0 1,0 0 0,2 1 0,0 0 0,-1 41 0,4-60-22,1 1 0,1-1 1,-1 1-1,0-1 0,1 1 1,-1-1-1,1 0 0,-1 1 1,1-1-1,0 0 1,0 0-1,0 0 0,1 0 1,-1 1-1,0-1 0,1-1 1,-1 1-1,4 3 0,-3-4 3,0 0-1,0 0 1,-1-1-1,1 1 1,0-1-1,0 1 1,1-1-1,-1 1 1,0-1-1,0 0 1,0 0-1,0 0 1,0 0-1,0-1 1,0 1-1,0 0 1,0-1-1,0 1 1,0-1-1,0 0 1,0 0-1,2-1 1,11-6 13,-1 0 0,1-1 0,-2-1 0,1 0 1,-1-1-1,-1-1 0,12-13 0,73-95 73,-97 119-87,8-9-163,-5 7-71,0-1 0,0 0-1,0 0 1,0 0 0,-1 0-1,1-1 1,-1 1 0,0-1-1,0 0 1,-1 1 0,0-1-1,2-5 1,-3 9 206,-1 1-1,1 0 1,0-1-1,0 1 1,0-1-1,0 1 1,0 0 0,0-1-1,0 1 1,-1-1-1,1 1 1,0 0-1,0-1 1,-1 1 0,1 0-1,0-1 1,0 1-1,-1 0 1,1-1 0,0 1-1,-1 0 1,1 0-1,0 0 1,-1-1-1,1 1 1,-1 0 0,1 0-1,0 0 1,-1 0-1,1-1 1,-1 1-1,1 0 1,0 0 0,-1 0-1,1 0 1,-1 0-1,1 0 1,-1 0 0,1 0-1,0 1 1,-1-1-1,1 0 1,-1 0-1,1 0 1,-3 0-156,-12 2-696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06.869"/>
    </inkml:context>
    <inkml:brush xml:id="br0">
      <inkml:brushProperty name="width" value="0.05" units="cm"/>
      <inkml:brushProperty name="height" value="0.05" units="cm"/>
      <inkml:brushProperty name="color" value="#E71224"/>
    </inkml:brush>
  </inkml:definitions>
  <inkml:trace contextRef="#ctx0" brushRef="#br0">0 434 16548,'36'-7'1992,"6"-8"-1304,12-14-312,12-7 952,10-10-575,4-4-17,-2 1-360,-5 2-240,-16 10-368,-7 2-200,-17 11-416,-5 4-129,-17 3 681,-5 4-208,-12 4-136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07.300"/>
    </inkml:context>
    <inkml:brush xml:id="br0">
      <inkml:brushProperty name="width" value="0.05" units="cm"/>
      <inkml:brushProperty name="height" value="0.05" units="cm"/>
      <inkml:brushProperty name="color" value="#E71224"/>
    </inkml:brush>
  </inkml:definitions>
  <inkml:trace contextRef="#ctx0" brushRef="#br0">213 0 16099,'-18'14'979,"2"1"0,-20 22 0,30-31-707,1 2-1,0-1 1,0 0-1,1 1 1,0 0-1,0 0 0,1 0 1,-4 16-1,-13 55 184,-38 97 0,55-168-448,0 0 0,-1 0 0,1 0 1,1 0-1,0 1 0,0-1 1,-1 11-1,3-17-4,0-1 1,0 1-1,0 0 1,1-1-1,-1 1 0,0-1 1,1 1-1,-1-1 1,1 0-1,-1 1 1,1-1-1,0 1 1,0-1-1,-1 0 0,1 0 1,2 3-1,-1-3 5,0 1-1,0-1 0,0 0 1,0 0-1,0 0 0,0 0 1,1 0-1,-1-1 0,0 1 1,0 0-1,1-1 0,-1 0 1,0 1-1,4-1 0,17 0 34,0-1 0,0-1-1,37-8 1,69-23-172,-52 11 822,49-5-329,-72 15-257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0.321"/>
    </inkml:context>
    <inkml:brush xml:id="br0">
      <inkml:brushProperty name="width" value="0.05" units="cm"/>
      <inkml:brushProperty name="height" value="0.05" units="cm"/>
      <inkml:brushProperty name="color" value="#E71224"/>
    </inkml:brush>
  </inkml:definitions>
  <inkml:trace contextRef="#ctx0" brushRef="#br0">1 838 18716,'2'-13'411,"0"1"1,2 1-1,-1-1 1,2 0-1,6-14 0,4-8 222,-14 29-567,83-252 2125,-78 229-1953,-1 0-1,0 1 1,-3-2-1,0 1 1,-1 0 0,-2 0-1,-7-43 1,7 63-150,-1 1 1,0 0-1,-1 1 0,0-1 1,-6-12-1,8 18-78,1 0 0,-1-1 0,0 1 0,1 0 0,-1 0 0,0 0 0,0 0 0,0 0 0,0 0 0,0 0 0,0 0 0,0 0 0,0 0 0,0 1 0,0-1 0,0 0 0,0 1 0,-1-1 0,1 1 0,0-1 0,0 1 0,-1-1 0,1 1 0,0 0 0,-1 0 0,1 0 0,-1 0 0,1 0 0,0 0 0,-1 0-1,1 0 1,0 0 0,-1 1 0,1-1 0,0 1 0,0-1 0,-3 2 0,2-1-8,0 1 0,0 0 0,0 0 0,0-1 0,1 2 0,-1-1 0,0 0 0,1 0 0,0 0 0,-1 1 0,1-1-1,0 1 1,0-1 0,0 1 0,0 3 0,-7 43-37,8-46 34,-2 33-13,2 0 1,1 0-1,2 0 0,1 0 1,2-1-1,2 1 0,16 47 1,-1-20-6,3-2 0,2-1 1,42 65-1,-68-121-102,1 1-1,0-1 1,0 0-1,0 0 1,7 6-1,-10-10 81,1 1 0,-1-1 1,0 0-1,1 0 0,-1 1 0,0-1 0,1 0 1,-1 0-1,0 0 0,1 0 0,-1 0 0,0 1 1,1-1-1,-1 0 0,1 0 0,-1 0 0,0 0 1,1 0-1,-1 0 0,1 0 0,-1 0 0,0 0 0,1-1 1,-1 1-1,0 0 0,1 0 0,-1 0 0,1 0 1,-1 0-1,1-1 0,0 0-73,0-1 0,0 1 0,-1 0 0,1-1 0,0 1 0,0-1 0,-1 1 0,1-1-1,-1 1 1,0-1 0,1 0 0,-1-2 0,4-42-1500,-2 0 0,-2 1 0,-7-57 0,5 66 1030,-23-219 858,55 302 3204,-28-43-3375,0-1-1,0 0 1,1 1 0,-1-1 0,1 0 0,-1 0 0,1 0 0,0 0 0,0-1 0,1 1 0,-1-1 0,5 3 0,-6-5-65,0 1 0,0-1 1,1 1-1,-1-1 1,0 0-1,1 0 1,-1 0-1,1 0 0,-1 0 1,0 0-1,1-1 1,-1 1-1,0-1 1,0 0-1,1 1 0,-1-1 1,0 0-1,0 0 1,0-1-1,0 1 1,0 0-1,2-3 0,6-5 166,0 0 1,0 0-1,-1-1 0,-1-1 0,0 0 0,8-12 0,2-4 379,-18 27-575,1 0 1,-1-1 0,0 1-1,0 0 1,1 0 0,-1-1 0,0 1-1,1 0 1,-1 0 0,0 0-1,1-1 1,-1 1 0,0 0 0,1 0-1,-1 0 1,0 0 0,1 0-1,-1 0 1,1 0 0,-1 0 0,0 0-1,1 0 1,-1 0 0,0 0-1,1 0 1,-1 0 0,1 0 0,-1 0-1,0 0 1,1 0 0,-1 0-1,0 1 1,1-1 0,-1 0 0,0 0-1,1 0 1,-1 1 0,0-1-1,0 0 1,1 0 0,-1 1 0,0-1-1,0 0 1,1 1 0,-1-1-1,0 0 1,0 1 0,0-1 0,1 0-1,-1 1 1,0-1 0,0 0-1,0 1 1,0 0 0,11 26 55,-9-22-49,0 0-12,0 0-1,0 0 1,1 0 0,0-1-1,0 1 1,0-1-1,0 0 1,8 7-1,-10-10 3,0 0-1,0 0 0,0-1 0,0 1 1,0 0-1,1-1 0,-1 1 0,0-1 0,0 1 1,1-1-1,-1 0 0,0 0 0,1 1 0,-1-1 1,0 0-1,1 0 0,-1 0 0,0 0 1,1-1-1,-1 1 0,0 0 0,1-1 0,-1 1 1,0 0-1,1-1 0,-1 0 0,0 1 1,0-1-1,0 0 0,0 1 0,0-1 0,0 0 1,0 0-1,0 0 0,0 0 0,0 0 0,0 0 1,0 0-1,-1 0 0,2-3 0,1 0 34,0-1 1,-1 1-1,0-1 0,0 0 0,0 0 0,0 0 0,-1 0 0,0 0 0,0-1 0,0 1 0,-1 0 1,0-1-1,0 1 0,0 0 0,0 0 0,-1-1 0,0 1 0,0 0 0,-1 0 0,1 0 1,-3-6-1,2 6-17,0 0 1,0 0 0,-1 1 0,0-1-1,0 0 1,0 1 0,0 0 0,0 0-1,-1 0 1,0 0 0,0 0 0,0 1-1,0-1 1,-1 1 0,1 0 0,-1 1-1,0-1 1,0 1 0,0 0 0,-9-3-1,5 6-39,13 4 0,14 6 5,-11-10-19,1 0 1,-1 0-1,0-1 0,0 0 1,1 0-1,-1-1 1,0 0-1,0 0 0,0 0 1,0-1-1,0 0 0,0-1 1,0 0-1,-1 0 1,1 0-1,-1-1 0,11-8 1,-13 9-75,0 0 1,0 0-1,-1 0 1,1-1-1,-1 1 1,0-1-1,0 0 1,-1 0-1,1 0 1,-1 0-1,0 0 1,0-1-1,0 1 1,0-1-1,-1 1 1,0-1-1,0 0 1,0 0-1,-1 1 1,1-1-1,-1 0 1,0 0-1,-1 0 1,1 1-1,-1-1 1,0 0-1,-2-6 0,-12-23-576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0.753"/>
    </inkml:context>
    <inkml:brush xml:id="br0">
      <inkml:brushProperty name="width" value="0.05" units="cm"/>
      <inkml:brushProperty name="height" value="0.05" units="cm"/>
      <inkml:brushProperty name="color" value="#E71224"/>
    </inkml:brush>
  </inkml:definitions>
  <inkml:trace contextRef="#ctx0" brushRef="#br0">0 92 16972,'0'-1'2296,"4"-5"-1424,5-4-336,4-1 1273,6-4-1177,1 1-608,8 0 224,7 4-128,2 0-376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1.335"/>
    </inkml:context>
    <inkml:brush xml:id="br0">
      <inkml:brushProperty name="width" value="0.05" units="cm"/>
      <inkml:brushProperty name="height" value="0.05" units="cm"/>
      <inkml:brushProperty name="color" value="#E71224"/>
    </inkml:brush>
  </inkml:definitions>
  <inkml:trace contextRef="#ctx0" brushRef="#br0">14 175 15763,'-2'-8'887,"-6"-19"1542,5 24-963,2 19 251,6 67-1127,30 161-1,-34-239-576,0-2-21,2 15-100,0-1 0,7 17 0,-3-22-27,0-11-25,-6-2 143,0 0-1,0 0 1,0-1 0,0 1-1,0 0 1,0-1 0,0 1 0,-1-1-1,1 1 1,0-1 0,-1 0-1,1 1 1,-1-1 0,0-1-1,5-23-42,-2 0-1,-1 0 1,-2-49-1,-16-79 574,4 90-174,19 96-350,1 0 0,2-1 0,1 0 1,1-1-1,1 0 0,33 50 0,-44-77 29,0 0 1,0 0-1,1-1 1,-1 1-1,1-1 1,-1 1-1,1-1 0,0 0 1,0 0-1,0 0 1,0-1-1,0 1 1,0-1-1,5 2 0,-6-3 21,0 1 0,0-1-1,1 0 1,-1 0-1,0 0 1,0-1-1,0 1 1,0 0-1,0-1 1,0 1-1,0-1 1,0 0 0,0 0-1,0 0 1,0 0-1,0 0 1,-1 0-1,1 0 1,0-1-1,-1 1 1,1 0 0,-1-1-1,1 1 1,1-4-1,2-3 129,0 0-1,0 0 0,0-1 1,-2 1-1,1-1 0,-1 0 1,0 0-1,0-1 0,-1 1 1,-1 0-1,1-18 1,-1-1 334,-1 0 0,-7-48 1,4 52-411,-1 1-1,0-1 1,-2 1 0,-1 0-1,-1 1 1,-11-23 0,8 31-607,11 14 487,0-1 0,0 1 0,0 0 0,-1 0-1,1 0 1,0 0 0,0 0 0,0 0 0,0 0 0,0 0-1,0 0 1,-1 0 0,1 0 0,0 0 0,0 0-1,0 0 1,0 0 0,0 0 0,-1 0 0,1 0-1,0 0 1,0 0 0,0 0 0,0 0 0,0 0-1,0 0 1,-1 0 0,1 0 0,0 0 0,0 0 0,0 1-1,0-1 1,0 0 0,0 0 0,0 0 0,0 0-1,-1 0 1,1 0 0,0 0 0,0 1 0,0-1-1,0 0 1,0 0 0,0 0 0,0 0 0,0 0-1,0 0 1,0 1 0,0-1 0,-1 3-306,1 0 1,0 0 0,0 0-1,0 0 1,0 0-1,1 0 1,1 4-1,15 49-1512,-5-27 720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1.739"/>
    </inkml:context>
    <inkml:brush xml:id="br0">
      <inkml:brushProperty name="width" value="0.05" units="cm"/>
      <inkml:brushProperty name="height" value="0.05" units="cm"/>
      <inkml:brushProperty name="color" value="#E71224"/>
    </inkml:brush>
  </inkml:definitions>
  <inkml:trace contextRef="#ctx0" brushRef="#br0">65 91 15051,'-1'-1'95,"1"0"-1,0 1 1,-1-1 0,1 1-1,0-1 1,-1 1-1,1-1 1,0 1 0,-1-1-1,1 1 1,-1-1-1,1 1 1,-1 0 0,1-1-1,-1 1 1,0 0-1,1-1 1,-1 1 0,1 0-1,-1 0 1,0-1-1,1 1 1,-1 0 0,0 0-1,1 0 1,-1 0-1,0 0 1,1 0 0,-1 0-1,1 0 1,-1 0-1,0 0 1,1 0 0,-1 1-1,0-1 1,1 0-1,-1 0 1,1 1-1,-1-1 1,0 0 0,1 1-1,-1-1 1,1 0-1,-1 1 1,1-1 0,-1 1-1,1 0 1,-3 1 207,0 1-1,0-1 1,0 1 0,1 0 0,-1 0-1,1 0 1,-3 5 0,2-1-186,1 0-1,-1 1 1,1-1-1,1 1 1,-1-1-1,1 1 1,1 0-1,0 12 0,0-17-113,0 0 0,0 1 0,0-1 0,0 0 0,1 1 0,0-1 0,-1 0 0,1 0 0,1 1 0,-1-1 0,0 0-1,1 0 1,-1 0 0,1 0 0,0-1 0,0 1 0,0 0 0,1-1 0,-1 1 0,0-1 0,6 4 0,-6-5 26,0-1 1,0 1 0,0-1 0,0 1 0,1-1-1,-1 0 1,0 0 0,0 0 0,0 0-1,0 0 1,0-1 0,1 1 0,-1 0 0,0-1-1,0 0 1,0 1 0,0-1 0,0 0 0,0 0-1,0 0 1,-1 0 0,1-1 0,0 1-1,-1 0 1,3-3 0,4-4 144,0 0-1,-1 0 1,11-15 0,-7 5 0,0 0 1,-1 0 0,-1-1-1,-1 0 1,0 0 0,-1-1-1,-2 0 1,6-31 0,-12 54-1075,-2 9 105,0 0-1,-1 16 1,4-23 848,1 28 99,-1-31-178,0 0 1,0-1-1,1 1 0,-1 0 0,1 0 0,-1 0 0,1-1 1,0 1-1,0 0 0,0-1 0,0 1 0,0 0 1,0-1-1,1 2 0,12 2-161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2.175"/>
    </inkml:context>
    <inkml:brush xml:id="br0">
      <inkml:brushProperty name="width" value="0.05" units="cm"/>
      <inkml:brushProperty name="height" value="0.05" units="cm"/>
      <inkml:brushProperty name="color" value="#E71224"/>
    </inkml:brush>
  </inkml:definitions>
  <inkml:trace contextRef="#ctx0" brushRef="#br0">55 376 14331,'-2'0'1729,"2"0"-1684,0-1 1,0 1-1,0 0 1,-6 11 574,-9 18 275,-10 61 517,23-80-1320,0 0-1,1 0 1,0 0-1,1 0 1,0 0-1,0 0 1,3 12 0,-3-20-66,0 0 0,1-1 0,-1 1-1,1-1 1,-1 1 0,1 0 0,0-1 0,-1 1 0,1-1 0,0 0 0,0 1 0,0-1 0,0 1 0,0-1 0,0 0 0,0 0 0,1 0 0,-1 0 0,2 1 0,-2-1 9,0-1 0,1 0 0,-1 1 0,0-1 0,1 0 0,-1 0 0,1 0 0,-1 0 0,0 0 0,1 0 0,-1 0 0,1 0 0,-1-1 0,0 1 0,1 0 0,-1-1 0,0 0 0,2 0 0,3-3 101,1 0 1,-1 0-1,0-1 1,0 0-1,0 0 0,9-12 1,-2 1 53,-2 0 1,0-1 0,-1-1-1,-1 0 1,0 0-1,-2 0 1,0-1 0,-1-1-1,0 1 1,3-30 0,-6 23-113,0 0 0,-2-1-1,-1 1 1,-1 0 0,-1-1 0,-1 1 0,-11-40 0,12 57-106,-1 0-1,-1 0 0,1 1 1,-1-1-1,-1 1 1,0 0-1,-11-15 0,14 22 11,1-1 0,-1 0 0,1 1 0,-1-1 0,0 1 0,0 0 0,0 0 0,0-1 0,0 1 0,0 1 1,0-1-1,0 0 0,0 0 0,0 1 0,-4-1 0,3 1 1,1 0 1,0 0-1,-1 1 1,1-1-1,0 1 1,-1 0-1,1 0 1,0-1-1,0 1 1,0 1-1,0-1 1,0 0 0,0 0-1,0 1 1,0-1-1,1 1 1,-1 0-1,-2 2 1,-3 5-14,0 0 1,0 0-1,1 1 1,0 0-1,1 0 1,0 0-1,0 1 1,1-1 0,1 1-1,-4 18 1,6-24-36,0-1 0,0 1 0,1 0 0,-1 0 0,1 0 0,0 0 0,1 0 0,-1-1 0,1 1 0,0 0 0,0 0 0,1-1 0,-1 1 0,1-1 0,0 1 0,0-1 0,1 0 0,-1 1 0,1-1 0,0 0 0,0-1 0,0 1 0,0-1 0,1 1 1,0-1-1,0 0 0,4 3 0,11 3-358,0 0 0,24 8 1,-27-12 198,0 1 0,0 1 0,28 18 0,-39-22 205,0 1 0,0 0 0,-1 0 0,0 0 0,0 1 0,0-1 0,0 1 0,-1 0 0,0 0 0,0 1 0,0-1-1,-1 0 1,1 1 0,-1 0 0,1 7 0,0 0 92,-1 0 1,-1 0-1,0 0 1,-1 0-1,0 0 0,-4 23 1,3-32 56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2.008"/>
    </inkml:context>
    <inkml:brush xml:id="br0">
      <inkml:brushProperty name="width" value="0.05" units="cm"/>
      <inkml:brushProperty name="height" value="0.05" units="cm"/>
    </inkml:brush>
  </inkml:definitions>
  <inkml:trace contextRef="#ctx0" brushRef="#br0">127 222 19436,'-8'7'593,"-13"10"566,2 1 1,-19 22-1,34-35-999,0 0-1,0 0 0,0 1 0,0-1 0,1 1 1,0 0-1,1 0 0,-1 0 0,1 0 0,0 1 1,1-1-1,-1 1 0,0 11 0,2-17-149,0-1 0,0 1 0,0 0 0,0 0 0,0 0-1,0 0 1,0-1 0,0 1 0,0 0 0,1 0 0,-1 0 0,0-1-1,0 1 1,1 0 0,-1 0 0,1-1 0,-1 1 0,0 0 0,1-1-1,-1 1 1,1 0 0,0-1 0,-1 1 0,1-1 0,0 1 0,-1-1 0,1 1-1,0-1 1,-1 1 0,1-1 0,0 0 0,0 1 0,0-1 0,-1 0-1,1 0 1,0 0 0,0 1 0,0-1 0,-1 0 0,1 0 0,0 0 0,0 0-1,0-1 1,1 1 0,2-1 1,1 0 0,-1 0 1,0-1-1,0 0 0,0 1 0,0-1 0,6-5 1,3-2 1,-1-1 1,0-1-1,-1 0 0,0 0 1,0-1-1,-2-1 1,1 0-1,-2 0 1,10-19-1,-8 11-3,-1 1-1,-1-1 0,-1 0 1,-1 0-1,-1-1 0,2-22 1,-6 35-5,0 1 0,-1-1 0,0 1 0,-1-1 0,-2-14 0,3 22-5,0 0 1,0-1-1,-1 1 0,1-1 1,-1 1-1,1-1 1,-1 1-1,1 0 1,-1-1-1,0 1 0,1 0 1,-1-1-1,0 1 1,0 0-1,0 0 1,0 0-1,0 0 0,0 0 1,-1 0-1,1 0 1,0 0-1,0 1 0,-1-1 1,1 0-1,-1 1 1,1-1-1,0 1 1,-1-1-1,1 1 0,-1 0 1,1-1-1,-1 1 1,1 0-1,-1 0 1,1 0-1,-1 0 0,1 1 1,-3-1-1,-1 2 8,1 0 0,-1 0-1,0 0 1,1 1-1,0-1 1,-1 1-1,1 0 1,0 1 0,0-1-1,1 0 1,-1 1-1,1 0 1,-4 6 0,-7 9 118,-16 31 1,27-44-103,-6 11 64,0-1 0,-6 24 0,12-34-48,1 0 0,1 0-1,-1 1 1,1-1-1,1 1 1,-1 0 0,1-1-1,0 1 1,2 11 0,-2-15-35,1-1 1,0 1-1,0-1 1,0 1-1,1-1 1,-1 0-1,1 1 1,-1-1 0,1 0-1,0 0 1,-1 0-1,1 0 1,0-1-1,0 1 1,0 0-1,1-1 1,-1 1-1,0-1 1,4 2 0,5 1-218,1 1 0,24 5 0,-14-5-222,-15-2 236,1-1 0,-1 1 0,0 0 0,0 0 0,0 1-1,-1 0 1,1 0 0,-1 1 0,10 8 0,-13-9-52,1 0-1,-2 0 1,1 0-1,0 0 1,-1 0-1,1 0 1,-1 1-1,0-1 1,-1 1-1,1 0 1,-1-1-1,0 1 1,0 0-1,-1 0 1,1 0 0,-1 5-1,1-10-160,2-7-105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2.691"/>
    </inkml:context>
    <inkml:brush xml:id="br0">
      <inkml:brushProperty name="width" value="0.05" units="cm"/>
      <inkml:brushProperty name="height" value="0.05" units="cm"/>
      <inkml:brushProperty name="color" value="#E71224"/>
    </inkml:brush>
  </inkml:definitions>
  <inkml:trace contextRef="#ctx0" brushRef="#br0">31 0 15651,'-3'4'192,"-1"0"-1,2 0 0,-1 1 1,0-1-1,1 0 0,0 1 1,0 0-1,0-1 0,1 1 0,-1 0 1,1 0-1,0 0 0,0 6 1,0 9 633,1 38 1,0-54-692,5 45 871,1-1-1,22 86 1,42 92 74,-61-200-1027,-2-6 8,9 30-57,-12-39 106,-6-25 182,-11-35-127,3 0 0,2-1 0,3 0 0,0-85 0,6 124-162,0 0-1,0 0 1,1 0 0,1 0-1,0 0 1,0 0 0,10-18 0,-12 26-7,0 1 0,1 0 1,-1-1-1,1 1 0,-1 0 0,1 0 1,0 1-1,0-1 0,0 0 1,0 0-1,0 1 0,0 0 0,1-1 1,-1 1-1,0 0 0,3-1 1,-2 1-4,0 1 1,0 0-1,0 0 1,0 0-1,0 0 1,0 0-1,-1 1 1,1-1-1,0 1 1,0 0-1,0 0 1,-1 0 0,1 0-1,0 0 1,-1 0-1,1 1 1,-1 0-1,3 1 1,3 4-14,1 0 0,-1 1 0,-1 0 0,0 0 0,0 1 0,0 0 0,-1 0 0,0 0 0,-1 1 0,0 0 0,-1 0 0,0 0 0,5 21 0,-37-209 818,12 80-667,15 98-132,1 0-1,0 0 0,0-1 1,0 1-1,0 0 1,-1 0-1,1-1 0,0 1 1,0 0-1,0-1 1,0 1-1,0 0 0,0-1 1,0 1-1,0 0 1,0-1-1,0 1 0,0 0 1,0-1-1,0 1 1,0 0-1,0-1 0,0 1 1,0 0-1,1 0 1,-1-1-1,0 1 0,0 0 1,0-1-1,0 1 1,1 0-1,-1 0 0,0-1 1,0 1-1,1 0 1,-1 0-1,0 0 1,0-1-1,1 1 0,-1 0 1,0 0-1,1 0 1,-1 0-1,0 0 0,0 0 1,1-1-1,-1 1 1,0 0-1,1 0 0,-1 0 1,0 0-1,1 0 1,-1 0-1,0 0 0,1 0 1,-1 0-1,0 1 1,1-1-1,-1 0 0,0 0 1,1 0-1,-1 0 1,1 1-1,20 12-190,-15-9 105,5 3-259,1 0-1,0-2 1,0 1-1,1-1 1,-1-1-1,1 0 1,23 3 0,-27-6 118,0 0 1,0-1 0,0 0 0,0 0 0,0-1 0,1 0 0,-1-1 0,-1 0 0,1 0 0,0-1-1,0 0 1,8-5 0,16-13-640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3.112"/>
    </inkml:context>
    <inkml:brush xml:id="br0">
      <inkml:brushProperty name="width" value="0.05" units="cm"/>
      <inkml:brushProperty name="height" value="0.05" units="cm"/>
      <inkml:brushProperty name="color" value="#E71224"/>
    </inkml:brush>
  </inkml:definitions>
  <inkml:trace contextRef="#ctx0" brushRef="#br0">71 17 16051,'-12'20'779,"2"1"-1,0 1 1,1-1-1,1 1 1,2 1-1,-8 41 1,13-62-725,1 0 0,0 0 0,0-1 1,0 1-1,0 0 0,0 0 0,1 0 0,-1 0 1,0 0-1,1 0 0,-1-1 0,1 1 1,0 0-1,0 0 0,2 2 0,-3-3-36,1-1-1,0 1 0,-1-1 0,1 0 1,0 1-1,-1-1 0,1 0 0,0 1 1,0-1-1,-1 0 0,1 0 0,0 0 1,0 0-1,0 0 0,-1 0 0,1 0 1,0 0-1,0 0 0,-1 0 0,1 0 1,0 0-1,0 0 0,0-1 0,-1 1 1,1 0-1,0-1 0,-1 1 0,1-1 1,0 1-1,-1 0 0,1-1 0,0 1 1,-1-1-1,1 0 0,-1 1 0,1-1 1,-1 1-1,1-1 0,-1-1 0,9-7 124,-1-1-1,-1 0 1,0 0 0,-1-1-1,0 0 1,0 0 0,7-22-1,-6 12-58,-1 0-1,-1-1 1,4-34-1,-10 46-605,-3 18 239,-4 20 27,6-14 153,0-2-12,1-1 1,0 1-1,0-1 1,1 1 0,2 14-1,-2-25 92,0-1-1,0 0 0,0 1 1,0-1-1,0 1 1,0-1-1,0 0 0,0 1 1,0-1-1,0 0 1,0 1-1,1-1 0,-1 0 1,0 1-1,0-1 0,0 0 1,1 1-1,-1-1 1,0 0-1,0 0 0,1 1 1,-1-1-1,0 0 1,1 0-1,-1 1 0,0-1 1,0 0-1,1 0 1,-1 0-1,0 0 0,1 1 1,-1-1-1,1 0 1,-1 0-1,0 0 0,1 0 1,-1 0-1,0 0 1,1 0-1,-1 0 0,1 0 1,-1 0-1,0 0 0,1 0 1,-1 0-1,0-1 1,1 1-1,-1 0 0,1 0 1,6-5-417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4.425"/>
    </inkml:context>
    <inkml:brush xml:id="br0">
      <inkml:brushProperty name="width" value="0.05" units="cm"/>
      <inkml:brushProperty name="height" value="0.05" units="cm"/>
      <inkml:brushProperty name="color" value="#E71224"/>
    </inkml:brush>
  </inkml:definitions>
  <inkml:trace contextRef="#ctx0" brushRef="#br0">144 332 19900,'0'-7'340,"0"1"-1,0 0 0,0-1 0,-1 1 1,0 0-1,-2-9 0,3 14-294,-1 0-1,1 0 1,0 0-1,0 0 1,-1 0-1,1 0 1,0 0-1,-1 0 1,1 0-1,-1 0 1,0 0-1,1 1 1,-1-1-1,0 0 1,1 0-1,-1 1 1,0-1-1,0 0 1,1 1-1,-1-1 1,0 1-1,0-1 1,0 1-1,0-1 1,0 1-1,0 0 0,0-1 1,0 1-1,0 0 1,0 0-1,0 0 1,0 0-1,0-1 1,0 2-1,0-1 1,0 0-1,0 0 1,0 0-1,0 0 1,0 1-1,0-1 1,0 0-1,0 1 1,0-1-1,0 1 1,0-1-1,0 1 1,0 0-1,-1 0 1,-4 4 10,0 1 1,1-1-1,-1 1 0,1 0 0,0 0 1,1 1-1,-1-1 0,1 1 1,0 0-1,-4 11 0,0 3-106,0 1 0,-7 32 0,13-42 14,-1 0 0,2 0 0,-1 1 0,2-1 1,-1 1-1,3 16 0,-1-26 31,-1 0-1,1 0 1,-1 0 0,1 0 0,0 0 0,0 0-1,0-1 1,1 1 0,-1 0 0,1-1-1,-1 1 1,1-1 0,0 1 0,0-1-1,0 0 1,0 0 0,0 0 0,1 0-1,-1 0 1,1-1 0,-1 1 0,1-1-1,0 1 1,-1-1 0,1 0 0,0 0-1,0 0 1,0 0 0,0-1 0,0 1-1,3-1 1,17 1-23,40-4 0,15-1-17,-71 4 36,1 1-1,0 0 1,-1 0-1,1 0 1,-1 1-1,0 0 1,11 5-1,-15-6 5,0 1-1,0 0 1,0-1-1,0 1 1,0 1-1,0-1 0,-1 0 1,1 1-1,-1-1 1,0 1-1,1 0 1,-1 0-1,0-1 1,-1 1-1,1 1 1,0-1-1,-1 0 0,2 5 1,-2-3 2,0 0 0,-1 1 0,1-1 0,-1 0-1,0 1 1,-1-1 0,1 0 0,-1 0 0,0 1 0,0-1 0,-3 7 0,2-4 24,-2 0 0,1-1 0,-1 1 0,0-1 0,0 1 0,-1-1 0,0 0 0,-1-1 0,1 1 0,-1-1 0,0 0 0,-1-1 0,1 0 0,-1 0 0,-9 6 0,13-10-10,1 0 0,-1 0 1,1 0-1,-1 0 0,0 0 0,1 0 0,-1-1 1,0 1-1,0-1 0,1 0 0,-1 0 0,0 0 1,0 0-1,1 0 0,-1-1 0,0 1 0,0-1 1,1 0-1,-5-1 0,5 0 0,-1 1 0,1-1 0,0 0 1,0 0-1,0 0 0,0 0 0,0-1 0,0 1 0,0 0 0,1-1 0,-1 1 1,1-1-1,0 0 0,0 1 0,-1-5 0,-1-4 0,1-1-1,0 1 1,0 0-1,2-1 1,-1 1-1,2-1 1,-1 1-1,3-14 1,3-1-30,1 1 0,0 0 0,2 0 0,19-38-1,61-88-285,-30 53-390,-56 92 617,9-20-434,-35 50-36,18-17 548,-7 10 86,-16 29-1,25-41-57,1-1-1,0 1 0,0 0 1,1-1-1,-1 1 1,1 0-1,0 0 1,0 0-1,1 0 0,0 0 1,-1 1-1,2 5 1,-1-10-22,0 0 1,1 1-1,-1-1 1,0 0-1,1 0 0,-1 0 1,1 0-1,-1 1 1,1-1-1,-1 0 1,1 0-1,0 0 1,0 0-1,-1 0 1,1-1-1,0 1 1,0 0-1,0 0 1,0 0-1,0-1 1,0 1-1,0 0 1,0-1-1,2 1 1,-1 0 1,1-1 0,-1 1 0,1-1 0,0 0 0,-1 0 0,1 0 1,0 0-1,-1 0 0,1-1 0,4 0 0,3-3 11,0 1-1,0-1 0,-1 0 1,15-9-1,-14 6-2,1-1-1,-1 0 1,0 0-1,10-12 1,-16 15 21,1 0 0,-1 0 0,-1 0 0,1-1 0,-1 1 0,0-1 0,0 0 0,0 0 0,-1 0 0,2-8-1,-4 13-12,1-1 0,-1 1 0,0-1 0,0 0 0,0 1 0,0-1-1,0 0 1,-1 1 0,1-1 0,0 0 0,-1 1 0,1-1 0,-1 1-1,0-1 1,1 1 0,-1-1 0,0 1 0,0 0 0,0-1-1,0 1 1,0 0 0,-1-2 0,-3-1 57,-1 0 0,1 0 0,0 1 0,-9-5 0,-4-2-24,27 8-95,1 0 0,-1-1 0,1 0 0,-1 0 1,15-9-1,-12 5 21,-1 0 0,0-1 0,11-10 0,-18 14 20,1 1 1,-1-1 0,-1-1-1,1 1 1,0-1 0,-1 1-1,0-1 1,0 0 0,3-9-1,-9 26-19,0 1-1,0 0 1,2 0-1,-1 0 1,2 1-1,0-1 1,0 0 0,1 0-1,5 20 1,-6-30 19,1-1 0,-1 0 0,1 0 0,0 0 0,0 0 1,0 0-1,0 0 0,1 0 0,-1 0 0,0 0 1,1 0-1,0-1 0,-1 1 0,1 0 0,0-1 1,-1 0-1,1 1 0,0-1 0,0 0 0,0 0 0,4 1 1,-3-1 8,1 0 0,-1-1 1,1 0-1,0 0 1,-1 0-1,1 0 1,0 0-1,-1-1 0,1 1 1,-1-1-1,1 0 1,4-2-1,7-4 46,0 0 0,-1-1-1,0 0 1,23-19 0,-11 4 73,-1 0 0,34-43 0,-8 9-95,-50 56-44,0 0 0,0 0 0,-1 1 1,1-1-1,0 0 0,0 0 0,0 1 0,0-1 0,0 0 0,0 1 0,0-1 0,0 1 0,0-1 1,0 1-1,0 0 0,0-1 0,2 1 0,-3 0 4,1 0 0,-1 0 0,0 1 0,1-1 0,-1 0 0,1 1 0,-1-1 0,0 0 0,1 1 0,-1-1 0,0 0 0,1 1 0,-1-1 0,0 1 0,0-1 0,1 0 0,-1 1 0,0-1 0,0 1 0,0-1 0,0 1 0,1-1 0,-1 1 0,0-1 0,0 1 0,0 0 0,0 7-42,0 0 0,0 0 0,-3 12 0,2-12 18,-3 70-116,4-78 152,0 1 0,0 0-1,0-1 1,0 1 0,0-1 0,0 1 0,0 0 0,0-1 0,0 1 0,0-1 0,0 1 0,1 0 0,-1-1 0,0 1 0,0-1 0,1 1 0,-1-1 0,1 1 0,-1-1 0,1 1 0,8-4 109,11-21 36,-17 19-128,36-49 149,33-40-148,-69 91-51,-1 0-1,1 0 1,0 1 0,1-1 0,-1 1 0,5-3 0,-8 4 19,1 1 1,0 0 0,-1 0 0,1-1-1,-1 1 1,1 0 0,-1 0 0,1 0-1,0 0 1,-1 0 0,1 0-1,-1-1 1,1 2 0,0-1 0,-1 0-1,1 0 1,-1 0 0,1 0 0,0 0-1,-1 0 1,1 1 0,-1-1 0,1 0-1,-1 0 1,1 1 0,-1-1 0,1 0-1,-1 1 1,1-1 0,-1 1 0,1-1-1,-1 1 1,0-1 0,1 0 0,-1 1-1,0 0 1,1-1 0,-1 1-1,0-1 1,0 1 0,1-1 0,-1 1-1,0-1 1,0 1 0,0 0 0,0-1-1,0 1 1,0-1 0,0 2 0,2 10-56,-1 0 1,0-1-1,-2 16 1,2 18-9,-1-44 63,0-1 0,0 1 0,0-1 0,0 1 0,0-1 0,0 1 0,0-1 0,0 1 0,0-1 0,0 0 0,0 1 0,1-1 0,-1 1 0,0-1 0,0 1 0,1-1 0,-1 0 0,0 1 0,0-1 0,1 0 0,-1 1 0,0-1 0,1 1 0,7-5-592,5-17-580,12-32 429,-11 20 224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5.234"/>
    </inkml:context>
    <inkml:brush xml:id="br0">
      <inkml:brushProperty name="width" value="0.05" units="cm"/>
      <inkml:brushProperty name="height" value="0.05" units="cm"/>
      <inkml:brushProperty name="color" value="#E71224"/>
    </inkml:brush>
  </inkml:definitions>
  <inkml:trace contextRef="#ctx0" brushRef="#br0">16 128 17196,'-8'41'3387,"6"-33"-2725,0 0-1,1 0 1,-1 0-1,2 0 0,-1 13 1,1-21-651,0 1-1,0 0 1,0-1 0,0 1-1,1-1 1,-1 1 0,0 0-1,0-1 1,0 1 0,0-1-1,1 1 1,-1-1 0,0 1-1,1-1 1,-1 1 0,0-1-1,1 1 1,-1-1-1,1 1 1,-1-1 0,0 1-1,1-1 1,-1 0 0,1 1-1,0-1 1,-1 0 0,1 1-1,-1-1 1,1 0 0,-1 0-1,1 0 1,0 1 0,-1-1-1,1 0 1,-1 0 0,2 0-1,24-6-269,-10 1-842,-17 6 1062,-1 0 0,1 1 0,-1-1-1,1 1 1,-1-1 0,1 1-1,0-1 1,0 1 0,0 0 0,0 0-1,0-1 1,0 1 0,-1 3 0,-10 31 439,38-75 16,-11 18-349,-4 4-39,26-28-1,-32 40-70,1-1 1,-1 2-1,1-1 0,0 0 0,0 1 0,0 0 0,0 1 0,12-5 0,-17 7 29,0 1 1,0-1-1,0 1 0,0-1 0,0 1 1,0 0-1,0 0 0,1 0 0,-1-1 1,0 1-1,0 0 0,0 0 0,0 0 1,0 1-1,0-1 0,0 0 0,0 0 1,0 1-1,1-1 0,-1 0 0,0 1 1,0-1-1,0 1 0,-1-1 0,1 1 1,0 0-1,0-1 0,0 1 0,0 0 1,-1 0-1,3 1 0,-1 2 2,0 1 0,-1-1 0,1 1 0,-1-1 0,0 1 0,1 7 0,8 23 198,-9-34-171,-1 1 1,1-1-1,-1 0 1,1-1-1,0 1 1,-1 0-1,1 0 0,0 0 1,0 0-1,0 0 1,-1-1-1,1 1 0,0 0 1,0-1-1,0 1 1,0-1-1,0 1 0,0-1 1,0 1-1,1-1 1,-1 0-1,0 0 0,0 1 1,0-1-1,2 0 1,3-1-283,0 0-1,0 0 1,-1 0 0,1-1 0,0 0-1,-1 0 1,1 0 0,-1-1 0,0 1 0,0-2-1,0 1 1,0 0 0,0-1 0,-1 0 0,0 0-1,6-7 1,4-4-1674,-2-1 1,1-1-1,12-24 0,-21 35 1230,-7 13 6534,5-16-4567,1-16 1178,-5 16-1044,-5 18-220,5-6-1116,0 0 0,1 0 0,0 0 0,0 0 1,0 0-1,0 1 0,1-1 0,-1 0 1,1 1-1,-1-1 0,1 0 0,1 1 0,-1-1 1,0 1-1,1-1 0,1 6 0,-1-7-46,0 0-1,0 0 1,0 0-1,0 0 1,0 0-1,0 0 1,1-1-1,-1 1 1,1 0-1,-1-1 1,1 1-1,0-1 1,0 1-1,-1-1 0,1 0 1,0 0-1,0 0 1,0 0-1,0 0 1,0 0-1,1-1 1,-1 1-1,0-1 1,0 1-1,5-1 1,13 1 66,0-2-1,1 0 1,-1-2 0,0 0 0,35-10-1,95-40-739,-144 51 590,5-3-140,3 1 33,0-2 1,0 0-1,-1 0 1,1-1-1,-2-1 1,15-11-1,-26 19 145,-1-1 0,1 0 1,0 0-1,-1 0 0,1 1 0,0-1 0,-1 0 1,0 0-1,1 0 0,-1 0 0,1 0 0,-1 0 0,0-2 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5.653"/>
    </inkml:context>
    <inkml:brush xml:id="br0">
      <inkml:brushProperty name="width" value="0.05" units="cm"/>
      <inkml:brushProperty name="height" value="0.05" units="cm"/>
      <inkml:brushProperty name="color" value="#E71224"/>
    </inkml:brush>
  </inkml:definitions>
  <inkml:trace contextRef="#ctx0" brushRef="#br0">1 59 20756,'27'-4'1417,"-4"-8"151,3-4-1776,8 4 1160,-3-3-216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6.658"/>
    </inkml:context>
    <inkml:brush xml:id="br0">
      <inkml:brushProperty name="width" value="0.05" units="cm"/>
      <inkml:brushProperty name="height" value="0.05" units="cm"/>
      <inkml:brushProperty name="color" value="#E71224"/>
    </inkml:brush>
  </inkml:definitions>
  <inkml:trace contextRef="#ctx0" brushRef="#br0">1 461 15531,'13'107'3203,"27"171"2402,-39-275-5540,0 1 0,0-1 0,0 1 0,0-1 0,1 0 0,2 5 0,-4-7-51,1-1 0,-1 0 0,0 1 0,0-1 0,1 1 0,-1-1 0,0 0 0,1 1-1,-1-1 1,1 0 0,-1 0 0,0 1 0,1-1 0,-1 0 0,1 0 0,-1 0 0,1 1 0,-1-1 0,1 0-1,-1 0 1,1 0 0,0 0 1,0 0 0,-1-1-1,1 1 1,-1 0 0,1-1 0,-1 1-1,1 0 1,-1-1 0,1 1-1,-1-1 1,1 1 0,-1-1 0,1 1-1,-1-1 1,1 1 0,-1-1 0,0 1-1,0-1 1,1 0 0,-1 0-1,4-13 96,0 0-1,-1 0 1,-1 0-1,0 0 0,-1 0 1,-1-1-1,-1-13 0,1 1 23,0-7-11,-1-1 0,-11-58 0,9 82-156,1 12 14,1 14-2,2-8 16,1 0-1,-1-1 0,1 1 0,1-1 1,-1 1-1,1-1 0,0 0 1,1 0-1,-1 0 0,1-1 0,0 1 1,1-1-1,6 7 0,-8-10 7,0 1 0,0-1 0,1 0 0,-1 0 0,1 0 0,-1 0 0,1 0 0,0-1 0,-1 0 0,1 0 0,0 0 0,0 0-1,0 0 1,0-1 0,0 0 0,0 0 0,0 0 0,0 0 0,0-1 0,0 1 0,0-1 0,0 0 0,0 0 0,4-3 0,2 0 5,0-2-1,0 1 1,-1-1 0,0-1 0,0 1 0,0-2 0,-1 1 0,0-1-1,-1 0 1,0-1 0,0 0 0,-1 0 0,6-10 0,-4 5-6,-1 0 1,0-1 0,-2 0 0,1 0-1,-2 0 1,0 0 0,0-1 0,1-25-1,-5 34-24,0 0 0,-1 0 0,1 0 0,-4-14 0,3 20 17,1 0 1,0 0 0,-1 0-1,1 0 1,0 0 0,-1 0 0,0 0-1,1 0 1,-1 0 0,1 0-1,-1 0 1,0 0 0,0 1-1,0-1 1,-1-1 0,1 2 2,0-1 0,1 1 0,-1 0 0,0 0-1,0 0 1,1 0 0,-1 0 0,0 0 0,0 0 0,1 1 0,-1-1 0,0 0 0,1 0 0,-1 0 0,0 1 0,0-1 0,1 0 0,-1 1 0,1-1-1,-1 1 1,0-1 0,1 1 0,-1-1 0,1 1 0,-1-1 0,1 1 0,-1 0 0,-4 5-21,1-1 0,0 1 0,0 0 0,1 0 0,0 1 0,0-1 0,0 1 0,1 0 0,0-1-1,-1 9 1,-10 73-98,11-75 122,2 1 0,-1-1 0,2 0-1,0 1 1,1-1 0,0 0 0,1 0 0,8 25 0,-9-34 9,-1 0 1,1 0-1,0-1 1,0 1-1,0-1 1,0 0-1,1 1 1,0-1-1,-1 0 1,1 0-1,0-1 0,0 1 1,1 0-1,-1-1 1,0 0-1,1 0 1,0 0-1,-1 0 1,1-1-1,0 1 1,0-1-1,0 0 1,0 0-1,0 0 1,0-1-1,0 0 1,0 1-1,0-1 1,0-1-1,0 1 1,0 0-1,0-1 1,5-1-1,5-2 26,-1-1-1,1 0 0,-1-1 1,0-1-1,-1 0 0,0 0 1,0-2-1,0 1 0,-1-1 1,0-1-1,10-12 0,1-2 89,-1-1 0,-2 0 0,32-55 0,-32 43 38,-1-1 0,23-74-1,-33 86-85,-2 0-1,0 0 0,-2-1 0,-1 0 0,-1-39 1,-2 59-62,-1 1 1,1-1 0,-2 1 0,1-1 0,-3-6 0,4 12-12,0 0 0,-1 0 0,1-1 1,0 1-1,-1 0 0,0 0 1,1 0-1,-1 0 0,0 0 1,1 0-1,-1 0 0,0 1 0,0-1 1,0 0-1,0 0 0,0 1 1,0-1-1,0 0 0,0 1 0,0-1 1,0 1-1,0-1 0,0 1 1,0 0-1,0-1 0,0 1 0,-1 0 1,1 0-1,0 0 0,0 0 1,0 0-1,-1 0 0,1 0 0,0 0 1,0 0-1,-2 1 0,-1 1-6,-1 0 0,1 0 0,0 1 0,0-1 0,0 1 0,0 0 0,1 0-1,-1 0 1,1 1 0,-1-1 0,1 1 0,0 0 0,1 0 0,-1 0 0,-2 6 0,-4 7-17,1 1 0,-9 26 0,12-28-80,0 1 1,1-1-1,1 1 1,1 0-1,0 0 1,1 1-1,1-1 0,0 0 1,2 0-1,0 0 1,1 0-1,0 0 1,1 0-1,1-1 1,1 0-1,1 0 0,0 0 1,0-1-1,14 19 1,-16-26-56,0 0 0,0-1 0,1 0 0,9 10 0,3-7-380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7.322"/>
    </inkml:context>
    <inkml:brush xml:id="br0">
      <inkml:brushProperty name="width" value="0.05" units="cm"/>
      <inkml:brushProperty name="height" value="0.05" units="cm"/>
      <inkml:brushProperty name="color" value="#E71224"/>
    </inkml:brush>
  </inkml:definitions>
  <inkml:trace contextRef="#ctx0" brushRef="#br0">21 145 16628,'-4'10'2648,"8"-6"-310,18-10 110,-19 5-2452,16-6 622,-1-1 0,33-18-1,-45 23-577,0-1 0,0 0-1,-1 0 1,1-1 0,-1 1 0,0-1-1,-1 0 1,1-1 0,-1 1 0,0-1 0,6-11-1,-9 16-41,-1 0 0,1 0 0,0-1 1,-1 1-1,0 0 0,1-1 0,-1 1 0,0 0 0,1-1 0,-1 1 0,0-1 0,0 1 0,0 0 0,0-1 0,-1 1 0,1-1 0,0 1 0,0 0 0,-1-1 0,1 1 1,-2-3-1,1 3-6,0 0 1,0 0-1,0 1 1,0-1-1,0 0 1,0 0-1,-1 1 1,1-1-1,0 0 1,0 1-1,-1-1 1,1 1-1,0 0 1,-1-1-1,1 1 1,-1 0-1,-2 0 1,-1 0-17,0 0 0,-1 1 0,1-1 0,-1 1 0,1 0 0,0 1 0,0-1 0,0 1 0,0 0 0,-5 3 0,0 2 10,1 0 0,1 1 0,-1 0-1,1 0 1,1 1 0,0 0 0,0 0 0,0 0 0,1 1 0,1 0 0,0 1-1,0-1 1,1 1 0,0 0 0,1 0 0,0 0 0,1 1 0,0-1 0,1 0 0,0 1-1,1 0 1,0-1 0,3 22 0,-2-30-30,-1-1-1,1 1 1,-1 0 0,1 0 0,0-1-1,0 1 1,1 0 0,-1-1-1,0 1 1,1-1 0,0 1-1,-1-1 1,1 0 0,0 0-1,0 0 1,0 0 0,1 0-1,-1 0 1,0 0 0,1-1-1,-1 1 1,1-1 0,-1 0-1,1 0 1,0 0 0,0 0-1,-1 0 1,1-1 0,0 1 0,0-1-1,0 1 1,0-1 0,5-1-1,-1 0-87,1 0 0,0-1-1,0 0 1,-1 0-1,1-1 1,-1 0 0,1 0-1,-1-1 1,0 0 0,-1 0-1,9-7 1,22-21-488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8.642"/>
    </inkml:context>
    <inkml:brush xml:id="br0">
      <inkml:brushProperty name="width" value="0.05" units="cm"/>
      <inkml:brushProperty name="height" value="0.05" units="cm"/>
      <inkml:brushProperty name="color" value="#E71224"/>
    </inkml:brush>
  </inkml:definitions>
  <inkml:trace contextRef="#ctx0" brushRef="#br0">0 513 16187,'7'-4'487,"0"1"0,0 0 0,0 0 0,0 1 0,0 0 0,0 0 0,1 0 0,-1 1 0,1 1 0,14-1 0,-20 1-423,0 0-1,1 0 1,-1 1-1,0-1 0,0 1 1,1-1-1,-1 1 1,0 0-1,0 0 0,0 0 1,0 0-1,0 0 1,0 0-1,0 1 0,0-1 1,0 1-1,0-1 1,-1 1-1,1-1 0,-1 1 1,1 0-1,-1 0 1,0 0-1,0 0 1,0 0-1,0 0 0,0 0 1,0 1-1,0-1 1,-1 0-1,1 0 0,-1 1 1,0-1-1,1 0 1,-1 0-1,0 1 0,0-1 1,-1 4-1,-1 9 23,-1 1 0,0-1-1,-6 17 1,5-20-21,1 1 1,0-1-1,0 1 0,1 0 1,0 16-1,2-28-57,0 0 0,0 0 0,0 0 0,0 0 0,0 0 0,0 0 0,1 0 0,-1-1 0,0 1 0,0 0 0,1 0 0,-1 0 0,0 0 0,1 0 0,-1-1 0,1 1 0,-1 0-1,1 0 1,0-1 0,-1 1 0,1 0 0,0-1 0,-1 1 0,1 0 0,0-1 0,0 1 0,0-1 0,1 1 0,0-1 4,0 1 0,0-1-1,0 0 1,0 0 0,0 0 0,0-1-1,0 1 1,0 0 0,0-1 0,0 1-1,-1-1 1,4-1 0,5-2 31,0-1 0,0-1 0,14-10 0,10-10 86,37-37 1,-58 50-112,0-1 1,-1-1-1,-1 0 1,0-1-1,11-21 0,-20 33-18,0 0 0,0-1 0,-1 1-1,1 0 1,-1-1 0,0 1 0,1-9-1,-2 12-1,0 0 0,0 1 0,-1-1 0,1 0 0,0 0 0,0 0 0,0 0 0,0 0 0,-1 0 0,1 1 0,0-1 0,-1 0 0,1 0 0,-1 1 0,1-1 0,-1 0 0,1 0 0,-1 1 0,0-1 0,1 0 0,-1 1 0,0-1 0,1 1 0,-1-1 0,0 1 0,0-1 0,1 1 0,-1 0 0,0-1 0,0 1 0,0 0 0,0 0-1,0-1 1,1 1 0,-1 0 0,0 0 0,0 0 0,0 0 0,0 0 0,0 0 0,0 1 0,0-1 0,1 0 0,-2 1 0,1-1-1,0 0 0,-1 0 0,1 0 0,0 0 0,0 0 0,0 1 0,0-1-1,0 0 1,0 1 0,1-1 0,-1 1 0,0-1 0,0 1 0,0 0 0,0-1 0,0 1 0,1 0 0,-2 1-1,2-2 2,-1 1 0,1 0-1,0-1 1,0 1-1,-1 0 1,1-1-1,0 1 1,0 0 0,0 0-1,0-1 1,0 1-1,0 0 1,0-1-1,0 1 1,1 0 0,-1-1-1,0 1 1,0 0-1,0-1 1,1 2-1,0 0-14,1 0-1,-1 0 0,0 0 0,1 0 0,-1-1 1,1 1-1,-1 0 0,1-1 0,0 0 0,0 1 0,0-1 1,0 0-1,0 0 0,0 0 0,4 2 0,5-1-274,-1-1-1,1 1 0,-1-2 0,1 0 1,0 0-1,0-1 0,-1 0 0,1 0 0,-1-2 1,1 1-1,-1-1 0,0-1 0,0 0 1,12-6-1,-11 5-172,0-1 0,-1-1 0,0 0 1,0 0-1,0-1 0,-1 0 0,0-1 1,-1 0-1,1 0 0,-2-1 0,13-20 1,-15 16 410,-5 14 67,0 0-1,0 0 0,0 0 1,0-1-1,0 1 0,-1 0 1,1 0-1,0 0 0,0 0 1,0 0-1,0 0 0,0 0 1,0 0-1,-1 0 1,1 0-1,0 0 0,0 0 1,0 0-1,0 0 0,0 0 1,-1 0-1,1 0 0,0 0 1,0 0-1,0 0 0,0 0 1,0 0-1,-1 0 0,1 0 1,0 0-1,0 0 0,0 0 1,0 0-1,0 0 0,0 0 1,-1 0-1,1 0 1,0 0-1,0 0 0,0 0 1,0 1-1,0-1 0,0 0 1,-20 18 1276,13-9-811,-47 63 2434,50-65-2633,0-1 0,1 1 0,-1 0 0,1 1 0,0-1 0,1 0 0,0 1 0,0-1 0,-1 11 0,3-17-256,0 0 1,0-1 0,0 1-1,0 0 1,0 0 0,0 0 0,1-1-1,-1 1 1,0 0 0,0 0-1,1 0 1,-1-1 0,0 1 0,1 0-1,-1-1 1,1 1 0,-1 0 0,0-1-1,1 1 1,0 0 0,-1-1-1,1 1 1,-1-1 0,1 1 0,0-1-1,-1 0 1,1 1 0,0-1-1,0 1 1,-1-1 0,1 0 0,0 0-1,0 1 1,0-1 0,-1 0-1,1 0 1,0 0 0,0 0 0,0 0-1,-1 0 1,3 0 0,2-1 11,0 0 1,0 0-1,1 0 1,-1 0 0,6-3-1,13-7 20,0-1 1,37-25-1,11-7-37,-70 43-20,-1 0-1,1 0 0,0 0 0,0 0 1,0 0-1,0 1 0,0-1 0,0 1 1,0-1-1,0 1 0,0 0 0,0 0 1,0 0-1,0 0 0,0 0 1,0 0-1,3 1 0,-4 0 9,0 0 0,0 0 0,0 0 0,0 0 0,0 0 0,0 0 0,0 0 0,0 0 0,-1 0 0,1 1 0,0-1 0,-1 0 0,1 1 0,-1-1 0,1 0 0,-1 1 0,0-1 0,1 0-1,-1 1 1,0-1 0,0 1 0,0-1 0,0 1 0,-1 2 0,1 9 52,0-7 18,-1 0 0,2-1 0,-1 1 0,0 0 0,1 0 1,0-1-1,2 7 0,-2-11-57,-1 0 1,0 0 0,1 0-1,0 0 1,-1 0 0,1-1-1,-1 1 1,1 0 0,0 0-1,0-1 1,-1 1 0,1 0-1,0-1 1,0 1 0,0-1-1,0 1 1,0-1 0,1 1-1,0 0 4,0-1 0,0 0 0,0 0-1,0 0 1,0 0 0,0 0 0,0 0 0,0 0-1,0-1 1,0 1 0,0-1 0,3-1 0,4-1-62,0-1 0,-1 0 0,0-1 0,0 0 1,0-1-1,-1 1 0,1-1 0,-1-1 1,-1 1-1,1-1 0,9-15 0,4-7-1033,28-60 0,-14 26-695,-34 64 1763,0-1-1,0 0 1,0 0 0,0 1 0,0-1 0,0 0 0,0 1 0,0-1-1,0 0 1,0 0 0,1 1 0,-1-1 0,0 0 0,0 0 0,0 1 0,0-1-1,1 0 1,-1 0 0,0 0 0,0 1 0,0-1 0,1 0 0,-1 0-1,0 0 1,0 0 0,1 0 0,-1 1 0,0-1 0,0 0 0,1 0 0,-1 0-1,0 0 1,1 0 0,-1 0 0,0 0 0,0 0 0,1 0 0,-1 0-1,0 0 1,1 0 0,-1 0 0,0 0 0,0 0 0,1 0 0,-1-1 0,0 1-1,0 0 1,1 0 0,-1 0 0,0 0 0,0 0 0,1-1 0,-1 1-1,0 0 1,0 0 0,0 0 0,1-1 0,-1 1 0,0 0 0,0 0 0,0-1-1,0 1 1,0 0 0,0 0 0,1-1 0,-1 1 0,0 0 0,0-1-1,0 2 27,0-1 0,0 1 0,0-1 0,0 1-1,1-1 1,-1 1 0,0-1 0,0 1 0,1-1 0,-1 1-1,0-1 1,1 1 0,-1-1 0,1 0 0,-1 1-1,0-1 1,1 1 0,-1-1 0,1 0 0,-1 0-1,1 1 1,-1-1 0,1 0 0,-1 0 0,1 1-1,-1-1 1,1 0 0,-1 0 0,1 0 0,0 0 0,-1 0-1,1 0 1,-1 0 0,1 0 0,-1 0 0,1 0-1,-1 0 1,1 0 0,-1-1 0,1 1 0,0 0-1,-1 0 1,1 0 0,0-1 0,3-2 46,-1-1-1,1 1 1,0-1 0,-1 0 0,0 1 0,0-2 0,0 1 0,0 0-1,-1-1 1,4-8 0,0-1 20,-1-1 1,4-18-1,-4 11 64,3-38 1,-8 52-86,1-1-1,-1 1 1,-1 0-1,0 0 1,0 0-1,0 0 1,-1 0-1,-3-8 1,5 15-56,0 1 1,-1 0 0,1-1-1,0 1 1,0-1-1,0 1 1,0-1 0,0 1-1,-1 0 1,1-1-1,0 1 1,0 0 0,0-1-1,-1 1 1,1 0-1,0-1 1,-1 1 0,1 0-1,0-1 1,-1 1-1,1 0 1,0 0 0,-1 0-1,1-1 1,-1 1-1,1 0 1,0 0-1,-1 0 1,1 0 0,-1 0-1,0 0 1,-7 10 225,-3 22-26,2 14-81,1 0 0,-4 75 1,12-95-121,0-1 0,2 0 0,0 0 0,2 0 0,1-1 0,11 37 0,-13-54-3,0 0 0,0 0 0,0 0 0,0-1 0,1 1-1,7 8 1,-10-14 4,0 0-1,1 1 0,-1-1 1,0 0-1,1 0 0,-1 0 0,1 0 1,-1 0-1,1 0 0,-1 0 1,1-1-1,0 1 0,0 0 0,-1-1 1,1 0-1,0 1 0,0-1 1,-1 0-1,1 0 0,0 0 0,0 0 1,0 0-1,-1 0 0,1 0 1,0-1-1,0 1 0,-1-1 0,1 1 1,0-1-1,-1 0 0,4-1 1,3-3 36,-1-1 0,1 1 0,-1-1 0,0-1 1,0 1-1,-1-1 0,11-15 0,31-56 178,-41 66-212,33-65 25,-36 69-52,-1 0-1,0 0 0,0 0 1,-1-1-1,0 1 0,0-1 0,0-10 1,-2 19 11,0 0 1,0 0 0,-1-1 0,1 1 0,0 0 0,0 0 0,0 0-1,0 0 1,0 0 0,0-1 0,0 1 0,-1 0 0,1 0 0,0 0-1,0 0 1,0 0 0,0 0 0,0 0 0,-1 0 0,1 0-1,0 0 1,0 0 0,0-1 0,0 1 0,-1 0 0,1 0 0,0 0-1,0 0 1,0 0 0,0 0 0,-1 0 0,1 0 0,0 1-1,0-1 1,0 0 0,0 0 0,-1 0 0,1 0 0,0 0 0,0 0-1,0 0 1,0 0 0,0 0 0,-1 0 0,1 0 0,0 1-1,0-1 1,0 0 0,0 0 0,0 0 0,0 0 0,0 0 0,0 1-1,-1-1 1,1 0 0,-8 7-35,-6 8 57,1 2-1,0 0 1,1 0-1,1 1 0,0 1 1,-13 34-1,22-51-7,1 0 0,1 1-1,-1 0 1,0-1 0,1 1-1,-1 0 1,1-1 0,0 1-1,0 0 1,0-1-1,0 1 1,0 0 0,1-1-1,-1 1 1,1 0 0,0-1-1,-1 1 1,1-1 0,0 1-1,1-1 1,-1 1 0,0-1-1,3 2 1,-1-1-1,0 0 0,0-1 1,1 1-1,-1-1 0,1 0 0,-1 0 1,1-1-1,0 1 0,0-1 0,0 0 0,0 0 1,0 0-1,0 0 0,8 0 0,-1 0-264,0 0 0,0-1 0,0 0 0,1-1 0,-1 0 0,19-5 0,-26 5 103,0 0 1,0-1-1,0 0 1,0 0-1,-1 0 0,1 0 1,0 0-1,-1-1 1,0 0-1,1 1 0,-1-1 1,0-1-1,-1 1 1,1 0-1,-1-1 1,1 1-1,-1-1 0,0 0 1,0 1-1,0-1 1,1-5-1,7-34-816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19.814"/>
    </inkml:context>
    <inkml:brush xml:id="br0">
      <inkml:brushProperty name="width" value="0.05" units="cm"/>
      <inkml:brushProperty name="height" value="0.05" units="cm"/>
      <inkml:brushProperty name="color" value="#E71224"/>
    </inkml:brush>
  </inkml:definitions>
  <inkml:trace contextRef="#ctx0" brushRef="#br0">52 1 18380,'0'0'41,"0"0"0,0 0 1,1-1-1,-1 1 0,0 0 1,0 0-1,0 0 0,1 0 0,-1 0 1,0 0-1,0 0 0,1 0 1,-1 0-1,0 0 0,0 0 0,0 0 1,1 0-1,-1 0 0,0 0 1,0 0-1,0 0 0,1 1 0,-1-1 1,0 0-1,0 0 0,0 0 1,1 0-1,-1 0 0,0 0 0,0 1 1,0-1-1,0 0 0,0 0 1,1 0-1,-1 0 0,0 1 0,0-1 1,0 0-1,0 0 0,0 0 1,0 1-1,0-1 0,0 0 0,1 16 789,-8 25-132,6-33-247,-12 56 623,-25 180 48,38-214-1089,0-29-30,0-1-1,0 1 1,0 0 0,0 0 0,0-1-1,1 1 1,-1 0 0,0-1-1,0 1 1,1 0 0,-1-1 0,0 1-1,1 0 1,-1-1 0,0 1 0,1-1-1,0 2 1,8-3 33,7-16 18,-9 6-19,0-1 0,0 0 0,-2 0 1,1-1-1,-2 0 0,5-16 0,14-82 233,-23 111-266,10-92 208,-9 92-209,-1 0-1,0 0 0,0 1 1,0-1-1,0 0 1,0 0-1,0 0 0,1 0 1,-1 0-1,0 0 0,0 0 1,0 0-1,0 0 1,1 0-1,-1 0 0,0 0 1,0 0-1,0 0 0,0 0 1,1 0-1,-1 0 0,0 0 1,0 0-1,0 0 1,0 0-1,1 0 0,-1 0 1,0 0-1,0 0 0,0 0 1,0 0-1,1 0 0,-1 0 1,0 0-1,0 0 1,0-1-1,0 1 0,0 0 1,0 0-1,1 0 0,-1 0 1,0 0-1,0 0 0,0-1 1,0 1-1,0 0 1,0 0-1,0-1 0,9 21-54,24 92-174,-25-76 184,2-1-1,1 0 1,2-1 0,28 52 0,-39-83 44,0 0 0,0 0 0,1 0 0,-1 0 1,0 0-1,1-1 0,0 1 0,0-1 0,5 4 0,-7-5 5,0-1-1,0 0 0,0 1 1,0-1-1,0 0 1,0 0-1,0 1 1,0-1-1,0 0 1,0 0-1,0 0 1,0 0-1,0 0 1,0 0-1,0-1 1,0 1-1,0 0 1,0 0-1,0-1 1,0 1-1,0 0 0,-1-1 1,1 1-1,0-1 1,0 0-1,0 1 1,-1-1-1,1 1 1,0-1-1,0 0 1,-1 0-1,1 1 1,-1-1-1,1 0 1,-1 0-1,1 0 1,-1 0-1,1 0 1,-1-1-1,3-4 40,0-1 1,-1 1-1,0-1 1,-1 0-1,0 0 1,0 0-1,0-10 1,-2-52 286,0 56-259,-1-10 51,0 0 1,-2 0-1,-1 0 1,-9-26-1,20 51-224,0 0-1,-1 0 1,1 0-1,0-1 1,0 0-1,1 0 1,8-1-1,0-1-21,-1-1 1,1 0-1,-1-1 0,0-1 0,14-5 0,-16 5 21,0 0 0,0 0 0,1 2 0,-1-1 0,1 1 0,-1 1 0,16 0-1,-26 2 86,0-1 0,0 0 0,0 1-1,0-1 1,0 1 0,0 0 0,0-1-1,-1 1 1,1 0 0,0 0 0,0 0 0,-1 1-1,1-1 1,0 0 0,-1 1 0,1-1-1,-1 1 1,0-1 0,2 3 0,0 2-11,1 0 1,-1 0-1,-1 1 1,4 8 0,-5-9 37,1 0 1,0 0 0,1-1 0,0 1-1,5 7 1,-8-12-1,0 0 0,1-1 0,0 1 0,-1 0 0,1-1 0,-1 1 0,1-1 0,-1 1 0,1-1 0,0 1 1,-1-1-1,1 0 0,0 1 0,0-1 0,-1 0 0,1 0 0,0 1 0,0-1 0,0 0 0,-1 0 0,1 0 0,0 0 0,0 0 0,0 0 0,-1 0 0,1 0 0,0 0 0,0 0 0,-1-1 0,1 1 0,0 0 0,0 0 1,-1-1-1,1 1 0,0-1 0,-1 1 0,1 0 0,0-1 0,-1 1 0,1-1 0,0 0 0,-1 1 0,1-1 0,-1 1 0,1-1 0,0-1 0,1-1-10,1-1-1,-1 1 0,0-1 0,0 0 1,0 0-1,0 0 0,1-7 1,1-11 220,-1 0 0,0-27 0,-2 35-197,0-29 27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7:08:20.277"/>
    </inkml:context>
    <inkml:brush xml:id="br0">
      <inkml:brushProperty name="width" value="0.05" units="cm"/>
      <inkml:brushProperty name="height" value="0.05" units="cm"/>
      <inkml:brushProperty name="color" value="#E71224"/>
    </inkml:brush>
  </inkml:definitions>
  <inkml:trace contextRef="#ctx0" brushRef="#br0">0 241 18828,'2'0'177,"-1"0"0,1 1 0,-1 0 0,1-1 0,-1 1-1,1 0 1,-1 0 0,1-1 0,-1 1 0,0 0 0,0 1 0,1-1 0,-1 0 0,0 0 0,0 0 0,0 1-1,0-1 1,1 3 0,19 34-676,-13-23 682,-2-5-187,67 129-35,-65-121 36,-1 0 0,-1 1 1,0 0-1,-2-1 0,6 39 0,-13-37-37,3-20 38,0 0 0,0 0-1,0 1 1,0-1-1,0 0 1,-1 0 0,1 0-1,0 0 1,0 1-1,0-1 1,0 0 0,-1 0-1,1 0 1,0 0-1,0 0 1,0 0 0,-1 0-1,1 0 1,0 1-1,0-1 1,0 0 0,-1 0-1,1 0 1,0 0-1,0 0 1,-1 0 0,1 0-1,0 0 1,0 0-1,0-1 1,-1 1 0,1 0-1,0 0 1,0 0-1,-1 0 1,1 0 0,0 0-1,0 0 1,0 0-1,-1-1 1,-1-1-19,0 0-1,1 0 1,-1 0 0,0 0-1,1 0 1,-1 0 0,1-1-1,-1 1 1,1-1 0,0 1 0,-1-5-1,-5-19-239,2 0-1,0 0 0,2 0 1,0-1-1,2 0 0,1 1 1,6-42-1,4-2-730,31-110-1,-12 81 657,-36 123 998,2 1 0,-4 36 0,8-51-569,0 0-1,1 0 1,0 0-1,1 1 1,0-1-1,0 0 0,1 0 1,0 0-1,1-1 1,6 15-1,-8-22-99,0 0-1,0 0 0,1 0 1,-1 0-1,0 0 1,1 0-1,0-1 0,-1 1 1,1-1-1,0 1 1,0-1-1,0 1 0,0-1 1,0 0-1,0 0 1,0 0-1,0 0 0,0-1 1,0 1-1,1 0 1,-1-1-1,3 1 0,-2-1-17,0 0 0,0-1 0,0 1-1,0-1 1,-1 1 0,1-1 0,0 0-1,0 0 1,-1 0 0,1 0 0,-1-1-1,1 1 1,-1-1 0,1 0 0,-1 1-1,0-1 1,4-4 0,19-27-158,0-12-81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08.05.2023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884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365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6080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535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1034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2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180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8988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85258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8156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96797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34158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5572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83989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18794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333484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587291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14090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761695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70276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0958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94165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5B30A590-8527-4D26-B55B-C7B1F990B142}" type="slidenum">
              <a:rPr lang="de-DE"/>
              <a:pPr/>
              <a:t>30</a:t>
            </a:fld>
            <a:endParaRPr lang="de-DE"/>
          </a:p>
        </p:txBody>
      </p:sp>
      <p:sp>
        <p:nvSpPr>
          <p:cNvPr id="397314" name="Rectangle 2"/>
          <p:cNvSpPr txBox="1">
            <a:spLocks noGrp="1" noRot="1" noChangeAspect="1" noChangeArrowheads="1" noTextEdit="1"/>
          </p:cNvSpPr>
          <p:nvPr>
            <p:ph type="sldImg"/>
          </p:nvPr>
        </p:nvSpPr>
        <p:spPr>
          <a:xfrm>
            <a:off x="87313" y="742950"/>
            <a:ext cx="6623050" cy="3725863"/>
          </a:xfrm>
          <a:ln/>
        </p:spPr>
      </p:sp>
      <p:sp>
        <p:nvSpPr>
          <p:cNvPr id="39731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57480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089594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3947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2744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389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080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656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890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4050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5758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39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08.05.2023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08.05.2023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08.05.2023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08.05.2023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08.05.2023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08.05.2023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08.05.2023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08.05.2023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08.05.2023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08.05.2023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08.05.2023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08.05.2023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s>
</file>

<file path=ppt/slides/_rels/slide10.xml.rels><?xml version="1.0" encoding="UTF-8" standalone="yes"?>
<Relationships xmlns="http://schemas.openxmlformats.org/package/2006/relationships"><Relationship Id="rId117" Type="http://schemas.openxmlformats.org/officeDocument/2006/relationships/image" Target="../media/image1281.png"/><Relationship Id="rId21" Type="http://schemas.openxmlformats.org/officeDocument/2006/relationships/image" Target="../media/image1236.png"/><Relationship Id="rId63" Type="http://schemas.openxmlformats.org/officeDocument/2006/relationships/image" Target="../media/image1256.png"/><Relationship Id="rId159" Type="http://schemas.openxmlformats.org/officeDocument/2006/relationships/customXml" Target="../ink/ink671.xml"/><Relationship Id="rId170" Type="http://schemas.openxmlformats.org/officeDocument/2006/relationships/image" Target="../media/image1307.png"/><Relationship Id="rId226" Type="http://schemas.openxmlformats.org/officeDocument/2006/relationships/image" Target="../media/image1335.png"/><Relationship Id="rId268" Type="http://schemas.openxmlformats.org/officeDocument/2006/relationships/image" Target="../media/image1355.png"/><Relationship Id="rId32" Type="http://schemas.openxmlformats.org/officeDocument/2006/relationships/customXml" Target="../ink/ink607.xml"/><Relationship Id="rId74" Type="http://schemas.openxmlformats.org/officeDocument/2006/relationships/customXml" Target="../ink/ink628.xml"/><Relationship Id="rId128" Type="http://schemas.openxmlformats.org/officeDocument/2006/relationships/image" Target="../media/image1286.png"/><Relationship Id="rId5" Type="http://schemas.openxmlformats.org/officeDocument/2006/relationships/image" Target="../media/image1228.png"/><Relationship Id="rId181" Type="http://schemas.openxmlformats.org/officeDocument/2006/relationships/customXml" Target="../ink/ink682.xml"/><Relationship Id="rId237" Type="http://schemas.openxmlformats.org/officeDocument/2006/relationships/customXml" Target="../ink/ink710.xml"/><Relationship Id="rId279" Type="http://schemas.openxmlformats.org/officeDocument/2006/relationships/customXml" Target="../ink/ink731.xml"/><Relationship Id="rId43" Type="http://schemas.openxmlformats.org/officeDocument/2006/relationships/image" Target="../media/image1247.png"/><Relationship Id="rId139" Type="http://schemas.openxmlformats.org/officeDocument/2006/relationships/customXml" Target="../ink/ink661.xml"/><Relationship Id="rId290" Type="http://schemas.openxmlformats.org/officeDocument/2006/relationships/image" Target="../media/image1366.png"/><Relationship Id="rId85" Type="http://schemas.openxmlformats.org/officeDocument/2006/relationships/image" Target="../media/image1267.png"/><Relationship Id="rId150" Type="http://schemas.openxmlformats.org/officeDocument/2006/relationships/image" Target="../media/image1297.png"/><Relationship Id="rId192" Type="http://schemas.openxmlformats.org/officeDocument/2006/relationships/image" Target="../media/image1318.png"/><Relationship Id="rId206" Type="http://schemas.openxmlformats.org/officeDocument/2006/relationships/image" Target="../media/image1325.png"/><Relationship Id="rId248" Type="http://schemas.openxmlformats.org/officeDocument/2006/relationships/image" Target="../media/image1345.png"/><Relationship Id="rId269" Type="http://schemas.openxmlformats.org/officeDocument/2006/relationships/customXml" Target="../ink/ink726.xml"/><Relationship Id="rId12" Type="http://schemas.openxmlformats.org/officeDocument/2006/relationships/customXml" Target="../ink/ink597.xml"/><Relationship Id="rId33" Type="http://schemas.openxmlformats.org/officeDocument/2006/relationships/image" Target="../media/image1242.png"/><Relationship Id="rId108" Type="http://schemas.openxmlformats.org/officeDocument/2006/relationships/customXml" Target="../ink/ink645.xml"/><Relationship Id="rId129" Type="http://schemas.openxmlformats.org/officeDocument/2006/relationships/customXml" Target="../ink/ink656.xml"/><Relationship Id="rId280" Type="http://schemas.openxmlformats.org/officeDocument/2006/relationships/image" Target="../media/image1361.png"/><Relationship Id="rId54" Type="http://schemas.openxmlformats.org/officeDocument/2006/relationships/customXml" Target="../ink/ink618.xml"/><Relationship Id="rId75" Type="http://schemas.openxmlformats.org/officeDocument/2006/relationships/image" Target="../media/image1262.png"/><Relationship Id="rId96" Type="http://schemas.openxmlformats.org/officeDocument/2006/relationships/customXml" Target="../ink/ink639.xml"/><Relationship Id="rId140" Type="http://schemas.openxmlformats.org/officeDocument/2006/relationships/image" Target="../media/image1292.png"/><Relationship Id="rId161" Type="http://schemas.openxmlformats.org/officeDocument/2006/relationships/customXml" Target="../ink/ink672.xml"/><Relationship Id="rId182" Type="http://schemas.openxmlformats.org/officeDocument/2006/relationships/image" Target="../media/image1313.png"/><Relationship Id="rId217" Type="http://schemas.openxmlformats.org/officeDocument/2006/relationships/customXml" Target="../ink/ink700.xml"/><Relationship Id="rId6" Type="http://schemas.openxmlformats.org/officeDocument/2006/relationships/customXml" Target="../ink/ink594.xml"/><Relationship Id="rId238" Type="http://schemas.openxmlformats.org/officeDocument/2006/relationships/image" Target="../media/image1341.png"/><Relationship Id="rId259" Type="http://schemas.openxmlformats.org/officeDocument/2006/relationships/customXml" Target="../ink/ink721.xml"/><Relationship Id="rId23" Type="http://schemas.openxmlformats.org/officeDocument/2006/relationships/image" Target="../media/image1237.png"/><Relationship Id="rId119" Type="http://schemas.openxmlformats.org/officeDocument/2006/relationships/image" Target="../media/image1282.png"/><Relationship Id="rId270" Type="http://schemas.openxmlformats.org/officeDocument/2006/relationships/image" Target="../media/image1356.png"/><Relationship Id="rId291" Type="http://schemas.openxmlformats.org/officeDocument/2006/relationships/customXml" Target="../ink/ink737.xml"/><Relationship Id="rId44" Type="http://schemas.openxmlformats.org/officeDocument/2006/relationships/customXml" Target="../ink/ink613.xml"/><Relationship Id="rId65" Type="http://schemas.openxmlformats.org/officeDocument/2006/relationships/image" Target="../media/image1257.png"/><Relationship Id="rId86" Type="http://schemas.openxmlformats.org/officeDocument/2006/relationships/customXml" Target="../ink/ink634.xml"/><Relationship Id="rId130" Type="http://schemas.openxmlformats.org/officeDocument/2006/relationships/image" Target="../media/image1287.png"/><Relationship Id="rId151" Type="http://schemas.openxmlformats.org/officeDocument/2006/relationships/customXml" Target="../ink/ink667.xml"/><Relationship Id="rId172" Type="http://schemas.openxmlformats.org/officeDocument/2006/relationships/image" Target="../media/image1308.png"/><Relationship Id="rId193" Type="http://schemas.openxmlformats.org/officeDocument/2006/relationships/customXml" Target="../ink/ink688.xml"/><Relationship Id="rId207" Type="http://schemas.openxmlformats.org/officeDocument/2006/relationships/customXml" Target="../ink/ink695.xml"/><Relationship Id="rId228" Type="http://schemas.openxmlformats.org/officeDocument/2006/relationships/image" Target="../media/image1336.png"/><Relationship Id="rId249" Type="http://schemas.openxmlformats.org/officeDocument/2006/relationships/customXml" Target="../ink/ink716.xml"/><Relationship Id="rId13" Type="http://schemas.openxmlformats.org/officeDocument/2006/relationships/image" Target="../media/image1232.png"/><Relationship Id="rId109" Type="http://schemas.openxmlformats.org/officeDocument/2006/relationships/image" Target="../media/image1277.png"/><Relationship Id="rId260" Type="http://schemas.openxmlformats.org/officeDocument/2006/relationships/image" Target="../media/image1351.png"/><Relationship Id="rId281" Type="http://schemas.openxmlformats.org/officeDocument/2006/relationships/customXml" Target="../ink/ink732.xml"/><Relationship Id="rId34" Type="http://schemas.openxmlformats.org/officeDocument/2006/relationships/customXml" Target="../ink/ink608.xml"/><Relationship Id="rId55" Type="http://schemas.openxmlformats.org/officeDocument/2006/relationships/image" Target="../media/image1253.png"/><Relationship Id="rId76" Type="http://schemas.openxmlformats.org/officeDocument/2006/relationships/customXml" Target="../ink/ink629.xml"/><Relationship Id="rId97" Type="http://schemas.openxmlformats.org/officeDocument/2006/relationships/image" Target="../media/image1272.png"/><Relationship Id="rId120" Type="http://schemas.openxmlformats.org/officeDocument/2006/relationships/customXml" Target="../ink/ink651.xml"/><Relationship Id="rId141" Type="http://schemas.openxmlformats.org/officeDocument/2006/relationships/customXml" Target="../ink/ink662.xml"/><Relationship Id="rId7" Type="http://schemas.openxmlformats.org/officeDocument/2006/relationships/image" Target="../media/image1229.png"/><Relationship Id="rId162" Type="http://schemas.openxmlformats.org/officeDocument/2006/relationships/image" Target="../media/image1303.png"/><Relationship Id="rId183" Type="http://schemas.openxmlformats.org/officeDocument/2006/relationships/customXml" Target="../ink/ink683.xml"/><Relationship Id="rId218" Type="http://schemas.openxmlformats.org/officeDocument/2006/relationships/image" Target="../media/image1331.png"/><Relationship Id="rId239" Type="http://schemas.openxmlformats.org/officeDocument/2006/relationships/customXml" Target="../ink/ink711.xml"/><Relationship Id="rId250" Type="http://schemas.openxmlformats.org/officeDocument/2006/relationships/image" Target="../media/image1346.png"/><Relationship Id="rId271" Type="http://schemas.openxmlformats.org/officeDocument/2006/relationships/customXml" Target="../ink/ink727.xml"/><Relationship Id="rId292" Type="http://schemas.openxmlformats.org/officeDocument/2006/relationships/image" Target="../media/image1367.png"/><Relationship Id="rId24" Type="http://schemas.openxmlformats.org/officeDocument/2006/relationships/customXml" Target="../ink/ink603.xml"/><Relationship Id="rId45" Type="http://schemas.openxmlformats.org/officeDocument/2006/relationships/image" Target="../media/image1248.png"/><Relationship Id="rId66" Type="http://schemas.openxmlformats.org/officeDocument/2006/relationships/customXml" Target="../ink/ink624.xml"/><Relationship Id="rId87" Type="http://schemas.openxmlformats.org/officeDocument/2006/relationships/image" Target="../media/image1268.png"/><Relationship Id="rId110" Type="http://schemas.openxmlformats.org/officeDocument/2006/relationships/customXml" Target="../ink/ink646.xml"/><Relationship Id="rId131" Type="http://schemas.openxmlformats.org/officeDocument/2006/relationships/customXml" Target="../ink/ink657.xml"/><Relationship Id="rId152" Type="http://schemas.openxmlformats.org/officeDocument/2006/relationships/image" Target="../media/image1298.png"/><Relationship Id="rId173" Type="http://schemas.openxmlformats.org/officeDocument/2006/relationships/customXml" Target="../ink/ink678.xml"/><Relationship Id="rId194" Type="http://schemas.openxmlformats.org/officeDocument/2006/relationships/image" Target="../media/image1319.png"/><Relationship Id="rId208" Type="http://schemas.openxmlformats.org/officeDocument/2006/relationships/image" Target="../media/image1326.png"/><Relationship Id="rId229" Type="http://schemas.openxmlformats.org/officeDocument/2006/relationships/customXml" Target="../ink/ink706.xml"/><Relationship Id="rId240" Type="http://schemas.openxmlformats.org/officeDocument/2006/relationships/image" Target="../media/image1342.png"/><Relationship Id="rId261" Type="http://schemas.openxmlformats.org/officeDocument/2006/relationships/customXml" Target="../ink/ink722.xml"/><Relationship Id="rId14" Type="http://schemas.openxmlformats.org/officeDocument/2006/relationships/customXml" Target="../ink/ink598.xml"/><Relationship Id="rId35" Type="http://schemas.openxmlformats.org/officeDocument/2006/relationships/image" Target="../media/image1243.png"/><Relationship Id="rId56" Type="http://schemas.openxmlformats.org/officeDocument/2006/relationships/customXml" Target="../ink/ink619.xml"/><Relationship Id="rId77" Type="http://schemas.openxmlformats.org/officeDocument/2006/relationships/image" Target="../media/image1263.png"/><Relationship Id="rId100" Type="http://schemas.openxmlformats.org/officeDocument/2006/relationships/customXml" Target="../ink/ink641.xml"/><Relationship Id="rId282" Type="http://schemas.openxmlformats.org/officeDocument/2006/relationships/image" Target="../media/image1362.png"/><Relationship Id="rId8" Type="http://schemas.openxmlformats.org/officeDocument/2006/relationships/customXml" Target="../ink/ink595.xml"/><Relationship Id="rId98" Type="http://schemas.openxmlformats.org/officeDocument/2006/relationships/customXml" Target="../ink/ink640.xml"/><Relationship Id="rId121" Type="http://schemas.openxmlformats.org/officeDocument/2006/relationships/image" Target="../media/image1283.png"/><Relationship Id="rId142" Type="http://schemas.openxmlformats.org/officeDocument/2006/relationships/image" Target="../media/image1293.png"/><Relationship Id="rId163" Type="http://schemas.openxmlformats.org/officeDocument/2006/relationships/customXml" Target="../ink/ink673.xml"/><Relationship Id="rId184" Type="http://schemas.openxmlformats.org/officeDocument/2006/relationships/image" Target="../media/image1314.png"/><Relationship Id="rId219" Type="http://schemas.openxmlformats.org/officeDocument/2006/relationships/customXml" Target="../ink/ink701.xml"/><Relationship Id="rId230" Type="http://schemas.openxmlformats.org/officeDocument/2006/relationships/image" Target="../media/image1337.png"/><Relationship Id="rId251" Type="http://schemas.openxmlformats.org/officeDocument/2006/relationships/customXml" Target="../ink/ink717.xml"/><Relationship Id="rId25" Type="http://schemas.openxmlformats.org/officeDocument/2006/relationships/image" Target="../media/image1238.png"/><Relationship Id="rId46" Type="http://schemas.openxmlformats.org/officeDocument/2006/relationships/customXml" Target="../ink/ink614.xml"/><Relationship Id="rId67" Type="http://schemas.openxmlformats.org/officeDocument/2006/relationships/image" Target="../media/image1258.png"/><Relationship Id="rId272" Type="http://schemas.openxmlformats.org/officeDocument/2006/relationships/image" Target="../media/image1357.png"/><Relationship Id="rId88" Type="http://schemas.openxmlformats.org/officeDocument/2006/relationships/customXml" Target="../ink/ink635.xml"/><Relationship Id="rId111" Type="http://schemas.openxmlformats.org/officeDocument/2006/relationships/image" Target="../media/image1278.png"/><Relationship Id="rId132" Type="http://schemas.openxmlformats.org/officeDocument/2006/relationships/image" Target="../media/image1288.png"/><Relationship Id="rId153" Type="http://schemas.openxmlformats.org/officeDocument/2006/relationships/customXml" Target="../ink/ink668.xml"/><Relationship Id="rId174" Type="http://schemas.openxmlformats.org/officeDocument/2006/relationships/image" Target="../media/image1309.png"/><Relationship Id="rId195" Type="http://schemas.openxmlformats.org/officeDocument/2006/relationships/customXml" Target="../ink/ink689.xml"/><Relationship Id="rId209" Type="http://schemas.openxmlformats.org/officeDocument/2006/relationships/customXml" Target="../ink/ink696.xml"/><Relationship Id="rId220" Type="http://schemas.openxmlformats.org/officeDocument/2006/relationships/image" Target="../media/image1332.png"/><Relationship Id="rId241" Type="http://schemas.openxmlformats.org/officeDocument/2006/relationships/customXml" Target="../ink/ink712.xml"/><Relationship Id="rId15" Type="http://schemas.openxmlformats.org/officeDocument/2006/relationships/image" Target="../media/image1233.png"/><Relationship Id="rId36" Type="http://schemas.openxmlformats.org/officeDocument/2006/relationships/customXml" Target="../ink/ink609.xml"/><Relationship Id="rId57" Type="http://schemas.openxmlformats.org/officeDocument/2006/relationships/image" Target="../media/image1254.png"/><Relationship Id="rId262" Type="http://schemas.openxmlformats.org/officeDocument/2006/relationships/image" Target="../media/image1352.png"/><Relationship Id="rId283" Type="http://schemas.openxmlformats.org/officeDocument/2006/relationships/customXml" Target="../ink/ink733.xml"/><Relationship Id="rId78" Type="http://schemas.openxmlformats.org/officeDocument/2006/relationships/customXml" Target="../ink/ink630.xml"/><Relationship Id="rId99" Type="http://schemas.openxmlformats.org/officeDocument/2006/relationships/image" Target="../media/image1066.png"/><Relationship Id="rId101" Type="http://schemas.openxmlformats.org/officeDocument/2006/relationships/image" Target="../media/image1273.png"/><Relationship Id="rId122" Type="http://schemas.openxmlformats.org/officeDocument/2006/relationships/customXml" Target="../ink/ink652.xml"/><Relationship Id="rId143" Type="http://schemas.openxmlformats.org/officeDocument/2006/relationships/customXml" Target="../ink/ink663.xml"/><Relationship Id="rId164" Type="http://schemas.openxmlformats.org/officeDocument/2006/relationships/image" Target="../media/image1304.png"/><Relationship Id="rId185" Type="http://schemas.openxmlformats.org/officeDocument/2006/relationships/customXml" Target="../ink/ink684.xml"/><Relationship Id="rId9" Type="http://schemas.openxmlformats.org/officeDocument/2006/relationships/image" Target="../media/image1230.png"/><Relationship Id="rId210" Type="http://schemas.openxmlformats.org/officeDocument/2006/relationships/image" Target="../media/image1327.png"/><Relationship Id="rId26" Type="http://schemas.openxmlformats.org/officeDocument/2006/relationships/customXml" Target="../ink/ink604.xml"/><Relationship Id="rId231" Type="http://schemas.openxmlformats.org/officeDocument/2006/relationships/customXml" Target="../ink/ink707.xml"/><Relationship Id="rId252" Type="http://schemas.openxmlformats.org/officeDocument/2006/relationships/image" Target="../media/image1347.png"/><Relationship Id="rId273" Type="http://schemas.openxmlformats.org/officeDocument/2006/relationships/customXml" Target="../ink/ink728.xml"/><Relationship Id="rId47" Type="http://schemas.openxmlformats.org/officeDocument/2006/relationships/image" Target="../media/image1249.png"/><Relationship Id="rId68" Type="http://schemas.openxmlformats.org/officeDocument/2006/relationships/customXml" Target="../ink/ink625.xml"/><Relationship Id="rId89" Type="http://schemas.openxmlformats.org/officeDocument/2006/relationships/image" Target="../media/image271.png"/><Relationship Id="rId112" Type="http://schemas.openxmlformats.org/officeDocument/2006/relationships/customXml" Target="../ink/ink647.xml"/><Relationship Id="rId133" Type="http://schemas.openxmlformats.org/officeDocument/2006/relationships/customXml" Target="../ink/ink658.xml"/><Relationship Id="rId154" Type="http://schemas.openxmlformats.org/officeDocument/2006/relationships/image" Target="../media/image1299.png"/><Relationship Id="rId175" Type="http://schemas.openxmlformats.org/officeDocument/2006/relationships/customXml" Target="../ink/ink679.xml"/><Relationship Id="rId196" Type="http://schemas.openxmlformats.org/officeDocument/2006/relationships/image" Target="../media/image1320.png"/><Relationship Id="rId200" Type="http://schemas.openxmlformats.org/officeDocument/2006/relationships/image" Target="../media/image1322.png"/><Relationship Id="rId16" Type="http://schemas.openxmlformats.org/officeDocument/2006/relationships/customXml" Target="../ink/ink599.xml"/><Relationship Id="rId221" Type="http://schemas.openxmlformats.org/officeDocument/2006/relationships/customXml" Target="../ink/ink702.xml"/><Relationship Id="rId242" Type="http://schemas.openxmlformats.org/officeDocument/2006/relationships/image" Target="../media/image440.png"/><Relationship Id="rId263" Type="http://schemas.openxmlformats.org/officeDocument/2006/relationships/customXml" Target="../ink/ink723.xml"/><Relationship Id="rId284" Type="http://schemas.openxmlformats.org/officeDocument/2006/relationships/image" Target="../media/image1363.png"/><Relationship Id="rId37" Type="http://schemas.openxmlformats.org/officeDocument/2006/relationships/image" Target="../media/image1244.png"/><Relationship Id="rId58" Type="http://schemas.openxmlformats.org/officeDocument/2006/relationships/customXml" Target="../ink/ink620.xml"/><Relationship Id="rId79" Type="http://schemas.openxmlformats.org/officeDocument/2006/relationships/image" Target="../media/image1264.png"/><Relationship Id="rId102" Type="http://schemas.openxmlformats.org/officeDocument/2006/relationships/customXml" Target="../ink/ink642.xml"/><Relationship Id="rId123" Type="http://schemas.openxmlformats.org/officeDocument/2006/relationships/customXml" Target="../ink/ink653.xml"/><Relationship Id="rId144" Type="http://schemas.openxmlformats.org/officeDocument/2006/relationships/image" Target="../media/image1294.png"/><Relationship Id="rId90" Type="http://schemas.openxmlformats.org/officeDocument/2006/relationships/customXml" Target="../ink/ink636.xml"/><Relationship Id="rId165" Type="http://schemas.openxmlformats.org/officeDocument/2006/relationships/customXml" Target="../ink/ink674.xml"/><Relationship Id="rId186" Type="http://schemas.openxmlformats.org/officeDocument/2006/relationships/image" Target="../media/image1315.png"/><Relationship Id="rId211" Type="http://schemas.openxmlformats.org/officeDocument/2006/relationships/customXml" Target="../ink/ink697.xml"/><Relationship Id="rId232" Type="http://schemas.openxmlformats.org/officeDocument/2006/relationships/image" Target="../media/image1338.png"/><Relationship Id="rId253" Type="http://schemas.openxmlformats.org/officeDocument/2006/relationships/customXml" Target="../ink/ink718.xml"/><Relationship Id="rId274" Type="http://schemas.openxmlformats.org/officeDocument/2006/relationships/image" Target="../media/image1358.png"/><Relationship Id="rId27" Type="http://schemas.openxmlformats.org/officeDocument/2006/relationships/image" Target="../media/image1239.png"/><Relationship Id="rId48" Type="http://schemas.openxmlformats.org/officeDocument/2006/relationships/customXml" Target="../ink/ink615.xml"/><Relationship Id="rId69" Type="http://schemas.openxmlformats.org/officeDocument/2006/relationships/image" Target="../media/image1259.png"/><Relationship Id="rId113" Type="http://schemas.openxmlformats.org/officeDocument/2006/relationships/image" Target="../media/image1279.png"/><Relationship Id="rId134" Type="http://schemas.openxmlformats.org/officeDocument/2006/relationships/image" Target="../media/image1289.png"/><Relationship Id="rId80" Type="http://schemas.openxmlformats.org/officeDocument/2006/relationships/customXml" Target="../ink/ink631.xml"/><Relationship Id="rId155" Type="http://schemas.openxmlformats.org/officeDocument/2006/relationships/customXml" Target="../ink/ink669.xml"/><Relationship Id="rId176" Type="http://schemas.openxmlformats.org/officeDocument/2006/relationships/image" Target="../media/image1310.png"/><Relationship Id="rId197" Type="http://schemas.openxmlformats.org/officeDocument/2006/relationships/customXml" Target="../ink/ink690.xml"/><Relationship Id="rId201" Type="http://schemas.openxmlformats.org/officeDocument/2006/relationships/customXml" Target="../ink/ink692.xml"/><Relationship Id="rId222" Type="http://schemas.openxmlformats.org/officeDocument/2006/relationships/image" Target="../media/image1333.png"/><Relationship Id="rId243" Type="http://schemas.openxmlformats.org/officeDocument/2006/relationships/customXml" Target="../ink/ink713.xml"/><Relationship Id="rId264" Type="http://schemas.openxmlformats.org/officeDocument/2006/relationships/image" Target="../media/image1353.png"/><Relationship Id="rId285" Type="http://schemas.openxmlformats.org/officeDocument/2006/relationships/customXml" Target="../ink/ink734.xml"/><Relationship Id="rId17" Type="http://schemas.openxmlformats.org/officeDocument/2006/relationships/image" Target="../media/image1234.png"/><Relationship Id="rId38" Type="http://schemas.openxmlformats.org/officeDocument/2006/relationships/customXml" Target="../ink/ink610.xml"/><Relationship Id="rId59" Type="http://schemas.openxmlformats.org/officeDocument/2006/relationships/image" Target="../media/image1255.png"/><Relationship Id="rId103" Type="http://schemas.openxmlformats.org/officeDocument/2006/relationships/image" Target="../media/image1274.png"/><Relationship Id="rId124" Type="http://schemas.openxmlformats.org/officeDocument/2006/relationships/image" Target="../media/image1284.png"/><Relationship Id="rId70" Type="http://schemas.openxmlformats.org/officeDocument/2006/relationships/customXml" Target="../ink/ink626.xml"/><Relationship Id="rId91" Type="http://schemas.openxmlformats.org/officeDocument/2006/relationships/image" Target="../media/image1269.png"/><Relationship Id="rId145" Type="http://schemas.openxmlformats.org/officeDocument/2006/relationships/customXml" Target="../ink/ink664.xml"/><Relationship Id="rId166" Type="http://schemas.openxmlformats.org/officeDocument/2006/relationships/image" Target="../media/image1305.png"/><Relationship Id="rId187" Type="http://schemas.openxmlformats.org/officeDocument/2006/relationships/customXml" Target="../ink/ink685.xml"/><Relationship Id="rId1" Type="http://schemas.openxmlformats.org/officeDocument/2006/relationships/slideLayout" Target="../slideLayouts/slideLayout7.xml"/><Relationship Id="rId212" Type="http://schemas.openxmlformats.org/officeDocument/2006/relationships/image" Target="../media/image1328.png"/><Relationship Id="rId233" Type="http://schemas.openxmlformats.org/officeDocument/2006/relationships/customXml" Target="../ink/ink708.xml"/><Relationship Id="rId254" Type="http://schemas.openxmlformats.org/officeDocument/2006/relationships/image" Target="../media/image1348.png"/><Relationship Id="rId28" Type="http://schemas.openxmlformats.org/officeDocument/2006/relationships/customXml" Target="../ink/ink605.xml"/><Relationship Id="rId49" Type="http://schemas.openxmlformats.org/officeDocument/2006/relationships/image" Target="../media/image1250.png"/><Relationship Id="rId114" Type="http://schemas.openxmlformats.org/officeDocument/2006/relationships/customXml" Target="../ink/ink648.xml"/><Relationship Id="rId275" Type="http://schemas.openxmlformats.org/officeDocument/2006/relationships/customXml" Target="../ink/ink729.xml"/><Relationship Id="rId60" Type="http://schemas.openxmlformats.org/officeDocument/2006/relationships/customXml" Target="../ink/ink621.xml"/><Relationship Id="rId81" Type="http://schemas.openxmlformats.org/officeDocument/2006/relationships/image" Target="../media/image1265.png"/><Relationship Id="rId135" Type="http://schemas.openxmlformats.org/officeDocument/2006/relationships/customXml" Target="../ink/ink659.xml"/><Relationship Id="rId156" Type="http://schemas.openxmlformats.org/officeDocument/2006/relationships/image" Target="../media/image1300.png"/><Relationship Id="rId177" Type="http://schemas.openxmlformats.org/officeDocument/2006/relationships/customXml" Target="../ink/ink680.xml"/><Relationship Id="rId198" Type="http://schemas.openxmlformats.org/officeDocument/2006/relationships/image" Target="../media/image1321.png"/><Relationship Id="rId202" Type="http://schemas.openxmlformats.org/officeDocument/2006/relationships/image" Target="../media/image1323.png"/><Relationship Id="rId223" Type="http://schemas.openxmlformats.org/officeDocument/2006/relationships/customXml" Target="../ink/ink703.xml"/><Relationship Id="rId244" Type="http://schemas.openxmlformats.org/officeDocument/2006/relationships/image" Target="../media/image1343.png"/><Relationship Id="rId18" Type="http://schemas.openxmlformats.org/officeDocument/2006/relationships/customXml" Target="../ink/ink600.xml"/><Relationship Id="rId39" Type="http://schemas.openxmlformats.org/officeDocument/2006/relationships/image" Target="../media/image1245.png"/><Relationship Id="rId265" Type="http://schemas.openxmlformats.org/officeDocument/2006/relationships/customXml" Target="../ink/ink724.xml"/><Relationship Id="rId286" Type="http://schemas.openxmlformats.org/officeDocument/2006/relationships/image" Target="../media/image1364.png"/><Relationship Id="rId50" Type="http://schemas.openxmlformats.org/officeDocument/2006/relationships/customXml" Target="../ink/ink616.xml"/><Relationship Id="rId104" Type="http://schemas.openxmlformats.org/officeDocument/2006/relationships/customXml" Target="../ink/ink643.xml"/><Relationship Id="rId125" Type="http://schemas.openxmlformats.org/officeDocument/2006/relationships/customXml" Target="../ink/ink654.xml"/><Relationship Id="rId146" Type="http://schemas.openxmlformats.org/officeDocument/2006/relationships/image" Target="../media/image1295.png"/><Relationship Id="rId167" Type="http://schemas.openxmlformats.org/officeDocument/2006/relationships/customXml" Target="../ink/ink675.xml"/><Relationship Id="rId188" Type="http://schemas.openxmlformats.org/officeDocument/2006/relationships/image" Target="../media/image1316.png"/><Relationship Id="rId71" Type="http://schemas.openxmlformats.org/officeDocument/2006/relationships/image" Target="../media/image1260.png"/><Relationship Id="rId92" Type="http://schemas.openxmlformats.org/officeDocument/2006/relationships/customXml" Target="../ink/ink637.xml"/><Relationship Id="rId213" Type="http://schemas.openxmlformats.org/officeDocument/2006/relationships/customXml" Target="../ink/ink698.xml"/><Relationship Id="rId234" Type="http://schemas.openxmlformats.org/officeDocument/2006/relationships/image" Target="../media/image1339.png"/><Relationship Id="rId2" Type="http://schemas.openxmlformats.org/officeDocument/2006/relationships/notesSlide" Target="../notesSlides/notesSlide10.xml"/><Relationship Id="rId29" Type="http://schemas.openxmlformats.org/officeDocument/2006/relationships/image" Target="../media/image1240.png"/><Relationship Id="rId255" Type="http://schemas.openxmlformats.org/officeDocument/2006/relationships/customXml" Target="../ink/ink719.xml"/><Relationship Id="rId276" Type="http://schemas.openxmlformats.org/officeDocument/2006/relationships/image" Target="../media/image1359.png"/><Relationship Id="rId40" Type="http://schemas.openxmlformats.org/officeDocument/2006/relationships/customXml" Target="../ink/ink611.xml"/><Relationship Id="rId115" Type="http://schemas.openxmlformats.org/officeDocument/2006/relationships/image" Target="../media/image1280.png"/><Relationship Id="rId136" Type="http://schemas.openxmlformats.org/officeDocument/2006/relationships/image" Target="../media/image1290.png"/><Relationship Id="rId157" Type="http://schemas.openxmlformats.org/officeDocument/2006/relationships/customXml" Target="../ink/ink670.xml"/><Relationship Id="rId178" Type="http://schemas.openxmlformats.org/officeDocument/2006/relationships/image" Target="../media/image1311.png"/><Relationship Id="rId61" Type="http://schemas.openxmlformats.org/officeDocument/2006/relationships/image" Target="../media/image1176.png"/><Relationship Id="rId82" Type="http://schemas.openxmlformats.org/officeDocument/2006/relationships/customXml" Target="../ink/ink632.xml"/><Relationship Id="rId199" Type="http://schemas.openxmlformats.org/officeDocument/2006/relationships/customXml" Target="../ink/ink691.xml"/><Relationship Id="rId203" Type="http://schemas.openxmlformats.org/officeDocument/2006/relationships/customXml" Target="../ink/ink693.xml"/><Relationship Id="rId19" Type="http://schemas.openxmlformats.org/officeDocument/2006/relationships/image" Target="../media/image1235.png"/><Relationship Id="rId224" Type="http://schemas.openxmlformats.org/officeDocument/2006/relationships/image" Target="../media/image1334.png"/><Relationship Id="rId245" Type="http://schemas.openxmlformats.org/officeDocument/2006/relationships/customXml" Target="../ink/ink714.xml"/><Relationship Id="rId266" Type="http://schemas.openxmlformats.org/officeDocument/2006/relationships/image" Target="../media/image1354.png"/><Relationship Id="rId287" Type="http://schemas.openxmlformats.org/officeDocument/2006/relationships/customXml" Target="../ink/ink735.xml"/><Relationship Id="rId30" Type="http://schemas.openxmlformats.org/officeDocument/2006/relationships/customXml" Target="../ink/ink606.xml"/><Relationship Id="rId105" Type="http://schemas.openxmlformats.org/officeDocument/2006/relationships/image" Target="../media/image1275.png"/><Relationship Id="rId126" Type="http://schemas.openxmlformats.org/officeDocument/2006/relationships/image" Target="../media/image1285.png"/><Relationship Id="rId147" Type="http://schemas.openxmlformats.org/officeDocument/2006/relationships/customXml" Target="../ink/ink665.xml"/><Relationship Id="rId168" Type="http://schemas.openxmlformats.org/officeDocument/2006/relationships/image" Target="../media/image1306.png"/><Relationship Id="rId51" Type="http://schemas.openxmlformats.org/officeDocument/2006/relationships/image" Target="../media/image1251.png"/><Relationship Id="rId72" Type="http://schemas.openxmlformats.org/officeDocument/2006/relationships/customXml" Target="../ink/ink627.xml"/><Relationship Id="rId93" Type="http://schemas.openxmlformats.org/officeDocument/2006/relationships/image" Target="../media/image1270.png"/><Relationship Id="rId189" Type="http://schemas.openxmlformats.org/officeDocument/2006/relationships/customXml" Target="../ink/ink686.xml"/><Relationship Id="rId3" Type="http://schemas.openxmlformats.org/officeDocument/2006/relationships/image" Target="../media/image34.png"/><Relationship Id="rId214" Type="http://schemas.openxmlformats.org/officeDocument/2006/relationships/image" Target="../media/image1329.png"/><Relationship Id="rId235" Type="http://schemas.openxmlformats.org/officeDocument/2006/relationships/customXml" Target="../ink/ink709.xml"/><Relationship Id="rId256" Type="http://schemas.openxmlformats.org/officeDocument/2006/relationships/image" Target="../media/image1349.png"/><Relationship Id="rId277" Type="http://schemas.openxmlformats.org/officeDocument/2006/relationships/customXml" Target="../ink/ink730.xml"/><Relationship Id="rId116" Type="http://schemas.openxmlformats.org/officeDocument/2006/relationships/customXml" Target="../ink/ink649.xml"/><Relationship Id="rId137" Type="http://schemas.openxmlformats.org/officeDocument/2006/relationships/customXml" Target="../ink/ink660.xml"/><Relationship Id="rId158" Type="http://schemas.openxmlformats.org/officeDocument/2006/relationships/image" Target="../media/image1301.png"/><Relationship Id="rId20" Type="http://schemas.openxmlformats.org/officeDocument/2006/relationships/customXml" Target="../ink/ink601.xml"/><Relationship Id="rId41" Type="http://schemas.openxmlformats.org/officeDocument/2006/relationships/image" Target="../media/image1246.png"/><Relationship Id="rId62" Type="http://schemas.openxmlformats.org/officeDocument/2006/relationships/customXml" Target="../ink/ink622.xml"/><Relationship Id="rId83" Type="http://schemas.openxmlformats.org/officeDocument/2006/relationships/image" Target="../media/image1266.png"/><Relationship Id="rId179" Type="http://schemas.openxmlformats.org/officeDocument/2006/relationships/customXml" Target="../ink/ink681.xml"/><Relationship Id="rId190" Type="http://schemas.openxmlformats.org/officeDocument/2006/relationships/image" Target="../media/image1317.png"/><Relationship Id="rId204" Type="http://schemas.openxmlformats.org/officeDocument/2006/relationships/image" Target="../media/image1324.png"/><Relationship Id="rId225" Type="http://schemas.openxmlformats.org/officeDocument/2006/relationships/customXml" Target="../ink/ink704.xml"/><Relationship Id="rId246" Type="http://schemas.openxmlformats.org/officeDocument/2006/relationships/image" Target="../media/image1344.png"/><Relationship Id="rId267" Type="http://schemas.openxmlformats.org/officeDocument/2006/relationships/customXml" Target="../ink/ink725.xml"/><Relationship Id="rId288" Type="http://schemas.openxmlformats.org/officeDocument/2006/relationships/image" Target="../media/image1365.png"/><Relationship Id="rId106" Type="http://schemas.openxmlformats.org/officeDocument/2006/relationships/customXml" Target="../ink/ink644.xml"/><Relationship Id="rId127" Type="http://schemas.openxmlformats.org/officeDocument/2006/relationships/customXml" Target="../ink/ink655.xml"/><Relationship Id="rId10" Type="http://schemas.openxmlformats.org/officeDocument/2006/relationships/customXml" Target="../ink/ink596.xml"/><Relationship Id="rId31" Type="http://schemas.openxmlformats.org/officeDocument/2006/relationships/image" Target="../media/image1241.png"/><Relationship Id="rId52" Type="http://schemas.openxmlformats.org/officeDocument/2006/relationships/customXml" Target="../ink/ink617.xml"/><Relationship Id="rId73" Type="http://schemas.openxmlformats.org/officeDocument/2006/relationships/image" Target="../media/image1261.png"/><Relationship Id="rId94" Type="http://schemas.openxmlformats.org/officeDocument/2006/relationships/customXml" Target="../ink/ink638.xml"/><Relationship Id="rId148" Type="http://schemas.openxmlformats.org/officeDocument/2006/relationships/image" Target="../media/image1296.png"/><Relationship Id="rId169" Type="http://schemas.openxmlformats.org/officeDocument/2006/relationships/customXml" Target="../ink/ink676.xml"/><Relationship Id="rId4" Type="http://schemas.openxmlformats.org/officeDocument/2006/relationships/customXml" Target="../ink/ink593.xml"/><Relationship Id="rId180" Type="http://schemas.openxmlformats.org/officeDocument/2006/relationships/image" Target="../media/image1312.png"/><Relationship Id="rId215" Type="http://schemas.openxmlformats.org/officeDocument/2006/relationships/customXml" Target="../ink/ink699.xml"/><Relationship Id="rId236" Type="http://schemas.openxmlformats.org/officeDocument/2006/relationships/image" Target="../media/image1340.png"/><Relationship Id="rId257" Type="http://schemas.openxmlformats.org/officeDocument/2006/relationships/customXml" Target="../ink/ink720.xml"/><Relationship Id="rId278" Type="http://schemas.openxmlformats.org/officeDocument/2006/relationships/image" Target="../media/image1360.png"/><Relationship Id="rId42" Type="http://schemas.openxmlformats.org/officeDocument/2006/relationships/customXml" Target="../ink/ink612.xml"/><Relationship Id="rId84" Type="http://schemas.openxmlformats.org/officeDocument/2006/relationships/customXml" Target="../ink/ink633.xml"/><Relationship Id="rId138" Type="http://schemas.openxmlformats.org/officeDocument/2006/relationships/image" Target="../media/image1291.png"/><Relationship Id="rId191" Type="http://schemas.openxmlformats.org/officeDocument/2006/relationships/customXml" Target="../ink/ink687.xml"/><Relationship Id="rId205" Type="http://schemas.openxmlformats.org/officeDocument/2006/relationships/customXml" Target="../ink/ink694.xml"/><Relationship Id="rId247" Type="http://schemas.openxmlformats.org/officeDocument/2006/relationships/customXml" Target="../ink/ink715.xml"/><Relationship Id="rId107" Type="http://schemas.openxmlformats.org/officeDocument/2006/relationships/image" Target="../media/image1276.png"/><Relationship Id="rId289" Type="http://schemas.openxmlformats.org/officeDocument/2006/relationships/customXml" Target="../ink/ink736.xml"/><Relationship Id="rId11" Type="http://schemas.openxmlformats.org/officeDocument/2006/relationships/image" Target="../media/image1231.png"/><Relationship Id="rId53" Type="http://schemas.openxmlformats.org/officeDocument/2006/relationships/image" Target="../media/image1252.png"/><Relationship Id="rId149" Type="http://schemas.openxmlformats.org/officeDocument/2006/relationships/customXml" Target="../ink/ink666.xml"/><Relationship Id="rId95" Type="http://schemas.openxmlformats.org/officeDocument/2006/relationships/image" Target="../media/image1271.png"/><Relationship Id="rId160" Type="http://schemas.openxmlformats.org/officeDocument/2006/relationships/image" Target="../media/image1302.png"/><Relationship Id="rId216" Type="http://schemas.openxmlformats.org/officeDocument/2006/relationships/image" Target="../media/image1330.png"/><Relationship Id="rId258" Type="http://schemas.openxmlformats.org/officeDocument/2006/relationships/image" Target="../media/image1350.png"/><Relationship Id="rId22" Type="http://schemas.openxmlformats.org/officeDocument/2006/relationships/customXml" Target="../ink/ink602.xml"/><Relationship Id="rId64" Type="http://schemas.openxmlformats.org/officeDocument/2006/relationships/customXml" Target="../ink/ink623.xml"/><Relationship Id="rId118" Type="http://schemas.openxmlformats.org/officeDocument/2006/relationships/customXml" Target="../ink/ink650.xml"/><Relationship Id="rId171" Type="http://schemas.openxmlformats.org/officeDocument/2006/relationships/customXml" Target="../ink/ink677.xml"/><Relationship Id="rId227" Type="http://schemas.openxmlformats.org/officeDocument/2006/relationships/customXml" Target="../ink/ink705.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743.xml"/><Relationship Id="rId18" Type="http://schemas.openxmlformats.org/officeDocument/2006/relationships/image" Target="../media/image42.png"/><Relationship Id="rId3" Type="http://schemas.openxmlformats.org/officeDocument/2006/relationships/customXml" Target="../ink/ink738.xml"/><Relationship Id="rId21" Type="http://schemas.openxmlformats.org/officeDocument/2006/relationships/customXml" Target="../ink/ink747.xml"/><Relationship Id="rId7" Type="http://schemas.openxmlformats.org/officeDocument/2006/relationships/customXml" Target="../ink/ink740.xml"/><Relationship Id="rId12" Type="http://schemas.openxmlformats.org/officeDocument/2006/relationships/image" Target="../media/image39.png"/><Relationship Id="rId17" Type="http://schemas.openxmlformats.org/officeDocument/2006/relationships/customXml" Target="../ink/ink745.xml"/><Relationship Id="rId2" Type="http://schemas.openxmlformats.org/officeDocument/2006/relationships/notesSlide" Target="../notesSlides/notesSlide11.xml"/><Relationship Id="rId16" Type="http://schemas.openxmlformats.org/officeDocument/2006/relationships/image" Target="../media/image41.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customXml" Target="../ink/ink742.xml"/><Relationship Id="rId24" Type="http://schemas.openxmlformats.org/officeDocument/2006/relationships/image" Target="../media/image45.png"/><Relationship Id="rId5" Type="http://schemas.openxmlformats.org/officeDocument/2006/relationships/customXml" Target="../ink/ink739.xml"/><Relationship Id="rId15" Type="http://schemas.openxmlformats.org/officeDocument/2006/relationships/customXml" Target="../ink/ink744.xml"/><Relationship Id="rId23" Type="http://schemas.openxmlformats.org/officeDocument/2006/relationships/customXml" Target="../ink/ink748.xml"/><Relationship Id="rId10" Type="http://schemas.openxmlformats.org/officeDocument/2006/relationships/image" Target="../media/image38.png"/><Relationship Id="rId19" Type="http://schemas.openxmlformats.org/officeDocument/2006/relationships/customXml" Target="../ink/ink746.xml"/><Relationship Id="rId4" Type="http://schemas.openxmlformats.org/officeDocument/2006/relationships/image" Target="../media/image35.png"/><Relationship Id="rId9" Type="http://schemas.openxmlformats.org/officeDocument/2006/relationships/customXml" Target="../ink/ink741.xml"/><Relationship Id="rId14" Type="http://schemas.openxmlformats.org/officeDocument/2006/relationships/image" Target="../media/image40.png"/><Relationship Id="rId22" Type="http://schemas.openxmlformats.org/officeDocument/2006/relationships/image" Target="../media/image44.png"/></Relationships>
</file>

<file path=ppt/slides/_rels/slide12.xml.rels><?xml version="1.0" encoding="UTF-8" standalone="yes"?>
<Relationships xmlns="http://schemas.openxmlformats.org/package/2006/relationships"><Relationship Id="rId26" Type="http://schemas.openxmlformats.org/officeDocument/2006/relationships/image" Target="../media/image57.png"/><Relationship Id="rId21" Type="http://schemas.openxmlformats.org/officeDocument/2006/relationships/customXml" Target="../ink/ink758.xml"/><Relationship Id="rId42" Type="http://schemas.openxmlformats.org/officeDocument/2006/relationships/image" Target="../media/image65.png"/><Relationship Id="rId47" Type="http://schemas.openxmlformats.org/officeDocument/2006/relationships/customXml" Target="../ink/ink771.xml"/><Relationship Id="rId63" Type="http://schemas.openxmlformats.org/officeDocument/2006/relationships/customXml" Target="../ink/ink779.xml"/><Relationship Id="rId68" Type="http://schemas.openxmlformats.org/officeDocument/2006/relationships/image" Target="../media/image78.png"/><Relationship Id="rId84" Type="http://schemas.openxmlformats.org/officeDocument/2006/relationships/image" Target="../media/image86.png"/><Relationship Id="rId89" Type="http://schemas.openxmlformats.org/officeDocument/2006/relationships/customXml" Target="../ink/ink792.xml"/><Relationship Id="rId16" Type="http://schemas.openxmlformats.org/officeDocument/2006/relationships/image" Target="../media/image52.png"/><Relationship Id="rId11" Type="http://schemas.openxmlformats.org/officeDocument/2006/relationships/customXml" Target="../ink/ink753.xml"/><Relationship Id="rId32" Type="http://schemas.openxmlformats.org/officeDocument/2006/relationships/image" Target="../media/image60.png"/><Relationship Id="rId37" Type="http://schemas.openxmlformats.org/officeDocument/2006/relationships/customXml" Target="../ink/ink766.xml"/><Relationship Id="rId53" Type="http://schemas.openxmlformats.org/officeDocument/2006/relationships/customXml" Target="../ink/ink774.xml"/><Relationship Id="rId58" Type="http://schemas.openxmlformats.org/officeDocument/2006/relationships/image" Target="../media/image73.png"/><Relationship Id="rId74" Type="http://schemas.openxmlformats.org/officeDocument/2006/relationships/image" Target="../media/image81.png"/><Relationship Id="rId79" Type="http://schemas.openxmlformats.org/officeDocument/2006/relationships/customXml" Target="../ink/ink787.xml"/><Relationship Id="rId5" Type="http://schemas.openxmlformats.org/officeDocument/2006/relationships/customXml" Target="../ink/ink750.xml"/><Relationship Id="rId90" Type="http://schemas.openxmlformats.org/officeDocument/2006/relationships/image" Target="../media/image89.png"/><Relationship Id="rId95" Type="http://schemas.openxmlformats.org/officeDocument/2006/relationships/customXml" Target="../ink/ink795.xml"/><Relationship Id="rId22" Type="http://schemas.openxmlformats.org/officeDocument/2006/relationships/image" Target="../media/image55.png"/><Relationship Id="rId27" Type="http://schemas.openxmlformats.org/officeDocument/2006/relationships/customXml" Target="../ink/ink761.xml"/><Relationship Id="rId43" Type="http://schemas.openxmlformats.org/officeDocument/2006/relationships/customXml" Target="../ink/ink769.xml"/><Relationship Id="rId48" Type="http://schemas.openxmlformats.org/officeDocument/2006/relationships/image" Target="../media/image68.png"/><Relationship Id="rId64" Type="http://schemas.openxmlformats.org/officeDocument/2006/relationships/image" Target="../media/image76.png"/><Relationship Id="rId69" Type="http://schemas.openxmlformats.org/officeDocument/2006/relationships/customXml" Target="../ink/ink782.xml"/><Relationship Id="rId8" Type="http://schemas.openxmlformats.org/officeDocument/2006/relationships/image" Target="../media/image48.png"/><Relationship Id="rId51" Type="http://schemas.openxmlformats.org/officeDocument/2006/relationships/customXml" Target="../ink/ink773.xml"/><Relationship Id="rId72" Type="http://schemas.openxmlformats.org/officeDocument/2006/relationships/image" Target="../media/image80.png"/><Relationship Id="rId80" Type="http://schemas.openxmlformats.org/officeDocument/2006/relationships/image" Target="../media/image84.png"/><Relationship Id="rId85" Type="http://schemas.openxmlformats.org/officeDocument/2006/relationships/customXml" Target="../ink/ink790.xml"/><Relationship Id="rId93" Type="http://schemas.openxmlformats.org/officeDocument/2006/relationships/customXml" Target="../ink/ink794.xml"/><Relationship Id="rId3" Type="http://schemas.openxmlformats.org/officeDocument/2006/relationships/customXml" Target="../ink/ink749.xml"/><Relationship Id="rId12" Type="http://schemas.openxmlformats.org/officeDocument/2006/relationships/image" Target="../media/image50.png"/><Relationship Id="rId17" Type="http://schemas.openxmlformats.org/officeDocument/2006/relationships/customXml" Target="../ink/ink756.xml"/><Relationship Id="rId25" Type="http://schemas.openxmlformats.org/officeDocument/2006/relationships/customXml" Target="../ink/ink760.xml"/><Relationship Id="rId33" Type="http://schemas.openxmlformats.org/officeDocument/2006/relationships/customXml" Target="../ink/ink764.xml"/><Relationship Id="rId38" Type="http://schemas.openxmlformats.org/officeDocument/2006/relationships/image" Target="../media/image63.png"/><Relationship Id="rId46" Type="http://schemas.openxmlformats.org/officeDocument/2006/relationships/image" Target="../media/image67.png"/><Relationship Id="rId59" Type="http://schemas.openxmlformats.org/officeDocument/2006/relationships/customXml" Target="../ink/ink777.xml"/><Relationship Id="rId67" Type="http://schemas.openxmlformats.org/officeDocument/2006/relationships/customXml" Target="../ink/ink781.xml"/><Relationship Id="rId20" Type="http://schemas.openxmlformats.org/officeDocument/2006/relationships/image" Target="../media/image54.png"/><Relationship Id="rId41" Type="http://schemas.openxmlformats.org/officeDocument/2006/relationships/customXml" Target="../ink/ink768.xml"/><Relationship Id="rId54" Type="http://schemas.openxmlformats.org/officeDocument/2006/relationships/image" Target="../media/image71.png"/><Relationship Id="rId62" Type="http://schemas.openxmlformats.org/officeDocument/2006/relationships/image" Target="../media/image75.png"/><Relationship Id="rId70" Type="http://schemas.openxmlformats.org/officeDocument/2006/relationships/image" Target="../media/image79.png"/><Relationship Id="rId75" Type="http://schemas.openxmlformats.org/officeDocument/2006/relationships/customXml" Target="../ink/ink785.xml"/><Relationship Id="rId83" Type="http://schemas.openxmlformats.org/officeDocument/2006/relationships/customXml" Target="../ink/ink789.xml"/><Relationship Id="rId88" Type="http://schemas.openxmlformats.org/officeDocument/2006/relationships/image" Target="../media/image88.png"/><Relationship Id="rId91" Type="http://schemas.openxmlformats.org/officeDocument/2006/relationships/customXml" Target="../ink/ink793.xml"/><Relationship Id="rId96"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47.png"/><Relationship Id="rId15" Type="http://schemas.openxmlformats.org/officeDocument/2006/relationships/customXml" Target="../ink/ink755.xml"/><Relationship Id="rId23" Type="http://schemas.openxmlformats.org/officeDocument/2006/relationships/customXml" Target="../ink/ink759.xml"/><Relationship Id="rId28" Type="http://schemas.openxmlformats.org/officeDocument/2006/relationships/image" Target="../media/image58.png"/><Relationship Id="rId36" Type="http://schemas.openxmlformats.org/officeDocument/2006/relationships/image" Target="../media/image62.png"/><Relationship Id="rId49" Type="http://schemas.openxmlformats.org/officeDocument/2006/relationships/customXml" Target="../ink/ink772.xml"/><Relationship Id="rId57" Type="http://schemas.openxmlformats.org/officeDocument/2006/relationships/customXml" Target="../ink/ink776.xml"/><Relationship Id="rId10" Type="http://schemas.openxmlformats.org/officeDocument/2006/relationships/image" Target="../media/image49.png"/><Relationship Id="rId31" Type="http://schemas.openxmlformats.org/officeDocument/2006/relationships/customXml" Target="../ink/ink763.xml"/><Relationship Id="rId44" Type="http://schemas.openxmlformats.org/officeDocument/2006/relationships/image" Target="../media/image66.png"/><Relationship Id="rId52" Type="http://schemas.openxmlformats.org/officeDocument/2006/relationships/image" Target="../media/image70.png"/><Relationship Id="rId60" Type="http://schemas.openxmlformats.org/officeDocument/2006/relationships/image" Target="../media/image74.png"/><Relationship Id="rId65" Type="http://schemas.openxmlformats.org/officeDocument/2006/relationships/customXml" Target="../ink/ink780.xml"/><Relationship Id="rId73" Type="http://schemas.openxmlformats.org/officeDocument/2006/relationships/customXml" Target="../ink/ink784.xml"/><Relationship Id="rId78" Type="http://schemas.openxmlformats.org/officeDocument/2006/relationships/image" Target="../media/image83.png"/><Relationship Id="rId81" Type="http://schemas.openxmlformats.org/officeDocument/2006/relationships/customXml" Target="../ink/ink788.xml"/><Relationship Id="rId86" Type="http://schemas.openxmlformats.org/officeDocument/2006/relationships/image" Target="../media/image87.png"/><Relationship Id="rId94" Type="http://schemas.openxmlformats.org/officeDocument/2006/relationships/image" Target="../media/image91.png"/><Relationship Id="rId4" Type="http://schemas.openxmlformats.org/officeDocument/2006/relationships/image" Target="../media/image46.png"/><Relationship Id="rId9" Type="http://schemas.openxmlformats.org/officeDocument/2006/relationships/customXml" Target="../ink/ink752.xml"/><Relationship Id="rId13" Type="http://schemas.openxmlformats.org/officeDocument/2006/relationships/customXml" Target="../ink/ink754.xml"/><Relationship Id="rId18" Type="http://schemas.openxmlformats.org/officeDocument/2006/relationships/image" Target="../media/image53.png"/><Relationship Id="rId39" Type="http://schemas.openxmlformats.org/officeDocument/2006/relationships/customXml" Target="../ink/ink767.xml"/><Relationship Id="rId34" Type="http://schemas.openxmlformats.org/officeDocument/2006/relationships/image" Target="../media/image61.png"/><Relationship Id="rId50" Type="http://schemas.openxmlformats.org/officeDocument/2006/relationships/image" Target="../media/image69.png"/><Relationship Id="rId55" Type="http://schemas.openxmlformats.org/officeDocument/2006/relationships/customXml" Target="../ink/ink775.xml"/><Relationship Id="rId76" Type="http://schemas.openxmlformats.org/officeDocument/2006/relationships/image" Target="../media/image82.png"/><Relationship Id="rId7" Type="http://schemas.openxmlformats.org/officeDocument/2006/relationships/customXml" Target="../ink/ink751.xml"/><Relationship Id="rId71" Type="http://schemas.openxmlformats.org/officeDocument/2006/relationships/customXml" Target="../ink/ink783.xml"/><Relationship Id="rId92" Type="http://schemas.openxmlformats.org/officeDocument/2006/relationships/image" Target="../media/image90.png"/><Relationship Id="rId2" Type="http://schemas.openxmlformats.org/officeDocument/2006/relationships/notesSlide" Target="../notesSlides/notesSlide12.xml"/><Relationship Id="rId29" Type="http://schemas.openxmlformats.org/officeDocument/2006/relationships/customXml" Target="../ink/ink762.xml"/><Relationship Id="rId24" Type="http://schemas.openxmlformats.org/officeDocument/2006/relationships/image" Target="../media/image56.png"/><Relationship Id="rId40" Type="http://schemas.openxmlformats.org/officeDocument/2006/relationships/image" Target="../media/image64.png"/><Relationship Id="rId45" Type="http://schemas.openxmlformats.org/officeDocument/2006/relationships/customXml" Target="../ink/ink770.xml"/><Relationship Id="rId66" Type="http://schemas.openxmlformats.org/officeDocument/2006/relationships/image" Target="../media/image77.png"/><Relationship Id="rId87" Type="http://schemas.openxmlformats.org/officeDocument/2006/relationships/customXml" Target="../ink/ink791.xml"/><Relationship Id="rId61" Type="http://schemas.openxmlformats.org/officeDocument/2006/relationships/customXml" Target="../ink/ink778.xml"/><Relationship Id="rId82" Type="http://schemas.openxmlformats.org/officeDocument/2006/relationships/image" Target="../media/image85.png"/><Relationship Id="rId19" Type="http://schemas.openxmlformats.org/officeDocument/2006/relationships/customXml" Target="../ink/ink757.xml"/><Relationship Id="rId14" Type="http://schemas.openxmlformats.org/officeDocument/2006/relationships/image" Target="../media/image51.png"/><Relationship Id="rId30" Type="http://schemas.openxmlformats.org/officeDocument/2006/relationships/image" Target="../media/image59.png"/><Relationship Id="rId35" Type="http://schemas.openxmlformats.org/officeDocument/2006/relationships/customXml" Target="../ink/ink765.xml"/><Relationship Id="rId56" Type="http://schemas.openxmlformats.org/officeDocument/2006/relationships/image" Target="../media/image72.png"/><Relationship Id="rId77" Type="http://schemas.openxmlformats.org/officeDocument/2006/relationships/customXml" Target="../ink/ink786.xml"/></Relationships>
</file>

<file path=ppt/slides/_rels/slide13.xml.rels><?xml version="1.0" encoding="UTF-8" standalone="yes"?>
<Relationships xmlns="http://schemas.openxmlformats.org/package/2006/relationships"><Relationship Id="rId117" Type="http://schemas.openxmlformats.org/officeDocument/2006/relationships/customXml" Target="../ink/ink853.xml"/><Relationship Id="rId299" Type="http://schemas.openxmlformats.org/officeDocument/2006/relationships/customXml" Target="../ink/ink944.xml"/><Relationship Id="rId21" Type="http://schemas.openxmlformats.org/officeDocument/2006/relationships/customXml" Target="../ink/ink805.xml"/><Relationship Id="rId63" Type="http://schemas.openxmlformats.org/officeDocument/2006/relationships/customXml" Target="../ink/ink826.xml"/><Relationship Id="rId159" Type="http://schemas.openxmlformats.org/officeDocument/2006/relationships/customXml" Target="../ink/ink874.xml"/><Relationship Id="rId324" Type="http://schemas.openxmlformats.org/officeDocument/2006/relationships/image" Target="../media/image253.png"/><Relationship Id="rId366" Type="http://schemas.openxmlformats.org/officeDocument/2006/relationships/image" Target="../media/image275.png"/><Relationship Id="rId170" Type="http://schemas.openxmlformats.org/officeDocument/2006/relationships/image" Target="../media/image176.png"/><Relationship Id="rId226" Type="http://schemas.openxmlformats.org/officeDocument/2006/relationships/image" Target="../media/image204.png"/><Relationship Id="rId433" Type="http://schemas.openxmlformats.org/officeDocument/2006/relationships/customXml" Target="../ink/ink1011.xml"/><Relationship Id="rId268" Type="http://schemas.openxmlformats.org/officeDocument/2006/relationships/image" Target="../media/image225.png"/><Relationship Id="rId475" Type="http://schemas.openxmlformats.org/officeDocument/2006/relationships/customXml" Target="../ink/ink1032.xml"/><Relationship Id="rId32" Type="http://schemas.openxmlformats.org/officeDocument/2006/relationships/image" Target="../media/image107.png"/><Relationship Id="rId74" Type="http://schemas.openxmlformats.org/officeDocument/2006/relationships/image" Target="../media/image128.png"/><Relationship Id="rId128" Type="http://schemas.openxmlformats.org/officeDocument/2006/relationships/image" Target="../media/image155.png"/><Relationship Id="rId335" Type="http://schemas.openxmlformats.org/officeDocument/2006/relationships/customXml" Target="../ink/ink962.xml"/><Relationship Id="rId377" Type="http://schemas.openxmlformats.org/officeDocument/2006/relationships/customXml" Target="../ink/ink983.xml"/><Relationship Id="rId500" Type="http://schemas.openxmlformats.org/officeDocument/2006/relationships/image" Target="../media/image342.png"/><Relationship Id="rId5" Type="http://schemas.openxmlformats.org/officeDocument/2006/relationships/customXml" Target="../ink/ink797.xml"/><Relationship Id="rId181" Type="http://schemas.openxmlformats.org/officeDocument/2006/relationships/customXml" Target="../ink/ink885.xml"/><Relationship Id="rId237" Type="http://schemas.openxmlformats.org/officeDocument/2006/relationships/customXml" Target="../ink/ink913.xml"/><Relationship Id="rId402" Type="http://schemas.openxmlformats.org/officeDocument/2006/relationships/image" Target="../media/image293.png"/><Relationship Id="rId279" Type="http://schemas.openxmlformats.org/officeDocument/2006/relationships/customXml" Target="../ink/ink934.xml"/><Relationship Id="rId444" Type="http://schemas.openxmlformats.org/officeDocument/2006/relationships/image" Target="../media/image314.png"/><Relationship Id="rId486" Type="http://schemas.openxmlformats.org/officeDocument/2006/relationships/image" Target="../media/image335.png"/><Relationship Id="rId43" Type="http://schemas.openxmlformats.org/officeDocument/2006/relationships/customXml" Target="../ink/ink816.xml"/><Relationship Id="rId139" Type="http://schemas.openxmlformats.org/officeDocument/2006/relationships/customXml" Target="../ink/ink864.xml"/><Relationship Id="rId290" Type="http://schemas.openxmlformats.org/officeDocument/2006/relationships/image" Target="../media/image236.png"/><Relationship Id="rId304" Type="http://schemas.openxmlformats.org/officeDocument/2006/relationships/image" Target="../media/image243.png"/><Relationship Id="rId346" Type="http://schemas.openxmlformats.org/officeDocument/2006/relationships/image" Target="../media/image264.png"/><Relationship Id="rId388" Type="http://schemas.openxmlformats.org/officeDocument/2006/relationships/image" Target="../media/image286.png"/><Relationship Id="rId85" Type="http://schemas.openxmlformats.org/officeDocument/2006/relationships/customXml" Target="../ink/ink837.xml"/><Relationship Id="rId150" Type="http://schemas.openxmlformats.org/officeDocument/2006/relationships/image" Target="../media/image166.png"/><Relationship Id="rId192" Type="http://schemas.openxmlformats.org/officeDocument/2006/relationships/image" Target="../media/image187.png"/><Relationship Id="rId206" Type="http://schemas.openxmlformats.org/officeDocument/2006/relationships/image" Target="../media/image194.png"/><Relationship Id="rId413" Type="http://schemas.openxmlformats.org/officeDocument/2006/relationships/customXml" Target="../ink/ink1001.xml"/><Relationship Id="rId248" Type="http://schemas.openxmlformats.org/officeDocument/2006/relationships/image" Target="../media/image215.png"/><Relationship Id="rId455" Type="http://schemas.openxmlformats.org/officeDocument/2006/relationships/customXml" Target="../ink/ink1022.xml"/><Relationship Id="rId497" Type="http://schemas.openxmlformats.org/officeDocument/2006/relationships/customXml" Target="../ink/ink1043.xml"/><Relationship Id="rId12" Type="http://schemas.openxmlformats.org/officeDocument/2006/relationships/image" Target="../media/image97.png"/><Relationship Id="rId108" Type="http://schemas.openxmlformats.org/officeDocument/2006/relationships/image" Target="../media/image145.png"/><Relationship Id="rId315" Type="http://schemas.openxmlformats.org/officeDocument/2006/relationships/customXml" Target="../ink/ink952.xml"/><Relationship Id="rId357" Type="http://schemas.openxmlformats.org/officeDocument/2006/relationships/customXml" Target="../ink/ink973.xml"/><Relationship Id="rId54" Type="http://schemas.openxmlformats.org/officeDocument/2006/relationships/image" Target="../media/image118.png"/><Relationship Id="rId96" Type="http://schemas.openxmlformats.org/officeDocument/2006/relationships/image" Target="../media/image139.png"/><Relationship Id="rId161" Type="http://schemas.openxmlformats.org/officeDocument/2006/relationships/customXml" Target="../ink/ink875.xml"/><Relationship Id="rId217" Type="http://schemas.openxmlformats.org/officeDocument/2006/relationships/customXml" Target="../ink/ink903.xml"/><Relationship Id="rId399" Type="http://schemas.openxmlformats.org/officeDocument/2006/relationships/customXml" Target="../ink/ink994.xml"/><Relationship Id="rId259" Type="http://schemas.openxmlformats.org/officeDocument/2006/relationships/customXml" Target="../ink/ink924.xml"/><Relationship Id="rId424" Type="http://schemas.openxmlformats.org/officeDocument/2006/relationships/image" Target="../media/image304.png"/><Relationship Id="rId466" Type="http://schemas.openxmlformats.org/officeDocument/2006/relationships/image" Target="../media/image325.png"/><Relationship Id="rId23" Type="http://schemas.openxmlformats.org/officeDocument/2006/relationships/customXml" Target="../ink/ink806.xml"/><Relationship Id="rId119" Type="http://schemas.openxmlformats.org/officeDocument/2006/relationships/customXml" Target="../ink/ink854.xml"/><Relationship Id="rId270" Type="http://schemas.openxmlformats.org/officeDocument/2006/relationships/image" Target="../media/image226.png"/><Relationship Id="rId326" Type="http://schemas.openxmlformats.org/officeDocument/2006/relationships/image" Target="../media/image254.png"/><Relationship Id="rId65" Type="http://schemas.openxmlformats.org/officeDocument/2006/relationships/customXml" Target="../ink/ink827.xml"/><Relationship Id="rId130" Type="http://schemas.openxmlformats.org/officeDocument/2006/relationships/image" Target="../media/image156.png"/><Relationship Id="rId368" Type="http://schemas.openxmlformats.org/officeDocument/2006/relationships/image" Target="../media/image276.png"/><Relationship Id="rId172" Type="http://schemas.openxmlformats.org/officeDocument/2006/relationships/image" Target="../media/image177.png"/><Relationship Id="rId228" Type="http://schemas.openxmlformats.org/officeDocument/2006/relationships/image" Target="../media/image205.png"/><Relationship Id="rId435" Type="http://schemas.openxmlformats.org/officeDocument/2006/relationships/customXml" Target="../ink/ink1012.xml"/><Relationship Id="rId477" Type="http://schemas.openxmlformats.org/officeDocument/2006/relationships/customXml" Target="../ink/ink1033.xml"/><Relationship Id="rId281" Type="http://schemas.openxmlformats.org/officeDocument/2006/relationships/customXml" Target="../ink/ink935.xml"/><Relationship Id="rId337" Type="http://schemas.openxmlformats.org/officeDocument/2006/relationships/customXml" Target="../ink/ink963.xml"/><Relationship Id="rId502" Type="http://schemas.openxmlformats.org/officeDocument/2006/relationships/image" Target="../media/image343.png"/><Relationship Id="rId34" Type="http://schemas.openxmlformats.org/officeDocument/2006/relationships/image" Target="../media/image108.png"/><Relationship Id="rId76" Type="http://schemas.openxmlformats.org/officeDocument/2006/relationships/image" Target="../media/image129.png"/><Relationship Id="rId141" Type="http://schemas.openxmlformats.org/officeDocument/2006/relationships/customXml" Target="../ink/ink865.xml"/><Relationship Id="rId379" Type="http://schemas.openxmlformats.org/officeDocument/2006/relationships/customXml" Target="../ink/ink984.xml"/><Relationship Id="rId7" Type="http://schemas.openxmlformats.org/officeDocument/2006/relationships/customXml" Target="../ink/ink798.xml"/><Relationship Id="rId183" Type="http://schemas.openxmlformats.org/officeDocument/2006/relationships/customXml" Target="../ink/ink886.xml"/><Relationship Id="rId239" Type="http://schemas.openxmlformats.org/officeDocument/2006/relationships/customXml" Target="../ink/ink914.xml"/><Relationship Id="rId390" Type="http://schemas.openxmlformats.org/officeDocument/2006/relationships/image" Target="../media/image287.png"/><Relationship Id="rId404" Type="http://schemas.openxmlformats.org/officeDocument/2006/relationships/image" Target="../media/image294.png"/><Relationship Id="rId446" Type="http://schemas.openxmlformats.org/officeDocument/2006/relationships/image" Target="../media/image315.png"/><Relationship Id="rId250" Type="http://schemas.openxmlformats.org/officeDocument/2006/relationships/image" Target="../media/image216.png"/><Relationship Id="rId292" Type="http://schemas.openxmlformats.org/officeDocument/2006/relationships/image" Target="../media/image237.png"/><Relationship Id="rId306" Type="http://schemas.openxmlformats.org/officeDocument/2006/relationships/image" Target="../media/image244.png"/><Relationship Id="rId488" Type="http://schemas.openxmlformats.org/officeDocument/2006/relationships/image" Target="../media/image336.png"/><Relationship Id="rId45" Type="http://schemas.openxmlformats.org/officeDocument/2006/relationships/customXml" Target="../ink/ink817.xml"/><Relationship Id="rId87" Type="http://schemas.openxmlformats.org/officeDocument/2006/relationships/customXml" Target="../ink/ink838.xml"/><Relationship Id="rId110" Type="http://schemas.openxmlformats.org/officeDocument/2006/relationships/image" Target="../media/image146.png"/><Relationship Id="rId348" Type="http://schemas.openxmlformats.org/officeDocument/2006/relationships/image" Target="../media/image265.png"/><Relationship Id="rId152" Type="http://schemas.openxmlformats.org/officeDocument/2006/relationships/image" Target="../media/image167.png"/><Relationship Id="rId194" Type="http://schemas.openxmlformats.org/officeDocument/2006/relationships/image" Target="../media/image188.png"/><Relationship Id="rId208" Type="http://schemas.openxmlformats.org/officeDocument/2006/relationships/image" Target="../media/image195.png"/><Relationship Id="rId415" Type="http://schemas.openxmlformats.org/officeDocument/2006/relationships/customXml" Target="../ink/ink1002.xml"/><Relationship Id="rId457" Type="http://schemas.openxmlformats.org/officeDocument/2006/relationships/customXml" Target="../ink/ink1023.xml"/><Relationship Id="rId261" Type="http://schemas.openxmlformats.org/officeDocument/2006/relationships/customXml" Target="../ink/ink925.xml"/><Relationship Id="rId499" Type="http://schemas.openxmlformats.org/officeDocument/2006/relationships/customXml" Target="../ink/ink1044.xml"/><Relationship Id="rId14" Type="http://schemas.openxmlformats.org/officeDocument/2006/relationships/image" Target="../media/image98.png"/><Relationship Id="rId56" Type="http://schemas.openxmlformats.org/officeDocument/2006/relationships/image" Target="../media/image119.png"/><Relationship Id="rId317" Type="http://schemas.openxmlformats.org/officeDocument/2006/relationships/customXml" Target="../ink/ink953.xml"/><Relationship Id="rId359" Type="http://schemas.openxmlformats.org/officeDocument/2006/relationships/customXml" Target="../ink/ink974.xml"/><Relationship Id="rId98" Type="http://schemas.openxmlformats.org/officeDocument/2006/relationships/image" Target="../media/image140.png"/><Relationship Id="rId121" Type="http://schemas.openxmlformats.org/officeDocument/2006/relationships/customXml" Target="../ink/ink855.xml"/><Relationship Id="rId163" Type="http://schemas.openxmlformats.org/officeDocument/2006/relationships/customXml" Target="../ink/ink876.xml"/><Relationship Id="rId219" Type="http://schemas.openxmlformats.org/officeDocument/2006/relationships/customXml" Target="../ink/ink904.xml"/><Relationship Id="rId370" Type="http://schemas.openxmlformats.org/officeDocument/2006/relationships/image" Target="../media/image277.png"/><Relationship Id="rId426" Type="http://schemas.openxmlformats.org/officeDocument/2006/relationships/image" Target="../media/image305.png"/><Relationship Id="rId230" Type="http://schemas.openxmlformats.org/officeDocument/2006/relationships/image" Target="../media/image206.png"/><Relationship Id="rId468" Type="http://schemas.openxmlformats.org/officeDocument/2006/relationships/image" Target="../media/image326.png"/><Relationship Id="rId25" Type="http://schemas.openxmlformats.org/officeDocument/2006/relationships/customXml" Target="../ink/ink807.xml"/><Relationship Id="rId67" Type="http://schemas.openxmlformats.org/officeDocument/2006/relationships/customXml" Target="../ink/ink828.xml"/><Relationship Id="rId272" Type="http://schemas.openxmlformats.org/officeDocument/2006/relationships/image" Target="../media/image227.png"/><Relationship Id="rId328" Type="http://schemas.openxmlformats.org/officeDocument/2006/relationships/image" Target="../media/image255.png"/><Relationship Id="rId132" Type="http://schemas.openxmlformats.org/officeDocument/2006/relationships/image" Target="../media/image157.png"/><Relationship Id="rId174" Type="http://schemas.openxmlformats.org/officeDocument/2006/relationships/image" Target="../media/image178.png"/><Relationship Id="rId381" Type="http://schemas.openxmlformats.org/officeDocument/2006/relationships/customXml" Target="../ink/ink985.xml"/><Relationship Id="rId241" Type="http://schemas.openxmlformats.org/officeDocument/2006/relationships/customXml" Target="../ink/ink915.xml"/><Relationship Id="rId437" Type="http://schemas.openxmlformats.org/officeDocument/2006/relationships/customXml" Target="../ink/ink1013.xml"/><Relationship Id="rId479" Type="http://schemas.openxmlformats.org/officeDocument/2006/relationships/customXml" Target="../ink/ink1034.xml"/><Relationship Id="rId36" Type="http://schemas.openxmlformats.org/officeDocument/2006/relationships/image" Target="../media/image109.png"/><Relationship Id="rId283" Type="http://schemas.openxmlformats.org/officeDocument/2006/relationships/customXml" Target="../ink/ink936.xml"/><Relationship Id="rId339" Type="http://schemas.openxmlformats.org/officeDocument/2006/relationships/customXml" Target="../ink/ink964.xml"/><Relationship Id="rId490" Type="http://schemas.openxmlformats.org/officeDocument/2006/relationships/image" Target="../media/image337.png"/><Relationship Id="rId78" Type="http://schemas.openxmlformats.org/officeDocument/2006/relationships/image" Target="../media/image130.png"/><Relationship Id="rId101" Type="http://schemas.openxmlformats.org/officeDocument/2006/relationships/customXml" Target="../ink/ink845.xml"/><Relationship Id="rId143" Type="http://schemas.openxmlformats.org/officeDocument/2006/relationships/customXml" Target="../ink/ink866.xml"/><Relationship Id="rId185" Type="http://schemas.openxmlformats.org/officeDocument/2006/relationships/customXml" Target="../ink/ink887.xml"/><Relationship Id="rId350" Type="http://schemas.openxmlformats.org/officeDocument/2006/relationships/image" Target="../media/image266.png"/><Relationship Id="rId406" Type="http://schemas.openxmlformats.org/officeDocument/2006/relationships/image" Target="../media/image295.png"/><Relationship Id="rId9" Type="http://schemas.openxmlformats.org/officeDocument/2006/relationships/customXml" Target="../ink/ink799.xml"/><Relationship Id="rId210" Type="http://schemas.openxmlformats.org/officeDocument/2006/relationships/image" Target="../media/image196.png"/><Relationship Id="rId392" Type="http://schemas.openxmlformats.org/officeDocument/2006/relationships/image" Target="../media/image288.png"/><Relationship Id="rId448" Type="http://schemas.openxmlformats.org/officeDocument/2006/relationships/image" Target="../media/image316.png"/><Relationship Id="rId252" Type="http://schemas.openxmlformats.org/officeDocument/2006/relationships/image" Target="../media/image217.png"/><Relationship Id="rId294" Type="http://schemas.openxmlformats.org/officeDocument/2006/relationships/image" Target="../media/image238.png"/><Relationship Id="rId308" Type="http://schemas.openxmlformats.org/officeDocument/2006/relationships/image" Target="../media/image245.png"/><Relationship Id="rId47" Type="http://schemas.openxmlformats.org/officeDocument/2006/relationships/customXml" Target="../ink/ink818.xml"/><Relationship Id="rId89" Type="http://schemas.openxmlformats.org/officeDocument/2006/relationships/customXml" Target="../ink/ink839.xml"/><Relationship Id="rId112" Type="http://schemas.openxmlformats.org/officeDocument/2006/relationships/image" Target="../media/image147.png"/><Relationship Id="rId154" Type="http://schemas.openxmlformats.org/officeDocument/2006/relationships/image" Target="../media/image168.png"/><Relationship Id="rId361" Type="http://schemas.openxmlformats.org/officeDocument/2006/relationships/customXml" Target="../ink/ink975.xml"/><Relationship Id="rId196" Type="http://schemas.openxmlformats.org/officeDocument/2006/relationships/image" Target="../media/image189.png"/><Relationship Id="rId417" Type="http://schemas.openxmlformats.org/officeDocument/2006/relationships/customXml" Target="../ink/ink1003.xml"/><Relationship Id="rId459" Type="http://schemas.openxmlformats.org/officeDocument/2006/relationships/customXml" Target="../ink/ink1024.xml"/><Relationship Id="rId16" Type="http://schemas.openxmlformats.org/officeDocument/2006/relationships/image" Target="../media/image99.png"/><Relationship Id="rId221" Type="http://schemas.openxmlformats.org/officeDocument/2006/relationships/customXml" Target="../ink/ink905.xml"/><Relationship Id="rId263" Type="http://schemas.openxmlformats.org/officeDocument/2006/relationships/customXml" Target="../ink/ink926.xml"/><Relationship Id="rId319" Type="http://schemas.openxmlformats.org/officeDocument/2006/relationships/customXml" Target="../ink/ink954.xml"/><Relationship Id="rId470" Type="http://schemas.openxmlformats.org/officeDocument/2006/relationships/image" Target="../media/image327.png"/><Relationship Id="rId58" Type="http://schemas.openxmlformats.org/officeDocument/2006/relationships/image" Target="../media/image120.png"/><Relationship Id="rId123" Type="http://schemas.openxmlformats.org/officeDocument/2006/relationships/customXml" Target="../ink/ink856.xml"/><Relationship Id="rId330" Type="http://schemas.openxmlformats.org/officeDocument/2006/relationships/image" Target="../media/image256.png"/><Relationship Id="rId165" Type="http://schemas.openxmlformats.org/officeDocument/2006/relationships/customXml" Target="../ink/ink877.xml"/><Relationship Id="rId372" Type="http://schemas.openxmlformats.org/officeDocument/2006/relationships/image" Target="../media/image278.png"/><Relationship Id="rId428" Type="http://schemas.openxmlformats.org/officeDocument/2006/relationships/image" Target="../media/image306.png"/><Relationship Id="rId232" Type="http://schemas.openxmlformats.org/officeDocument/2006/relationships/image" Target="../media/image207.png"/><Relationship Id="rId274" Type="http://schemas.openxmlformats.org/officeDocument/2006/relationships/image" Target="../media/image228.png"/><Relationship Id="rId481" Type="http://schemas.openxmlformats.org/officeDocument/2006/relationships/customXml" Target="../ink/ink1035.xml"/><Relationship Id="rId27" Type="http://schemas.openxmlformats.org/officeDocument/2006/relationships/customXml" Target="../ink/ink808.xml"/><Relationship Id="rId69" Type="http://schemas.openxmlformats.org/officeDocument/2006/relationships/customXml" Target="../ink/ink829.xml"/><Relationship Id="rId134" Type="http://schemas.openxmlformats.org/officeDocument/2006/relationships/image" Target="../media/image158.png"/><Relationship Id="rId80" Type="http://schemas.openxmlformats.org/officeDocument/2006/relationships/image" Target="../media/image131.png"/><Relationship Id="rId176" Type="http://schemas.openxmlformats.org/officeDocument/2006/relationships/image" Target="../media/image179.png"/><Relationship Id="rId341" Type="http://schemas.openxmlformats.org/officeDocument/2006/relationships/customXml" Target="../ink/ink965.xml"/><Relationship Id="rId383" Type="http://schemas.openxmlformats.org/officeDocument/2006/relationships/customXml" Target="../ink/ink986.xml"/><Relationship Id="rId439" Type="http://schemas.openxmlformats.org/officeDocument/2006/relationships/customXml" Target="../ink/ink1014.xml"/><Relationship Id="rId201" Type="http://schemas.openxmlformats.org/officeDocument/2006/relationships/customXml" Target="../ink/ink895.xml"/><Relationship Id="rId243" Type="http://schemas.openxmlformats.org/officeDocument/2006/relationships/customXml" Target="../ink/ink916.xml"/><Relationship Id="rId285" Type="http://schemas.openxmlformats.org/officeDocument/2006/relationships/customXml" Target="../ink/ink937.xml"/><Relationship Id="rId450" Type="http://schemas.openxmlformats.org/officeDocument/2006/relationships/image" Target="../media/image317.png"/><Relationship Id="rId38" Type="http://schemas.openxmlformats.org/officeDocument/2006/relationships/image" Target="../media/image110.png"/><Relationship Id="rId103" Type="http://schemas.openxmlformats.org/officeDocument/2006/relationships/customXml" Target="../ink/ink846.xml"/><Relationship Id="rId310" Type="http://schemas.openxmlformats.org/officeDocument/2006/relationships/image" Target="../media/image246.png"/><Relationship Id="rId492" Type="http://schemas.openxmlformats.org/officeDocument/2006/relationships/image" Target="../media/image338.png"/><Relationship Id="rId91" Type="http://schemas.openxmlformats.org/officeDocument/2006/relationships/customXml" Target="../ink/ink840.xml"/><Relationship Id="rId145" Type="http://schemas.openxmlformats.org/officeDocument/2006/relationships/customXml" Target="../ink/ink867.xml"/><Relationship Id="rId187" Type="http://schemas.openxmlformats.org/officeDocument/2006/relationships/customXml" Target="../ink/ink888.xml"/><Relationship Id="rId352" Type="http://schemas.openxmlformats.org/officeDocument/2006/relationships/image" Target="../media/image267.png"/><Relationship Id="rId394" Type="http://schemas.openxmlformats.org/officeDocument/2006/relationships/image" Target="../media/image289.png"/><Relationship Id="rId408" Type="http://schemas.openxmlformats.org/officeDocument/2006/relationships/image" Target="../media/image296.png"/><Relationship Id="rId212" Type="http://schemas.openxmlformats.org/officeDocument/2006/relationships/image" Target="../media/image197.png"/><Relationship Id="rId254" Type="http://schemas.openxmlformats.org/officeDocument/2006/relationships/image" Target="../media/image218.png"/><Relationship Id="rId49" Type="http://schemas.openxmlformats.org/officeDocument/2006/relationships/customXml" Target="../ink/ink819.xml"/><Relationship Id="rId114" Type="http://schemas.openxmlformats.org/officeDocument/2006/relationships/image" Target="../media/image148.png"/><Relationship Id="rId296" Type="http://schemas.openxmlformats.org/officeDocument/2006/relationships/image" Target="../media/image239.png"/><Relationship Id="rId461" Type="http://schemas.openxmlformats.org/officeDocument/2006/relationships/customXml" Target="../ink/ink1025.xml"/><Relationship Id="rId60" Type="http://schemas.openxmlformats.org/officeDocument/2006/relationships/image" Target="../media/image121.png"/><Relationship Id="rId156" Type="http://schemas.openxmlformats.org/officeDocument/2006/relationships/image" Target="../media/image169.png"/><Relationship Id="rId198" Type="http://schemas.openxmlformats.org/officeDocument/2006/relationships/image" Target="../media/image190.png"/><Relationship Id="rId321" Type="http://schemas.openxmlformats.org/officeDocument/2006/relationships/customXml" Target="../ink/ink955.xml"/><Relationship Id="rId363" Type="http://schemas.openxmlformats.org/officeDocument/2006/relationships/customXml" Target="../ink/ink976.xml"/><Relationship Id="rId419" Type="http://schemas.openxmlformats.org/officeDocument/2006/relationships/customXml" Target="../ink/ink1004.xml"/><Relationship Id="rId223" Type="http://schemas.openxmlformats.org/officeDocument/2006/relationships/customXml" Target="../ink/ink906.xml"/><Relationship Id="rId430" Type="http://schemas.openxmlformats.org/officeDocument/2006/relationships/image" Target="../media/image307.png"/><Relationship Id="rId18" Type="http://schemas.openxmlformats.org/officeDocument/2006/relationships/image" Target="../media/image100.png"/><Relationship Id="rId265" Type="http://schemas.openxmlformats.org/officeDocument/2006/relationships/customXml" Target="../ink/ink927.xml"/><Relationship Id="rId472" Type="http://schemas.openxmlformats.org/officeDocument/2006/relationships/image" Target="../media/image328.png"/><Relationship Id="rId125" Type="http://schemas.openxmlformats.org/officeDocument/2006/relationships/customXml" Target="../ink/ink857.xml"/><Relationship Id="rId167" Type="http://schemas.openxmlformats.org/officeDocument/2006/relationships/customXml" Target="../ink/ink878.xml"/><Relationship Id="rId332" Type="http://schemas.openxmlformats.org/officeDocument/2006/relationships/image" Target="../media/image257.png"/><Relationship Id="rId374" Type="http://schemas.openxmlformats.org/officeDocument/2006/relationships/image" Target="../media/image279.png"/><Relationship Id="rId71" Type="http://schemas.openxmlformats.org/officeDocument/2006/relationships/customXml" Target="../ink/ink830.xml"/><Relationship Id="rId234" Type="http://schemas.openxmlformats.org/officeDocument/2006/relationships/image" Target="../media/image208.png"/><Relationship Id="rId2" Type="http://schemas.openxmlformats.org/officeDocument/2006/relationships/notesSlide" Target="../notesSlides/notesSlide13.xml"/><Relationship Id="rId29" Type="http://schemas.openxmlformats.org/officeDocument/2006/relationships/customXml" Target="../ink/ink809.xml"/><Relationship Id="rId276" Type="http://schemas.openxmlformats.org/officeDocument/2006/relationships/image" Target="../media/image229.png"/><Relationship Id="rId441" Type="http://schemas.openxmlformats.org/officeDocument/2006/relationships/customXml" Target="../ink/ink1015.xml"/><Relationship Id="rId483" Type="http://schemas.openxmlformats.org/officeDocument/2006/relationships/customXml" Target="../ink/ink1036.xml"/><Relationship Id="rId40" Type="http://schemas.openxmlformats.org/officeDocument/2006/relationships/image" Target="../media/image111.png"/><Relationship Id="rId136" Type="http://schemas.openxmlformats.org/officeDocument/2006/relationships/image" Target="../media/image159.png"/><Relationship Id="rId178" Type="http://schemas.openxmlformats.org/officeDocument/2006/relationships/image" Target="../media/image180.png"/><Relationship Id="rId301" Type="http://schemas.openxmlformats.org/officeDocument/2006/relationships/customXml" Target="../ink/ink945.xml"/><Relationship Id="rId343" Type="http://schemas.openxmlformats.org/officeDocument/2006/relationships/customXml" Target="../ink/ink966.xml"/><Relationship Id="rId82" Type="http://schemas.openxmlformats.org/officeDocument/2006/relationships/image" Target="../media/image132.png"/><Relationship Id="rId203" Type="http://schemas.openxmlformats.org/officeDocument/2006/relationships/customXml" Target="../ink/ink896.xml"/><Relationship Id="rId385" Type="http://schemas.openxmlformats.org/officeDocument/2006/relationships/customXml" Target="../ink/ink987.xml"/><Relationship Id="rId245" Type="http://schemas.openxmlformats.org/officeDocument/2006/relationships/customXml" Target="../ink/ink917.xml"/><Relationship Id="rId287" Type="http://schemas.openxmlformats.org/officeDocument/2006/relationships/customXml" Target="../ink/ink938.xml"/><Relationship Id="rId410" Type="http://schemas.openxmlformats.org/officeDocument/2006/relationships/image" Target="../media/image297.png"/><Relationship Id="rId452" Type="http://schemas.openxmlformats.org/officeDocument/2006/relationships/image" Target="../media/image318.png"/><Relationship Id="rId494" Type="http://schemas.openxmlformats.org/officeDocument/2006/relationships/image" Target="../media/image339.png"/><Relationship Id="rId105" Type="http://schemas.openxmlformats.org/officeDocument/2006/relationships/customXml" Target="../ink/ink847.xml"/><Relationship Id="rId147" Type="http://schemas.openxmlformats.org/officeDocument/2006/relationships/customXml" Target="../ink/ink868.xml"/><Relationship Id="rId312" Type="http://schemas.openxmlformats.org/officeDocument/2006/relationships/image" Target="../media/image247.png"/><Relationship Id="rId354" Type="http://schemas.openxmlformats.org/officeDocument/2006/relationships/image" Target="../media/image268.png"/><Relationship Id="rId51" Type="http://schemas.openxmlformats.org/officeDocument/2006/relationships/customXml" Target="../ink/ink820.xml"/><Relationship Id="rId93" Type="http://schemas.openxmlformats.org/officeDocument/2006/relationships/customXml" Target="../ink/ink841.xml"/><Relationship Id="rId189" Type="http://schemas.openxmlformats.org/officeDocument/2006/relationships/customXml" Target="../ink/ink889.xml"/><Relationship Id="rId396" Type="http://schemas.openxmlformats.org/officeDocument/2006/relationships/image" Target="../media/image290.png"/><Relationship Id="rId214" Type="http://schemas.openxmlformats.org/officeDocument/2006/relationships/image" Target="../media/image198.png"/><Relationship Id="rId256" Type="http://schemas.openxmlformats.org/officeDocument/2006/relationships/image" Target="../media/image219.png"/><Relationship Id="rId298" Type="http://schemas.openxmlformats.org/officeDocument/2006/relationships/image" Target="../media/image240.png"/><Relationship Id="rId421" Type="http://schemas.openxmlformats.org/officeDocument/2006/relationships/customXml" Target="../ink/ink1005.xml"/><Relationship Id="rId463" Type="http://schemas.openxmlformats.org/officeDocument/2006/relationships/customXml" Target="../ink/ink1026.xml"/><Relationship Id="rId116" Type="http://schemas.openxmlformats.org/officeDocument/2006/relationships/image" Target="../media/image149.png"/><Relationship Id="rId158" Type="http://schemas.openxmlformats.org/officeDocument/2006/relationships/image" Target="../media/image170.png"/><Relationship Id="rId323" Type="http://schemas.openxmlformats.org/officeDocument/2006/relationships/customXml" Target="../ink/ink956.xml"/><Relationship Id="rId20" Type="http://schemas.openxmlformats.org/officeDocument/2006/relationships/image" Target="../media/image101.png"/><Relationship Id="rId62" Type="http://schemas.openxmlformats.org/officeDocument/2006/relationships/image" Target="../media/image122.png"/><Relationship Id="rId365" Type="http://schemas.openxmlformats.org/officeDocument/2006/relationships/customXml" Target="../ink/ink977.xml"/><Relationship Id="rId225" Type="http://schemas.openxmlformats.org/officeDocument/2006/relationships/customXml" Target="../ink/ink907.xml"/><Relationship Id="rId267" Type="http://schemas.openxmlformats.org/officeDocument/2006/relationships/customXml" Target="../ink/ink928.xml"/><Relationship Id="rId432" Type="http://schemas.openxmlformats.org/officeDocument/2006/relationships/image" Target="../media/image308.png"/><Relationship Id="rId474" Type="http://schemas.openxmlformats.org/officeDocument/2006/relationships/image" Target="../media/image329.png"/><Relationship Id="rId127" Type="http://schemas.openxmlformats.org/officeDocument/2006/relationships/customXml" Target="../ink/ink858.xml"/><Relationship Id="rId10" Type="http://schemas.openxmlformats.org/officeDocument/2006/relationships/image" Target="../media/image96.png"/><Relationship Id="rId31" Type="http://schemas.openxmlformats.org/officeDocument/2006/relationships/customXml" Target="../ink/ink810.xml"/><Relationship Id="rId52" Type="http://schemas.openxmlformats.org/officeDocument/2006/relationships/image" Target="../media/image117.png"/><Relationship Id="rId73" Type="http://schemas.openxmlformats.org/officeDocument/2006/relationships/customXml" Target="../ink/ink831.xml"/><Relationship Id="rId94" Type="http://schemas.openxmlformats.org/officeDocument/2006/relationships/image" Target="../media/image138.png"/><Relationship Id="rId148" Type="http://schemas.openxmlformats.org/officeDocument/2006/relationships/image" Target="../media/image165.png"/><Relationship Id="rId169" Type="http://schemas.openxmlformats.org/officeDocument/2006/relationships/customXml" Target="../ink/ink879.xml"/><Relationship Id="rId334" Type="http://schemas.openxmlformats.org/officeDocument/2006/relationships/image" Target="../media/image258.png"/><Relationship Id="rId355" Type="http://schemas.openxmlformats.org/officeDocument/2006/relationships/customXml" Target="../ink/ink972.xml"/><Relationship Id="rId376" Type="http://schemas.openxmlformats.org/officeDocument/2006/relationships/image" Target="../media/image280.png"/><Relationship Id="rId397" Type="http://schemas.openxmlformats.org/officeDocument/2006/relationships/customXml" Target="../ink/ink993.xml"/><Relationship Id="rId4" Type="http://schemas.openxmlformats.org/officeDocument/2006/relationships/image" Target="../media/image93.png"/><Relationship Id="rId180" Type="http://schemas.openxmlformats.org/officeDocument/2006/relationships/image" Target="../media/image181.png"/><Relationship Id="rId215" Type="http://schemas.openxmlformats.org/officeDocument/2006/relationships/customXml" Target="../ink/ink902.xml"/><Relationship Id="rId236" Type="http://schemas.openxmlformats.org/officeDocument/2006/relationships/image" Target="../media/image209.png"/><Relationship Id="rId257" Type="http://schemas.openxmlformats.org/officeDocument/2006/relationships/customXml" Target="../ink/ink923.xml"/><Relationship Id="rId278" Type="http://schemas.openxmlformats.org/officeDocument/2006/relationships/image" Target="../media/image230.png"/><Relationship Id="rId401" Type="http://schemas.openxmlformats.org/officeDocument/2006/relationships/customXml" Target="../ink/ink995.xml"/><Relationship Id="rId422" Type="http://schemas.openxmlformats.org/officeDocument/2006/relationships/image" Target="../media/image303.png"/><Relationship Id="rId443" Type="http://schemas.openxmlformats.org/officeDocument/2006/relationships/customXml" Target="../ink/ink1016.xml"/><Relationship Id="rId464" Type="http://schemas.openxmlformats.org/officeDocument/2006/relationships/image" Target="../media/image324.png"/><Relationship Id="rId303" Type="http://schemas.openxmlformats.org/officeDocument/2006/relationships/customXml" Target="../ink/ink946.xml"/><Relationship Id="rId485" Type="http://schemas.openxmlformats.org/officeDocument/2006/relationships/customXml" Target="../ink/ink1037.xml"/><Relationship Id="rId42" Type="http://schemas.openxmlformats.org/officeDocument/2006/relationships/image" Target="../media/image112.png"/><Relationship Id="rId84" Type="http://schemas.openxmlformats.org/officeDocument/2006/relationships/image" Target="../media/image133.png"/><Relationship Id="rId138" Type="http://schemas.openxmlformats.org/officeDocument/2006/relationships/image" Target="../media/image160.png"/><Relationship Id="rId345" Type="http://schemas.openxmlformats.org/officeDocument/2006/relationships/customXml" Target="../ink/ink967.xml"/><Relationship Id="rId387" Type="http://schemas.openxmlformats.org/officeDocument/2006/relationships/customXml" Target="../ink/ink988.xml"/><Relationship Id="rId191" Type="http://schemas.openxmlformats.org/officeDocument/2006/relationships/customXml" Target="../ink/ink890.xml"/><Relationship Id="rId205" Type="http://schemas.openxmlformats.org/officeDocument/2006/relationships/customXml" Target="../ink/ink897.xml"/><Relationship Id="rId247" Type="http://schemas.openxmlformats.org/officeDocument/2006/relationships/customXml" Target="../ink/ink918.xml"/><Relationship Id="rId412" Type="http://schemas.openxmlformats.org/officeDocument/2006/relationships/image" Target="../media/image298.png"/><Relationship Id="rId107" Type="http://schemas.openxmlformats.org/officeDocument/2006/relationships/customXml" Target="../ink/ink848.xml"/><Relationship Id="rId289" Type="http://schemas.openxmlformats.org/officeDocument/2006/relationships/customXml" Target="../ink/ink939.xml"/><Relationship Id="rId454" Type="http://schemas.openxmlformats.org/officeDocument/2006/relationships/image" Target="../media/image319.png"/><Relationship Id="rId496" Type="http://schemas.openxmlformats.org/officeDocument/2006/relationships/image" Target="../media/image340.png"/><Relationship Id="rId11" Type="http://schemas.openxmlformats.org/officeDocument/2006/relationships/customXml" Target="../ink/ink800.xml"/><Relationship Id="rId53" Type="http://schemas.openxmlformats.org/officeDocument/2006/relationships/customXml" Target="../ink/ink821.xml"/><Relationship Id="rId149" Type="http://schemas.openxmlformats.org/officeDocument/2006/relationships/customXml" Target="../ink/ink869.xml"/><Relationship Id="rId314" Type="http://schemas.openxmlformats.org/officeDocument/2006/relationships/image" Target="../media/image248.png"/><Relationship Id="rId356" Type="http://schemas.openxmlformats.org/officeDocument/2006/relationships/image" Target="../media/image269.png"/><Relationship Id="rId398" Type="http://schemas.openxmlformats.org/officeDocument/2006/relationships/image" Target="../media/image291.png"/><Relationship Id="rId95" Type="http://schemas.openxmlformats.org/officeDocument/2006/relationships/customXml" Target="../ink/ink842.xml"/><Relationship Id="rId160" Type="http://schemas.openxmlformats.org/officeDocument/2006/relationships/image" Target="../media/image171.png"/><Relationship Id="rId216" Type="http://schemas.openxmlformats.org/officeDocument/2006/relationships/image" Target="../media/image199.png"/><Relationship Id="rId423" Type="http://schemas.openxmlformats.org/officeDocument/2006/relationships/customXml" Target="../ink/ink1006.xml"/><Relationship Id="rId258" Type="http://schemas.openxmlformats.org/officeDocument/2006/relationships/image" Target="../media/image220.png"/><Relationship Id="rId465" Type="http://schemas.openxmlformats.org/officeDocument/2006/relationships/customXml" Target="../ink/ink1027.xml"/><Relationship Id="rId22" Type="http://schemas.openxmlformats.org/officeDocument/2006/relationships/image" Target="../media/image102.png"/><Relationship Id="rId64" Type="http://schemas.openxmlformats.org/officeDocument/2006/relationships/image" Target="../media/image123.png"/><Relationship Id="rId118" Type="http://schemas.openxmlformats.org/officeDocument/2006/relationships/image" Target="../media/image150.png"/><Relationship Id="rId325" Type="http://schemas.openxmlformats.org/officeDocument/2006/relationships/customXml" Target="../ink/ink957.xml"/><Relationship Id="rId367" Type="http://schemas.openxmlformats.org/officeDocument/2006/relationships/customXml" Target="../ink/ink978.xml"/><Relationship Id="rId171" Type="http://schemas.openxmlformats.org/officeDocument/2006/relationships/customXml" Target="../ink/ink880.xml"/><Relationship Id="rId227" Type="http://schemas.openxmlformats.org/officeDocument/2006/relationships/customXml" Target="../ink/ink908.xml"/><Relationship Id="rId269" Type="http://schemas.openxmlformats.org/officeDocument/2006/relationships/customXml" Target="../ink/ink929.xml"/><Relationship Id="rId434" Type="http://schemas.openxmlformats.org/officeDocument/2006/relationships/image" Target="../media/image309.png"/><Relationship Id="rId476" Type="http://schemas.openxmlformats.org/officeDocument/2006/relationships/image" Target="../media/image330.png"/><Relationship Id="rId33" Type="http://schemas.openxmlformats.org/officeDocument/2006/relationships/customXml" Target="../ink/ink811.xml"/><Relationship Id="rId129" Type="http://schemas.openxmlformats.org/officeDocument/2006/relationships/customXml" Target="../ink/ink859.xml"/><Relationship Id="rId280" Type="http://schemas.openxmlformats.org/officeDocument/2006/relationships/image" Target="../media/image231.png"/><Relationship Id="rId336" Type="http://schemas.openxmlformats.org/officeDocument/2006/relationships/image" Target="../media/image259.png"/><Relationship Id="rId501" Type="http://schemas.openxmlformats.org/officeDocument/2006/relationships/customXml" Target="../ink/ink1045.xml"/><Relationship Id="rId75" Type="http://schemas.openxmlformats.org/officeDocument/2006/relationships/customXml" Target="../ink/ink832.xml"/><Relationship Id="rId140" Type="http://schemas.openxmlformats.org/officeDocument/2006/relationships/image" Target="../media/image161.png"/><Relationship Id="rId182" Type="http://schemas.openxmlformats.org/officeDocument/2006/relationships/image" Target="../media/image182.png"/><Relationship Id="rId378" Type="http://schemas.openxmlformats.org/officeDocument/2006/relationships/image" Target="../media/image281.png"/><Relationship Id="rId403" Type="http://schemas.openxmlformats.org/officeDocument/2006/relationships/customXml" Target="../ink/ink996.xml"/><Relationship Id="rId6" Type="http://schemas.openxmlformats.org/officeDocument/2006/relationships/image" Target="../media/image94.png"/><Relationship Id="rId238" Type="http://schemas.openxmlformats.org/officeDocument/2006/relationships/image" Target="../media/image210.png"/><Relationship Id="rId445" Type="http://schemas.openxmlformats.org/officeDocument/2006/relationships/customXml" Target="../ink/ink1017.xml"/><Relationship Id="rId487" Type="http://schemas.openxmlformats.org/officeDocument/2006/relationships/customXml" Target="../ink/ink1038.xml"/><Relationship Id="rId291" Type="http://schemas.openxmlformats.org/officeDocument/2006/relationships/customXml" Target="../ink/ink940.xml"/><Relationship Id="rId305" Type="http://schemas.openxmlformats.org/officeDocument/2006/relationships/customXml" Target="../ink/ink947.xml"/><Relationship Id="rId347" Type="http://schemas.openxmlformats.org/officeDocument/2006/relationships/customXml" Target="../ink/ink968.xml"/><Relationship Id="rId44" Type="http://schemas.openxmlformats.org/officeDocument/2006/relationships/image" Target="../media/image113.png"/><Relationship Id="rId86" Type="http://schemas.openxmlformats.org/officeDocument/2006/relationships/image" Target="../media/image134.png"/><Relationship Id="rId151" Type="http://schemas.openxmlformats.org/officeDocument/2006/relationships/customXml" Target="../ink/ink870.xml"/><Relationship Id="rId389" Type="http://schemas.openxmlformats.org/officeDocument/2006/relationships/customXml" Target="../ink/ink989.xml"/><Relationship Id="rId193" Type="http://schemas.openxmlformats.org/officeDocument/2006/relationships/customXml" Target="../ink/ink891.xml"/><Relationship Id="rId207" Type="http://schemas.openxmlformats.org/officeDocument/2006/relationships/customXml" Target="../ink/ink898.xml"/><Relationship Id="rId249" Type="http://schemas.openxmlformats.org/officeDocument/2006/relationships/customXml" Target="../ink/ink919.xml"/><Relationship Id="rId414" Type="http://schemas.openxmlformats.org/officeDocument/2006/relationships/image" Target="../media/image299.png"/><Relationship Id="rId456" Type="http://schemas.openxmlformats.org/officeDocument/2006/relationships/image" Target="../media/image320.png"/><Relationship Id="rId498" Type="http://schemas.openxmlformats.org/officeDocument/2006/relationships/image" Target="../media/image341.png"/><Relationship Id="rId13" Type="http://schemas.openxmlformats.org/officeDocument/2006/relationships/customXml" Target="../ink/ink801.xml"/><Relationship Id="rId109" Type="http://schemas.openxmlformats.org/officeDocument/2006/relationships/customXml" Target="../ink/ink849.xml"/><Relationship Id="rId260" Type="http://schemas.openxmlformats.org/officeDocument/2006/relationships/image" Target="../media/image221.png"/><Relationship Id="rId316" Type="http://schemas.openxmlformats.org/officeDocument/2006/relationships/image" Target="../media/image249.png"/><Relationship Id="rId55" Type="http://schemas.openxmlformats.org/officeDocument/2006/relationships/customXml" Target="../ink/ink822.xml"/><Relationship Id="rId97" Type="http://schemas.openxmlformats.org/officeDocument/2006/relationships/customXml" Target="../ink/ink843.xml"/><Relationship Id="rId120" Type="http://schemas.openxmlformats.org/officeDocument/2006/relationships/image" Target="../media/image151.png"/><Relationship Id="rId358" Type="http://schemas.openxmlformats.org/officeDocument/2006/relationships/image" Target="../media/image270.png"/><Relationship Id="rId162" Type="http://schemas.openxmlformats.org/officeDocument/2006/relationships/image" Target="../media/image172.png"/><Relationship Id="rId218" Type="http://schemas.openxmlformats.org/officeDocument/2006/relationships/image" Target="../media/image200.png"/><Relationship Id="rId425" Type="http://schemas.openxmlformats.org/officeDocument/2006/relationships/customXml" Target="../ink/ink1007.xml"/><Relationship Id="rId467" Type="http://schemas.openxmlformats.org/officeDocument/2006/relationships/customXml" Target="../ink/ink1028.xml"/><Relationship Id="rId271" Type="http://schemas.openxmlformats.org/officeDocument/2006/relationships/customXml" Target="../ink/ink930.xml"/><Relationship Id="rId24" Type="http://schemas.openxmlformats.org/officeDocument/2006/relationships/image" Target="../media/image103.png"/><Relationship Id="rId66" Type="http://schemas.openxmlformats.org/officeDocument/2006/relationships/image" Target="../media/image124.png"/><Relationship Id="rId131" Type="http://schemas.openxmlformats.org/officeDocument/2006/relationships/customXml" Target="../ink/ink860.xml"/><Relationship Id="rId327" Type="http://schemas.openxmlformats.org/officeDocument/2006/relationships/customXml" Target="../ink/ink958.xml"/><Relationship Id="rId369" Type="http://schemas.openxmlformats.org/officeDocument/2006/relationships/customXml" Target="../ink/ink979.xml"/><Relationship Id="rId173" Type="http://schemas.openxmlformats.org/officeDocument/2006/relationships/customXml" Target="../ink/ink881.xml"/><Relationship Id="rId229" Type="http://schemas.openxmlformats.org/officeDocument/2006/relationships/customXml" Target="../ink/ink909.xml"/><Relationship Id="rId380" Type="http://schemas.openxmlformats.org/officeDocument/2006/relationships/image" Target="../media/image282.png"/><Relationship Id="rId436" Type="http://schemas.openxmlformats.org/officeDocument/2006/relationships/image" Target="../media/image310.png"/><Relationship Id="rId240" Type="http://schemas.openxmlformats.org/officeDocument/2006/relationships/image" Target="../media/image211.png"/><Relationship Id="rId478" Type="http://schemas.openxmlformats.org/officeDocument/2006/relationships/image" Target="../media/image331.png"/><Relationship Id="rId35" Type="http://schemas.openxmlformats.org/officeDocument/2006/relationships/customXml" Target="../ink/ink812.xml"/><Relationship Id="rId77" Type="http://schemas.openxmlformats.org/officeDocument/2006/relationships/customXml" Target="../ink/ink833.xml"/><Relationship Id="rId100" Type="http://schemas.openxmlformats.org/officeDocument/2006/relationships/image" Target="../media/image141.png"/><Relationship Id="rId282" Type="http://schemas.openxmlformats.org/officeDocument/2006/relationships/image" Target="../media/image232.png"/><Relationship Id="rId338" Type="http://schemas.openxmlformats.org/officeDocument/2006/relationships/image" Target="../media/image260.png"/><Relationship Id="rId8" Type="http://schemas.openxmlformats.org/officeDocument/2006/relationships/image" Target="../media/image95.png"/><Relationship Id="rId142" Type="http://schemas.openxmlformats.org/officeDocument/2006/relationships/image" Target="../media/image162.png"/><Relationship Id="rId184" Type="http://schemas.openxmlformats.org/officeDocument/2006/relationships/image" Target="../media/image183.png"/><Relationship Id="rId391" Type="http://schemas.openxmlformats.org/officeDocument/2006/relationships/customXml" Target="../ink/ink990.xml"/><Relationship Id="rId405" Type="http://schemas.openxmlformats.org/officeDocument/2006/relationships/customXml" Target="../ink/ink997.xml"/><Relationship Id="rId447" Type="http://schemas.openxmlformats.org/officeDocument/2006/relationships/customXml" Target="../ink/ink1018.xml"/><Relationship Id="rId251" Type="http://schemas.openxmlformats.org/officeDocument/2006/relationships/customXml" Target="../ink/ink920.xml"/><Relationship Id="rId489" Type="http://schemas.openxmlformats.org/officeDocument/2006/relationships/customXml" Target="../ink/ink1039.xml"/><Relationship Id="rId46" Type="http://schemas.openxmlformats.org/officeDocument/2006/relationships/image" Target="../media/image114.png"/><Relationship Id="rId293" Type="http://schemas.openxmlformats.org/officeDocument/2006/relationships/customXml" Target="../ink/ink941.xml"/><Relationship Id="rId307" Type="http://schemas.openxmlformats.org/officeDocument/2006/relationships/customXml" Target="../ink/ink948.xml"/><Relationship Id="rId349" Type="http://schemas.openxmlformats.org/officeDocument/2006/relationships/customXml" Target="../ink/ink969.xml"/><Relationship Id="rId88" Type="http://schemas.openxmlformats.org/officeDocument/2006/relationships/image" Target="../media/image135.png"/><Relationship Id="rId111" Type="http://schemas.openxmlformats.org/officeDocument/2006/relationships/customXml" Target="../ink/ink850.xml"/><Relationship Id="rId153" Type="http://schemas.openxmlformats.org/officeDocument/2006/relationships/customXml" Target="../ink/ink871.xml"/><Relationship Id="rId195" Type="http://schemas.openxmlformats.org/officeDocument/2006/relationships/customXml" Target="../ink/ink892.xml"/><Relationship Id="rId209" Type="http://schemas.openxmlformats.org/officeDocument/2006/relationships/customXml" Target="../ink/ink899.xml"/><Relationship Id="rId360" Type="http://schemas.openxmlformats.org/officeDocument/2006/relationships/image" Target="../media/image272.png"/><Relationship Id="rId416" Type="http://schemas.openxmlformats.org/officeDocument/2006/relationships/image" Target="../media/image300.png"/><Relationship Id="rId220" Type="http://schemas.openxmlformats.org/officeDocument/2006/relationships/image" Target="../media/image201.png"/><Relationship Id="rId458" Type="http://schemas.openxmlformats.org/officeDocument/2006/relationships/image" Target="../media/image321.png"/><Relationship Id="rId15" Type="http://schemas.openxmlformats.org/officeDocument/2006/relationships/customXml" Target="../ink/ink802.xml"/><Relationship Id="rId57" Type="http://schemas.openxmlformats.org/officeDocument/2006/relationships/customXml" Target="../ink/ink823.xml"/><Relationship Id="rId262" Type="http://schemas.openxmlformats.org/officeDocument/2006/relationships/image" Target="../media/image222.png"/><Relationship Id="rId318" Type="http://schemas.openxmlformats.org/officeDocument/2006/relationships/image" Target="../media/image250.png"/><Relationship Id="rId99" Type="http://schemas.openxmlformats.org/officeDocument/2006/relationships/customXml" Target="../ink/ink844.xml"/><Relationship Id="rId122" Type="http://schemas.openxmlformats.org/officeDocument/2006/relationships/image" Target="../media/image152.png"/><Relationship Id="rId164" Type="http://schemas.openxmlformats.org/officeDocument/2006/relationships/image" Target="../media/image173.png"/><Relationship Id="rId371" Type="http://schemas.openxmlformats.org/officeDocument/2006/relationships/customXml" Target="../ink/ink980.xml"/><Relationship Id="rId427" Type="http://schemas.openxmlformats.org/officeDocument/2006/relationships/customXml" Target="../ink/ink1008.xml"/><Relationship Id="rId469" Type="http://schemas.openxmlformats.org/officeDocument/2006/relationships/customXml" Target="../ink/ink1029.xml"/><Relationship Id="rId26" Type="http://schemas.openxmlformats.org/officeDocument/2006/relationships/image" Target="../media/image104.png"/><Relationship Id="rId231" Type="http://schemas.openxmlformats.org/officeDocument/2006/relationships/customXml" Target="../ink/ink910.xml"/><Relationship Id="rId273" Type="http://schemas.openxmlformats.org/officeDocument/2006/relationships/customXml" Target="../ink/ink931.xml"/><Relationship Id="rId329" Type="http://schemas.openxmlformats.org/officeDocument/2006/relationships/customXml" Target="../ink/ink959.xml"/><Relationship Id="rId480" Type="http://schemas.openxmlformats.org/officeDocument/2006/relationships/image" Target="../media/image332.png"/><Relationship Id="rId68" Type="http://schemas.openxmlformats.org/officeDocument/2006/relationships/image" Target="../media/image125.png"/><Relationship Id="rId133" Type="http://schemas.openxmlformats.org/officeDocument/2006/relationships/customXml" Target="../ink/ink861.xml"/><Relationship Id="rId175" Type="http://schemas.openxmlformats.org/officeDocument/2006/relationships/customXml" Target="../ink/ink882.xml"/><Relationship Id="rId340" Type="http://schemas.openxmlformats.org/officeDocument/2006/relationships/image" Target="../media/image261.png"/><Relationship Id="rId200" Type="http://schemas.openxmlformats.org/officeDocument/2006/relationships/image" Target="../media/image191.png"/><Relationship Id="rId382" Type="http://schemas.openxmlformats.org/officeDocument/2006/relationships/image" Target="../media/image283.png"/><Relationship Id="rId438" Type="http://schemas.openxmlformats.org/officeDocument/2006/relationships/image" Target="../media/image311.png"/><Relationship Id="rId242" Type="http://schemas.openxmlformats.org/officeDocument/2006/relationships/image" Target="../media/image212.png"/><Relationship Id="rId284" Type="http://schemas.openxmlformats.org/officeDocument/2006/relationships/image" Target="../media/image233.png"/><Relationship Id="rId491" Type="http://schemas.openxmlformats.org/officeDocument/2006/relationships/customXml" Target="../ink/ink1040.xml"/><Relationship Id="rId37" Type="http://schemas.openxmlformats.org/officeDocument/2006/relationships/customXml" Target="../ink/ink813.xml"/><Relationship Id="rId79" Type="http://schemas.openxmlformats.org/officeDocument/2006/relationships/customXml" Target="../ink/ink834.xml"/><Relationship Id="rId102" Type="http://schemas.openxmlformats.org/officeDocument/2006/relationships/image" Target="../media/image142.png"/><Relationship Id="rId144" Type="http://schemas.openxmlformats.org/officeDocument/2006/relationships/image" Target="../media/image163.png"/><Relationship Id="rId90" Type="http://schemas.openxmlformats.org/officeDocument/2006/relationships/image" Target="../media/image136.png"/><Relationship Id="rId186" Type="http://schemas.openxmlformats.org/officeDocument/2006/relationships/image" Target="../media/image184.png"/><Relationship Id="rId351" Type="http://schemas.openxmlformats.org/officeDocument/2006/relationships/customXml" Target="../ink/ink970.xml"/><Relationship Id="rId393" Type="http://schemas.openxmlformats.org/officeDocument/2006/relationships/customXml" Target="../ink/ink991.xml"/><Relationship Id="rId407" Type="http://schemas.openxmlformats.org/officeDocument/2006/relationships/customXml" Target="../ink/ink998.xml"/><Relationship Id="rId449" Type="http://schemas.openxmlformats.org/officeDocument/2006/relationships/customXml" Target="../ink/ink1019.xml"/><Relationship Id="rId211" Type="http://schemas.openxmlformats.org/officeDocument/2006/relationships/customXml" Target="../ink/ink900.xml"/><Relationship Id="rId253" Type="http://schemas.openxmlformats.org/officeDocument/2006/relationships/customXml" Target="../ink/ink921.xml"/><Relationship Id="rId295" Type="http://schemas.openxmlformats.org/officeDocument/2006/relationships/customXml" Target="../ink/ink942.xml"/><Relationship Id="rId309" Type="http://schemas.openxmlformats.org/officeDocument/2006/relationships/customXml" Target="../ink/ink949.xml"/><Relationship Id="rId460" Type="http://schemas.openxmlformats.org/officeDocument/2006/relationships/image" Target="../media/image322.png"/><Relationship Id="rId48" Type="http://schemas.openxmlformats.org/officeDocument/2006/relationships/image" Target="../media/image115.png"/><Relationship Id="rId113" Type="http://schemas.openxmlformats.org/officeDocument/2006/relationships/customXml" Target="../ink/ink851.xml"/><Relationship Id="rId320" Type="http://schemas.openxmlformats.org/officeDocument/2006/relationships/image" Target="../media/image251.png"/><Relationship Id="rId155" Type="http://schemas.openxmlformats.org/officeDocument/2006/relationships/customXml" Target="../ink/ink872.xml"/><Relationship Id="rId197" Type="http://schemas.openxmlformats.org/officeDocument/2006/relationships/customXml" Target="../ink/ink893.xml"/><Relationship Id="rId362" Type="http://schemas.openxmlformats.org/officeDocument/2006/relationships/image" Target="../media/image273.png"/><Relationship Id="rId418" Type="http://schemas.openxmlformats.org/officeDocument/2006/relationships/image" Target="../media/image301.png"/><Relationship Id="rId222" Type="http://schemas.openxmlformats.org/officeDocument/2006/relationships/image" Target="../media/image202.png"/><Relationship Id="rId264" Type="http://schemas.openxmlformats.org/officeDocument/2006/relationships/image" Target="../media/image223.png"/><Relationship Id="rId471" Type="http://schemas.openxmlformats.org/officeDocument/2006/relationships/customXml" Target="../ink/ink1030.xml"/><Relationship Id="rId17" Type="http://schemas.openxmlformats.org/officeDocument/2006/relationships/customXml" Target="../ink/ink803.xml"/><Relationship Id="rId59" Type="http://schemas.openxmlformats.org/officeDocument/2006/relationships/customXml" Target="../ink/ink824.xml"/><Relationship Id="rId124" Type="http://schemas.openxmlformats.org/officeDocument/2006/relationships/image" Target="../media/image153.png"/><Relationship Id="rId70" Type="http://schemas.openxmlformats.org/officeDocument/2006/relationships/image" Target="../media/image126.png"/><Relationship Id="rId166" Type="http://schemas.openxmlformats.org/officeDocument/2006/relationships/image" Target="../media/image174.png"/><Relationship Id="rId331" Type="http://schemas.openxmlformats.org/officeDocument/2006/relationships/customXml" Target="../ink/ink960.xml"/><Relationship Id="rId373" Type="http://schemas.openxmlformats.org/officeDocument/2006/relationships/customXml" Target="../ink/ink981.xml"/><Relationship Id="rId429" Type="http://schemas.openxmlformats.org/officeDocument/2006/relationships/customXml" Target="../ink/ink1009.xml"/><Relationship Id="rId1" Type="http://schemas.openxmlformats.org/officeDocument/2006/relationships/slideLayout" Target="../slideLayouts/slideLayout7.xml"/><Relationship Id="rId233" Type="http://schemas.openxmlformats.org/officeDocument/2006/relationships/customXml" Target="../ink/ink911.xml"/><Relationship Id="rId440" Type="http://schemas.openxmlformats.org/officeDocument/2006/relationships/image" Target="../media/image312.png"/><Relationship Id="rId28" Type="http://schemas.openxmlformats.org/officeDocument/2006/relationships/image" Target="../media/image105.png"/><Relationship Id="rId275" Type="http://schemas.openxmlformats.org/officeDocument/2006/relationships/customXml" Target="../ink/ink932.xml"/><Relationship Id="rId300" Type="http://schemas.openxmlformats.org/officeDocument/2006/relationships/image" Target="../media/image241.png"/><Relationship Id="rId482" Type="http://schemas.openxmlformats.org/officeDocument/2006/relationships/image" Target="../media/image333.png"/><Relationship Id="rId81" Type="http://schemas.openxmlformats.org/officeDocument/2006/relationships/customXml" Target="../ink/ink835.xml"/><Relationship Id="rId135" Type="http://schemas.openxmlformats.org/officeDocument/2006/relationships/customXml" Target="../ink/ink862.xml"/><Relationship Id="rId177" Type="http://schemas.openxmlformats.org/officeDocument/2006/relationships/customXml" Target="../ink/ink883.xml"/><Relationship Id="rId342" Type="http://schemas.openxmlformats.org/officeDocument/2006/relationships/image" Target="../media/image262.png"/><Relationship Id="rId384" Type="http://schemas.openxmlformats.org/officeDocument/2006/relationships/image" Target="../media/image284.png"/><Relationship Id="rId202" Type="http://schemas.openxmlformats.org/officeDocument/2006/relationships/image" Target="../media/image192.png"/><Relationship Id="rId244" Type="http://schemas.openxmlformats.org/officeDocument/2006/relationships/image" Target="../media/image213.png"/><Relationship Id="rId39" Type="http://schemas.openxmlformats.org/officeDocument/2006/relationships/customXml" Target="../ink/ink814.xml"/><Relationship Id="rId286" Type="http://schemas.openxmlformats.org/officeDocument/2006/relationships/image" Target="../media/image234.png"/><Relationship Id="rId451" Type="http://schemas.openxmlformats.org/officeDocument/2006/relationships/customXml" Target="../ink/ink1020.xml"/><Relationship Id="rId493" Type="http://schemas.openxmlformats.org/officeDocument/2006/relationships/customXml" Target="../ink/ink1041.xml"/><Relationship Id="rId50" Type="http://schemas.openxmlformats.org/officeDocument/2006/relationships/image" Target="../media/image116.png"/><Relationship Id="rId104" Type="http://schemas.openxmlformats.org/officeDocument/2006/relationships/image" Target="../media/image143.png"/><Relationship Id="rId146" Type="http://schemas.openxmlformats.org/officeDocument/2006/relationships/image" Target="../media/image164.png"/><Relationship Id="rId188" Type="http://schemas.openxmlformats.org/officeDocument/2006/relationships/image" Target="../media/image185.png"/><Relationship Id="rId311" Type="http://schemas.openxmlformats.org/officeDocument/2006/relationships/customXml" Target="../ink/ink950.xml"/><Relationship Id="rId353" Type="http://schemas.openxmlformats.org/officeDocument/2006/relationships/customXml" Target="../ink/ink971.xml"/><Relationship Id="rId395" Type="http://schemas.openxmlformats.org/officeDocument/2006/relationships/customXml" Target="../ink/ink992.xml"/><Relationship Id="rId409" Type="http://schemas.openxmlformats.org/officeDocument/2006/relationships/customXml" Target="../ink/ink999.xml"/><Relationship Id="rId92" Type="http://schemas.openxmlformats.org/officeDocument/2006/relationships/image" Target="../media/image137.png"/><Relationship Id="rId213" Type="http://schemas.openxmlformats.org/officeDocument/2006/relationships/customXml" Target="../ink/ink901.xml"/><Relationship Id="rId420" Type="http://schemas.openxmlformats.org/officeDocument/2006/relationships/image" Target="../media/image302.png"/><Relationship Id="rId255" Type="http://schemas.openxmlformats.org/officeDocument/2006/relationships/customXml" Target="../ink/ink922.xml"/><Relationship Id="rId297" Type="http://schemas.openxmlformats.org/officeDocument/2006/relationships/customXml" Target="../ink/ink943.xml"/><Relationship Id="rId462" Type="http://schemas.openxmlformats.org/officeDocument/2006/relationships/image" Target="../media/image323.png"/><Relationship Id="rId115" Type="http://schemas.openxmlformats.org/officeDocument/2006/relationships/customXml" Target="../ink/ink852.xml"/><Relationship Id="rId157" Type="http://schemas.openxmlformats.org/officeDocument/2006/relationships/customXml" Target="../ink/ink873.xml"/><Relationship Id="rId322" Type="http://schemas.openxmlformats.org/officeDocument/2006/relationships/image" Target="../media/image252.png"/><Relationship Id="rId364" Type="http://schemas.openxmlformats.org/officeDocument/2006/relationships/image" Target="../media/image274.png"/><Relationship Id="rId61" Type="http://schemas.openxmlformats.org/officeDocument/2006/relationships/customXml" Target="../ink/ink825.xml"/><Relationship Id="rId199" Type="http://schemas.openxmlformats.org/officeDocument/2006/relationships/customXml" Target="../ink/ink894.xml"/><Relationship Id="rId19" Type="http://schemas.openxmlformats.org/officeDocument/2006/relationships/customXml" Target="../ink/ink804.xml"/><Relationship Id="rId224" Type="http://schemas.openxmlformats.org/officeDocument/2006/relationships/image" Target="../media/image203.png"/><Relationship Id="rId266" Type="http://schemas.openxmlformats.org/officeDocument/2006/relationships/image" Target="../media/image224.png"/><Relationship Id="rId431" Type="http://schemas.openxmlformats.org/officeDocument/2006/relationships/customXml" Target="../ink/ink1010.xml"/><Relationship Id="rId473" Type="http://schemas.openxmlformats.org/officeDocument/2006/relationships/customXml" Target="../ink/ink1031.xml"/><Relationship Id="rId30" Type="http://schemas.openxmlformats.org/officeDocument/2006/relationships/image" Target="../media/image106.png"/><Relationship Id="rId126" Type="http://schemas.openxmlformats.org/officeDocument/2006/relationships/image" Target="../media/image154.png"/><Relationship Id="rId168" Type="http://schemas.openxmlformats.org/officeDocument/2006/relationships/image" Target="../media/image175.png"/><Relationship Id="rId333" Type="http://schemas.openxmlformats.org/officeDocument/2006/relationships/customXml" Target="../ink/ink961.xml"/><Relationship Id="rId72" Type="http://schemas.openxmlformats.org/officeDocument/2006/relationships/image" Target="../media/image127.png"/><Relationship Id="rId375" Type="http://schemas.openxmlformats.org/officeDocument/2006/relationships/customXml" Target="../ink/ink982.xml"/><Relationship Id="rId3" Type="http://schemas.openxmlformats.org/officeDocument/2006/relationships/customXml" Target="../ink/ink796.xml"/><Relationship Id="rId235" Type="http://schemas.openxmlformats.org/officeDocument/2006/relationships/customXml" Target="../ink/ink912.xml"/><Relationship Id="rId277" Type="http://schemas.openxmlformats.org/officeDocument/2006/relationships/customXml" Target="../ink/ink933.xml"/><Relationship Id="rId400" Type="http://schemas.openxmlformats.org/officeDocument/2006/relationships/image" Target="../media/image292.png"/><Relationship Id="rId442" Type="http://schemas.openxmlformats.org/officeDocument/2006/relationships/image" Target="../media/image313.png"/><Relationship Id="rId484" Type="http://schemas.openxmlformats.org/officeDocument/2006/relationships/image" Target="../media/image334.png"/><Relationship Id="rId137" Type="http://schemas.openxmlformats.org/officeDocument/2006/relationships/customXml" Target="../ink/ink863.xml"/><Relationship Id="rId302" Type="http://schemas.openxmlformats.org/officeDocument/2006/relationships/image" Target="../media/image242.png"/><Relationship Id="rId344" Type="http://schemas.openxmlformats.org/officeDocument/2006/relationships/image" Target="../media/image263.png"/><Relationship Id="rId41" Type="http://schemas.openxmlformats.org/officeDocument/2006/relationships/customXml" Target="../ink/ink815.xml"/><Relationship Id="rId83" Type="http://schemas.openxmlformats.org/officeDocument/2006/relationships/customXml" Target="../ink/ink836.xml"/><Relationship Id="rId179" Type="http://schemas.openxmlformats.org/officeDocument/2006/relationships/customXml" Target="../ink/ink884.xml"/><Relationship Id="rId386" Type="http://schemas.openxmlformats.org/officeDocument/2006/relationships/image" Target="../media/image285.png"/><Relationship Id="rId190" Type="http://schemas.openxmlformats.org/officeDocument/2006/relationships/image" Target="../media/image186.png"/><Relationship Id="rId204" Type="http://schemas.openxmlformats.org/officeDocument/2006/relationships/image" Target="../media/image193.png"/><Relationship Id="rId246" Type="http://schemas.openxmlformats.org/officeDocument/2006/relationships/image" Target="../media/image214.png"/><Relationship Id="rId288" Type="http://schemas.openxmlformats.org/officeDocument/2006/relationships/image" Target="../media/image235.png"/><Relationship Id="rId411" Type="http://schemas.openxmlformats.org/officeDocument/2006/relationships/customXml" Target="../ink/ink1000.xml"/><Relationship Id="rId453" Type="http://schemas.openxmlformats.org/officeDocument/2006/relationships/customXml" Target="../ink/ink1021.xml"/><Relationship Id="rId106" Type="http://schemas.openxmlformats.org/officeDocument/2006/relationships/image" Target="../media/image144.png"/><Relationship Id="rId313" Type="http://schemas.openxmlformats.org/officeDocument/2006/relationships/customXml" Target="../ink/ink951.xml"/><Relationship Id="rId495" Type="http://schemas.openxmlformats.org/officeDocument/2006/relationships/customXml" Target="../ink/ink1042.xml"/></Relationships>
</file>

<file path=ppt/slides/_rels/slide14.xml.rels><?xml version="1.0" encoding="UTF-8" standalone="yes"?>
<Relationships xmlns="http://schemas.openxmlformats.org/package/2006/relationships"><Relationship Id="rId117" Type="http://schemas.openxmlformats.org/officeDocument/2006/relationships/customXml" Target="../ink/ink1103.xml"/><Relationship Id="rId299" Type="http://schemas.openxmlformats.org/officeDocument/2006/relationships/customXml" Target="../ink/ink1194.xml"/><Relationship Id="rId21" Type="http://schemas.openxmlformats.org/officeDocument/2006/relationships/customXml" Target="../ink/ink1055.xml"/><Relationship Id="rId63" Type="http://schemas.openxmlformats.org/officeDocument/2006/relationships/customXml" Target="../ink/ink1076.xml"/><Relationship Id="rId159" Type="http://schemas.openxmlformats.org/officeDocument/2006/relationships/customXml" Target="../ink/ink1124.xml"/><Relationship Id="rId324" Type="http://schemas.openxmlformats.org/officeDocument/2006/relationships/image" Target="../media/image505.png"/><Relationship Id="rId366" Type="http://schemas.openxmlformats.org/officeDocument/2006/relationships/image" Target="../media/image526.png"/><Relationship Id="rId170" Type="http://schemas.openxmlformats.org/officeDocument/2006/relationships/image" Target="../media/image427.png"/><Relationship Id="rId226" Type="http://schemas.openxmlformats.org/officeDocument/2006/relationships/image" Target="../media/image456.png"/><Relationship Id="rId433" Type="http://schemas.openxmlformats.org/officeDocument/2006/relationships/customXml" Target="../ink/ink1261.xml"/><Relationship Id="rId268" Type="http://schemas.openxmlformats.org/officeDocument/2006/relationships/image" Target="../media/image477.png"/><Relationship Id="rId32" Type="http://schemas.openxmlformats.org/officeDocument/2006/relationships/image" Target="../media/image358.png"/><Relationship Id="rId74" Type="http://schemas.openxmlformats.org/officeDocument/2006/relationships/image" Target="../media/image379.png"/><Relationship Id="rId128" Type="http://schemas.openxmlformats.org/officeDocument/2006/relationships/image" Target="../media/image406.png"/><Relationship Id="rId335" Type="http://schemas.openxmlformats.org/officeDocument/2006/relationships/customXml" Target="../ink/ink1212.xml"/><Relationship Id="rId377" Type="http://schemas.openxmlformats.org/officeDocument/2006/relationships/customXml" Target="../ink/ink1233.xml"/><Relationship Id="rId5" Type="http://schemas.openxmlformats.org/officeDocument/2006/relationships/customXml" Target="../ink/ink1047.xml"/><Relationship Id="rId181" Type="http://schemas.openxmlformats.org/officeDocument/2006/relationships/customXml" Target="../ink/ink1135.xml"/><Relationship Id="rId237" Type="http://schemas.openxmlformats.org/officeDocument/2006/relationships/customXml" Target="../ink/ink1163.xml"/><Relationship Id="rId402" Type="http://schemas.openxmlformats.org/officeDocument/2006/relationships/image" Target="../media/image762.png"/><Relationship Id="rId279" Type="http://schemas.openxmlformats.org/officeDocument/2006/relationships/customXml" Target="../ink/ink1184.xml"/><Relationship Id="rId444" Type="http://schemas.openxmlformats.org/officeDocument/2006/relationships/image" Target="../media/image783.png"/><Relationship Id="rId43" Type="http://schemas.openxmlformats.org/officeDocument/2006/relationships/customXml" Target="../ink/ink1066.xml"/><Relationship Id="rId139" Type="http://schemas.openxmlformats.org/officeDocument/2006/relationships/customXml" Target="../ink/ink1114.xml"/><Relationship Id="rId290" Type="http://schemas.openxmlformats.org/officeDocument/2006/relationships/image" Target="../media/image488.png"/><Relationship Id="rId304" Type="http://schemas.openxmlformats.org/officeDocument/2006/relationships/image" Target="../media/image495.png"/><Relationship Id="rId346" Type="http://schemas.openxmlformats.org/officeDocument/2006/relationships/image" Target="../media/image516.png"/><Relationship Id="rId388" Type="http://schemas.openxmlformats.org/officeDocument/2006/relationships/image" Target="../media/image555.png"/><Relationship Id="rId85" Type="http://schemas.openxmlformats.org/officeDocument/2006/relationships/customXml" Target="../ink/ink1087.xml"/><Relationship Id="rId150" Type="http://schemas.openxmlformats.org/officeDocument/2006/relationships/image" Target="../media/image417.png"/><Relationship Id="rId192" Type="http://schemas.openxmlformats.org/officeDocument/2006/relationships/image" Target="../media/image438.png"/><Relationship Id="rId206" Type="http://schemas.openxmlformats.org/officeDocument/2006/relationships/image" Target="../media/image446.png"/><Relationship Id="rId413" Type="http://schemas.openxmlformats.org/officeDocument/2006/relationships/customXml" Target="../ink/ink1251.xml"/><Relationship Id="rId248" Type="http://schemas.openxmlformats.org/officeDocument/2006/relationships/image" Target="../media/image467.png"/><Relationship Id="rId455" Type="http://schemas.openxmlformats.org/officeDocument/2006/relationships/customXml" Target="../ink/ink1272.xml"/><Relationship Id="rId12" Type="http://schemas.openxmlformats.org/officeDocument/2006/relationships/image" Target="../media/image348.png"/><Relationship Id="rId108" Type="http://schemas.openxmlformats.org/officeDocument/2006/relationships/image" Target="../media/image396.png"/><Relationship Id="rId315" Type="http://schemas.openxmlformats.org/officeDocument/2006/relationships/customXml" Target="../ink/ink1202.xml"/><Relationship Id="rId357" Type="http://schemas.openxmlformats.org/officeDocument/2006/relationships/customXml" Target="../ink/ink1223.xml"/><Relationship Id="rId54" Type="http://schemas.openxmlformats.org/officeDocument/2006/relationships/image" Target="../media/image369.png"/><Relationship Id="rId96" Type="http://schemas.openxmlformats.org/officeDocument/2006/relationships/image" Target="../media/image390.png"/><Relationship Id="rId161" Type="http://schemas.openxmlformats.org/officeDocument/2006/relationships/customXml" Target="../ink/ink1125.xml"/><Relationship Id="rId217" Type="http://schemas.openxmlformats.org/officeDocument/2006/relationships/customXml" Target="../ink/ink1153.xml"/><Relationship Id="rId399" Type="http://schemas.openxmlformats.org/officeDocument/2006/relationships/customXml" Target="../ink/ink1244.xml"/><Relationship Id="rId259" Type="http://schemas.openxmlformats.org/officeDocument/2006/relationships/customXml" Target="../ink/ink1174.xml"/><Relationship Id="rId424" Type="http://schemas.openxmlformats.org/officeDocument/2006/relationships/image" Target="../media/image773.png"/><Relationship Id="rId466" Type="http://schemas.openxmlformats.org/officeDocument/2006/relationships/image" Target="../media/image794.png"/><Relationship Id="rId23" Type="http://schemas.openxmlformats.org/officeDocument/2006/relationships/customXml" Target="../ink/ink1056.xml"/><Relationship Id="rId119" Type="http://schemas.openxmlformats.org/officeDocument/2006/relationships/customXml" Target="../ink/ink1104.xml"/><Relationship Id="rId270" Type="http://schemas.openxmlformats.org/officeDocument/2006/relationships/image" Target="../media/image478.png"/><Relationship Id="rId326" Type="http://schemas.openxmlformats.org/officeDocument/2006/relationships/image" Target="../media/image506.png"/><Relationship Id="rId65" Type="http://schemas.openxmlformats.org/officeDocument/2006/relationships/customXml" Target="../ink/ink1077.xml"/><Relationship Id="rId130" Type="http://schemas.openxmlformats.org/officeDocument/2006/relationships/image" Target="../media/image407.png"/><Relationship Id="rId368" Type="http://schemas.openxmlformats.org/officeDocument/2006/relationships/image" Target="../media/image527.png"/><Relationship Id="rId172" Type="http://schemas.openxmlformats.org/officeDocument/2006/relationships/image" Target="../media/image428.png"/><Relationship Id="rId228" Type="http://schemas.openxmlformats.org/officeDocument/2006/relationships/image" Target="../media/image457.png"/><Relationship Id="rId435" Type="http://schemas.openxmlformats.org/officeDocument/2006/relationships/customXml" Target="../ink/ink1262.xml"/><Relationship Id="rId281" Type="http://schemas.openxmlformats.org/officeDocument/2006/relationships/customXml" Target="../ink/ink1185.xml"/><Relationship Id="rId337" Type="http://schemas.openxmlformats.org/officeDocument/2006/relationships/customXml" Target="../ink/ink1213.xml"/><Relationship Id="rId34" Type="http://schemas.openxmlformats.org/officeDocument/2006/relationships/image" Target="../media/image359.png"/><Relationship Id="rId76" Type="http://schemas.openxmlformats.org/officeDocument/2006/relationships/image" Target="../media/image380.png"/><Relationship Id="rId141" Type="http://schemas.openxmlformats.org/officeDocument/2006/relationships/customXml" Target="../ink/ink1115.xml"/><Relationship Id="rId379" Type="http://schemas.openxmlformats.org/officeDocument/2006/relationships/customXml" Target="../ink/ink1234.xml"/><Relationship Id="rId7" Type="http://schemas.openxmlformats.org/officeDocument/2006/relationships/customXml" Target="../ink/ink1048.xml"/><Relationship Id="rId183" Type="http://schemas.openxmlformats.org/officeDocument/2006/relationships/customXml" Target="../ink/ink1136.xml"/><Relationship Id="rId239" Type="http://schemas.openxmlformats.org/officeDocument/2006/relationships/customXml" Target="../ink/ink1164.xml"/><Relationship Id="rId390" Type="http://schemas.openxmlformats.org/officeDocument/2006/relationships/image" Target="../media/image756.png"/><Relationship Id="rId404" Type="http://schemas.openxmlformats.org/officeDocument/2006/relationships/image" Target="../media/image763.png"/><Relationship Id="rId446" Type="http://schemas.openxmlformats.org/officeDocument/2006/relationships/image" Target="../media/image784.png"/><Relationship Id="rId250" Type="http://schemas.openxmlformats.org/officeDocument/2006/relationships/image" Target="../media/image468.png"/><Relationship Id="rId292" Type="http://schemas.openxmlformats.org/officeDocument/2006/relationships/image" Target="../media/image489.png"/><Relationship Id="rId306" Type="http://schemas.openxmlformats.org/officeDocument/2006/relationships/image" Target="../media/image496.png"/><Relationship Id="rId45" Type="http://schemas.openxmlformats.org/officeDocument/2006/relationships/customXml" Target="../ink/ink1067.xml"/><Relationship Id="rId87" Type="http://schemas.openxmlformats.org/officeDocument/2006/relationships/customXml" Target="../ink/ink1088.xml"/><Relationship Id="rId110" Type="http://schemas.openxmlformats.org/officeDocument/2006/relationships/image" Target="../media/image397.png"/><Relationship Id="rId348" Type="http://schemas.openxmlformats.org/officeDocument/2006/relationships/image" Target="../media/image517.png"/><Relationship Id="rId152" Type="http://schemas.openxmlformats.org/officeDocument/2006/relationships/image" Target="../media/image418.png"/><Relationship Id="rId194" Type="http://schemas.openxmlformats.org/officeDocument/2006/relationships/image" Target="../media/image439.png"/><Relationship Id="rId208" Type="http://schemas.openxmlformats.org/officeDocument/2006/relationships/image" Target="../media/image447.png"/><Relationship Id="rId415" Type="http://schemas.openxmlformats.org/officeDocument/2006/relationships/customXml" Target="../ink/ink1252.xml"/><Relationship Id="rId457" Type="http://schemas.openxmlformats.org/officeDocument/2006/relationships/customXml" Target="../ink/ink1273.xml"/><Relationship Id="rId261" Type="http://schemas.openxmlformats.org/officeDocument/2006/relationships/customXml" Target="../ink/ink1175.xml"/><Relationship Id="rId14" Type="http://schemas.openxmlformats.org/officeDocument/2006/relationships/image" Target="../media/image349.png"/><Relationship Id="rId56" Type="http://schemas.openxmlformats.org/officeDocument/2006/relationships/image" Target="../media/image370.png"/><Relationship Id="rId317" Type="http://schemas.openxmlformats.org/officeDocument/2006/relationships/customXml" Target="../ink/ink1203.xml"/><Relationship Id="rId359" Type="http://schemas.openxmlformats.org/officeDocument/2006/relationships/customXml" Target="../ink/ink1224.xml"/><Relationship Id="rId98" Type="http://schemas.openxmlformats.org/officeDocument/2006/relationships/image" Target="../media/image391.png"/><Relationship Id="rId121" Type="http://schemas.openxmlformats.org/officeDocument/2006/relationships/customXml" Target="../ink/ink1105.xml"/><Relationship Id="rId163" Type="http://schemas.openxmlformats.org/officeDocument/2006/relationships/customXml" Target="../ink/ink1126.xml"/><Relationship Id="rId219" Type="http://schemas.openxmlformats.org/officeDocument/2006/relationships/customXml" Target="../ink/ink1154.xml"/><Relationship Id="rId370" Type="http://schemas.openxmlformats.org/officeDocument/2006/relationships/image" Target="../media/image528.png"/><Relationship Id="rId426" Type="http://schemas.openxmlformats.org/officeDocument/2006/relationships/image" Target="../media/image774.png"/><Relationship Id="rId230" Type="http://schemas.openxmlformats.org/officeDocument/2006/relationships/image" Target="../media/image458.png"/><Relationship Id="rId468" Type="http://schemas.openxmlformats.org/officeDocument/2006/relationships/image" Target="../media/image795.png"/><Relationship Id="rId25" Type="http://schemas.openxmlformats.org/officeDocument/2006/relationships/customXml" Target="../ink/ink1057.xml"/><Relationship Id="rId67" Type="http://schemas.openxmlformats.org/officeDocument/2006/relationships/customXml" Target="../ink/ink1078.xml"/><Relationship Id="rId272" Type="http://schemas.openxmlformats.org/officeDocument/2006/relationships/image" Target="../media/image479.png"/><Relationship Id="rId328" Type="http://schemas.openxmlformats.org/officeDocument/2006/relationships/image" Target="../media/image507.png"/><Relationship Id="rId132" Type="http://schemas.openxmlformats.org/officeDocument/2006/relationships/image" Target="../media/image408.png"/><Relationship Id="rId174" Type="http://schemas.openxmlformats.org/officeDocument/2006/relationships/image" Target="../media/image429.png"/><Relationship Id="rId381" Type="http://schemas.openxmlformats.org/officeDocument/2006/relationships/customXml" Target="../ink/ink1235.xml"/><Relationship Id="rId241" Type="http://schemas.openxmlformats.org/officeDocument/2006/relationships/customXml" Target="../ink/ink1165.xml"/><Relationship Id="rId437" Type="http://schemas.openxmlformats.org/officeDocument/2006/relationships/customXml" Target="../ink/ink1263.xml"/><Relationship Id="rId36" Type="http://schemas.openxmlformats.org/officeDocument/2006/relationships/image" Target="../media/image360.png"/><Relationship Id="rId283" Type="http://schemas.openxmlformats.org/officeDocument/2006/relationships/customXml" Target="../ink/ink1186.xml"/><Relationship Id="rId339" Type="http://schemas.openxmlformats.org/officeDocument/2006/relationships/customXml" Target="../ink/ink1214.xml"/><Relationship Id="rId78" Type="http://schemas.openxmlformats.org/officeDocument/2006/relationships/image" Target="../media/image381.png"/><Relationship Id="rId101" Type="http://schemas.openxmlformats.org/officeDocument/2006/relationships/customXml" Target="../ink/ink1095.xml"/><Relationship Id="rId143" Type="http://schemas.openxmlformats.org/officeDocument/2006/relationships/customXml" Target="../ink/ink1116.xml"/><Relationship Id="rId185" Type="http://schemas.openxmlformats.org/officeDocument/2006/relationships/customXml" Target="../ink/ink1137.xml"/><Relationship Id="rId350" Type="http://schemas.openxmlformats.org/officeDocument/2006/relationships/image" Target="../media/image518.png"/><Relationship Id="rId406" Type="http://schemas.openxmlformats.org/officeDocument/2006/relationships/image" Target="../media/image764.png"/><Relationship Id="rId9" Type="http://schemas.openxmlformats.org/officeDocument/2006/relationships/customXml" Target="../ink/ink1049.xml"/><Relationship Id="rId210" Type="http://schemas.openxmlformats.org/officeDocument/2006/relationships/image" Target="../media/image448.png"/><Relationship Id="rId392" Type="http://schemas.openxmlformats.org/officeDocument/2006/relationships/image" Target="../media/image757.png"/><Relationship Id="rId448" Type="http://schemas.openxmlformats.org/officeDocument/2006/relationships/image" Target="../media/image785.png"/><Relationship Id="rId252" Type="http://schemas.openxmlformats.org/officeDocument/2006/relationships/image" Target="../media/image469.png"/><Relationship Id="rId294" Type="http://schemas.openxmlformats.org/officeDocument/2006/relationships/image" Target="../media/image490.png"/><Relationship Id="rId308" Type="http://schemas.openxmlformats.org/officeDocument/2006/relationships/image" Target="../media/image497.png"/><Relationship Id="rId47" Type="http://schemas.openxmlformats.org/officeDocument/2006/relationships/customXml" Target="../ink/ink1068.xml"/><Relationship Id="rId89" Type="http://schemas.openxmlformats.org/officeDocument/2006/relationships/customXml" Target="../ink/ink1089.xml"/><Relationship Id="rId112" Type="http://schemas.openxmlformats.org/officeDocument/2006/relationships/image" Target="../media/image398.png"/><Relationship Id="rId154" Type="http://schemas.openxmlformats.org/officeDocument/2006/relationships/image" Target="../media/image419.png"/><Relationship Id="rId361" Type="http://schemas.openxmlformats.org/officeDocument/2006/relationships/customXml" Target="../ink/ink1225.xml"/><Relationship Id="rId196" Type="http://schemas.openxmlformats.org/officeDocument/2006/relationships/image" Target="../media/image441.png"/><Relationship Id="rId417" Type="http://schemas.openxmlformats.org/officeDocument/2006/relationships/customXml" Target="../ink/ink1253.xml"/><Relationship Id="rId459" Type="http://schemas.openxmlformats.org/officeDocument/2006/relationships/customXml" Target="../ink/ink1274.xml"/><Relationship Id="rId16" Type="http://schemas.openxmlformats.org/officeDocument/2006/relationships/image" Target="../media/image350.png"/><Relationship Id="rId221" Type="http://schemas.openxmlformats.org/officeDocument/2006/relationships/customXml" Target="../ink/ink1155.xml"/><Relationship Id="rId263" Type="http://schemas.openxmlformats.org/officeDocument/2006/relationships/customXml" Target="../ink/ink1176.xml"/><Relationship Id="rId319" Type="http://schemas.openxmlformats.org/officeDocument/2006/relationships/customXml" Target="../ink/ink1204.xml"/><Relationship Id="rId470" Type="http://schemas.openxmlformats.org/officeDocument/2006/relationships/image" Target="../media/image796.png"/><Relationship Id="rId58" Type="http://schemas.openxmlformats.org/officeDocument/2006/relationships/image" Target="../media/image371.png"/><Relationship Id="rId123" Type="http://schemas.openxmlformats.org/officeDocument/2006/relationships/customXml" Target="../ink/ink1106.xml"/><Relationship Id="rId330" Type="http://schemas.openxmlformats.org/officeDocument/2006/relationships/image" Target="../media/image508.png"/><Relationship Id="rId165" Type="http://schemas.openxmlformats.org/officeDocument/2006/relationships/customXml" Target="../ink/ink1127.xml"/><Relationship Id="rId372" Type="http://schemas.openxmlformats.org/officeDocument/2006/relationships/image" Target="../media/image529.png"/><Relationship Id="rId428" Type="http://schemas.openxmlformats.org/officeDocument/2006/relationships/image" Target="../media/image775.png"/><Relationship Id="rId232" Type="http://schemas.openxmlformats.org/officeDocument/2006/relationships/image" Target="../media/image459.png"/><Relationship Id="rId274" Type="http://schemas.openxmlformats.org/officeDocument/2006/relationships/image" Target="../media/image480.png"/><Relationship Id="rId27" Type="http://schemas.openxmlformats.org/officeDocument/2006/relationships/customXml" Target="../ink/ink1058.xml"/><Relationship Id="rId69" Type="http://schemas.openxmlformats.org/officeDocument/2006/relationships/customXml" Target="../ink/ink1079.xml"/><Relationship Id="rId134" Type="http://schemas.openxmlformats.org/officeDocument/2006/relationships/image" Target="../media/image409.png"/><Relationship Id="rId80" Type="http://schemas.openxmlformats.org/officeDocument/2006/relationships/image" Target="../media/image382.png"/><Relationship Id="rId176" Type="http://schemas.openxmlformats.org/officeDocument/2006/relationships/image" Target="../media/image430.png"/><Relationship Id="rId341" Type="http://schemas.openxmlformats.org/officeDocument/2006/relationships/customXml" Target="../ink/ink1215.xml"/><Relationship Id="rId383" Type="http://schemas.openxmlformats.org/officeDocument/2006/relationships/customXml" Target="../ink/ink1236.xml"/><Relationship Id="rId439" Type="http://schemas.openxmlformats.org/officeDocument/2006/relationships/customXml" Target="../ink/ink1264.xml"/><Relationship Id="rId201" Type="http://schemas.openxmlformats.org/officeDocument/2006/relationships/customXml" Target="../ink/ink1145.xml"/><Relationship Id="rId243" Type="http://schemas.openxmlformats.org/officeDocument/2006/relationships/customXml" Target="../ink/ink1166.xml"/><Relationship Id="rId285" Type="http://schemas.openxmlformats.org/officeDocument/2006/relationships/customXml" Target="../ink/ink1187.xml"/><Relationship Id="rId450" Type="http://schemas.openxmlformats.org/officeDocument/2006/relationships/image" Target="../media/image786.png"/><Relationship Id="rId38" Type="http://schemas.openxmlformats.org/officeDocument/2006/relationships/image" Target="../media/image361.png"/><Relationship Id="rId103" Type="http://schemas.openxmlformats.org/officeDocument/2006/relationships/customXml" Target="../ink/ink1096.xml"/><Relationship Id="rId310" Type="http://schemas.openxmlformats.org/officeDocument/2006/relationships/image" Target="../media/image498.png"/><Relationship Id="rId91" Type="http://schemas.openxmlformats.org/officeDocument/2006/relationships/customXml" Target="../ink/ink1090.xml"/><Relationship Id="rId145" Type="http://schemas.openxmlformats.org/officeDocument/2006/relationships/customXml" Target="../ink/ink1117.xml"/><Relationship Id="rId187" Type="http://schemas.openxmlformats.org/officeDocument/2006/relationships/customXml" Target="../ink/ink1138.xml"/><Relationship Id="rId352" Type="http://schemas.openxmlformats.org/officeDocument/2006/relationships/image" Target="../media/image519.png"/><Relationship Id="rId394" Type="http://schemas.openxmlformats.org/officeDocument/2006/relationships/image" Target="../media/image758.png"/><Relationship Id="rId408" Type="http://schemas.openxmlformats.org/officeDocument/2006/relationships/image" Target="../media/image765.png"/><Relationship Id="rId212" Type="http://schemas.openxmlformats.org/officeDocument/2006/relationships/image" Target="../media/image449.png"/><Relationship Id="rId254" Type="http://schemas.openxmlformats.org/officeDocument/2006/relationships/image" Target="../media/image470.png"/><Relationship Id="rId49" Type="http://schemas.openxmlformats.org/officeDocument/2006/relationships/customXml" Target="../ink/ink1069.xml"/><Relationship Id="rId114" Type="http://schemas.openxmlformats.org/officeDocument/2006/relationships/image" Target="../media/image399.png"/><Relationship Id="rId296" Type="http://schemas.openxmlformats.org/officeDocument/2006/relationships/image" Target="../media/image491.png"/><Relationship Id="rId461" Type="http://schemas.openxmlformats.org/officeDocument/2006/relationships/customXml" Target="../ink/ink1275.xml"/><Relationship Id="rId60" Type="http://schemas.openxmlformats.org/officeDocument/2006/relationships/image" Target="../media/image372.png"/><Relationship Id="rId156" Type="http://schemas.openxmlformats.org/officeDocument/2006/relationships/image" Target="../media/image420.png"/><Relationship Id="rId198" Type="http://schemas.openxmlformats.org/officeDocument/2006/relationships/image" Target="../media/image442.png"/><Relationship Id="rId321" Type="http://schemas.openxmlformats.org/officeDocument/2006/relationships/customXml" Target="../ink/ink1205.xml"/><Relationship Id="rId363" Type="http://schemas.openxmlformats.org/officeDocument/2006/relationships/customXml" Target="../ink/ink1226.xml"/><Relationship Id="rId419" Type="http://schemas.openxmlformats.org/officeDocument/2006/relationships/customXml" Target="../ink/ink1254.xml"/><Relationship Id="rId223" Type="http://schemas.openxmlformats.org/officeDocument/2006/relationships/customXml" Target="../ink/ink1156.xml"/><Relationship Id="rId430" Type="http://schemas.openxmlformats.org/officeDocument/2006/relationships/image" Target="../media/image776.png"/><Relationship Id="rId18" Type="http://schemas.openxmlformats.org/officeDocument/2006/relationships/image" Target="../media/image351.png"/><Relationship Id="rId265" Type="http://schemas.openxmlformats.org/officeDocument/2006/relationships/customXml" Target="../ink/ink1177.xml"/><Relationship Id="rId125" Type="http://schemas.openxmlformats.org/officeDocument/2006/relationships/customXml" Target="../ink/ink1107.xml"/><Relationship Id="rId167" Type="http://schemas.openxmlformats.org/officeDocument/2006/relationships/customXml" Target="../ink/ink1128.xml"/><Relationship Id="rId332" Type="http://schemas.openxmlformats.org/officeDocument/2006/relationships/image" Target="../media/image509.png"/><Relationship Id="rId374" Type="http://schemas.openxmlformats.org/officeDocument/2006/relationships/image" Target="../media/image530.png"/><Relationship Id="rId71" Type="http://schemas.openxmlformats.org/officeDocument/2006/relationships/customXml" Target="../ink/ink1080.xml"/><Relationship Id="rId234" Type="http://schemas.openxmlformats.org/officeDocument/2006/relationships/image" Target="../media/image460.png"/><Relationship Id="rId2" Type="http://schemas.openxmlformats.org/officeDocument/2006/relationships/notesSlide" Target="../notesSlides/notesSlide14.xml"/><Relationship Id="rId29" Type="http://schemas.openxmlformats.org/officeDocument/2006/relationships/customXml" Target="../ink/ink1059.xml"/><Relationship Id="rId276" Type="http://schemas.openxmlformats.org/officeDocument/2006/relationships/image" Target="../media/image481.png"/><Relationship Id="rId441" Type="http://schemas.openxmlformats.org/officeDocument/2006/relationships/customXml" Target="../ink/ink1265.xml"/><Relationship Id="rId40" Type="http://schemas.openxmlformats.org/officeDocument/2006/relationships/image" Target="../media/image362.png"/><Relationship Id="rId136" Type="http://schemas.openxmlformats.org/officeDocument/2006/relationships/image" Target="../media/image410.png"/><Relationship Id="rId178" Type="http://schemas.openxmlformats.org/officeDocument/2006/relationships/image" Target="../media/image431.png"/><Relationship Id="rId301" Type="http://schemas.openxmlformats.org/officeDocument/2006/relationships/customXml" Target="../ink/ink1195.xml"/><Relationship Id="rId343" Type="http://schemas.openxmlformats.org/officeDocument/2006/relationships/customXml" Target="../ink/ink1216.xml"/><Relationship Id="rId82" Type="http://schemas.openxmlformats.org/officeDocument/2006/relationships/image" Target="../media/image383.png"/><Relationship Id="rId203" Type="http://schemas.openxmlformats.org/officeDocument/2006/relationships/customXml" Target="../ink/ink1146.xml"/><Relationship Id="rId385" Type="http://schemas.openxmlformats.org/officeDocument/2006/relationships/customXml" Target="../ink/ink1237.xml"/><Relationship Id="rId19" Type="http://schemas.openxmlformats.org/officeDocument/2006/relationships/customXml" Target="../ink/ink1054.xml"/><Relationship Id="rId224" Type="http://schemas.openxmlformats.org/officeDocument/2006/relationships/image" Target="../media/image455.png"/><Relationship Id="rId245" Type="http://schemas.openxmlformats.org/officeDocument/2006/relationships/customXml" Target="../ink/ink1167.xml"/><Relationship Id="rId266" Type="http://schemas.openxmlformats.org/officeDocument/2006/relationships/image" Target="../media/image476.png"/><Relationship Id="rId287" Type="http://schemas.openxmlformats.org/officeDocument/2006/relationships/customXml" Target="../ink/ink1188.xml"/><Relationship Id="rId410" Type="http://schemas.openxmlformats.org/officeDocument/2006/relationships/image" Target="../media/image766.png"/><Relationship Id="rId431" Type="http://schemas.openxmlformats.org/officeDocument/2006/relationships/customXml" Target="../ink/ink1260.xml"/><Relationship Id="rId452" Type="http://schemas.openxmlformats.org/officeDocument/2006/relationships/image" Target="../media/image787.png"/><Relationship Id="rId30" Type="http://schemas.openxmlformats.org/officeDocument/2006/relationships/image" Target="../media/image357.png"/><Relationship Id="rId105" Type="http://schemas.openxmlformats.org/officeDocument/2006/relationships/customXml" Target="../ink/ink1097.xml"/><Relationship Id="rId126" Type="http://schemas.openxmlformats.org/officeDocument/2006/relationships/image" Target="../media/image405.png"/><Relationship Id="rId147" Type="http://schemas.openxmlformats.org/officeDocument/2006/relationships/customXml" Target="../ink/ink1118.xml"/><Relationship Id="rId168" Type="http://schemas.openxmlformats.org/officeDocument/2006/relationships/image" Target="../media/image426.png"/><Relationship Id="rId312" Type="http://schemas.openxmlformats.org/officeDocument/2006/relationships/image" Target="../media/image499.png"/><Relationship Id="rId333" Type="http://schemas.openxmlformats.org/officeDocument/2006/relationships/customXml" Target="../ink/ink1211.xml"/><Relationship Id="rId354" Type="http://schemas.openxmlformats.org/officeDocument/2006/relationships/image" Target="../media/image520.png"/><Relationship Id="rId51" Type="http://schemas.openxmlformats.org/officeDocument/2006/relationships/customXml" Target="../ink/ink1070.xml"/><Relationship Id="rId72" Type="http://schemas.openxmlformats.org/officeDocument/2006/relationships/image" Target="../media/image378.png"/><Relationship Id="rId93" Type="http://schemas.openxmlformats.org/officeDocument/2006/relationships/customXml" Target="../ink/ink1091.xml"/><Relationship Id="rId189" Type="http://schemas.openxmlformats.org/officeDocument/2006/relationships/customXml" Target="../ink/ink1139.xml"/><Relationship Id="rId375" Type="http://schemas.openxmlformats.org/officeDocument/2006/relationships/customXml" Target="../ink/ink1232.xml"/><Relationship Id="rId396" Type="http://schemas.openxmlformats.org/officeDocument/2006/relationships/image" Target="../media/image759.png"/><Relationship Id="rId3" Type="http://schemas.openxmlformats.org/officeDocument/2006/relationships/customXml" Target="../ink/ink1046.xml"/><Relationship Id="rId214" Type="http://schemas.openxmlformats.org/officeDocument/2006/relationships/image" Target="../media/image450.png"/><Relationship Id="rId235" Type="http://schemas.openxmlformats.org/officeDocument/2006/relationships/customXml" Target="../ink/ink1162.xml"/><Relationship Id="rId256" Type="http://schemas.openxmlformats.org/officeDocument/2006/relationships/image" Target="../media/image471.png"/><Relationship Id="rId277" Type="http://schemas.openxmlformats.org/officeDocument/2006/relationships/customXml" Target="../ink/ink1183.xml"/><Relationship Id="rId298" Type="http://schemas.openxmlformats.org/officeDocument/2006/relationships/image" Target="../media/image492.png"/><Relationship Id="rId400" Type="http://schemas.openxmlformats.org/officeDocument/2006/relationships/image" Target="../media/image761.png"/><Relationship Id="rId421" Type="http://schemas.openxmlformats.org/officeDocument/2006/relationships/customXml" Target="../ink/ink1255.xml"/><Relationship Id="rId442" Type="http://schemas.openxmlformats.org/officeDocument/2006/relationships/image" Target="../media/image782.png"/><Relationship Id="rId463" Type="http://schemas.openxmlformats.org/officeDocument/2006/relationships/customXml" Target="../ink/ink1276.xml"/><Relationship Id="rId116" Type="http://schemas.openxmlformats.org/officeDocument/2006/relationships/image" Target="../media/image400.png"/><Relationship Id="rId137" Type="http://schemas.openxmlformats.org/officeDocument/2006/relationships/customXml" Target="../ink/ink1113.xml"/><Relationship Id="rId158" Type="http://schemas.openxmlformats.org/officeDocument/2006/relationships/image" Target="../media/image421.png"/><Relationship Id="rId302" Type="http://schemas.openxmlformats.org/officeDocument/2006/relationships/image" Target="../media/image494.png"/><Relationship Id="rId323" Type="http://schemas.openxmlformats.org/officeDocument/2006/relationships/customXml" Target="../ink/ink1206.xml"/><Relationship Id="rId344" Type="http://schemas.openxmlformats.org/officeDocument/2006/relationships/image" Target="../media/image515.png"/><Relationship Id="rId20" Type="http://schemas.openxmlformats.org/officeDocument/2006/relationships/image" Target="../media/image352.png"/><Relationship Id="rId41" Type="http://schemas.openxmlformats.org/officeDocument/2006/relationships/customXml" Target="../ink/ink1065.xml"/><Relationship Id="rId62" Type="http://schemas.openxmlformats.org/officeDocument/2006/relationships/image" Target="../media/image373.png"/><Relationship Id="rId83" Type="http://schemas.openxmlformats.org/officeDocument/2006/relationships/customXml" Target="../ink/ink1086.xml"/><Relationship Id="rId179" Type="http://schemas.openxmlformats.org/officeDocument/2006/relationships/customXml" Target="../ink/ink1134.xml"/><Relationship Id="rId365" Type="http://schemas.openxmlformats.org/officeDocument/2006/relationships/customXml" Target="../ink/ink1227.xml"/><Relationship Id="rId386" Type="http://schemas.openxmlformats.org/officeDocument/2006/relationships/image" Target="../media/image536.png"/><Relationship Id="rId190" Type="http://schemas.openxmlformats.org/officeDocument/2006/relationships/image" Target="../media/image437.png"/><Relationship Id="rId204" Type="http://schemas.openxmlformats.org/officeDocument/2006/relationships/image" Target="../media/image445.png"/><Relationship Id="rId225" Type="http://schemas.openxmlformats.org/officeDocument/2006/relationships/customXml" Target="../ink/ink1157.xml"/><Relationship Id="rId246" Type="http://schemas.openxmlformats.org/officeDocument/2006/relationships/image" Target="../media/image466.png"/><Relationship Id="rId267" Type="http://schemas.openxmlformats.org/officeDocument/2006/relationships/customXml" Target="../ink/ink1178.xml"/><Relationship Id="rId288" Type="http://schemas.openxmlformats.org/officeDocument/2006/relationships/image" Target="../media/image487.png"/><Relationship Id="rId411" Type="http://schemas.openxmlformats.org/officeDocument/2006/relationships/customXml" Target="../ink/ink1250.xml"/><Relationship Id="rId432" Type="http://schemas.openxmlformats.org/officeDocument/2006/relationships/image" Target="../media/image777.png"/><Relationship Id="rId453" Type="http://schemas.openxmlformats.org/officeDocument/2006/relationships/customXml" Target="../ink/ink1271.xml"/><Relationship Id="rId106" Type="http://schemas.openxmlformats.org/officeDocument/2006/relationships/image" Target="../media/image395.png"/><Relationship Id="rId127" Type="http://schemas.openxmlformats.org/officeDocument/2006/relationships/customXml" Target="../ink/ink1108.xml"/><Relationship Id="rId313" Type="http://schemas.openxmlformats.org/officeDocument/2006/relationships/customXml" Target="../ink/ink1201.xml"/><Relationship Id="rId10" Type="http://schemas.openxmlformats.org/officeDocument/2006/relationships/image" Target="../media/image347.png"/><Relationship Id="rId31" Type="http://schemas.openxmlformats.org/officeDocument/2006/relationships/customXml" Target="../ink/ink1060.xml"/><Relationship Id="rId52" Type="http://schemas.openxmlformats.org/officeDocument/2006/relationships/image" Target="../media/image368.png"/><Relationship Id="rId73" Type="http://schemas.openxmlformats.org/officeDocument/2006/relationships/customXml" Target="../ink/ink1081.xml"/><Relationship Id="rId94" Type="http://schemas.openxmlformats.org/officeDocument/2006/relationships/image" Target="../media/image389.png"/><Relationship Id="rId148" Type="http://schemas.openxmlformats.org/officeDocument/2006/relationships/image" Target="../media/image416.png"/><Relationship Id="rId169" Type="http://schemas.openxmlformats.org/officeDocument/2006/relationships/customXml" Target="../ink/ink1129.xml"/><Relationship Id="rId334" Type="http://schemas.openxmlformats.org/officeDocument/2006/relationships/image" Target="../media/image510.png"/><Relationship Id="rId355" Type="http://schemas.openxmlformats.org/officeDocument/2006/relationships/customXml" Target="../ink/ink1222.xml"/><Relationship Id="rId376" Type="http://schemas.openxmlformats.org/officeDocument/2006/relationships/image" Target="../media/image531.png"/><Relationship Id="rId397" Type="http://schemas.openxmlformats.org/officeDocument/2006/relationships/customXml" Target="../ink/ink1243.xml"/><Relationship Id="rId4" Type="http://schemas.openxmlformats.org/officeDocument/2006/relationships/image" Target="../media/image344.png"/><Relationship Id="rId180" Type="http://schemas.openxmlformats.org/officeDocument/2006/relationships/image" Target="../media/image432.png"/><Relationship Id="rId215" Type="http://schemas.openxmlformats.org/officeDocument/2006/relationships/customXml" Target="../ink/ink1152.xml"/><Relationship Id="rId236" Type="http://schemas.openxmlformats.org/officeDocument/2006/relationships/image" Target="../media/image461.png"/><Relationship Id="rId257" Type="http://schemas.openxmlformats.org/officeDocument/2006/relationships/customXml" Target="../ink/ink1173.xml"/><Relationship Id="rId278" Type="http://schemas.openxmlformats.org/officeDocument/2006/relationships/image" Target="../media/image482.png"/><Relationship Id="rId401" Type="http://schemas.openxmlformats.org/officeDocument/2006/relationships/customXml" Target="../ink/ink1245.xml"/><Relationship Id="rId422" Type="http://schemas.openxmlformats.org/officeDocument/2006/relationships/image" Target="../media/image772.png"/><Relationship Id="rId443" Type="http://schemas.openxmlformats.org/officeDocument/2006/relationships/customXml" Target="../ink/ink1266.xml"/><Relationship Id="rId464" Type="http://schemas.openxmlformats.org/officeDocument/2006/relationships/image" Target="../media/image793.png"/><Relationship Id="rId303" Type="http://schemas.openxmlformats.org/officeDocument/2006/relationships/customXml" Target="../ink/ink1196.xml"/><Relationship Id="rId42" Type="http://schemas.openxmlformats.org/officeDocument/2006/relationships/image" Target="../media/image363.png"/><Relationship Id="rId84" Type="http://schemas.openxmlformats.org/officeDocument/2006/relationships/image" Target="../media/image384.png"/><Relationship Id="rId138" Type="http://schemas.openxmlformats.org/officeDocument/2006/relationships/image" Target="../media/image411.png"/><Relationship Id="rId345" Type="http://schemas.openxmlformats.org/officeDocument/2006/relationships/customXml" Target="../ink/ink1217.xml"/><Relationship Id="rId387" Type="http://schemas.openxmlformats.org/officeDocument/2006/relationships/customXml" Target="../ink/ink1238.xml"/><Relationship Id="rId191" Type="http://schemas.openxmlformats.org/officeDocument/2006/relationships/customXml" Target="../ink/ink1140.xml"/><Relationship Id="rId205" Type="http://schemas.openxmlformats.org/officeDocument/2006/relationships/customXml" Target="../ink/ink1147.xml"/><Relationship Id="rId247" Type="http://schemas.openxmlformats.org/officeDocument/2006/relationships/customXml" Target="../ink/ink1168.xml"/><Relationship Id="rId412" Type="http://schemas.openxmlformats.org/officeDocument/2006/relationships/image" Target="../media/image767.png"/><Relationship Id="rId107" Type="http://schemas.openxmlformats.org/officeDocument/2006/relationships/customXml" Target="../ink/ink1098.xml"/><Relationship Id="rId289" Type="http://schemas.openxmlformats.org/officeDocument/2006/relationships/customXml" Target="../ink/ink1189.xml"/><Relationship Id="rId454" Type="http://schemas.openxmlformats.org/officeDocument/2006/relationships/image" Target="../media/image788.png"/><Relationship Id="rId11" Type="http://schemas.openxmlformats.org/officeDocument/2006/relationships/customXml" Target="../ink/ink1050.xml"/><Relationship Id="rId53" Type="http://schemas.openxmlformats.org/officeDocument/2006/relationships/customXml" Target="../ink/ink1071.xml"/><Relationship Id="rId149" Type="http://schemas.openxmlformats.org/officeDocument/2006/relationships/customXml" Target="../ink/ink1119.xml"/><Relationship Id="rId314" Type="http://schemas.openxmlformats.org/officeDocument/2006/relationships/image" Target="../media/image500.png"/><Relationship Id="rId356" Type="http://schemas.openxmlformats.org/officeDocument/2006/relationships/image" Target="../media/image521.png"/><Relationship Id="rId398" Type="http://schemas.openxmlformats.org/officeDocument/2006/relationships/image" Target="../media/image760.png"/><Relationship Id="rId95" Type="http://schemas.openxmlformats.org/officeDocument/2006/relationships/customXml" Target="../ink/ink1092.xml"/><Relationship Id="rId160" Type="http://schemas.openxmlformats.org/officeDocument/2006/relationships/image" Target="../media/image422.png"/><Relationship Id="rId216" Type="http://schemas.openxmlformats.org/officeDocument/2006/relationships/image" Target="../media/image451.png"/><Relationship Id="rId423" Type="http://schemas.openxmlformats.org/officeDocument/2006/relationships/customXml" Target="../ink/ink1256.xml"/><Relationship Id="rId258" Type="http://schemas.openxmlformats.org/officeDocument/2006/relationships/image" Target="../media/image472.png"/><Relationship Id="rId465" Type="http://schemas.openxmlformats.org/officeDocument/2006/relationships/customXml" Target="../ink/ink1277.xml"/><Relationship Id="rId22" Type="http://schemas.openxmlformats.org/officeDocument/2006/relationships/image" Target="../media/image353.png"/><Relationship Id="rId64" Type="http://schemas.openxmlformats.org/officeDocument/2006/relationships/image" Target="../media/image374.png"/><Relationship Id="rId118" Type="http://schemas.openxmlformats.org/officeDocument/2006/relationships/image" Target="../media/image401.png"/><Relationship Id="rId325" Type="http://schemas.openxmlformats.org/officeDocument/2006/relationships/customXml" Target="../ink/ink1207.xml"/><Relationship Id="rId367" Type="http://schemas.openxmlformats.org/officeDocument/2006/relationships/customXml" Target="../ink/ink1228.xml"/><Relationship Id="rId171" Type="http://schemas.openxmlformats.org/officeDocument/2006/relationships/customXml" Target="../ink/ink1130.xml"/><Relationship Id="rId227" Type="http://schemas.openxmlformats.org/officeDocument/2006/relationships/customXml" Target="../ink/ink1158.xml"/><Relationship Id="rId269" Type="http://schemas.openxmlformats.org/officeDocument/2006/relationships/customXml" Target="../ink/ink1179.xml"/><Relationship Id="rId434" Type="http://schemas.openxmlformats.org/officeDocument/2006/relationships/image" Target="../media/image778.png"/><Relationship Id="rId33" Type="http://schemas.openxmlformats.org/officeDocument/2006/relationships/customXml" Target="../ink/ink1061.xml"/><Relationship Id="rId129" Type="http://schemas.openxmlformats.org/officeDocument/2006/relationships/customXml" Target="../ink/ink1109.xml"/><Relationship Id="rId280" Type="http://schemas.openxmlformats.org/officeDocument/2006/relationships/image" Target="../media/image483.png"/><Relationship Id="rId336" Type="http://schemas.openxmlformats.org/officeDocument/2006/relationships/image" Target="../media/image511.png"/><Relationship Id="rId75" Type="http://schemas.openxmlformats.org/officeDocument/2006/relationships/customXml" Target="../ink/ink1082.xml"/><Relationship Id="rId140" Type="http://schemas.openxmlformats.org/officeDocument/2006/relationships/image" Target="../media/image412.png"/><Relationship Id="rId182" Type="http://schemas.openxmlformats.org/officeDocument/2006/relationships/image" Target="../media/image433.png"/><Relationship Id="rId378" Type="http://schemas.openxmlformats.org/officeDocument/2006/relationships/image" Target="../media/image532.png"/><Relationship Id="rId403" Type="http://schemas.openxmlformats.org/officeDocument/2006/relationships/customXml" Target="../ink/ink1246.xml"/><Relationship Id="rId6" Type="http://schemas.openxmlformats.org/officeDocument/2006/relationships/image" Target="../media/image345.png"/><Relationship Id="rId238" Type="http://schemas.openxmlformats.org/officeDocument/2006/relationships/image" Target="../media/image462.png"/><Relationship Id="rId445" Type="http://schemas.openxmlformats.org/officeDocument/2006/relationships/customXml" Target="../ink/ink1267.xml"/><Relationship Id="rId291" Type="http://schemas.openxmlformats.org/officeDocument/2006/relationships/customXml" Target="../ink/ink1190.xml"/><Relationship Id="rId305" Type="http://schemas.openxmlformats.org/officeDocument/2006/relationships/customXml" Target="../ink/ink1197.xml"/><Relationship Id="rId347" Type="http://schemas.openxmlformats.org/officeDocument/2006/relationships/customXml" Target="../ink/ink1218.xml"/><Relationship Id="rId44" Type="http://schemas.openxmlformats.org/officeDocument/2006/relationships/image" Target="../media/image364.png"/><Relationship Id="rId86" Type="http://schemas.openxmlformats.org/officeDocument/2006/relationships/image" Target="../media/image385.png"/><Relationship Id="rId151" Type="http://schemas.openxmlformats.org/officeDocument/2006/relationships/customXml" Target="../ink/ink1120.xml"/><Relationship Id="rId389" Type="http://schemas.openxmlformats.org/officeDocument/2006/relationships/customXml" Target="../ink/ink1239.xml"/><Relationship Id="rId193" Type="http://schemas.openxmlformats.org/officeDocument/2006/relationships/customXml" Target="../ink/ink1141.xml"/><Relationship Id="rId207" Type="http://schemas.openxmlformats.org/officeDocument/2006/relationships/customXml" Target="../ink/ink1148.xml"/><Relationship Id="rId249" Type="http://schemas.openxmlformats.org/officeDocument/2006/relationships/customXml" Target="../ink/ink1169.xml"/><Relationship Id="rId414" Type="http://schemas.openxmlformats.org/officeDocument/2006/relationships/image" Target="../media/image768.png"/><Relationship Id="rId456" Type="http://schemas.openxmlformats.org/officeDocument/2006/relationships/image" Target="../media/image789.png"/><Relationship Id="rId13" Type="http://schemas.openxmlformats.org/officeDocument/2006/relationships/customXml" Target="../ink/ink1051.xml"/><Relationship Id="rId109" Type="http://schemas.openxmlformats.org/officeDocument/2006/relationships/customXml" Target="../ink/ink1099.xml"/><Relationship Id="rId260" Type="http://schemas.openxmlformats.org/officeDocument/2006/relationships/image" Target="../media/image473.png"/><Relationship Id="rId316" Type="http://schemas.openxmlformats.org/officeDocument/2006/relationships/image" Target="../media/image501.png"/><Relationship Id="rId55" Type="http://schemas.openxmlformats.org/officeDocument/2006/relationships/customXml" Target="../ink/ink1072.xml"/><Relationship Id="rId97" Type="http://schemas.openxmlformats.org/officeDocument/2006/relationships/customXml" Target="../ink/ink1093.xml"/><Relationship Id="rId120" Type="http://schemas.openxmlformats.org/officeDocument/2006/relationships/image" Target="../media/image402.png"/><Relationship Id="rId358" Type="http://schemas.openxmlformats.org/officeDocument/2006/relationships/image" Target="../media/image522.png"/><Relationship Id="rId162" Type="http://schemas.openxmlformats.org/officeDocument/2006/relationships/image" Target="../media/image423.png"/><Relationship Id="rId218" Type="http://schemas.openxmlformats.org/officeDocument/2006/relationships/image" Target="../media/image452.png"/><Relationship Id="rId425" Type="http://schemas.openxmlformats.org/officeDocument/2006/relationships/customXml" Target="../ink/ink1257.xml"/><Relationship Id="rId467" Type="http://schemas.openxmlformats.org/officeDocument/2006/relationships/customXml" Target="../ink/ink1278.xml"/><Relationship Id="rId271" Type="http://schemas.openxmlformats.org/officeDocument/2006/relationships/customXml" Target="../ink/ink1180.xml"/><Relationship Id="rId24" Type="http://schemas.openxmlformats.org/officeDocument/2006/relationships/image" Target="../media/image354.png"/><Relationship Id="rId66" Type="http://schemas.openxmlformats.org/officeDocument/2006/relationships/image" Target="../media/image375.png"/><Relationship Id="rId131" Type="http://schemas.openxmlformats.org/officeDocument/2006/relationships/customXml" Target="../ink/ink1110.xml"/><Relationship Id="rId327" Type="http://schemas.openxmlformats.org/officeDocument/2006/relationships/customXml" Target="../ink/ink1208.xml"/><Relationship Id="rId369" Type="http://schemas.openxmlformats.org/officeDocument/2006/relationships/customXml" Target="../ink/ink1229.xml"/><Relationship Id="rId173" Type="http://schemas.openxmlformats.org/officeDocument/2006/relationships/customXml" Target="../ink/ink1131.xml"/><Relationship Id="rId229" Type="http://schemas.openxmlformats.org/officeDocument/2006/relationships/customXml" Target="../ink/ink1159.xml"/><Relationship Id="rId380" Type="http://schemas.openxmlformats.org/officeDocument/2006/relationships/image" Target="../media/image533.png"/><Relationship Id="rId436" Type="http://schemas.openxmlformats.org/officeDocument/2006/relationships/image" Target="../media/image779.png"/><Relationship Id="rId240" Type="http://schemas.openxmlformats.org/officeDocument/2006/relationships/image" Target="../media/image463.png"/><Relationship Id="rId35" Type="http://schemas.openxmlformats.org/officeDocument/2006/relationships/customXml" Target="../ink/ink1062.xml"/><Relationship Id="rId77" Type="http://schemas.openxmlformats.org/officeDocument/2006/relationships/customXml" Target="../ink/ink1083.xml"/><Relationship Id="rId100" Type="http://schemas.openxmlformats.org/officeDocument/2006/relationships/image" Target="../media/image392.png"/><Relationship Id="rId282" Type="http://schemas.openxmlformats.org/officeDocument/2006/relationships/image" Target="../media/image484.png"/><Relationship Id="rId338" Type="http://schemas.openxmlformats.org/officeDocument/2006/relationships/image" Target="../media/image512.png"/><Relationship Id="rId8" Type="http://schemas.openxmlformats.org/officeDocument/2006/relationships/image" Target="../media/image346.png"/><Relationship Id="rId142" Type="http://schemas.openxmlformats.org/officeDocument/2006/relationships/image" Target="../media/image413.png"/><Relationship Id="rId184" Type="http://schemas.openxmlformats.org/officeDocument/2006/relationships/image" Target="../media/image434.png"/><Relationship Id="rId391" Type="http://schemas.openxmlformats.org/officeDocument/2006/relationships/customXml" Target="../ink/ink1240.xml"/><Relationship Id="rId405" Type="http://schemas.openxmlformats.org/officeDocument/2006/relationships/customXml" Target="../ink/ink1247.xml"/><Relationship Id="rId447" Type="http://schemas.openxmlformats.org/officeDocument/2006/relationships/customXml" Target="../ink/ink1268.xml"/><Relationship Id="rId251" Type="http://schemas.openxmlformats.org/officeDocument/2006/relationships/customXml" Target="../ink/ink1170.xml"/><Relationship Id="rId46" Type="http://schemas.openxmlformats.org/officeDocument/2006/relationships/image" Target="../media/image365.png"/><Relationship Id="rId293" Type="http://schemas.openxmlformats.org/officeDocument/2006/relationships/customXml" Target="../ink/ink1191.xml"/><Relationship Id="rId307" Type="http://schemas.openxmlformats.org/officeDocument/2006/relationships/customXml" Target="../ink/ink1198.xml"/><Relationship Id="rId349" Type="http://schemas.openxmlformats.org/officeDocument/2006/relationships/customXml" Target="../ink/ink1219.xml"/><Relationship Id="rId88" Type="http://schemas.openxmlformats.org/officeDocument/2006/relationships/image" Target="../media/image386.png"/><Relationship Id="rId111" Type="http://schemas.openxmlformats.org/officeDocument/2006/relationships/customXml" Target="../ink/ink1100.xml"/><Relationship Id="rId153" Type="http://schemas.openxmlformats.org/officeDocument/2006/relationships/customXml" Target="../ink/ink1121.xml"/><Relationship Id="rId195" Type="http://schemas.openxmlformats.org/officeDocument/2006/relationships/customXml" Target="../ink/ink1142.xml"/><Relationship Id="rId209" Type="http://schemas.openxmlformats.org/officeDocument/2006/relationships/customXml" Target="../ink/ink1149.xml"/><Relationship Id="rId360" Type="http://schemas.openxmlformats.org/officeDocument/2006/relationships/image" Target="../media/image523.png"/><Relationship Id="rId416" Type="http://schemas.openxmlformats.org/officeDocument/2006/relationships/image" Target="../media/image769.png"/><Relationship Id="rId220" Type="http://schemas.openxmlformats.org/officeDocument/2006/relationships/image" Target="../media/image453.png"/><Relationship Id="rId458" Type="http://schemas.openxmlformats.org/officeDocument/2006/relationships/image" Target="../media/image790.png"/><Relationship Id="rId15" Type="http://schemas.openxmlformats.org/officeDocument/2006/relationships/customXml" Target="../ink/ink1052.xml"/><Relationship Id="rId57" Type="http://schemas.openxmlformats.org/officeDocument/2006/relationships/customXml" Target="../ink/ink1073.xml"/><Relationship Id="rId262" Type="http://schemas.openxmlformats.org/officeDocument/2006/relationships/image" Target="../media/image474.png"/><Relationship Id="rId318" Type="http://schemas.openxmlformats.org/officeDocument/2006/relationships/image" Target="../media/image502.png"/><Relationship Id="rId99" Type="http://schemas.openxmlformats.org/officeDocument/2006/relationships/customXml" Target="../ink/ink1094.xml"/><Relationship Id="rId122" Type="http://schemas.openxmlformats.org/officeDocument/2006/relationships/image" Target="../media/image403.png"/><Relationship Id="rId164" Type="http://schemas.openxmlformats.org/officeDocument/2006/relationships/image" Target="../media/image424.png"/><Relationship Id="rId371" Type="http://schemas.openxmlformats.org/officeDocument/2006/relationships/customXml" Target="../ink/ink1230.xml"/><Relationship Id="rId427" Type="http://schemas.openxmlformats.org/officeDocument/2006/relationships/customXml" Target="../ink/ink1258.xml"/><Relationship Id="rId469" Type="http://schemas.openxmlformats.org/officeDocument/2006/relationships/customXml" Target="../ink/ink1279.xml"/><Relationship Id="rId26" Type="http://schemas.openxmlformats.org/officeDocument/2006/relationships/image" Target="../media/image355.png"/><Relationship Id="rId231" Type="http://schemas.openxmlformats.org/officeDocument/2006/relationships/customXml" Target="../ink/ink1160.xml"/><Relationship Id="rId273" Type="http://schemas.openxmlformats.org/officeDocument/2006/relationships/customXml" Target="../ink/ink1181.xml"/><Relationship Id="rId329" Type="http://schemas.openxmlformats.org/officeDocument/2006/relationships/customXml" Target="../ink/ink1209.xml"/><Relationship Id="rId68" Type="http://schemas.openxmlformats.org/officeDocument/2006/relationships/image" Target="../media/image376.png"/><Relationship Id="rId133" Type="http://schemas.openxmlformats.org/officeDocument/2006/relationships/customXml" Target="../ink/ink1111.xml"/><Relationship Id="rId175" Type="http://schemas.openxmlformats.org/officeDocument/2006/relationships/customXml" Target="../ink/ink1132.xml"/><Relationship Id="rId340" Type="http://schemas.openxmlformats.org/officeDocument/2006/relationships/image" Target="../media/image513.png"/><Relationship Id="rId200" Type="http://schemas.openxmlformats.org/officeDocument/2006/relationships/image" Target="../media/image443.png"/><Relationship Id="rId382" Type="http://schemas.openxmlformats.org/officeDocument/2006/relationships/image" Target="../media/image534.png"/><Relationship Id="rId438" Type="http://schemas.openxmlformats.org/officeDocument/2006/relationships/image" Target="../media/image780.png"/><Relationship Id="rId242" Type="http://schemas.openxmlformats.org/officeDocument/2006/relationships/image" Target="../media/image464.png"/><Relationship Id="rId284" Type="http://schemas.openxmlformats.org/officeDocument/2006/relationships/image" Target="../media/image485.png"/><Relationship Id="rId37" Type="http://schemas.openxmlformats.org/officeDocument/2006/relationships/customXml" Target="../ink/ink1063.xml"/><Relationship Id="rId79" Type="http://schemas.openxmlformats.org/officeDocument/2006/relationships/customXml" Target="../ink/ink1084.xml"/><Relationship Id="rId102" Type="http://schemas.openxmlformats.org/officeDocument/2006/relationships/image" Target="../media/image393.png"/><Relationship Id="rId144" Type="http://schemas.openxmlformats.org/officeDocument/2006/relationships/image" Target="../media/image414.png"/><Relationship Id="rId90" Type="http://schemas.openxmlformats.org/officeDocument/2006/relationships/image" Target="../media/image387.png"/><Relationship Id="rId186" Type="http://schemas.openxmlformats.org/officeDocument/2006/relationships/image" Target="../media/image435.png"/><Relationship Id="rId351" Type="http://schemas.openxmlformats.org/officeDocument/2006/relationships/customXml" Target="../ink/ink1220.xml"/><Relationship Id="rId393" Type="http://schemas.openxmlformats.org/officeDocument/2006/relationships/customXml" Target="../ink/ink1241.xml"/><Relationship Id="rId407" Type="http://schemas.openxmlformats.org/officeDocument/2006/relationships/customXml" Target="../ink/ink1248.xml"/><Relationship Id="rId449" Type="http://schemas.openxmlformats.org/officeDocument/2006/relationships/customXml" Target="../ink/ink1269.xml"/><Relationship Id="rId211" Type="http://schemas.openxmlformats.org/officeDocument/2006/relationships/customXml" Target="../ink/ink1150.xml"/><Relationship Id="rId253" Type="http://schemas.openxmlformats.org/officeDocument/2006/relationships/customXml" Target="../ink/ink1171.xml"/><Relationship Id="rId295" Type="http://schemas.openxmlformats.org/officeDocument/2006/relationships/customXml" Target="../ink/ink1192.xml"/><Relationship Id="rId309" Type="http://schemas.openxmlformats.org/officeDocument/2006/relationships/customXml" Target="../ink/ink1199.xml"/><Relationship Id="rId460" Type="http://schemas.openxmlformats.org/officeDocument/2006/relationships/image" Target="../media/image791.png"/><Relationship Id="rId48" Type="http://schemas.openxmlformats.org/officeDocument/2006/relationships/image" Target="../media/image366.png"/><Relationship Id="rId113" Type="http://schemas.openxmlformats.org/officeDocument/2006/relationships/customXml" Target="../ink/ink1101.xml"/><Relationship Id="rId320" Type="http://schemas.openxmlformats.org/officeDocument/2006/relationships/image" Target="../media/image503.png"/><Relationship Id="rId155" Type="http://schemas.openxmlformats.org/officeDocument/2006/relationships/customXml" Target="../ink/ink1122.xml"/><Relationship Id="rId197" Type="http://schemas.openxmlformats.org/officeDocument/2006/relationships/customXml" Target="../ink/ink1143.xml"/><Relationship Id="rId362" Type="http://schemas.openxmlformats.org/officeDocument/2006/relationships/image" Target="../media/image524.png"/><Relationship Id="rId418" Type="http://schemas.openxmlformats.org/officeDocument/2006/relationships/image" Target="../media/image770.png"/><Relationship Id="rId222" Type="http://schemas.openxmlformats.org/officeDocument/2006/relationships/image" Target="../media/image454.png"/><Relationship Id="rId264" Type="http://schemas.openxmlformats.org/officeDocument/2006/relationships/image" Target="../media/image475.png"/><Relationship Id="rId17" Type="http://schemas.openxmlformats.org/officeDocument/2006/relationships/customXml" Target="../ink/ink1053.xml"/><Relationship Id="rId59" Type="http://schemas.openxmlformats.org/officeDocument/2006/relationships/customXml" Target="../ink/ink1074.xml"/><Relationship Id="rId124" Type="http://schemas.openxmlformats.org/officeDocument/2006/relationships/image" Target="../media/image404.png"/><Relationship Id="rId70" Type="http://schemas.openxmlformats.org/officeDocument/2006/relationships/image" Target="../media/image377.png"/><Relationship Id="rId166" Type="http://schemas.openxmlformats.org/officeDocument/2006/relationships/image" Target="../media/image425.png"/><Relationship Id="rId331" Type="http://schemas.openxmlformats.org/officeDocument/2006/relationships/customXml" Target="../ink/ink1210.xml"/><Relationship Id="rId373" Type="http://schemas.openxmlformats.org/officeDocument/2006/relationships/customXml" Target="../ink/ink1231.xml"/><Relationship Id="rId429" Type="http://schemas.openxmlformats.org/officeDocument/2006/relationships/customXml" Target="../ink/ink1259.xml"/><Relationship Id="rId1" Type="http://schemas.openxmlformats.org/officeDocument/2006/relationships/slideLayout" Target="../slideLayouts/slideLayout7.xml"/><Relationship Id="rId233" Type="http://schemas.openxmlformats.org/officeDocument/2006/relationships/customXml" Target="../ink/ink1161.xml"/><Relationship Id="rId440" Type="http://schemas.openxmlformats.org/officeDocument/2006/relationships/image" Target="../media/image781.png"/><Relationship Id="rId28" Type="http://schemas.openxmlformats.org/officeDocument/2006/relationships/image" Target="../media/image356.png"/><Relationship Id="rId275" Type="http://schemas.openxmlformats.org/officeDocument/2006/relationships/customXml" Target="../ink/ink1182.xml"/><Relationship Id="rId300" Type="http://schemas.openxmlformats.org/officeDocument/2006/relationships/image" Target="../media/image493.png"/><Relationship Id="rId81" Type="http://schemas.openxmlformats.org/officeDocument/2006/relationships/customXml" Target="../ink/ink1085.xml"/><Relationship Id="rId135" Type="http://schemas.openxmlformats.org/officeDocument/2006/relationships/customXml" Target="../ink/ink1112.xml"/><Relationship Id="rId177" Type="http://schemas.openxmlformats.org/officeDocument/2006/relationships/customXml" Target="../ink/ink1133.xml"/><Relationship Id="rId342" Type="http://schemas.openxmlformats.org/officeDocument/2006/relationships/image" Target="../media/image514.png"/><Relationship Id="rId384" Type="http://schemas.openxmlformats.org/officeDocument/2006/relationships/image" Target="../media/image535.png"/><Relationship Id="rId202" Type="http://schemas.openxmlformats.org/officeDocument/2006/relationships/image" Target="../media/image444.png"/><Relationship Id="rId244" Type="http://schemas.openxmlformats.org/officeDocument/2006/relationships/image" Target="../media/image465.png"/><Relationship Id="rId39" Type="http://schemas.openxmlformats.org/officeDocument/2006/relationships/customXml" Target="../ink/ink1064.xml"/><Relationship Id="rId286" Type="http://schemas.openxmlformats.org/officeDocument/2006/relationships/image" Target="../media/image486.png"/><Relationship Id="rId451" Type="http://schemas.openxmlformats.org/officeDocument/2006/relationships/customXml" Target="../ink/ink1270.xml"/><Relationship Id="rId50" Type="http://schemas.openxmlformats.org/officeDocument/2006/relationships/image" Target="../media/image367.png"/><Relationship Id="rId104" Type="http://schemas.openxmlformats.org/officeDocument/2006/relationships/image" Target="../media/image394.png"/><Relationship Id="rId146" Type="http://schemas.openxmlformats.org/officeDocument/2006/relationships/image" Target="../media/image415.png"/><Relationship Id="rId188" Type="http://schemas.openxmlformats.org/officeDocument/2006/relationships/image" Target="../media/image436.png"/><Relationship Id="rId311" Type="http://schemas.openxmlformats.org/officeDocument/2006/relationships/customXml" Target="../ink/ink1200.xml"/><Relationship Id="rId353" Type="http://schemas.openxmlformats.org/officeDocument/2006/relationships/customXml" Target="../ink/ink1221.xml"/><Relationship Id="rId395" Type="http://schemas.openxmlformats.org/officeDocument/2006/relationships/customXml" Target="../ink/ink1242.xml"/><Relationship Id="rId409" Type="http://schemas.openxmlformats.org/officeDocument/2006/relationships/customXml" Target="../ink/ink1249.xml"/><Relationship Id="rId92" Type="http://schemas.openxmlformats.org/officeDocument/2006/relationships/image" Target="../media/image388.png"/><Relationship Id="rId213" Type="http://schemas.openxmlformats.org/officeDocument/2006/relationships/customXml" Target="../ink/ink1151.xml"/><Relationship Id="rId420" Type="http://schemas.openxmlformats.org/officeDocument/2006/relationships/image" Target="../media/image771.png"/><Relationship Id="rId255" Type="http://schemas.openxmlformats.org/officeDocument/2006/relationships/customXml" Target="../ink/ink1172.xml"/><Relationship Id="rId297" Type="http://schemas.openxmlformats.org/officeDocument/2006/relationships/customXml" Target="../ink/ink1193.xml"/><Relationship Id="rId462" Type="http://schemas.openxmlformats.org/officeDocument/2006/relationships/image" Target="../media/image792.png"/><Relationship Id="rId115" Type="http://schemas.openxmlformats.org/officeDocument/2006/relationships/customXml" Target="../ink/ink1102.xml"/><Relationship Id="rId157" Type="http://schemas.openxmlformats.org/officeDocument/2006/relationships/customXml" Target="../ink/ink1123.xml"/><Relationship Id="rId322" Type="http://schemas.openxmlformats.org/officeDocument/2006/relationships/image" Target="../media/image504.png"/><Relationship Id="rId364" Type="http://schemas.openxmlformats.org/officeDocument/2006/relationships/image" Target="../media/image525.png"/><Relationship Id="rId61" Type="http://schemas.openxmlformats.org/officeDocument/2006/relationships/customXml" Target="../ink/ink1075.xml"/><Relationship Id="rId199" Type="http://schemas.openxmlformats.org/officeDocument/2006/relationships/customXml" Target="../ink/ink1144.xml"/></Relationships>
</file>

<file path=ppt/slides/_rels/slide15.xml.rels><?xml version="1.0" encoding="UTF-8" standalone="yes"?>
<Relationships xmlns="http://schemas.openxmlformats.org/package/2006/relationships"><Relationship Id="rId117" Type="http://schemas.openxmlformats.org/officeDocument/2006/relationships/customXml" Target="../ink/ink1337.xml"/><Relationship Id="rId21" Type="http://schemas.openxmlformats.org/officeDocument/2006/relationships/customXml" Target="../ink/ink1289.xml"/><Relationship Id="rId324" Type="http://schemas.openxmlformats.org/officeDocument/2006/relationships/image" Target="../media/image1439.png"/><Relationship Id="rId531" Type="http://schemas.openxmlformats.org/officeDocument/2006/relationships/customXml" Target="../ink/ink1545.xml"/><Relationship Id="rId170" Type="http://schemas.openxmlformats.org/officeDocument/2006/relationships/image" Target="../media/image880.png"/><Relationship Id="rId268" Type="http://schemas.openxmlformats.org/officeDocument/2006/relationships/image" Target="../media/image1411.png"/><Relationship Id="rId475" Type="http://schemas.openxmlformats.org/officeDocument/2006/relationships/customXml" Target="../ink/ink1517.xml"/><Relationship Id="rId32" Type="http://schemas.openxmlformats.org/officeDocument/2006/relationships/image" Target="../media/image811.png"/><Relationship Id="rId128" Type="http://schemas.openxmlformats.org/officeDocument/2006/relationships/image" Target="../media/image859.png"/><Relationship Id="rId335" Type="http://schemas.openxmlformats.org/officeDocument/2006/relationships/customXml" Target="../ink/ink1447.xml"/><Relationship Id="rId542" Type="http://schemas.openxmlformats.org/officeDocument/2006/relationships/image" Target="../media/image1548.png"/><Relationship Id="rId181" Type="http://schemas.openxmlformats.org/officeDocument/2006/relationships/image" Target="../media/image1368.png"/><Relationship Id="rId402" Type="http://schemas.openxmlformats.org/officeDocument/2006/relationships/image" Target="../media/image1478.png"/><Relationship Id="rId279" Type="http://schemas.openxmlformats.org/officeDocument/2006/relationships/customXml" Target="../ink/ink1419.xml"/><Relationship Id="rId486" Type="http://schemas.openxmlformats.org/officeDocument/2006/relationships/image" Target="../media/image1520.png"/><Relationship Id="rId43" Type="http://schemas.openxmlformats.org/officeDocument/2006/relationships/customXml" Target="../ink/ink1300.xml"/><Relationship Id="rId139" Type="http://schemas.openxmlformats.org/officeDocument/2006/relationships/customXml" Target="../ink/ink1348.xml"/><Relationship Id="rId346" Type="http://schemas.openxmlformats.org/officeDocument/2006/relationships/image" Target="../media/image1450.png"/><Relationship Id="rId553" Type="http://schemas.openxmlformats.org/officeDocument/2006/relationships/customXml" Target="../ink/ink1556.xml"/><Relationship Id="rId192" Type="http://schemas.openxmlformats.org/officeDocument/2006/relationships/customXml" Target="../ink/ink1375.xml"/><Relationship Id="rId206" Type="http://schemas.openxmlformats.org/officeDocument/2006/relationships/customXml" Target="../ink/ink1382.xml"/><Relationship Id="rId413" Type="http://schemas.openxmlformats.org/officeDocument/2006/relationships/customXml" Target="../ink/ink1486.xml"/><Relationship Id="rId497" Type="http://schemas.openxmlformats.org/officeDocument/2006/relationships/customXml" Target="../ink/ink1528.xml"/><Relationship Id="rId357" Type="http://schemas.openxmlformats.org/officeDocument/2006/relationships/customXml" Target="../ink/ink1458.xml"/><Relationship Id="rId54" Type="http://schemas.openxmlformats.org/officeDocument/2006/relationships/image" Target="../media/image822.png"/><Relationship Id="rId217" Type="http://schemas.openxmlformats.org/officeDocument/2006/relationships/image" Target="../media/image1386.png"/><Relationship Id="rId564" Type="http://schemas.openxmlformats.org/officeDocument/2006/relationships/image" Target="../media/image1559.png"/><Relationship Id="rId424" Type="http://schemas.openxmlformats.org/officeDocument/2006/relationships/image" Target="../media/image1489.png"/><Relationship Id="rId270" Type="http://schemas.openxmlformats.org/officeDocument/2006/relationships/image" Target="../media/image1412.png"/><Relationship Id="rId65" Type="http://schemas.openxmlformats.org/officeDocument/2006/relationships/customXml" Target="../ink/ink1311.xml"/><Relationship Id="rId130" Type="http://schemas.openxmlformats.org/officeDocument/2006/relationships/image" Target="../media/image860.png"/><Relationship Id="rId368" Type="http://schemas.openxmlformats.org/officeDocument/2006/relationships/image" Target="../media/image1461.png"/><Relationship Id="rId575" Type="http://schemas.openxmlformats.org/officeDocument/2006/relationships/customXml" Target="../ink/ink1567.xml"/><Relationship Id="rId228" Type="http://schemas.openxmlformats.org/officeDocument/2006/relationships/customXml" Target="../ink/ink1393.xml"/><Relationship Id="rId435" Type="http://schemas.openxmlformats.org/officeDocument/2006/relationships/customXml" Target="../ink/ink1497.xml"/><Relationship Id="rId281" Type="http://schemas.openxmlformats.org/officeDocument/2006/relationships/customXml" Target="../ink/ink1420.xml"/><Relationship Id="rId502" Type="http://schemas.openxmlformats.org/officeDocument/2006/relationships/image" Target="../media/image1528.png"/><Relationship Id="rId76" Type="http://schemas.openxmlformats.org/officeDocument/2006/relationships/image" Target="../media/image833.png"/><Relationship Id="rId141" Type="http://schemas.openxmlformats.org/officeDocument/2006/relationships/customXml" Target="../ink/ink1349.xml"/><Relationship Id="rId379" Type="http://schemas.openxmlformats.org/officeDocument/2006/relationships/customXml" Target="../ink/ink1469.xml"/><Relationship Id="rId586" Type="http://schemas.openxmlformats.org/officeDocument/2006/relationships/image" Target="../media/image1570.png"/><Relationship Id="rId7" Type="http://schemas.openxmlformats.org/officeDocument/2006/relationships/customXml" Target="../ink/ink1282.xml"/><Relationship Id="rId239" Type="http://schemas.openxmlformats.org/officeDocument/2006/relationships/image" Target="../media/image1397.png"/><Relationship Id="rId446" Type="http://schemas.openxmlformats.org/officeDocument/2006/relationships/image" Target="../media/image1500.png"/><Relationship Id="rId292" Type="http://schemas.openxmlformats.org/officeDocument/2006/relationships/image" Target="../media/image1423.png"/><Relationship Id="rId306" Type="http://schemas.openxmlformats.org/officeDocument/2006/relationships/image" Target="../media/image1430.png"/><Relationship Id="rId87" Type="http://schemas.openxmlformats.org/officeDocument/2006/relationships/customXml" Target="../ink/ink1322.xml"/><Relationship Id="rId513" Type="http://schemas.openxmlformats.org/officeDocument/2006/relationships/customXml" Target="../ink/ink1536.xml"/><Relationship Id="rId597" Type="http://schemas.openxmlformats.org/officeDocument/2006/relationships/customXml" Target="../ink/ink1578.xml"/><Relationship Id="rId152" Type="http://schemas.openxmlformats.org/officeDocument/2006/relationships/image" Target="../media/image871.png"/><Relationship Id="rId457" Type="http://schemas.openxmlformats.org/officeDocument/2006/relationships/customXml" Target="../ink/ink1508.xml"/><Relationship Id="rId14" Type="http://schemas.openxmlformats.org/officeDocument/2006/relationships/image" Target="../media/image802.png"/><Relationship Id="rId317" Type="http://schemas.openxmlformats.org/officeDocument/2006/relationships/customXml" Target="../ink/ink1438.xml"/><Relationship Id="rId524" Type="http://schemas.openxmlformats.org/officeDocument/2006/relationships/image" Target="../media/image1539.png"/><Relationship Id="rId98" Type="http://schemas.openxmlformats.org/officeDocument/2006/relationships/image" Target="../media/image844.png"/><Relationship Id="rId163" Type="http://schemas.openxmlformats.org/officeDocument/2006/relationships/customXml" Target="../ink/ink1360.xml"/><Relationship Id="rId370" Type="http://schemas.openxmlformats.org/officeDocument/2006/relationships/image" Target="../media/image1462.png"/><Relationship Id="rId230" Type="http://schemas.openxmlformats.org/officeDocument/2006/relationships/customXml" Target="../ink/ink1394.xml"/><Relationship Id="rId468" Type="http://schemas.openxmlformats.org/officeDocument/2006/relationships/image" Target="../media/image1511.png"/><Relationship Id="rId25" Type="http://schemas.openxmlformats.org/officeDocument/2006/relationships/customXml" Target="../ink/ink1291.xml"/><Relationship Id="rId67" Type="http://schemas.openxmlformats.org/officeDocument/2006/relationships/customXml" Target="../ink/ink1312.xml"/><Relationship Id="rId272" Type="http://schemas.openxmlformats.org/officeDocument/2006/relationships/image" Target="../media/image1413.png"/><Relationship Id="rId328" Type="http://schemas.openxmlformats.org/officeDocument/2006/relationships/image" Target="../media/image1441.png"/><Relationship Id="rId535" Type="http://schemas.openxmlformats.org/officeDocument/2006/relationships/customXml" Target="../ink/ink1547.xml"/><Relationship Id="rId577" Type="http://schemas.openxmlformats.org/officeDocument/2006/relationships/customXml" Target="../ink/ink1568.xml"/><Relationship Id="rId132" Type="http://schemas.openxmlformats.org/officeDocument/2006/relationships/image" Target="../media/image861.png"/><Relationship Id="rId174" Type="http://schemas.openxmlformats.org/officeDocument/2006/relationships/customXml" Target="../ink/ink1366.xml"/><Relationship Id="rId381" Type="http://schemas.openxmlformats.org/officeDocument/2006/relationships/customXml" Target="../ink/ink1470.xml"/><Relationship Id="rId602" Type="http://schemas.openxmlformats.org/officeDocument/2006/relationships/image" Target="../media/image1578.png"/><Relationship Id="rId241" Type="http://schemas.openxmlformats.org/officeDocument/2006/relationships/image" Target="../media/image1398.png"/><Relationship Id="rId437" Type="http://schemas.openxmlformats.org/officeDocument/2006/relationships/customXml" Target="../ink/ink1498.xml"/><Relationship Id="rId479" Type="http://schemas.openxmlformats.org/officeDocument/2006/relationships/customXml" Target="../ink/ink1519.xml"/><Relationship Id="rId36" Type="http://schemas.openxmlformats.org/officeDocument/2006/relationships/image" Target="../media/image813.png"/><Relationship Id="rId283" Type="http://schemas.openxmlformats.org/officeDocument/2006/relationships/customXml" Target="../ink/ink1421.xml"/><Relationship Id="rId339" Type="http://schemas.openxmlformats.org/officeDocument/2006/relationships/customXml" Target="../ink/ink1449.xml"/><Relationship Id="rId490" Type="http://schemas.openxmlformats.org/officeDocument/2006/relationships/image" Target="../media/image1522.png"/><Relationship Id="rId504" Type="http://schemas.openxmlformats.org/officeDocument/2006/relationships/image" Target="../media/image1529.png"/><Relationship Id="rId546" Type="http://schemas.openxmlformats.org/officeDocument/2006/relationships/image" Target="../media/image1550.png"/><Relationship Id="rId78" Type="http://schemas.openxmlformats.org/officeDocument/2006/relationships/image" Target="../media/image834.png"/><Relationship Id="rId101" Type="http://schemas.openxmlformats.org/officeDocument/2006/relationships/customXml" Target="../ink/ink1329.xml"/><Relationship Id="rId143" Type="http://schemas.openxmlformats.org/officeDocument/2006/relationships/customXml" Target="../ink/ink1350.xml"/><Relationship Id="rId185" Type="http://schemas.openxmlformats.org/officeDocument/2006/relationships/image" Target="../media/image1370.png"/><Relationship Id="rId350" Type="http://schemas.openxmlformats.org/officeDocument/2006/relationships/image" Target="../media/image1452.png"/><Relationship Id="rId406" Type="http://schemas.openxmlformats.org/officeDocument/2006/relationships/image" Target="../media/image1480.png"/><Relationship Id="rId588" Type="http://schemas.openxmlformats.org/officeDocument/2006/relationships/image" Target="../media/image1571.png"/><Relationship Id="rId9" Type="http://schemas.openxmlformats.org/officeDocument/2006/relationships/customXml" Target="../ink/ink1283.xml"/><Relationship Id="rId210" Type="http://schemas.openxmlformats.org/officeDocument/2006/relationships/customXml" Target="../ink/ink1384.xml"/><Relationship Id="rId392" Type="http://schemas.openxmlformats.org/officeDocument/2006/relationships/image" Target="../media/image1473.png"/><Relationship Id="rId448" Type="http://schemas.openxmlformats.org/officeDocument/2006/relationships/image" Target="../media/image1501.png"/><Relationship Id="rId613" Type="http://schemas.openxmlformats.org/officeDocument/2006/relationships/customXml" Target="../ink/ink1586.xml"/><Relationship Id="rId252" Type="http://schemas.openxmlformats.org/officeDocument/2006/relationships/customXml" Target="../ink/ink1405.xml"/><Relationship Id="rId294" Type="http://schemas.openxmlformats.org/officeDocument/2006/relationships/image" Target="../media/image1424.png"/><Relationship Id="rId308" Type="http://schemas.openxmlformats.org/officeDocument/2006/relationships/image" Target="../media/image1431.png"/><Relationship Id="rId515" Type="http://schemas.openxmlformats.org/officeDocument/2006/relationships/customXml" Target="../ink/ink1537.xml"/><Relationship Id="rId47" Type="http://schemas.openxmlformats.org/officeDocument/2006/relationships/customXml" Target="../ink/ink1302.xml"/><Relationship Id="rId89" Type="http://schemas.openxmlformats.org/officeDocument/2006/relationships/customXml" Target="../ink/ink1323.xml"/><Relationship Id="rId112" Type="http://schemas.openxmlformats.org/officeDocument/2006/relationships/image" Target="../media/image851.png"/><Relationship Id="rId154" Type="http://schemas.openxmlformats.org/officeDocument/2006/relationships/image" Target="../media/image872.png"/><Relationship Id="rId361" Type="http://schemas.openxmlformats.org/officeDocument/2006/relationships/customXml" Target="../ink/ink1460.xml"/><Relationship Id="rId557" Type="http://schemas.openxmlformats.org/officeDocument/2006/relationships/customXml" Target="../ink/ink1558.xml"/><Relationship Id="rId599" Type="http://schemas.openxmlformats.org/officeDocument/2006/relationships/customXml" Target="../ink/ink1579.xml"/><Relationship Id="rId196" Type="http://schemas.openxmlformats.org/officeDocument/2006/relationships/customXml" Target="../ink/ink1377.xml"/><Relationship Id="rId417" Type="http://schemas.openxmlformats.org/officeDocument/2006/relationships/customXml" Target="../ink/ink1488.xml"/><Relationship Id="rId459" Type="http://schemas.openxmlformats.org/officeDocument/2006/relationships/customXml" Target="../ink/ink1509.xml"/><Relationship Id="rId16" Type="http://schemas.openxmlformats.org/officeDocument/2006/relationships/image" Target="../media/image803.png"/><Relationship Id="rId221" Type="http://schemas.openxmlformats.org/officeDocument/2006/relationships/image" Target="../media/image1388.png"/><Relationship Id="rId263" Type="http://schemas.openxmlformats.org/officeDocument/2006/relationships/customXml" Target="../ink/ink1411.xml"/><Relationship Id="rId319" Type="http://schemas.openxmlformats.org/officeDocument/2006/relationships/customXml" Target="../ink/ink1439.xml"/><Relationship Id="rId470" Type="http://schemas.openxmlformats.org/officeDocument/2006/relationships/image" Target="../media/image1512.png"/><Relationship Id="rId526" Type="http://schemas.openxmlformats.org/officeDocument/2006/relationships/image" Target="../media/image1540.png"/><Relationship Id="rId58" Type="http://schemas.openxmlformats.org/officeDocument/2006/relationships/image" Target="../media/image824.png"/><Relationship Id="rId123" Type="http://schemas.openxmlformats.org/officeDocument/2006/relationships/customXml" Target="../ink/ink1340.xml"/><Relationship Id="rId330" Type="http://schemas.openxmlformats.org/officeDocument/2006/relationships/image" Target="../media/image1442.png"/><Relationship Id="rId568" Type="http://schemas.openxmlformats.org/officeDocument/2006/relationships/image" Target="../media/image1561.png"/><Relationship Id="rId165" Type="http://schemas.openxmlformats.org/officeDocument/2006/relationships/customXml" Target="../ink/ink1361.xml"/><Relationship Id="rId372" Type="http://schemas.openxmlformats.org/officeDocument/2006/relationships/image" Target="../media/image1463.png"/><Relationship Id="rId428" Type="http://schemas.openxmlformats.org/officeDocument/2006/relationships/image" Target="../media/image1491.png"/><Relationship Id="rId232" Type="http://schemas.openxmlformats.org/officeDocument/2006/relationships/customXml" Target="../ink/ink1395.xml"/><Relationship Id="rId274" Type="http://schemas.openxmlformats.org/officeDocument/2006/relationships/image" Target="../media/image1414.png"/><Relationship Id="rId481" Type="http://schemas.openxmlformats.org/officeDocument/2006/relationships/customXml" Target="../ink/ink1520.xml"/><Relationship Id="rId27" Type="http://schemas.openxmlformats.org/officeDocument/2006/relationships/customXml" Target="../ink/ink1292.xml"/><Relationship Id="rId69" Type="http://schemas.openxmlformats.org/officeDocument/2006/relationships/customXml" Target="../ink/ink1313.xml"/><Relationship Id="rId134" Type="http://schemas.openxmlformats.org/officeDocument/2006/relationships/image" Target="../media/image862.png"/><Relationship Id="rId537" Type="http://schemas.openxmlformats.org/officeDocument/2006/relationships/customXml" Target="../ink/ink1548.xml"/><Relationship Id="rId579" Type="http://schemas.openxmlformats.org/officeDocument/2006/relationships/customXml" Target="../ink/ink1569.xml"/><Relationship Id="rId80" Type="http://schemas.openxmlformats.org/officeDocument/2006/relationships/image" Target="../media/image835.png"/><Relationship Id="rId176" Type="http://schemas.openxmlformats.org/officeDocument/2006/relationships/customXml" Target="../ink/ink1367.xml"/><Relationship Id="rId341" Type="http://schemas.openxmlformats.org/officeDocument/2006/relationships/customXml" Target="../ink/ink1450.xml"/><Relationship Id="rId383" Type="http://schemas.openxmlformats.org/officeDocument/2006/relationships/customXml" Target="../ink/ink1471.xml"/><Relationship Id="rId439" Type="http://schemas.openxmlformats.org/officeDocument/2006/relationships/customXml" Target="../ink/ink1499.xml"/><Relationship Id="rId590" Type="http://schemas.openxmlformats.org/officeDocument/2006/relationships/image" Target="../media/image1572.png"/><Relationship Id="rId604" Type="http://schemas.openxmlformats.org/officeDocument/2006/relationships/image" Target="../media/image1579.png"/><Relationship Id="rId201" Type="http://schemas.openxmlformats.org/officeDocument/2006/relationships/image" Target="../media/image1378.png"/><Relationship Id="rId243" Type="http://schemas.openxmlformats.org/officeDocument/2006/relationships/image" Target="../media/image1399.png"/><Relationship Id="rId285" Type="http://schemas.openxmlformats.org/officeDocument/2006/relationships/customXml" Target="../ink/ink1422.xml"/><Relationship Id="rId450" Type="http://schemas.openxmlformats.org/officeDocument/2006/relationships/image" Target="../media/image1502.png"/><Relationship Id="rId506" Type="http://schemas.openxmlformats.org/officeDocument/2006/relationships/image" Target="../media/image1530.png"/><Relationship Id="rId38" Type="http://schemas.openxmlformats.org/officeDocument/2006/relationships/image" Target="../media/image814.png"/><Relationship Id="rId103" Type="http://schemas.openxmlformats.org/officeDocument/2006/relationships/customXml" Target="../ink/ink1330.xml"/><Relationship Id="rId310" Type="http://schemas.openxmlformats.org/officeDocument/2006/relationships/image" Target="../media/image1432.png"/><Relationship Id="rId492" Type="http://schemas.openxmlformats.org/officeDocument/2006/relationships/image" Target="../media/image1523.png"/><Relationship Id="rId548" Type="http://schemas.openxmlformats.org/officeDocument/2006/relationships/image" Target="../media/image1551.png"/><Relationship Id="rId91" Type="http://schemas.openxmlformats.org/officeDocument/2006/relationships/customXml" Target="../ink/ink1324.xml"/><Relationship Id="rId145" Type="http://schemas.openxmlformats.org/officeDocument/2006/relationships/customXml" Target="../ink/ink1351.xml"/><Relationship Id="rId187" Type="http://schemas.openxmlformats.org/officeDocument/2006/relationships/image" Target="../media/image1371.png"/><Relationship Id="rId352" Type="http://schemas.openxmlformats.org/officeDocument/2006/relationships/image" Target="../media/image1453.png"/><Relationship Id="rId394" Type="http://schemas.openxmlformats.org/officeDocument/2006/relationships/image" Target="../media/image1474.png"/><Relationship Id="rId408" Type="http://schemas.openxmlformats.org/officeDocument/2006/relationships/image" Target="../media/image1481.png"/><Relationship Id="rId615" Type="http://schemas.openxmlformats.org/officeDocument/2006/relationships/customXml" Target="../ink/ink1587.xml"/><Relationship Id="rId212" Type="http://schemas.openxmlformats.org/officeDocument/2006/relationships/customXml" Target="../ink/ink1385.xml"/><Relationship Id="rId254" Type="http://schemas.openxmlformats.org/officeDocument/2006/relationships/customXml" Target="../ink/ink1406.xml"/><Relationship Id="rId49" Type="http://schemas.openxmlformats.org/officeDocument/2006/relationships/customXml" Target="../ink/ink1303.xml"/><Relationship Id="rId114" Type="http://schemas.openxmlformats.org/officeDocument/2006/relationships/image" Target="../media/image852.png"/><Relationship Id="rId296" Type="http://schemas.openxmlformats.org/officeDocument/2006/relationships/image" Target="../media/image1425.png"/><Relationship Id="rId461" Type="http://schemas.openxmlformats.org/officeDocument/2006/relationships/customXml" Target="../ink/ink1510.xml"/><Relationship Id="rId517" Type="http://schemas.openxmlformats.org/officeDocument/2006/relationships/customXml" Target="../ink/ink1538.xml"/><Relationship Id="rId559" Type="http://schemas.openxmlformats.org/officeDocument/2006/relationships/customXml" Target="../ink/ink1559.xml"/><Relationship Id="rId60" Type="http://schemas.openxmlformats.org/officeDocument/2006/relationships/image" Target="../media/image825.png"/><Relationship Id="rId156" Type="http://schemas.openxmlformats.org/officeDocument/2006/relationships/image" Target="../media/image873.png"/><Relationship Id="rId198" Type="http://schemas.openxmlformats.org/officeDocument/2006/relationships/customXml" Target="../ink/ink1378.xml"/><Relationship Id="rId321" Type="http://schemas.openxmlformats.org/officeDocument/2006/relationships/customXml" Target="../ink/ink1440.xml"/><Relationship Id="rId363" Type="http://schemas.openxmlformats.org/officeDocument/2006/relationships/customXml" Target="../ink/ink1461.xml"/><Relationship Id="rId419" Type="http://schemas.openxmlformats.org/officeDocument/2006/relationships/customXml" Target="../ink/ink1489.xml"/><Relationship Id="rId570" Type="http://schemas.openxmlformats.org/officeDocument/2006/relationships/image" Target="../media/image1562.png"/><Relationship Id="rId223" Type="http://schemas.openxmlformats.org/officeDocument/2006/relationships/image" Target="../media/image1389.png"/><Relationship Id="rId430" Type="http://schemas.openxmlformats.org/officeDocument/2006/relationships/image" Target="../media/image1492.png"/><Relationship Id="rId18" Type="http://schemas.openxmlformats.org/officeDocument/2006/relationships/image" Target="../media/image804.png"/><Relationship Id="rId265" Type="http://schemas.openxmlformats.org/officeDocument/2006/relationships/customXml" Target="../ink/ink1412.xml"/><Relationship Id="rId472" Type="http://schemas.openxmlformats.org/officeDocument/2006/relationships/image" Target="../media/image1513.png"/><Relationship Id="rId528" Type="http://schemas.openxmlformats.org/officeDocument/2006/relationships/image" Target="../media/image1541.png"/><Relationship Id="rId125" Type="http://schemas.openxmlformats.org/officeDocument/2006/relationships/customXml" Target="../ink/ink1341.xml"/><Relationship Id="rId167" Type="http://schemas.openxmlformats.org/officeDocument/2006/relationships/customXml" Target="../ink/ink1362.xml"/><Relationship Id="rId332" Type="http://schemas.openxmlformats.org/officeDocument/2006/relationships/image" Target="../media/image1443.png"/><Relationship Id="rId374" Type="http://schemas.openxmlformats.org/officeDocument/2006/relationships/image" Target="../media/image1464.png"/><Relationship Id="rId581" Type="http://schemas.openxmlformats.org/officeDocument/2006/relationships/customXml" Target="../ink/ink1570.xml"/><Relationship Id="rId71" Type="http://schemas.openxmlformats.org/officeDocument/2006/relationships/customXml" Target="../ink/ink1314.xml"/><Relationship Id="rId234" Type="http://schemas.openxmlformats.org/officeDocument/2006/relationships/customXml" Target="../ink/ink1396.xml"/><Relationship Id="rId2" Type="http://schemas.openxmlformats.org/officeDocument/2006/relationships/notesSlide" Target="../notesSlides/notesSlide15.xml"/><Relationship Id="rId29" Type="http://schemas.openxmlformats.org/officeDocument/2006/relationships/customXml" Target="../ink/ink1293.xml"/><Relationship Id="rId276" Type="http://schemas.openxmlformats.org/officeDocument/2006/relationships/image" Target="../media/image1415.png"/><Relationship Id="rId441" Type="http://schemas.openxmlformats.org/officeDocument/2006/relationships/customXml" Target="../ink/ink1500.xml"/><Relationship Id="rId483" Type="http://schemas.openxmlformats.org/officeDocument/2006/relationships/customXml" Target="../ink/ink1521.xml"/><Relationship Id="rId539" Type="http://schemas.openxmlformats.org/officeDocument/2006/relationships/customXml" Target="../ink/ink1549.xml"/><Relationship Id="rId40" Type="http://schemas.openxmlformats.org/officeDocument/2006/relationships/image" Target="../media/image815.png"/><Relationship Id="rId136" Type="http://schemas.openxmlformats.org/officeDocument/2006/relationships/image" Target="../media/image863.png"/><Relationship Id="rId178" Type="http://schemas.openxmlformats.org/officeDocument/2006/relationships/customXml" Target="../ink/ink1368.xml"/><Relationship Id="rId301" Type="http://schemas.openxmlformats.org/officeDocument/2006/relationships/customXml" Target="../ink/ink1430.xml"/><Relationship Id="rId343" Type="http://schemas.openxmlformats.org/officeDocument/2006/relationships/customXml" Target="../ink/ink1451.xml"/><Relationship Id="rId550" Type="http://schemas.openxmlformats.org/officeDocument/2006/relationships/image" Target="../media/image1552.png"/><Relationship Id="rId82" Type="http://schemas.openxmlformats.org/officeDocument/2006/relationships/image" Target="../media/image836.png"/><Relationship Id="rId203" Type="http://schemas.openxmlformats.org/officeDocument/2006/relationships/image" Target="../media/image1379.png"/><Relationship Id="rId385" Type="http://schemas.openxmlformats.org/officeDocument/2006/relationships/customXml" Target="../ink/ink1472.xml"/><Relationship Id="rId592" Type="http://schemas.openxmlformats.org/officeDocument/2006/relationships/image" Target="../media/image1573.png"/><Relationship Id="rId606" Type="http://schemas.openxmlformats.org/officeDocument/2006/relationships/image" Target="../media/image1580.png"/><Relationship Id="rId245" Type="http://schemas.openxmlformats.org/officeDocument/2006/relationships/image" Target="../media/image1400.png"/><Relationship Id="rId287" Type="http://schemas.openxmlformats.org/officeDocument/2006/relationships/customXml" Target="../ink/ink1423.xml"/><Relationship Id="rId410" Type="http://schemas.openxmlformats.org/officeDocument/2006/relationships/image" Target="../media/image1482.png"/><Relationship Id="rId452" Type="http://schemas.openxmlformats.org/officeDocument/2006/relationships/image" Target="../media/image1503.png"/><Relationship Id="rId494" Type="http://schemas.openxmlformats.org/officeDocument/2006/relationships/image" Target="../media/image1524.png"/><Relationship Id="rId508" Type="http://schemas.openxmlformats.org/officeDocument/2006/relationships/image" Target="../media/image1531.png"/><Relationship Id="rId105" Type="http://schemas.openxmlformats.org/officeDocument/2006/relationships/customXml" Target="../ink/ink1331.xml"/><Relationship Id="rId147" Type="http://schemas.openxmlformats.org/officeDocument/2006/relationships/customXml" Target="../ink/ink1352.xml"/><Relationship Id="rId312" Type="http://schemas.openxmlformats.org/officeDocument/2006/relationships/image" Target="../media/image1433.png"/><Relationship Id="rId354" Type="http://schemas.openxmlformats.org/officeDocument/2006/relationships/image" Target="../media/image1454.png"/><Relationship Id="rId51" Type="http://schemas.openxmlformats.org/officeDocument/2006/relationships/customXml" Target="../ink/ink1304.xml"/><Relationship Id="rId93" Type="http://schemas.openxmlformats.org/officeDocument/2006/relationships/customXml" Target="../ink/ink1325.xml"/><Relationship Id="rId189" Type="http://schemas.openxmlformats.org/officeDocument/2006/relationships/image" Target="../media/image1372.png"/><Relationship Id="rId396" Type="http://schemas.openxmlformats.org/officeDocument/2006/relationships/image" Target="../media/image1475.png"/><Relationship Id="rId561" Type="http://schemas.openxmlformats.org/officeDocument/2006/relationships/customXml" Target="../ink/ink1560.xml"/><Relationship Id="rId214" Type="http://schemas.openxmlformats.org/officeDocument/2006/relationships/customXml" Target="../ink/ink1386.xml"/><Relationship Id="rId256" Type="http://schemas.openxmlformats.org/officeDocument/2006/relationships/customXml" Target="../ink/ink1407.xml"/><Relationship Id="rId298" Type="http://schemas.openxmlformats.org/officeDocument/2006/relationships/image" Target="../media/image1426.png"/><Relationship Id="rId421" Type="http://schemas.openxmlformats.org/officeDocument/2006/relationships/customXml" Target="../ink/ink1490.xml"/><Relationship Id="rId463" Type="http://schemas.openxmlformats.org/officeDocument/2006/relationships/customXml" Target="../ink/ink1511.xml"/><Relationship Id="rId519" Type="http://schemas.openxmlformats.org/officeDocument/2006/relationships/customXml" Target="../ink/ink1539.xml"/><Relationship Id="rId116" Type="http://schemas.openxmlformats.org/officeDocument/2006/relationships/image" Target="../media/image853.png"/><Relationship Id="rId158" Type="http://schemas.openxmlformats.org/officeDocument/2006/relationships/image" Target="../media/image874.png"/><Relationship Id="rId323" Type="http://schemas.openxmlformats.org/officeDocument/2006/relationships/customXml" Target="../ink/ink1441.xml"/><Relationship Id="rId530" Type="http://schemas.openxmlformats.org/officeDocument/2006/relationships/image" Target="../media/image1542.png"/><Relationship Id="rId20" Type="http://schemas.openxmlformats.org/officeDocument/2006/relationships/image" Target="../media/image805.png"/><Relationship Id="rId62" Type="http://schemas.openxmlformats.org/officeDocument/2006/relationships/image" Target="../media/image826.png"/><Relationship Id="rId365" Type="http://schemas.openxmlformats.org/officeDocument/2006/relationships/customXml" Target="../ink/ink1462.xml"/><Relationship Id="rId572" Type="http://schemas.openxmlformats.org/officeDocument/2006/relationships/image" Target="../media/image1563.png"/><Relationship Id="rId225" Type="http://schemas.openxmlformats.org/officeDocument/2006/relationships/image" Target="../media/image1390.png"/><Relationship Id="rId267" Type="http://schemas.openxmlformats.org/officeDocument/2006/relationships/customXml" Target="../ink/ink1413.xml"/><Relationship Id="rId432" Type="http://schemas.openxmlformats.org/officeDocument/2006/relationships/image" Target="../media/image1493.png"/><Relationship Id="rId474" Type="http://schemas.openxmlformats.org/officeDocument/2006/relationships/image" Target="../media/image1514.png"/><Relationship Id="rId127" Type="http://schemas.openxmlformats.org/officeDocument/2006/relationships/customXml" Target="../ink/ink1342.xml"/><Relationship Id="rId31" Type="http://schemas.openxmlformats.org/officeDocument/2006/relationships/customXml" Target="../ink/ink1294.xml"/><Relationship Id="rId73" Type="http://schemas.openxmlformats.org/officeDocument/2006/relationships/customXml" Target="../ink/ink1315.xml"/><Relationship Id="rId169" Type="http://schemas.openxmlformats.org/officeDocument/2006/relationships/customXml" Target="../ink/ink1363.xml"/><Relationship Id="rId334" Type="http://schemas.openxmlformats.org/officeDocument/2006/relationships/image" Target="../media/image1444.png"/><Relationship Id="rId376" Type="http://schemas.openxmlformats.org/officeDocument/2006/relationships/image" Target="../media/image1465.png"/><Relationship Id="rId541" Type="http://schemas.openxmlformats.org/officeDocument/2006/relationships/customXml" Target="../ink/ink1550.xml"/><Relationship Id="rId583" Type="http://schemas.openxmlformats.org/officeDocument/2006/relationships/customXml" Target="../ink/ink1571.xml"/><Relationship Id="rId4" Type="http://schemas.openxmlformats.org/officeDocument/2006/relationships/image" Target="../media/image797.png"/><Relationship Id="rId180" Type="http://schemas.openxmlformats.org/officeDocument/2006/relationships/customXml" Target="../ink/ink1369.xml"/><Relationship Id="rId236" Type="http://schemas.openxmlformats.org/officeDocument/2006/relationships/customXml" Target="../ink/ink1397.xml"/><Relationship Id="rId278" Type="http://schemas.openxmlformats.org/officeDocument/2006/relationships/image" Target="../media/image1416.png"/><Relationship Id="rId401" Type="http://schemas.openxmlformats.org/officeDocument/2006/relationships/customXml" Target="../ink/ink1480.xml"/><Relationship Id="rId443" Type="http://schemas.openxmlformats.org/officeDocument/2006/relationships/customXml" Target="../ink/ink1501.xml"/><Relationship Id="rId303" Type="http://schemas.openxmlformats.org/officeDocument/2006/relationships/customXml" Target="../ink/ink1431.xml"/><Relationship Id="rId485" Type="http://schemas.openxmlformats.org/officeDocument/2006/relationships/customXml" Target="../ink/ink1522.xml"/><Relationship Id="rId42" Type="http://schemas.openxmlformats.org/officeDocument/2006/relationships/image" Target="../media/image816.png"/><Relationship Id="rId84" Type="http://schemas.openxmlformats.org/officeDocument/2006/relationships/image" Target="../media/image837.png"/><Relationship Id="rId138" Type="http://schemas.openxmlformats.org/officeDocument/2006/relationships/image" Target="../media/image864.png"/><Relationship Id="rId345" Type="http://schemas.openxmlformats.org/officeDocument/2006/relationships/customXml" Target="../ink/ink1452.xml"/><Relationship Id="rId387" Type="http://schemas.openxmlformats.org/officeDocument/2006/relationships/customXml" Target="../ink/ink1473.xml"/><Relationship Id="rId510" Type="http://schemas.openxmlformats.org/officeDocument/2006/relationships/image" Target="../media/image1532.png"/><Relationship Id="rId552" Type="http://schemas.openxmlformats.org/officeDocument/2006/relationships/image" Target="../media/image1553.png"/><Relationship Id="rId594" Type="http://schemas.openxmlformats.org/officeDocument/2006/relationships/image" Target="../media/image1574.png"/><Relationship Id="rId608" Type="http://schemas.openxmlformats.org/officeDocument/2006/relationships/image" Target="../media/image1581.png"/><Relationship Id="rId191" Type="http://schemas.openxmlformats.org/officeDocument/2006/relationships/image" Target="../media/image1373.png"/><Relationship Id="rId205" Type="http://schemas.openxmlformats.org/officeDocument/2006/relationships/image" Target="../media/image1380.png"/><Relationship Id="rId247" Type="http://schemas.openxmlformats.org/officeDocument/2006/relationships/image" Target="../media/image1401.png"/><Relationship Id="rId412" Type="http://schemas.openxmlformats.org/officeDocument/2006/relationships/image" Target="../media/image1483.png"/><Relationship Id="rId107" Type="http://schemas.openxmlformats.org/officeDocument/2006/relationships/customXml" Target="../ink/ink1332.xml"/><Relationship Id="rId289" Type="http://schemas.openxmlformats.org/officeDocument/2006/relationships/customXml" Target="../ink/ink1424.xml"/><Relationship Id="rId454" Type="http://schemas.openxmlformats.org/officeDocument/2006/relationships/image" Target="../media/image1504.png"/><Relationship Id="rId496" Type="http://schemas.openxmlformats.org/officeDocument/2006/relationships/image" Target="../media/image1525.png"/><Relationship Id="rId11" Type="http://schemas.openxmlformats.org/officeDocument/2006/relationships/customXml" Target="../ink/ink1284.xml"/><Relationship Id="rId53" Type="http://schemas.openxmlformats.org/officeDocument/2006/relationships/customXml" Target="../ink/ink1305.xml"/><Relationship Id="rId149" Type="http://schemas.openxmlformats.org/officeDocument/2006/relationships/customXml" Target="../ink/ink1353.xml"/><Relationship Id="rId314" Type="http://schemas.openxmlformats.org/officeDocument/2006/relationships/image" Target="../media/image1434.png"/><Relationship Id="rId356" Type="http://schemas.openxmlformats.org/officeDocument/2006/relationships/image" Target="../media/image1455.png"/><Relationship Id="rId398" Type="http://schemas.openxmlformats.org/officeDocument/2006/relationships/image" Target="../media/image1476.png"/><Relationship Id="rId521" Type="http://schemas.openxmlformats.org/officeDocument/2006/relationships/customXml" Target="../ink/ink1540.xml"/><Relationship Id="rId563" Type="http://schemas.openxmlformats.org/officeDocument/2006/relationships/customXml" Target="../ink/ink1561.xml"/><Relationship Id="rId95" Type="http://schemas.openxmlformats.org/officeDocument/2006/relationships/customXml" Target="../ink/ink1326.xml"/><Relationship Id="rId160" Type="http://schemas.openxmlformats.org/officeDocument/2006/relationships/image" Target="../media/image875.png"/><Relationship Id="rId216" Type="http://schemas.openxmlformats.org/officeDocument/2006/relationships/customXml" Target="../ink/ink1387.xml"/><Relationship Id="rId423" Type="http://schemas.openxmlformats.org/officeDocument/2006/relationships/customXml" Target="../ink/ink1491.xml"/><Relationship Id="rId258" Type="http://schemas.openxmlformats.org/officeDocument/2006/relationships/image" Target="../media/image1406.png"/><Relationship Id="rId465" Type="http://schemas.openxmlformats.org/officeDocument/2006/relationships/customXml" Target="../ink/ink1512.xml"/><Relationship Id="rId22" Type="http://schemas.openxmlformats.org/officeDocument/2006/relationships/image" Target="../media/image806.png"/><Relationship Id="rId64" Type="http://schemas.openxmlformats.org/officeDocument/2006/relationships/image" Target="../media/image827.png"/><Relationship Id="rId118" Type="http://schemas.openxmlformats.org/officeDocument/2006/relationships/image" Target="../media/image854.png"/><Relationship Id="rId325" Type="http://schemas.openxmlformats.org/officeDocument/2006/relationships/customXml" Target="../ink/ink1442.xml"/><Relationship Id="rId367" Type="http://schemas.openxmlformats.org/officeDocument/2006/relationships/customXml" Target="../ink/ink1463.xml"/><Relationship Id="rId532" Type="http://schemas.openxmlformats.org/officeDocument/2006/relationships/image" Target="../media/image1543.png"/><Relationship Id="rId574" Type="http://schemas.openxmlformats.org/officeDocument/2006/relationships/image" Target="../media/image1564.png"/><Relationship Id="rId171" Type="http://schemas.openxmlformats.org/officeDocument/2006/relationships/customXml" Target="../ink/ink1364.xml"/><Relationship Id="rId227" Type="http://schemas.openxmlformats.org/officeDocument/2006/relationships/image" Target="../media/image1391.png"/><Relationship Id="rId269" Type="http://schemas.openxmlformats.org/officeDocument/2006/relationships/customXml" Target="../ink/ink1414.xml"/><Relationship Id="rId434" Type="http://schemas.openxmlformats.org/officeDocument/2006/relationships/image" Target="../media/image1494.png"/><Relationship Id="rId476" Type="http://schemas.openxmlformats.org/officeDocument/2006/relationships/image" Target="../media/image1515.png"/><Relationship Id="rId33" Type="http://schemas.openxmlformats.org/officeDocument/2006/relationships/customXml" Target="../ink/ink1295.xml"/><Relationship Id="rId129" Type="http://schemas.openxmlformats.org/officeDocument/2006/relationships/customXml" Target="../ink/ink1343.xml"/><Relationship Id="rId280" Type="http://schemas.openxmlformats.org/officeDocument/2006/relationships/image" Target="../media/image1417.png"/><Relationship Id="rId336" Type="http://schemas.openxmlformats.org/officeDocument/2006/relationships/image" Target="../media/image1445.png"/><Relationship Id="rId501" Type="http://schemas.openxmlformats.org/officeDocument/2006/relationships/customXml" Target="../ink/ink1530.xml"/><Relationship Id="rId543" Type="http://schemas.openxmlformats.org/officeDocument/2006/relationships/customXml" Target="../ink/ink1551.xml"/><Relationship Id="rId75" Type="http://schemas.openxmlformats.org/officeDocument/2006/relationships/customXml" Target="../ink/ink1316.xml"/><Relationship Id="rId140" Type="http://schemas.openxmlformats.org/officeDocument/2006/relationships/image" Target="../media/image865.png"/><Relationship Id="rId182" Type="http://schemas.openxmlformats.org/officeDocument/2006/relationships/customXml" Target="../ink/ink1370.xml"/><Relationship Id="rId378" Type="http://schemas.openxmlformats.org/officeDocument/2006/relationships/image" Target="../media/image1466.png"/><Relationship Id="rId403" Type="http://schemas.openxmlformats.org/officeDocument/2006/relationships/customXml" Target="../ink/ink1481.xml"/><Relationship Id="rId585" Type="http://schemas.openxmlformats.org/officeDocument/2006/relationships/customXml" Target="../ink/ink1572.xml"/><Relationship Id="rId6" Type="http://schemas.openxmlformats.org/officeDocument/2006/relationships/image" Target="../media/image798.png"/><Relationship Id="rId238" Type="http://schemas.openxmlformats.org/officeDocument/2006/relationships/customXml" Target="../ink/ink1398.xml"/><Relationship Id="rId445" Type="http://schemas.openxmlformats.org/officeDocument/2006/relationships/customXml" Target="../ink/ink1502.xml"/><Relationship Id="rId487" Type="http://schemas.openxmlformats.org/officeDocument/2006/relationships/customXml" Target="../ink/ink1523.xml"/><Relationship Id="rId610" Type="http://schemas.openxmlformats.org/officeDocument/2006/relationships/image" Target="../media/image1582.png"/><Relationship Id="rId291" Type="http://schemas.openxmlformats.org/officeDocument/2006/relationships/customXml" Target="../ink/ink1425.xml"/><Relationship Id="rId305" Type="http://schemas.openxmlformats.org/officeDocument/2006/relationships/customXml" Target="../ink/ink1432.xml"/><Relationship Id="rId347" Type="http://schemas.openxmlformats.org/officeDocument/2006/relationships/customXml" Target="../ink/ink1453.xml"/><Relationship Id="rId512" Type="http://schemas.openxmlformats.org/officeDocument/2006/relationships/image" Target="../media/image1533.png"/><Relationship Id="rId44" Type="http://schemas.openxmlformats.org/officeDocument/2006/relationships/image" Target="../media/image817.png"/><Relationship Id="rId86" Type="http://schemas.openxmlformats.org/officeDocument/2006/relationships/image" Target="../media/image838.png"/><Relationship Id="rId151" Type="http://schemas.openxmlformats.org/officeDocument/2006/relationships/customXml" Target="../ink/ink1354.xml"/><Relationship Id="rId389" Type="http://schemas.openxmlformats.org/officeDocument/2006/relationships/customXml" Target="../ink/ink1474.xml"/><Relationship Id="rId554" Type="http://schemas.openxmlformats.org/officeDocument/2006/relationships/image" Target="../media/image1554.png"/><Relationship Id="rId596" Type="http://schemas.openxmlformats.org/officeDocument/2006/relationships/image" Target="../media/image1575.png"/><Relationship Id="rId193" Type="http://schemas.openxmlformats.org/officeDocument/2006/relationships/image" Target="../media/image1374.png"/><Relationship Id="rId207" Type="http://schemas.openxmlformats.org/officeDocument/2006/relationships/image" Target="../media/image1381.png"/><Relationship Id="rId249" Type="http://schemas.openxmlformats.org/officeDocument/2006/relationships/image" Target="../media/image1402.png"/><Relationship Id="rId414" Type="http://schemas.openxmlformats.org/officeDocument/2006/relationships/image" Target="../media/image1484.png"/><Relationship Id="rId456" Type="http://schemas.openxmlformats.org/officeDocument/2006/relationships/image" Target="../media/image1505.png"/><Relationship Id="rId498" Type="http://schemas.openxmlformats.org/officeDocument/2006/relationships/image" Target="../media/image1526.png"/><Relationship Id="rId13" Type="http://schemas.openxmlformats.org/officeDocument/2006/relationships/customXml" Target="../ink/ink1285.xml"/><Relationship Id="rId109" Type="http://schemas.openxmlformats.org/officeDocument/2006/relationships/customXml" Target="../ink/ink1333.xml"/><Relationship Id="rId260" Type="http://schemas.openxmlformats.org/officeDocument/2006/relationships/image" Target="../media/image1407.png"/><Relationship Id="rId316" Type="http://schemas.openxmlformats.org/officeDocument/2006/relationships/image" Target="../media/image1435.png"/><Relationship Id="rId523" Type="http://schemas.openxmlformats.org/officeDocument/2006/relationships/customXml" Target="../ink/ink1541.xml"/><Relationship Id="rId55" Type="http://schemas.openxmlformats.org/officeDocument/2006/relationships/customXml" Target="../ink/ink1306.xml"/><Relationship Id="rId97" Type="http://schemas.openxmlformats.org/officeDocument/2006/relationships/customXml" Target="../ink/ink1327.xml"/><Relationship Id="rId120" Type="http://schemas.openxmlformats.org/officeDocument/2006/relationships/image" Target="../media/image855.png"/><Relationship Id="rId358" Type="http://schemas.openxmlformats.org/officeDocument/2006/relationships/image" Target="../media/image1456.png"/><Relationship Id="rId565" Type="http://schemas.openxmlformats.org/officeDocument/2006/relationships/customXml" Target="../ink/ink1562.xml"/><Relationship Id="rId162" Type="http://schemas.openxmlformats.org/officeDocument/2006/relationships/image" Target="../media/image876.png"/><Relationship Id="rId218" Type="http://schemas.openxmlformats.org/officeDocument/2006/relationships/customXml" Target="../ink/ink1388.xml"/><Relationship Id="rId425" Type="http://schemas.openxmlformats.org/officeDocument/2006/relationships/customXml" Target="../ink/ink1492.xml"/><Relationship Id="rId467" Type="http://schemas.openxmlformats.org/officeDocument/2006/relationships/customXml" Target="../ink/ink1513.xml"/><Relationship Id="rId271" Type="http://schemas.openxmlformats.org/officeDocument/2006/relationships/customXml" Target="../ink/ink1415.xml"/><Relationship Id="rId24" Type="http://schemas.openxmlformats.org/officeDocument/2006/relationships/image" Target="../media/image807.png"/><Relationship Id="rId66" Type="http://schemas.openxmlformats.org/officeDocument/2006/relationships/image" Target="../media/image828.png"/><Relationship Id="rId131" Type="http://schemas.openxmlformats.org/officeDocument/2006/relationships/customXml" Target="../ink/ink1344.xml"/><Relationship Id="rId327" Type="http://schemas.openxmlformats.org/officeDocument/2006/relationships/customXml" Target="../ink/ink1443.xml"/><Relationship Id="rId369" Type="http://schemas.openxmlformats.org/officeDocument/2006/relationships/customXml" Target="../ink/ink1464.xml"/><Relationship Id="rId534" Type="http://schemas.openxmlformats.org/officeDocument/2006/relationships/image" Target="../media/image1544.png"/><Relationship Id="rId576" Type="http://schemas.openxmlformats.org/officeDocument/2006/relationships/image" Target="../media/image1565.png"/><Relationship Id="rId173" Type="http://schemas.openxmlformats.org/officeDocument/2006/relationships/image" Target="../media/image881.png"/><Relationship Id="rId229" Type="http://schemas.openxmlformats.org/officeDocument/2006/relationships/image" Target="../media/image1392.png"/><Relationship Id="rId380" Type="http://schemas.openxmlformats.org/officeDocument/2006/relationships/image" Target="../media/image1467.png"/><Relationship Id="rId436" Type="http://schemas.openxmlformats.org/officeDocument/2006/relationships/image" Target="../media/image1495.png"/><Relationship Id="rId601" Type="http://schemas.openxmlformats.org/officeDocument/2006/relationships/customXml" Target="../ink/ink1580.xml"/><Relationship Id="rId240" Type="http://schemas.openxmlformats.org/officeDocument/2006/relationships/customXml" Target="../ink/ink1399.xml"/><Relationship Id="rId478" Type="http://schemas.openxmlformats.org/officeDocument/2006/relationships/image" Target="../media/image1516.png"/><Relationship Id="rId35" Type="http://schemas.openxmlformats.org/officeDocument/2006/relationships/customXml" Target="../ink/ink1296.xml"/><Relationship Id="rId77" Type="http://schemas.openxmlformats.org/officeDocument/2006/relationships/customXml" Target="../ink/ink1317.xml"/><Relationship Id="rId100" Type="http://schemas.openxmlformats.org/officeDocument/2006/relationships/image" Target="../media/image845.png"/><Relationship Id="rId282" Type="http://schemas.openxmlformats.org/officeDocument/2006/relationships/image" Target="../media/image1418.png"/><Relationship Id="rId338" Type="http://schemas.openxmlformats.org/officeDocument/2006/relationships/image" Target="../media/image1446.png"/><Relationship Id="rId503" Type="http://schemas.openxmlformats.org/officeDocument/2006/relationships/customXml" Target="../ink/ink1531.xml"/><Relationship Id="rId545" Type="http://schemas.openxmlformats.org/officeDocument/2006/relationships/customXml" Target="../ink/ink1552.xml"/><Relationship Id="rId587" Type="http://schemas.openxmlformats.org/officeDocument/2006/relationships/customXml" Target="../ink/ink1573.xml"/><Relationship Id="rId8" Type="http://schemas.openxmlformats.org/officeDocument/2006/relationships/image" Target="../media/image799.png"/><Relationship Id="rId142" Type="http://schemas.openxmlformats.org/officeDocument/2006/relationships/image" Target="../media/image866.png"/><Relationship Id="rId184" Type="http://schemas.openxmlformats.org/officeDocument/2006/relationships/customXml" Target="../ink/ink1371.xml"/><Relationship Id="rId391" Type="http://schemas.openxmlformats.org/officeDocument/2006/relationships/customXml" Target="../ink/ink1475.xml"/><Relationship Id="rId405" Type="http://schemas.openxmlformats.org/officeDocument/2006/relationships/customXml" Target="../ink/ink1482.xml"/><Relationship Id="rId447" Type="http://schemas.openxmlformats.org/officeDocument/2006/relationships/customXml" Target="../ink/ink1503.xml"/><Relationship Id="rId612" Type="http://schemas.openxmlformats.org/officeDocument/2006/relationships/image" Target="../media/image1583.png"/><Relationship Id="rId251" Type="http://schemas.openxmlformats.org/officeDocument/2006/relationships/image" Target="../media/image1403.png"/><Relationship Id="rId489" Type="http://schemas.openxmlformats.org/officeDocument/2006/relationships/customXml" Target="../ink/ink1524.xml"/><Relationship Id="rId46" Type="http://schemas.openxmlformats.org/officeDocument/2006/relationships/image" Target="../media/image818.png"/><Relationship Id="rId293" Type="http://schemas.openxmlformats.org/officeDocument/2006/relationships/customXml" Target="../ink/ink1426.xml"/><Relationship Id="rId307" Type="http://schemas.openxmlformats.org/officeDocument/2006/relationships/customXml" Target="../ink/ink1433.xml"/><Relationship Id="rId349" Type="http://schemas.openxmlformats.org/officeDocument/2006/relationships/customXml" Target="../ink/ink1454.xml"/><Relationship Id="rId514" Type="http://schemas.openxmlformats.org/officeDocument/2006/relationships/image" Target="../media/image1534.png"/><Relationship Id="rId556" Type="http://schemas.openxmlformats.org/officeDocument/2006/relationships/image" Target="../media/image1555.png"/><Relationship Id="rId88" Type="http://schemas.openxmlformats.org/officeDocument/2006/relationships/image" Target="../media/image839.png"/><Relationship Id="rId111" Type="http://schemas.openxmlformats.org/officeDocument/2006/relationships/customXml" Target="../ink/ink1334.xml"/><Relationship Id="rId153" Type="http://schemas.openxmlformats.org/officeDocument/2006/relationships/customXml" Target="../ink/ink1355.xml"/><Relationship Id="rId195" Type="http://schemas.openxmlformats.org/officeDocument/2006/relationships/image" Target="../media/image1375.png"/><Relationship Id="rId209" Type="http://schemas.openxmlformats.org/officeDocument/2006/relationships/image" Target="../media/image1382.png"/><Relationship Id="rId360" Type="http://schemas.openxmlformats.org/officeDocument/2006/relationships/image" Target="../media/image1457.png"/><Relationship Id="rId416" Type="http://schemas.openxmlformats.org/officeDocument/2006/relationships/image" Target="../media/image1485.png"/><Relationship Id="rId598" Type="http://schemas.openxmlformats.org/officeDocument/2006/relationships/image" Target="../media/image1576.png"/><Relationship Id="rId220" Type="http://schemas.openxmlformats.org/officeDocument/2006/relationships/customXml" Target="../ink/ink1389.xml"/><Relationship Id="rId458" Type="http://schemas.openxmlformats.org/officeDocument/2006/relationships/image" Target="../media/image1506.png"/><Relationship Id="rId15" Type="http://schemas.openxmlformats.org/officeDocument/2006/relationships/customXml" Target="../ink/ink1286.xml"/><Relationship Id="rId57" Type="http://schemas.openxmlformats.org/officeDocument/2006/relationships/customXml" Target="../ink/ink1307.xml"/><Relationship Id="rId262" Type="http://schemas.openxmlformats.org/officeDocument/2006/relationships/image" Target="../media/image1408.png"/><Relationship Id="rId318" Type="http://schemas.openxmlformats.org/officeDocument/2006/relationships/image" Target="../media/image1436.png"/><Relationship Id="rId525" Type="http://schemas.openxmlformats.org/officeDocument/2006/relationships/customXml" Target="../ink/ink1542.xml"/><Relationship Id="rId567" Type="http://schemas.openxmlformats.org/officeDocument/2006/relationships/customXml" Target="../ink/ink1563.xml"/><Relationship Id="rId99" Type="http://schemas.openxmlformats.org/officeDocument/2006/relationships/customXml" Target="../ink/ink1328.xml"/><Relationship Id="rId122" Type="http://schemas.openxmlformats.org/officeDocument/2006/relationships/image" Target="../media/image856.png"/><Relationship Id="rId164" Type="http://schemas.openxmlformats.org/officeDocument/2006/relationships/image" Target="../media/image877.png"/><Relationship Id="rId371" Type="http://schemas.openxmlformats.org/officeDocument/2006/relationships/customXml" Target="../ink/ink1465.xml"/><Relationship Id="rId427" Type="http://schemas.openxmlformats.org/officeDocument/2006/relationships/customXml" Target="../ink/ink1493.xml"/><Relationship Id="rId469" Type="http://schemas.openxmlformats.org/officeDocument/2006/relationships/customXml" Target="../ink/ink1514.xml"/><Relationship Id="rId26" Type="http://schemas.openxmlformats.org/officeDocument/2006/relationships/image" Target="../media/image808.png"/><Relationship Id="rId231" Type="http://schemas.openxmlformats.org/officeDocument/2006/relationships/image" Target="../media/image1393.png"/><Relationship Id="rId273" Type="http://schemas.openxmlformats.org/officeDocument/2006/relationships/customXml" Target="../ink/ink1416.xml"/><Relationship Id="rId329" Type="http://schemas.openxmlformats.org/officeDocument/2006/relationships/customXml" Target="../ink/ink1444.xml"/><Relationship Id="rId480" Type="http://schemas.openxmlformats.org/officeDocument/2006/relationships/image" Target="../media/image1517.png"/><Relationship Id="rId536" Type="http://schemas.openxmlformats.org/officeDocument/2006/relationships/image" Target="../media/image1545.png"/><Relationship Id="rId68" Type="http://schemas.openxmlformats.org/officeDocument/2006/relationships/image" Target="../media/image829.png"/><Relationship Id="rId133" Type="http://schemas.openxmlformats.org/officeDocument/2006/relationships/customXml" Target="../ink/ink1345.xml"/><Relationship Id="rId175" Type="http://schemas.openxmlformats.org/officeDocument/2006/relationships/image" Target="../media/image882.png"/><Relationship Id="rId340" Type="http://schemas.openxmlformats.org/officeDocument/2006/relationships/image" Target="../media/image1447.png"/><Relationship Id="rId578" Type="http://schemas.openxmlformats.org/officeDocument/2006/relationships/image" Target="../media/image1566.png"/><Relationship Id="rId200" Type="http://schemas.openxmlformats.org/officeDocument/2006/relationships/customXml" Target="../ink/ink1379.xml"/><Relationship Id="rId382" Type="http://schemas.openxmlformats.org/officeDocument/2006/relationships/image" Target="../media/image1468.png"/><Relationship Id="rId438" Type="http://schemas.openxmlformats.org/officeDocument/2006/relationships/image" Target="../media/image1496.png"/><Relationship Id="rId603" Type="http://schemas.openxmlformats.org/officeDocument/2006/relationships/customXml" Target="../ink/ink1581.xml"/><Relationship Id="rId242" Type="http://schemas.openxmlformats.org/officeDocument/2006/relationships/customXml" Target="../ink/ink1400.xml"/><Relationship Id="rId284" Type="http://schemas.openxmlformats.org/officeDocument/2006/relationships/image" Target="../media/image1419.png"/><Relationship Id="rId491" Type="http://schemas.openxmlformats.org/officeDocument/2006/relationships/customXml" Target="../ink/ink1525.xml"/><Relationship Id="rId505" Type="http://schemas.openxmlformats.org/officeDocument/2006/relationships/customXml" Target="../ink/ink1532.xml"/><Relationship Id="rId37" Type="http://schemas.openxmlformats.org/officeDocument/2006/relationships/customXml" Target="../ink/ink1297.xml"/><Relationship Id="rId79" Type="http://schemas.openxmlformats.org/officeDocument/2006/relationships/customXml" Target="../ink/ink1318.xml"/><Relationship Id="rId102" Type="http://schemas.openxmlformats.org/officeDocument/2006/relationships/image" Target="../media/image846.png"/><Relationship Id="rId144" Type="http://schemas.openxmlformats.org/officeDocument/2006/relationships/image" Target="../media/image867.png"/><Relationship Id="rId547" Type="http://schemas.openxmlformats.org/officeDocument/2006/relationships/customXml" Target="../ink/ink1553.xml"/><Relationship Id="rId589" Type="http://schemas.openxmlformats.org/officeDocument/2006/relationships/customXml" Target="../ink/ink1574.xml"/><Relationship Id="rId90" Type="http://schemas.openxmlformats.org/officeDocument/2006/relationships/image" Target="../media/image840.png"/><Relationship Id="rId186" Type="http://schemas.openxmlformats.org/officeDocument/2006/relationships/customXml" Target="../ink/ink1372.xml"/><Relationship Id="rId351" Type="http://schemas.openxmlformats.org/officeDocument/2006/relationships/customXml" Target="../ink/ink1455.xml"/><Relationship Id="rId393" Type="http://schemas.openxmlformats.org/officeDocument/2006/relationships/customXml" Target="../ink/ink1476.xml"/><Relationship Id="rId407" Type="http://schemas.openxmlformats.org/officeDocument/2006/relationships/customXml" Target="../ink/ink1483.xml"/><Relationship Id="rId449" Type="http://schemas.openxmlformats.org/officeDocument/2006/relationships/customXml" Target="../ink/ink1504.xml"/><Relationship Id="rId614" Type="http://schemas.openxmlformats.org/officeDocument/2006/relationships/image" Target="../media/image1584.png"/><Relationship Id="rId211" Type="http://schemas.openxmlformats.org/officeDocument/2006/relationships/image" Target="../media/image1383.png"/><Relationship Id="rId253" Type="http://schemas.openxmlformats.org/officeDocument/2006/relationships/image" Target="../media/image1404.png"/><Relationship Id="rId295" Type="http://schemas.openxmlformats.org/officeDocument/2006/relationships/customXml" Target="../ink/ink1427.xml"/><Relationship Id="rId309" Type="http://schemas.openxmlformats.org/officeDocument/2006/relationships/customXml" Target="../ink/ink1434.xml"/><Relationship Id="rId460" Type="http://schemas.openxmlformats.org/officeDocument/2006/relationships/image" Target="../media/image1507.png"/><Relationship Id="rId516" Type="http://schemas.openxmlformats.org/officeDocument/2006/relationships/image" Target="../media/image1535.png"/><Relationship Id="rId48" Type="http://schemas.openxmlformats.org/officeDocument/2006/relationships/image" Target="../media/image819.png"/><Relationship Id="rId113" Type="http://schemas.openxmlformats.org/officeDocument/2006/relationships/customXml" Target="../ink/ink1335.xml"/><Relationship Id="rId320" Type="http://schemas.openxmlformats.org/officeDocument/2006/relationships/image" Target="../media/image1437.png"/><Relationship Id="rId558" Type="http://schemas.openxmlformats.org/officeDocument/2006/relationships/image" Target="../media/image1556.png"/><Relationship Id="rId155" Type="http://schemas.openxmlformats.org/officeDocument/2006/relationships/customXml" Target="../ink/ink1356.xml"/><Relationship Id="rId197" Type="http://schemas.openxmlformats.org/officeDocument/2006/relationships/image" Target="../media/image1376.png"/><Relationship Id="rId362" Type="http://schemas.openxmlformats.org/officeDocument/2006/relationships/image" Target="../media/image1458.png"/><Relationship Id="rId418" Type="http://schemas.openxmlformats.org/officeDocument/2006/relationships/image" Target="../media/image1486.png"/><Relationship Id="rId222" Type="http://schemas.openxmlformats.org/officeDocument/2006/relationships/customXml" Target="../ink/ink1390.xml"/><Relationship Id="rId264" Type="http://schemas.openxmlformats.org/officeDocument/2006/relationships/image" Target="../media/image1409.png"/><Relationship Id="rId471" Type="http://schemas.openxmlformats.org/officeDocument/2006/relationships/customXml" Target="../ink/ink1515.xml"/><Relationship Id="rId17" Type="http://schemas.openxmlformats.org/officeDocument/2006/relationships/customXml" Target="../ink/ink1287.xml"/><Relationship Id="rId59" Type="http://schemas.openxmlformats.org/officeDocument/2006/relationships/customXml" Target="../ink/ink1308.xml"/><Relationship Id="rId124" Type="http://schemas.openxmlformats.org/officeDocument/2006/relationships/image" Target="../media/image857.png"/><Relationship Id="rId527" Type="http://schemas.openxmlformats.org/officeDocument/2006/relationships/customXml" Target="../ink/ink1543.xml"/><Relationship Id="rId569" Type="http://schemas.openxmlformats.org/officeDocument/2006/relationships/customXml" Target="../ink/ink1564.xml"/><Relationship Id="rId70" Type="http://schemas.openxmlformats.org/officeDocument/2006/relationships/image" Target="../media/image830.png"/><Relationship Id="rId166" Type="http://schemas.openxmlformats.org/officeDocument/2006/relationships/image" Target="../media/image878.png"/><Relationship Id="rId331" Type="http://schemas.openxmlformats.org/officeDocument/2006/relationships/customXml" Target="../ink/ink1445.xml"/><Relationship Id="rId373" Type="http://schemas.openxmlformats.org/officeDocument/2006/relationships/customXml" Target="../ink/ink1466.xml"/><Relationship Id="rId429" Type="http://schemas.openxmlformats.org/officeDocument/2006/relationships/customXml" Target="../ink/ink1494.xml"/><Relationship Id="rId580" Type="http://schemas.openxmlformats.org/officeDocument/2006/relationships/image" Target="../media/image1567.png"/><Relationship Id="rId1" Type="http://schemas.openxmlformats.org/officeDocument/2006/relationships/slideLayout" Target="../slideLayouts/slideLayout7.xml"/><Relationship Id="rId233" Type="http://schemas.openxmlformats.org/officeDocument/2006/relationships/image" Target="../media/image1394.png"/><Relationship Id="rId440" Type="http://schemas.openxmlformats.org/officeDocument/2006/relationships/image" Target="../media/image1497.png"/><Relationship Id="rId28" Type="http://schemas.openxmlformats.org/officeDocument/2006/relationships/image" Target="../media/image809.png"/><Relationship Id="rId275" Type="http://schemas.openxmlformats.org/officeDocument/2006/relationships/customXml" Target="../ink/ink1417.xml"/><Relationship Id="rId300" Type="http://schemas.openxmlformats.org/officeDocument/2006/relationships/image" Target="../media/image1427.png"/><Relationship Id="rId482" Type="http://schemas.openxmlformats.org/officeDocument/2006/relationships/image" Target="../media/image1518.png"/><Relationship Id="rId538" Type="http://schemas.openxmlformats.org/officeDocument/2006/relationships/image" Target="../media/image1546.png"/><Relationship Id="rId81" Type="http://schemas.openxmlformats.org/officeDocument/2006/relationships/customXml" Target="../ink/ink1319.xml"/><Relationship Id="rId135" Type="http://schemas.openxmlformats.org/officeDocument/2006/relationships/customXml" Target="../ink/ink1346.xml"/><Relationship Id="rId177" Type="http://schemas.openxmlformats.org/officeDocument/2006/relationships/image" Target="../media/image1032.png"/><Relationship Id="rId342" Type="http://schemas.openxmlformats.org/officeDocument/2006/relationships/image" Target="../media/image1448.png"/><Relationship Id="rId384" Type="http://schemas.openxmlformats.org/officeDocument/2006/relationships/image" Target="../media/image1469.png"/><Relationship Id="rId591" Type="http://schemas.openxmlformats.org/officeDocument/2006/relationships/customXml" Target="../ink/ink1575.xml"/><Relationship Id="rId605" Type="http://schemas.openxmlformats.org/officeDocument/2006/relationships/customXml" Target="../ink/ink1582.xml"/><Relationship Id="rId202" Type="http://schemas.openxmlformats.org/officeDocument/2006/relationships/customXml" Target="../ink/ink1380.xml"/><Relationship Id="rId244" Type="http://schemas.openxmlformats.org/officeDocument/2006/relationships/customXml" Target="../ink/ink1401.xml"/><Relationship Id="rId39" Type="http://schemas.openxmlformats.org/officeDocument/2006/relationships/customXml" Target="../ink/ink1298.xml"/><Relationship Id="rId286" Type="http://schemas.openxmlformats.org/officeDocument/2006/relationships/image" Target="../media/image1420.png"/><Relationship Id="rId451" Type="http://schemas.openxmlformats.org/officeDocument/2006/relationships/customXml" Target="../ink/ink1505.xml"/><Relationship Id="rId493" Type="http://schemas.openxmlformats.org/officeDocument/2006/relationships/customXml" Target="../ink/ink1526.xml"/><Relationship Id="rId507" Type="http://schemas.openxmlformats.org/officeDocument/2006/relationships/customXml" Target="../ink/ink1533.xml"/><Relationship Id="rId549" Type="http://schemas.openxmlformats.org/officeDocument/2006/relationships/customXml" Target="../ink/ink1554.xml"/><Relationship Id="rId50" Type="http://schemas.openxmlformats.org/officeDocument/2006/relationships/image" Target="../media/image820.png"/><Relationship Id="rId104" Type="http://schemas.openxmlformats.org/officeDocument/2006/relationships/image" Target="../media/image847.png"/><Relationship Id="rId146" Type="http://schemas.openxmlformats.org/officeDocument/2006/relationships/image" Target="../media/image868.png"/><Relationship Id="rId188" Type="http://schemas.openxmlformats.org/officeDocument/2006/relationships/customXml" Target="../ink/ink1373.xml"/><Relationship Id="rId311" Type="http://schemas.openxmlformats.org/officeDocument/2006/relationships/customXml" Target="../ink/ink1435.xml"/><Relationship Id="rId353" Type="http://schemas.openxmlformats.org/officeDocument/2006/relationships/customXml" Target="../ink/ink1456.xml"/><Relationship Id="rId395" Type="http://schemas.openxmlformats.org/officeDocument/2006/relationships/customXml" Target="../ink/ink1477.xml"/><Relationship Id="rId409" Type="http://schemas.openxmlformats.org/officeDocument/2006/relationships/customXml" Target="../ink/ink1484.xml"/><Relationship Id="rId560" Type="http://schemas.openxmlformats.org/officeDocument/2006/relationships/image" Target="../media/image1557.png"/><Relationship Id="rId92" Type="http://schemas.openxmlformats.org/officeDocument/2006/relationships/image" Target="../media/image841.png"/><Relationship Id="rId213" Type="http://schemas.openxmlformats.org/officeDocument/2006/relationships/image" Target="../media/image1384.png"/><Relationship Id="rId420" Type="http://schemas.openxmlformats.org/officeDocument/2006/relationships/image" Target="../media/image1487.png"/><Relationship Id="rId616" Type="http://schemas.openxmlformats.org/officeDocument/2006/relationships/image" Target="../media/image1585.png"/><Relationship Id="rId255" Type="http://schemas.openxmlformats.org/officeDocument/2006/relationships/image" Target="../media/image1405.png"/><Relationship Id="rId297" Type="http://schemas.openxmlformats.org/officeDocument/2006/relationships/customXml" Target="../ink/ink1428.xml"/><Relationship Id="rId462" Type="http://schemas.openxmlformats.org/officeDocument/2006/relationships/image" Target="../media/image1508.png"/><Relationship Id="rId518" Type="http://schemas.openxmlformats.org/officeDocument/2006/relationships/image" Target="../media/image1536.png"/><Relationship Id="rId115" Type="http://schemas.openxmlformats.org/officeDocument/2006/relationships/customXml" Target="../ink/ink1336.xml"/><Relationship Id="rId157" Type="http://schemas.openxmlformats.org/officeDocument/2006/relationships/customXml" Target="../ink/ink1357.xml"/><Relationship Id="rId322" Type="http://schemas.openxmlformats.org/officeDocument/2006/relationships/image" Target="../media/image1438.png"/><Relationship Id="rId364" Type="http://schemas.openxmlformats.org/officeDocument/2006/relationships/image" Target="../media/image1459.png"/><Relationship Id="rId61" Type="http://schemas.openxmlformats.org/officeDocument/2006/relationships/customXml" Target="../ink/ink1309.xml"/><Relationship Id="rId199" Type="http://schemas.openxmlformats.org/officeDocument/2006/relationships/image" Target="../media/image1377.png"/><Relationship Id="rId571" Type="http://schemas.openxmlformats.org/officeDocument/2006/relationships/customXml" Target="../ink/ink1565.xml"/><Relationship Id="rId19" Type="http://schemas.openxmlformats.org/officeDocument/2006/relationships/customXml" Target="../ink/ink1288.xml"/><Relationship Id="rId224" Type="http://schemas.openxmlformats.org/officeDocument/2006/relationships/customXml" Target="../ink/ink1391.xml"/><Relationship Id="rId266" Type="http://schemas.openxmlformats.org/officeDocument/2006/relationships/image" Target="../media/image1410.png"/><Relationship Id="rId431" Type="http://schemas.openxmlformats.org/officeDocument/2006/relationships/customXml" Target="../ink/ink1495.xml"/><Relationship Id="rId473" Type="http://schemas.openxmlformats.org/officeDocument/2006/relationships/customXml" Target="../ink/ink1516.xml"/><Relationship Id="rId529" Type="http://schemas.openxmlformats.org/officeDocument/2006/relationships/customXml" Target="../ink/ink1544.xml"/><Relationship Id="rId30" Type="http://schemas.openxmlformats.org/officeDocument/2006/relationships/image" Target="../media/image810.png"/><Relationship Id="rId126" Type="http://schemas.openxmlformats.org/officeDocument/2006/relationships/image" Target="../media/image858.png"/><Relationship Id="rId168" Type="http://schemas.openxmlformats.org/officeDocument/2006/relationships/image" Target="../media/image879.png"/><Relationship Id="rId333" Type="http://schemas.openxmlformats.org/officeDocument/2006/relationships/customXml" Target="../ink/ink1446.xml"/><Relationship Id="rId540" Type="http://schemas.openxmlformats.org/officeDocument/2006/relationships/image" Target="../media/image1547.png"/><Relationship Id="rId72" Type="http://schemas.openxmlformats.org/officeDocument/2006/relationships/image" Target="../media/image831.png"/><Relationship Id="rId375" Type="http://schemas.openxmlformats.org/officeDocument/2006/relationships/customXml" Target="../ink/ink1467.xml"/><Relationship Id="rId582" Type="http://schemas.openxmlformats.org/officeDocument/2006/relationships/image" Target="../media/image1568.png"/><Relationship Id="rId3" Type="http://schemas.openxmlformats.org/officeDocument/2006/relationships/customXml" Target="../ink/ink1280.xml"/><Relationship Id="rId235" Type="http://schemas.openxmlformats.org/officeDocument/2006/relationships/image" Target="../media/image1395.png"/><Relationship Id="rId277" Type="http://schemas.openxmlformats.org/officeDocument/2006/relationships/customXml" Target="../ink/ink1418.xml"/><Relationship Id="rId400" Type="http://schemas.openxmlformats.org/officeDocument/2006/relationships/image" Target="../media/image1477.png"/><Relationship Id="rId442" Type="http://schemas.openxmlformats.org/officeDocument/2006/relationships/image" Target="../media/image1498.png"/><Relationship Id="rId484" Type="http://schemas.openxmlformats.org/officeDocument/2006/relationships/image" Target="../media/image1519.png"/><Relationship Id="rId137" Type="http://schemas.openxmlformats.org/officeDocument/2006/relationships/customXml" Target="../ink/ink1347.xml"/><Relationship Id="rId302" Type="http://schemas.openxmlformats.org/officeDocument/2006/relationships/image" Target="../media/image1428.png"/><Relationship Id="rId344" Type="http://schemas.openxmlformats.org/officeDocument/2006/relationships/image" Target="../media/image1449.png"/><Relationship Id="rId41" Type="http://schemas.openxmlformats.org/officeDocument/2006/relationships/customXml" Target="../ink/ink1299.xml"/><Relationship Id="rId83" Type="http://schemas.openxmlformats.org/officeDocument/2006/relationships/customXml" Target="../ink/ink1320.xml"/><Relationship Id="rId179" Type="http://schemas.openxmlformats.org/officeDocument/2006/relationships/image" Target="../media/image1227.png"/><Relationship Id="rId386" Type="http://schemas.openxmlformats.org/officeDocument/2006/relationships/image" Target="../media/image1470.png"/><Relationship Id="rId551" Type="http://schemas.openxmlformats.org/officeDocument/2006/relationships/customXml" Target="../ink/ink1555.xml"/><Relationship Id="rId593" Type="http://schemas.openxmlformats.org/officeDocument/2006/relationships/customXml" Target="../ink/ink1576.xml"/><Relationship Id="rId607" Type="http://schemas.openxmlformats.org/officeDocument/2006/relationships/customXml" Target="../ink/ink1583.xml"/><Relationship Id="rId190" Type="http://schemas.openxmlformats.org/officeDocument/2006/relationships/customXml" Target="../ink/ink1374.xml"/><Relationship Id="rId204" Type="http://schemas.openxmlformats.org/officeDocument/2006/relationships/customXml" Target="../ink/ink1381.xml"/><Relationship Id="rId246" Type="http://schemas.openxmlformats.org/officeDocument/2006/relationships/customXml" Target="../ink/ink1402.xml"/><Relationship Id="rId288" Type="http://schemas.openxmlformats.org/officeDocument/2006/relationships/image" Target="../media/image1421.png"/><Relationship Id="rId411" Type="http://schemas.openxmlformats.org/officeDocument/2006/relationships/customXml" Target="../ink/ink1485.xml"/><Relationship Id="rId453" Type="http://schemas.openxmlformats.org/officeDocument/2006/relationships/customXml" Target="../ink/ink1506.xml"/><Relationship Id="rId509" Type="http://schemas.openxmlformats.org/officeDocument/2006/relationships/customXml" Target="../ink/ink1534.xml"/><Relationship Id="rId106" Type="http://schemas.openxmlformats.org/officeDocument/2006/relationships/image" Target="../media/image848.png"/><Relationship Id="rId313" Type="http://schemas.openxmlformats.org/officeDocument/2006/relationships/customXml" Target="../ink/ink1436.xml"/><Relationship Id="rId495" Type="http://schemas.openxmlformats.org/officeDocument/2006/relationships/customXml" Target="../ink/ink1527.xml"/><Relationship Id="rId10" Type="http://schemas.openxmlformats.org/officeDocument/2006/relationships/image" Target="../media/image800.png"/><Relationship Id="rId52" Type="http://schemas.openxmlformats.org/officeDocument/2006/relationships/image" Target="../media/image821.png"/><Relationship Id="rId94" Type="http://schemas.openxmlformats.org/officeDocument/2006/relationships/image" Target="../media/image842.png"/><Relationship Id="rId148" Type="http://schemas.openxmlformats.org/officeDocument/2006/relationships/image" Target="../media/image869.png"/><Relationship Id="rId355" Type="http://schemas.openxmlformats.org/officeDocument/2006/relationships/customXml" Target="../ink/ink1457.xml"/><Relationship Id="rId397" Type="http://schemas.openxmlformats.org/officeDocument/2006/relationships/customXml" Target="../ink/ink1478.xml"/><Relationship Id="rId520" Type="http://schemas.openxmlformats.org/officeDocument/2006/relationships/image" Target="../media/image1537.png"/><Relationship Id="rId562" Type="http://schemas.openxmlformats.org/officeDocument/2006/relationships/image" Target="../media/image1558.png"/><Relationship Id="rId215" Type="http://schemas.openxmlformats.org/officeDocument/2006/relationships/image" Target="../media/image1385.png"/><Relationship Id="rId257" Type="http://schemas.openxmlformats.org/officeDocument/2006/relationships/customXml" Target="../ink/ink1408.xml"/><Relationship Id="rId422" Type="http://schemas.openxmlformats.org/officeDocument/2006/relationships/image" Target="../media/image1488.png"/><Relationship Id="rId464" Type="http://schemas.openxmlformats.org/officeDocument/2006/relationships/image" Target="../media/image1509.png"/><Relationship Id="rId299" Type="http://schemas.openxmlformats.org/officeDocument/2006/relationships/customXml" Target="../ink/ink1429.xml"/><Relationship Id="rId63" Type="http://schemas.openxmlformats.org/officeDocument/2006/relationships/customXml" Target="../ink/ink1310.xml"/><Relationship Id="rId159" Type="http://schemas.openxmlformats.org/officeDocument/2006/relationships/customXml" Target="../ink/ink1358.xml"/><Relationship Id="rId366" Type="http://schemas.openxmlformats.org/officeDocument/2006/relationships/image" Target="../media/image1460.png"/><Relationship Id="rId573" Type="http://schemas.openxmlformats.org/officeDocument/2006/relationships/customXml" Target="../ink/ink1566.xml"/><Relationship Id="rId226" Type="http://schemas.openxmlformats.org/officeDocument/2006/relationships/customXml" Target="../ink/ink1392.xml"/><Relationship Id="rId433" Type="http://schemas.openxmlformats.org/officeDocument/2006/relationships/customXml" Target="../ink/ink1496.xml"/><Relationship Id="rId74" Type="http://schemas.openxmlformats.org/officeDocument/2006/relationships/image" Target="../media/image832.png"/><Relationship Id="rId377" Type="http://schemas.openxmlformats.org/officeDocument/2006/relationships/customXml" Target="../ink/ink1468.xml"/><Relationship Id="rId500" Type="http://schemas.openxmlformats.org/officeDocument/2006/relationships/image" Target="../media/image1527.png"/><Relationship Id="rId584" Type="http://schemas.openxmlformats.org/officeDocument/2006/relationships/image" Target="../media/image1569.png"/><Relationship Id="rId5" Type="http://schemas.openxmlformats.org/officeDocument/2006/relationships/customXml" Target="../ink/ink1281.xml"/><Relationship Id="rId237" Type="http://schemas.openxmlformats.org/officeDocument/2006/relationships/image" Target="../media/image1396.png"/><Relationship Id="rId444" Type="http://schemas.openxmlformats.org/officeDocument/2006/relationships/image" Target="../media/image1499.png"/><Relationship Id="rId290" Type="http://schemas.openxmlformats.org/officeDocument/2006/relationships/image" Target="../media/image1422.png"/><Relationship Id="rId304" Type="http://schemas.openxmlformats.org/officeDocument/2006/relationships/image" Target="../media/image1429.png"/><Relationship Id="rId388" Type="http://schemas.openxmlformats.org/officeDocument/2006/relationships/image" Target="../media/image1471.png"/><Relationship Id="rId511" Type="http://schemas.openxmlformats.org/officeDocument/2006/relationships/customXml" Target="../ink/ink1535.xml"/><Relationship Id="rId609" Type="http://schemas.openxmlformats.org/officeDocument/2006/relationships/customXml" Target="../ink/ink1584.xml"/><Relationship Id="rId85" Type="http://schemas.openxmlformats.org/officeDocument/2006/relationships/customXml" Target="../ink/ink1321.xml"/><Relationship Id="rId150" Type="http://schemas.openxmlformats.org/officeDocument/2006/relationships/image" Target="../media/image870.png"/><Relationship Id="rId595" Type="http://schemas.openxmlformats.org/officeDocument/2006/relationships/customXml" Target="../ink/ink1577.xml"/><Relationship Id="rId248" Type="http://schemas.openxmlformats.org/officeDocument/2006/relationships/customXml" Target="../ink/ink1403.xml"/><Relationship Id="rId455" Type="http://schemas.openxmlformats.org/officeDocument/2006/relationships/customXml" Target="../ink/ink1507.xml"/><Relationship Id="rId12" Type="http://schemas.openxmlformats.org/officeDocument/2006/relationships/image" Target="../media/image801.png"/><Relationship Id="rId108" Type="http://schemas.openxmlformats.org/officeDocument/2006/relationships/image" Target="../media/image849.png"/><Relationship Id="rId315" Type="http://schemas.openxmlformats.org/officeDocument/2006/relationships/customXml" Target="../ink/ink1437.xml"/><Relationship Id="rId522" Type="http://schemas.openxmlformats.org/officeDocument/2006/relationships/image" Target="../media/image1538.png"/><Relationship Id="rId96" Type="http://schemas.openxmlformats.org/officeDocument/2006/relationships/image" Target="../media/image843.png"/><Relationship Id="rId161" Type="http://schemas.openxmlformats.org/officeDocument/2006/relationships/customXml" Target="../ink/ink1359.xml"/><Relationship Id="rId399" Type="http://schemas.openxmlformats.org/officeDocument/2006/relationships/customXml" Target="../ink/ink1479.xml"/><Relationship Id="rId259" Type="http://schemas.openxmlformats.org/officeDocument/2006/relationships/customXml" Target="../ink/ink1409.xml"/><Relationship Id="rId466" Type="http://schemas.openxmlformats.org/officeDocument/2006/relationships/image" Target="../media/image1510.png"/><Relationship Id="rId23" Type="http://schemas.openxmlformats.org/officeDocument/2006/relationships/customXml" Target="../ink/ink1290.xml"/><Relationship Id="rId119" Type="http://schemas.openxmlformats.org/officeDocument/2006/relationships/customXml" Target="../ink/ink1338.xml"/><Relationship Id="rId326" Type="http://schemas.openxmlformats.org/officeDocument/2006/relationships/image" Target="../media/image1440.png"/><Relationship Id="rId533" Type="http://schemas.openxmlformats.org/officeDocument/2006/relationships/customXml" Target="../ink/ink1546.xml"/><Relationship Id="rId172" Type="http://schemas.openxmlformats.org/officeDocument/2006/relationships/customXml" Target="../ink/ink1365.xml"/><Relationship Id="rId477" Type="http://schemas.openxmlformats.org/officeDocument/2006/relationships/customXml" Target="../ink/ink1518.xml"/><Relationship Id="rId600" Type="http://schemas.openxmlformats.org/officeDocument/2006/relationships/image" Target="../media/image1577.png"/><Relationship Id="rId337" Type="http://schemas.openxmlformats.org/officeDocument/2006/relationships/customXml" Target="../ink/ink1448.xml"/><Relationship Id="rId34" Type="http://schemas.openxmlformats.org/officeDocument/2006/relationships/image" Target="../media/image812.png"/><Relationship Id="rId544" Type="http://schemas.openxmlformats.org/officeDocument/2006/relationships/image" Target="../media/image1549.png"/><Relationship Id="rId183" Type="http://schemas.openxmlformats.org/officeDocument/2006/relationships/image" Target="../media/image1369.png"/><Relationship Id="rId390" Type="http://schemas.openxmlformats.org/officeDocument/2006/relationships/image" Target="../media/image1472.png"/><Relationship Id="rId404" Type="http://schemas.openxmlformats.org/officeDocument/2006/relationships/image" Target="../media/image1479.png"/><Relationship Id="rId611" Type="http://schemas.openxmlformats.org/officeDocument/2006/relationships/customXml" Target="../ink/ink1585.xml"/><Relationship Id="rId250" Type="http://schemas.openxmlformats.org/officeDocument/2006/relationships/customXml" Target="../ink/ink1404.xml"/><Relationship Id="rId488" Type="http://schemas.openxmlformats.org/officeDocument/2006/relationships/image" Target="../media/image1521.png"/><Relationship Id="rId45" Type="http://schemas.openxmlformats.org/officeDocument/2006/relationships/customXml" Target="../ink/ink1301.xml"/><Relationship Id="rId110" Type="http://schemas.openxmlformats.org/officeDocument/2006/relationships/image" Target="../media/image850.png"/><Relationship Id="rId348" Type="http://schemas.openxmlformats.org/officeDocument/2006/relationships/image" Target="../media/image1451.png"/><Relationship Id="rId555" Type="http://schemas.openxmlformats.org/officeDocument/2006/relationships/customXml" Target="../ink/ink1557.xml"/><Relationship Id="rId194" Type="http://schemas.openxmlformats.org/officeDocument/2006/relationships/customXml" Target="../ink/ink1376.xml"/><Relationship Id="rId208" Type="http://schemas.openxmlformats.org/officeDocument/2006/relationships/customXml" Target="../ink/ink1383.xml"/><Relationship Id="rId415" Type="http://schemas.openxmlformats.org/officeDocument/2006/relationships/customXml" Target="../ink/ink1487.xml"/><Relationship Id="rId261" Type="http://schemas.openxmlformats.org/officeDocument/2006/relationships/customXml" Target="../ink/ink1410.xml"/><Relationship Id="rId499" Type="http://schemas.openxmlformats.org/officeDocument/2006/relationships/customXml" Target="../ink/ink1529.xml"/><Relationship Id="rId56" Type="http://schemas.openxmlformats.org/officeDocument/2006/relationships/image" Target="../media/image823.png"/><Relationship Id="rId359" Type="http://schemas.openxmlformats.org/officeDocument/2006/relationships/customXml" Target="../ink/ink1459.xml"/><Relationship Id="rId566" Type="http://schemas.openxmlformats.org/officeDocument/2006/relationships/image" Target="../media/image1560.png"/><Relationship Id="rId121" Type="http://schemas.openxmlformats.org/officeDocument/2006/relationships/customXml" Target="../ink/ink1339.xml"/><Relationship Id="rId219" Type="http://schemas.openxmlformats.org/officeDocument/2006/relationships/image" Target="../media/image1387.png"/><Relationship Id="rId426" Type="http://schemas.openxmlformats.org/officeDocument/2006/relationships/image" Target="../media/image1490.png"/></Relationships>
</file>

<file path=ppt/slides/_rels/slide16.xml.rels><?xml version="1.0" encoding="UTF-8" standalone="yes"?>
<Relationships xmlns="http://schemas.openxmlformats.org/package/2006/relationships"><Relationship Id="rId8" Type="http://schemas.openxmlformats.org/officeDocument/2006/relationships/image" Target="../media/image1588.png"/><Relationship Id="rId13" Type="http://schemas.openxmlformats.org/officeDocument/2006/relationships/customXml" Target="../ink/ink1593.xml"/><Relationship Id="rId18" Type="http://schemas.openxmlformats.org/officeDocument/2006/relationships/image" Target="../media/image1593.png"/><Relationship Id="rId3" Type="http://schemas.openxmlformats.org/officeDocument/2006/relationships/customXml" Target="../ink/ink1588.xml"/><Relationship Id="rId21" Type="http://schemas.openxmlformats.org/officeDocument/2006/relationships/customXml" Target="../ink/ink1597.xml"/><Relationship Id="rId7" Type="http://schemas.openxmlformats.org/officeDocument/2006/relationships/customXml" Target="../ink/ink1590.xml"/><Relationship Id="rId12" Type="http://schemas.openxmlformats.org/officeDocument/2006/relationships/image" Target="../media/image1590.png"/><Relationship Id="rId17" Type="http://schemas.openxmlformats.org/officeDocument/2006/relationships/customXml" Target="../ink/ink1595.xml"/><Relationship Id="rId2" Type="http://schemas.openxmlformats.org/officeDocument/2006/relationships/notesSlide" Target="../notesSlides/notesSlide16.xml"/><Relationship Id="rId16" Type="http://schemas.openxmlformats.org/officeDocument/2006/relationships/image" Target="../media/image1592.png"/><Relationship Id="rId20" Type="http://schemas.openxmlformats.org/officeDocument/2006/relationships/image" Target="../media/image1594.png"/><Relationship Id="rId1" Type="http://schemas.openxmlformats.org/officeDocument/2006/relationships/slideLayout" Target="../slideLayouts/slideLayout7.xml"/><Relationship Id="rId6" Type="http://schemas.openxmlformats.org/officeDocument/2006/relationships/image" Target="../media/image1587.png"/><Relationship Id="rId11" Type="http://schemas.openxmlformats.org/officeDocument/2006/relationships/customXml" Target="../ink/ink1592.xml"/><Relationship Id="rId5" Type="http://schemas.openxmlformats.org/officeDocument/2006/relationships/customXml" Target="../ink/ink1589.xml"/><Relationship Id="rId15" Type="http://schemas.openxmlformats.org/officeDocument/2006/relationships/customXml" Target="../ink/ink1594.xml"/><Relationship Id="rId10" Type="http://schemas.openxmlformats.org/officeDocument/2006/relationships/image" Target="../media/image1589.png"/><Relationship Id="rId19" Type="http://schemas.openxmlformats.org/officeDocument/2006/relationships/customXml" Target="../ink/ink1596.xml"/><Relationship Id="rId4" Type="http://schemas.openxmlformats.org/officeDocument/2006/relationships/image" Target="../media/image1586.png"/><Relationship Id="rId9" Type="http://schemas.openxmlformats.org/officeDocument/2006/relationships/customXml" Target="../ink/ink1591.xml"/><Relationship Id="rId14" Type="http://schemas.openxmlformats.org/officeDocument/2006/relationships/image" Target="../media/image1591.png"/><Relationship Id="rId22" Type="http://schemas.openxmlformats.org/officeDocument/2006/relationships/image" Target="../media/image1595.png"/></Relationships>
</file>

<file path=ppt/slides/_rels/slide17.xml.rels><?xml version="1.0" encoding="UTF-8" standalone="yes"?>
<Relationships xmlns="http://schemas.openxmlformats.org/package/2006/relationships"><Relationship Id="rId13" Type="http://schemas.openxmlformats.org/officeDocument/2006/relationships/customXml" Target="../ink/ink1603.xml"/><Relationship Id="rId18" Type="http://schemas.openxmlformats.org/officeDocument/2006/relationships/image" Target="../media/image1603.png"/><Relationship Id="rId26" Type="http://schemas.openxmlformats.org/officeDocument/2006/relationships/image" Target="../media/image1607.png"/><Relationship Id="rId39" Type="http://schemas.openxmlformats.org/officeDocument/2006/relationships/customXml" Target="../ink/ink1616.xml"/><Relationship Id="rId21" Type="http://schemas.openxmlformats.org/officeDocument/2006/relationships/customXml" Target="../ink/ink1607.xml"/><Relationship Id="rId34" Type="http://schemas.openxmlformats.org/officeDocument/2006/relationships/image" Target="../media/image1611.png"/><Relationship Id="rId42" Type="http://schemas.openxmlformats.org/officeDocument/2006/relationships/image" Target="../media/image1615.png"/><Relationship Id="rId47" Type="http://schemas.openxmlformats.org/officeDocument/2006/relationships/customXml" Target="../ink/ink1620.xml"/><Relationship Id="rId50" Type="http://schemas.openxmlformats.org/officeDocument/2006/relationships/image" Target="../media/image1619.png"/><Relationship Id="rId55" Type="http://schemas.openxmlformats.org/officeDocument/2006/relationships/customXml" Target="../ink/ink1624.xml"/><Relationship Id="rId7" Type="http://schemas.openxmlformats.org/officeDocument/2006/relationships/customXml" Target="../ink/ink1600.xml"/><Relationship Id="rId2" Type="http://schemas.openxmlformats.org/officeDocument/2006/relationships/notesSlide" Target="../notesSlides/notesSlide17.xml"/><Relationship Id="rId16" Type="http://schemas.openxmlformats.org/officeDocument/2006/relationships/image" Target="../media/image1602.png"/><Relationship Id="rId29" Type="http://schemas.openxmlformats.org/officeDocument/2006/relationships/customXml" Target="../ink/ink1611.xml"/><Relationship Id="rId11" Type="http://schemas.openxmlformats.org/officeDocument/2006/relationships/customXml" Target="../ink/ink1602.xml"/><Relationship Id="rId24" Type="http://schemas.openxmlformats.org/officeDocument/2006/relationships/image" Target="../media/image1606.png"/><Relationship Id="rId32" Type="http://schemas.openxmlformats.org/officeDocument/2006/relationships/image" Target="../media/image1610.png"/><Relationship Id="rId37" Type="http://schemas.openxmlformats.org/officeDocument/2006/relationships/customXml" Target="../ink/ink1615.xml"/><Relationship Id="rId40" Type="http://schemas.openxmlformats.org/officeDocument/2006/relationships/image" Target="../media/image1614.png"/><Relationship Id="rId45" Type="http://schemas.openxmlformats.org/officeDocument/2006/relationships/customXml" Target="../ink/ink1619.xml"/><Relationship Id="rId53" Type="http://schemas.openxmlformats.org/officeDocument/2006/relationships/customXml" Target="../ink/ink1623.xml"/><Relationship Id="rId58" Type="http://schemas.openxmlformats.org/officeDocument/2006/relationships/image" Target="../media/image1623.png"/><Relationship Id="rId5" Type="http://schemas.openxmlformats.org/officeDocument/2006/relationships/customXml" Target="../ink/ink1599.xml"/><Relationship Id="rId19" Type="http://schemas.openxmlformats.org/officeDocument/2006/relationships/customXml" Target="../ink/ink1606.xml"/><Relationship Id="rId4" Type="http://schemas.openxmlformats.org/officeDocument/2006/relationships/image" Target="../media/image1596.png"/><Relationship Id="rId9" Type="http://schemas.openxmlformats.org/officeDocument/2006/relationships/customXml" Target="../ink/ink1601.xml"/><Relationship Id="rId14" Type="http://schemas.openxmlformats.org/officeDocument/2006/relationships/image" Target="../media/image1601.png"/><Relationship Id="rId22" Type="http://schemas.openxmlformats.org/officeDocument/2006/relationships/image" Target="../media/image1605.png"/><Relationship Id="rId27" Type="http://schemas.openxmlformats.org/officeDocument/2006/relationships/customXml" Target="../ink/ink1610.xml"/><Relationship Id="rId30" Type="http://schemas.openxmlformats.org/officeDocument/2006/relationships/image" Target="../media/image1609.png"/><Relationship Id="rId35" Type="http://schemas.openxmlformats.org/officeDocument/2006/relationships/customXml" Target="../ink/ink1614.xml"/><Relationship Id="rId43" Type="http://schemas.openxmlformats.org/officeDocument/2006/relationships/customXml" Target="../ink/ink1618.xml"/><Relationship Id="rId48" Type="http://schemas.openxmlformats.org/officeDocument/2006/relationships/image" Target="../media/image1618.png"/><Relationship Id="rId56" Type="http://schemas.openxmlformats.org/officeDocument/2006/relationships/image" Target="../media/image1622.png"/><Relationship Id="rId8" Type="http://schemas.openxmlformats.org/officeDocument/2006/relationships/image" Target="../media/image1598.png"/><Relationship Id="rId51" Type="http://schemas.openxmlformats.org/officeDocument/2006/relationships/customXml" Target="../ink/ink1622.xml"/><Relationship Id="rId3" Type="http://schemas.openxmlformats.org/officeDocument/2006/relationships/customXml" Target="../ink/ink1598.xml"/><Relationship Id="rId12" Type="http://schemas.openxmlformats.org/officeDocument/2006/relationships/image" Target="../media/image1600.png"/><Relationship Id="rId17" Type="http://schemas.openxmlformats.org/officeDocument/2006/relationships/customXml" Target="../ink/ink1605.xml"/><Relationship Id="rId25" Type="http://schemas.openxmlformats.org/officeDocument/2006/relationships/customXml" Target="../ink/ink1609.xml"/><Relationship Id="rId33" Type="http://schemas.openxmlformats.org/officeDocument/2006/relationships/customXml" Target="../ink/ink1613.xml"/><Relationship Id="rId38" Type="http://schemas.openxmlformats.org/officeDocument/2006/relationships/image" Target="../media/image1613.png"/><Relationship Id="rId46" Type="http://schemas.openxmlformats.org/officeDocument/2006/relationships/image" Target="../media/image1617.png"/><Relationship Id="rId59" Type="http://schemas.openxmlformats.org/officeDocument/2006/relationships/customXml" Target="../ink/ink1626.xml"/><Relationship Id="rId20" Type="http://schemas.openxmlformats.org/officeDocument/2006/relationships/image" Target="../media/image1604.png"/><Relationship Id="rId41" Type="http://schemas.openxmlformats.org/officeDocument/2006/relationships/customXml" Target="../ink/ink1617.xml"/><Relationship Id="rId54" Type="http://schemas.openxmlformats.org/officeDocument/2006/relationships/image" Target="../media/image1621.png"/><Relationship Id="rId1" Type="http://schemas.openxmlformats.org/officeDocument/2006/relationships/slideLayout" Target="../slideLayouts/slideLayout7.xml"/><Relationship Id="rId6" Type="http://schemas.openxmlformats.org/officeDocument/2006/relationships/image" Target="../media/image1597.png"/><Relationship Id="rId15" Type="http://schemas.openxmlformats.org/officeDocument/2006/relationships/customXml" Target="../ink/ink1604.xml"/><Relationship Id="rId23" Type="http://schemas.openxmlformats.org/officeDocument/2006/relationships/customXml" Target="../ink/ink1608.xml"/><Relationship Id="rId28" Type="http://schemas.openxmlformats.org/officeDocument/2006/relationships/image" Target="../media/image1608.png"/><Relationship Id="rId36" Type="http://schemas.openxmlformats.org/officeDocument/2006/relationships/image" Target="../media/image1612.png"/><Relationship Id="rId49" Type="http://schemas.openxmlformats.org/officeDocument/2006/relationships/customXml" Target="../ink/ink1621.xml"/><Relationship Id="rId57" Type="http://schemas.openxmlformats.org/officeDocument/2006/relationships/customXml" Target="../ink/ink1625.xml"/><Relationship Id="rId10" Type="http://schemas.openxmlformats.org/officeDocument/2006/relationships/image" Target="../media/image1599.png"/><Relationship Id="rId31" Type="http://schemas.openxmlformats.org/officeDocument/2006/relationships/customXml" Target="../ink/ink1612.xml"/><Relationship Id="rId44" Type="http://schemas.openxmlformats.org/officeDocument/2006/relationships/image" Target="../media/image1616.png"/><Relationship Id="rId52" Type="http://schemas.openxmlformats.org/officeDocument/2006/relationships/image" Target="../media/image1620.png"/><Relationship Id="rId60" Type="http://schemas.openxmlformats.org/officeDocument/2006/relationships/image" Target="../media/image16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27.png"/><Relationship Id="rId13" Type="http://schemas.openxmlformats.org/officeDocument/2006/relationships/customXml" Target="../ink/ink1632.xml"/><Relationship Id="rId3" Type="http://schemas.openxmlformats.org/officeDocument/2006/relationships/customXml" Target="../ink/ink1627.xml"/><Relationship Id="rId7" Type="http://schemas.openxmlformats.org/officeDocument/2006/relationships/customXml" Target="../ink/ink1629.xml"/><Relationship Id="rId12" Type="http://schemas.openxmlformats.org/officeDocument/2006/relationships/image" Target="../media/image1629.png"/><Relationship Id="rId2" Type="http://schemas.openxmlformats.org/officeDocument/2006/relationships/notesSlide" Target="../notesSlides/notesSlide19.xml"/><Relationship Id="rId16" Type="http://schemas.openxmlformats.org/officeDocument/2006/relationships/image" Target="../media/image1631.png"/><Relationship Id="rId1" Type="http://schemas.openxmlformats.org/officeDocument/2006/relationships/slideLayout" Target="../slideLayouts/slideLayout7.xml"/><Relationship Id="rId6" Type="http://schemas.openxmlformats.org/officeDocument/2006/relationships/image" Target="../media/image1626.png"/><Relationship Id="rId11" Type="http://schemas.openxmlformats.org/officeDocument/2006/relationships/customXml" Target="../ink/ink1631.xml"/><Relationship Id="rId5" Type="http://schemas.openxmlformats.org/officeDocument/2006/relationships/customXml" Target="../ink/ink1628.xml"/><Relationship Id="rId15" Type="http://schemas.openxmlformats.org/officeDocument/2006/relationships/customXml" Target="../ink/ink1633.xml"/><Relationship Id="rId10" Type="http://schemas.openxmlformats.org/officeDocument/2006/relationships/image" Target="../media/image1628.png"/><Relationship Id="rId4" Type="http://schemas.openxmlformats.org/officeDocument/2006/relationships/image" Target="../media/image1625.png"/><Relationship Id="rId9" Type="http://schemas.openxmlformats.org/officeDocument/2006/relationships/customXml" Target="../ink/ink1630.xml"/><Relationship Id="rId14" Type="http://schemas.openxmlformats.org/officeDocument/2006/relationships/image" Target="../media/image1630.png"/></Relationships>
</file>

<file path=ppt/slides/_rels/slide2.xml.rels><?xml version="1.0" encoding="UTF-8" standalone="yes"?>
<Relationships xmlns="http://schemas.openxmlformats.org/package/2006/relationships"><Relationship Id="rId13" Type="http://schemas.openxmlformats.org/officeDocument/2006/relationships/customXml" Target="../ink/ink19.xml"/><Relationship Id="rId18" Type="http://schemas.openxmlformats.org/officeDocument/2006/relationships/image" Target="../media/image544.png"/><Relationship Id="rId26" Type="http://schemas.openxmlformats.org/officeDocument/2006/relationships/image" Target="../media/image548.png"/><Relationship Id="rId39" Type="http://schemas.openxmlformats.org/officeDocument/2006/relationships/customXml" Target="../ink/ink32.xml"/><Relationship Id="rId21" Type="http://schemas.openxmlformats.org/officeDocument/2006/relationships/customXml" Target="../ink/ink23.xml"/><Relationship Id="rId34" Type="http://schemas.openxmlformats.org/officeDocument/2006/relationships/image" Target="../media/image18.png"/><Relationship Id="rId7" Type="http://schemas.openxmlformats.org/officeDocument/2006/relationships/customXml" Target="../ink/ink16.xml"/><Relationship Id="rId12" Type="http://schemas.openxmlformats.org/officeDocument/2006/relationships/image" Target="../media/image541.png"/><Relationship Id="rId17" Type="http://schemas.openxmlformats.org/officeDocument/2006/relationships/customXml" Target="../ink/ink21.xml"/><Relationship Id="rId25" Type="http://schemas.openxmlformats.org/officeDocument/2006/relationships/customXml" Target="../ink/ink25.xml"/><Relationship Id="rId33" Type="http://schemas.openxmlformats.org/officeDocument/2006/relationships/customXml" Target="../ink/ink29.xml"/><Relationship Id="rId38"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543.png"/><Relationship Id="rId20" Type="http://schemas.openxmlformats.org/officeDocument/2006/relationships/image" Target="../media/image545.png"/><Relationship Id="rId29" Type="http://schemas.openxmlformats.org/officeDocument/2006/relationships/customXml" Target="../ink/ink27.xml"/><Relationship Id="rId1" Type="http://schemas.openxmlformats.org/officeDocument/2006/relationships/slideLayout" Target="../slideLayouts/slideLayout7.xml"/><Relationship Id="rId6" Type="http://schemas.openxmlformats.org/officeDocument/2006/relationships/image" Target="../media/image538.png"/><Relationship Id="rId11" Type="http://schemas.openxmlformats.org/officeDocument/2006/relationships/customXml" Target="../ink/ink18.xml"/><Relationship Id="rId24" Type="http://schemas.openxmlformats.org/officeDocument/2006/relationships/image" Target="../media/image547.png"/><Relationship Id="rId32" Type="http://schemas.openxmlformats.org/officeDocument/2006/relationships/image" Target="../media/image17.png"/><Relationship Id="rId37" Type="http://schemas.openxmlformats.org/officeDocument/2006/relationships/customXml" Target="../ink/ink31.xml"/><Relationship Id="rId40" Type="http://schemas.openxmlformats.org/officeDocument/2006/relationships/image" Target="../media/image21.png"/><Relationship Id="rId5" Type="http://schemas.openxmlformats.org/officeDocument/2006/relationships/customXml" Target="../ink/ink15.xml"/><Relationship Id="rId15" Type="http://schemas.openxmlformats.org/officeDocument/2006/relationships/customXml" Target="../ink/ink20.xml"/><Relationship Id="rId23" Type="http://schemas.openxmlformats.org/officeDocument/2006/relationships/customXml" Target="../ink/ink24.xml"/><Relationship Id="rId28" Type="http://schemas.openxmlformats.org/officeDocument/2006/relationships/image" Target="../media/image15.png"/><Relationship Id="rId36" Type="http://schemas.openxmlformats.org/officeDocument/2006/relationships/image" Target="../media/image19.png"/><Relationship Id="rId10" Type="http://schemas.openxmlformats.org/officeDocument/2006/relationships/image" Target="../media/image540.png"/><Relationship Id="rId19" Type="http://schemas.openxmlformats.org/officeDocument/2006/relationships/customXml" Target="../ink/ink22.xml"/><Relationship Id="rId31" Type="http://schemas.openxmlformats.org/officeDocument/2006/relationships/customXml" Target="../ink/ink28.xml"/><Relationship Id="rId4" Type="http://schemas.openxmlformats.org/officeDocument/2006/relationships/image" Target="../media/image537.png"/><Relationship Id="rId9" Type="http://schemas.openxmlformats.org/officeDocument/2006/relationships/customXml" Target="../ink/ink17.xml"/><Relationship Id="rId14" Type="http://schemas.openxmlformats.org/officeDocument/2006/relationships/image" Target="../media/image542.png"/><Relationship Id="rId22" Type="http://schemas.openxmlformats.org/officeDocument/2006/relationships/image" Target="../media/image546.png"/><Relationship Id="rId27" Type="http://schemas.openxmlformats.org/officeDocument/2006/relationships/customXml" Target="../ink/ink26.xml"/><Relationship Id="rId30" Type="http://schemas.openxmlformats.org/officeDocument/2006/relationships/image" Target="../media/image16.png"/><Relationship Id="rId35" Type="http://schemas.openxmlformats.org/officeDocument/2006/relationships/customXml" Target="../ink/ink30.xml"/><Relationship Id="rId8" Type="http://schemas.openxmlformats.org/officeDocument/2006/relationships/image" Target="../media/image539.png"/><Relationship Id="rId3" Type="http://schemas.openxmlformats.org/officeDocument/2006/relationships/customXml" Target="../ink/ink1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20.png"/></Relationships>
</file>

<file path=ppt/slides/_rels/slide21.xml.rels><?xml version="1.0" encoding="UTF-8" standalone="yes"?>
<Relationships xmlns="http://schemas.openxmlformats.org/package/2006/relationships"><Relationship Id="rId8" Type="http://schemas.openxmlformats.org/officeDocument/2006/relationships/image" Target="../media/image10600.png"/><Relationship Id="rId13" Type="http://schemas.openxmlformats.org/officeDocument/2006/relationships/image" Target="../media/image5900.png"/><Relationship Id="rId3" Type="http://schemas.openxmlformats.org/officeDocument/2006/relationships/image" Target="../media/image8210.png"/><Relationship Id="rId7" Type="http://schemas.openxmlformats.org/officeDocument/2006/relationships/image" Target="../media/image9000.png"/><Relationship Id="rId12" Type="http://schemas.openxmlformats.org/officeDocument/2006/relationships/image" Target="../media/image41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00.png"/><Relationship Id="rId11" Type="http://schemas.openxmlformats.org/officeDocument/2006/relationships/image" Target="../media/image13000.png"/><Relationship Id="rId5" Type="http://schemas.openxmlformats.org/officeDocument/2006/relationships/image" Target="../media/image2100.png"/><Relationship Id="rId15" Type="http://schemas.openxmlformats.org/officeDocument/2006/relationships/image" Target="../media/image7200.png"/><Relationship Id="rId10" Type="http://schemas.openxmlformats.org/officeDocument/2006/relationships/image" Target="../media/image12000.png"/><Relationship Id="rId4" Type="http://schemas.openxmlformats.org/officeDocument/2006/relationships/image" Target="../media/image11000.png"/><Relationship Id="rId9" Type="http://schemas.openxmlformats.org/officeDocument/2006/relationships/image" Target="../media/image11100.png"/><Relationship Id="rId14" Type="http://schemas.openxmlformats.org/officeDocument/2006/relationships/image" Target="../media/image680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51.png"/><Relationship Id="rId13" Type="http://schemas.openxmlformats.org/officeDocument/2006/relationships/customXml" Target="../ink/ink38.xml"/><Relationship Id="rId3" Type="http://schemas.openxmlformats.org/officeDocument/2006/relationships/customXml" Target="../ink/ink33.xml"/><Relationship Id="rId7" Type="http://schemas.openxmlformats.org/officeDocument/2006/relationships/customXml" Target="../ink/ink35.xml"/><Relationship Id="rId12" Type="http://schemas.openxmlformats.org/officeDocument/2006/relationships/image" Target="../media/image55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50.png"/><Relationship Id="rId11" Type="http://schemas.openxmlformats.org/officeDocument/2006/relationships/customXml" Target="../ink/ink37.xml"/><Relationship Id="rId5" Type="http://schemas.openxmlformats.org/officeDocument/2006/relationships/customXml" Target="../ink/ink34.xml"/><Relationship Id="rId10" Type="http://schemas.openxmlformats.org/officeDocument/2006/relationships/image" Target="../media/image552.png"/><Relationship Id="rId4" Type="http://schemas.openxmlformats.org/officeDocument/2006/relationships/image" Target="../media/image549.png"/><Relationship Id="rId9" Type="http://schemas.openxmlformats.org/officeDocument/2006/relationships/customXml" Target="../ink/ink36.xml"/><Relationship Id="rId14" Type="http://schemas.openxmlformats.org/officeDocument/2006/relationships/image" Target="../media/image55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610.png"/><Relationship Id="rId21" Type="http://schemas.openxmlformats.org/officeDocument/2006/relationships/image" Target="../media/image562.png"/><Relationship Id="rId324" Type="http://schemas.openxmlformats.org/officeDocument/2006/relationships/customXml" Target="../ink/ink197.xml"/><Relationship Id="rId531" Type="http://schemas.openxmlformats.org/officeDocument/2006/relationships/image" Target="../media/image944.png"/><Relationship Id="rId170" Type="http://schemas.openxmlformats.org/officeDocument/2006/relationships/customXml" Target="../ink/ink120.xml"/><Relationship Id="rId268" Type="http://schemas.openxmlformats.org/officeDocument/2006/relationships/customXml" Target="../ink/ink169.xml"/><Relationship Id="rId475" Type="http://schemas.openxmlformats.org/officeDocument/2006/relationships/image" Target="../media/image916.png"/><Relationship Id="rId32" Type="http://schemas.openxmlformats.org/officeDocument/2006/relationships/customXml" Target="../ink/ink51.xml"/><Relationship Id="rId128" Type="http://schemas.openxmlformats.org/officeDocument/2006/relationships/customXml" Target="../ink/ink99.xml"/><Relationship Id="rId335" Type="http://schemas.openxmlformats.org/officeDocument/2006/relationships/image" Target="../media/image719.png"/><Relationship Id="rId542" Type="http://schemas.openxmlformats.org/officeDocument/2006/relationships/customXml" Target="../ink/ink306.xml"/><Relationship Id="rId181" Type="http://schemas.openxmlformats.org/officeDocument/2006/relationships/image" Target="../media/image642.png"/><Relationship Id="rId402" Type="http://schemas.openxmlformats.org/officeDocument/2006/relationships/customXml" Target="../ink/ink236.xml"/><Relationship Id="rId279" Type="http://schemas.openxmlformats.org/officeDocument/2006/relationships/image" Target="../media/image691.png"/><Relationship Id="rId486" Type="http://schemas.openxmlformats.org/officeDocument/2006/relationships/customXml" Target="../ink/ink278.xml"/><Relationship Id="rId43" Type="http://schemas.openxmlformats.org/officeDocument/2006/relationships/image" Target="../media/image573.png"/><Relationship Id="rId139" Type="http://schemas.openxmlformats.org/officeDocument/2006/relationships/image" Target="../media/image621.png"/><Relationship Id="rId346" Type="http://schemas.openxmlformats.org/officeDocument/2006/relationships/customXml" Target="../ink/ink208.xml"/><Relationship Id="rId553" Type="http://schemas.openxmlformats.org/officeDocument/2006/relationships/image" Target="../media/image955.png"/><Relationship Id="rId192" Type="http://schemas.openxmlformats.org/officeDocument/2006/relationships/customXml" Target="../ink/ink131.xml"/><Relationship Id="rId206" Type="http://schemas.openxmlformats.org/officeDocument/2006/relationships/customXml" Target="../ink/ink138.xml"/><Relationship Id="rId413" Type="http://schemas.openxmlformats.org/officeDocument/2006/relationships/image" Target="../media/image885.png"/><Relationship Id="rId497" Type="http://schemas.openxmlformats.org/officeDocument/2006/relationships/image" Target="../media/image927.png"/><Relationship Id="rId357" Type="http://schemas.openxmlformats.org/officeDocument/2006/relationships/image" Target="../media/image730.png"/><Relationship Id="rId54" Type="http://schemas.openxmlformats.org/officeDocument/2006/relationships/customXml" Target="../ink/ink62.xml"/><Relationship Id="rId217" Type="http://schemas.openxmlformats.org/officeDocument/2006/relationships/image" Target="../media/image660.png"/><Relationship Id="rId564" Type="http://schemas.openxmlformats.org/officeDocument/2006/relationships/customXml" Target="../ink/ink317.xml"/><Relationship Id="rId424" Type="http://schemas.openxmlformats.org/officeDocument/2006/relationships/customXml" Target="../ink/ink247.xml"/><Relationship Id="rId270" Type="http://schemas.openxmlformats.org/officeDocument/2006/relationships/customXml" Target="../ink/ink170.xml"/><Relationship Id="rId65" Type="http://schemas.openxmlformats.org/officeDocument/2006/relationships/image" Target="../media/image584.png"/><Relationship Id="rId130" Type="http://schemas.openxmlformats.org/officeDocument/2006/relationships/customXml" Target="../ink/ink100.xml"/><Relationship Id="rId368" Type="http://schemas.openxmlformats.org/officeDocument/2006/relationships/customXml" Target="../ink/ink219.xml"/><Relationship Id="rId575" Type="http://schemas.openxmlformats.org/officeDocument/2006/relationships/image" Target="../media/image28.png"/><Relationship Id="rId228" Type="http://schemas.openxmlformats.org/officeDocument/2006/relationships/customXml" Target="../ink/ink149.xml"/><Relationship Id="rId435" Type="http://schemas.openxmlformats.org/officeDocument/2006/relationships/image" Target="../media/image896.png"/><Relationship Id="rId281" Type="http://schemas.openxmlformats.org/officeDocument/2006/relationships/image" Target="../media/image692.png"/><Relationship Id="rId502" Type="http://schemas.openxmlformats.org/officeDocument/2006/relationships/customXml" Target="../ink/ink286.xml"/><Relationship Id="rId76" Type="http://schemas.openxmlformats.org/officeDocument/2006/relationships/customXml" Target="../ink/ink73.xml"/><Relationship Id="rId141" Type="http://schemas.openxmlformats.org/officeDocument/2006/relationships/image" Target="../media/image622.png"/><Relationship Id="rId379" Type="http://schemas.openxmlformats.org/officeDocument/2006/relationships/image" Target="../media/image741.png"/><Relationship Id="rId7" Type="http://schemas.openxmlformats.org/officeDocument/2006/relationships/image" Target="../media/image1180.png"/><Relationship Id="rId183" Type="http://schemas.openxmlformats.org/officeDocument/2006/relationships/image" Target="../media/image643.png"/><Relationship Id="rId239" Type="http://schemas.openxmlformats.org/officeDocument/2006/relationships/image" Target="../media/image671.png"/><Relationship Id="rId390" Type="http://schemas.openxmlformats.org/officeDocument/2006/relationships/customXml" Target="../ink/ink230.xml"/><Relationship Id="rId404" Type="http://schemas.openxmlformats.org/officeDocument/2006/relationships/customXml" Target="../ink/ink237.xml"/><Relationship Id="rId446" Type="http://schemas.openxmlformats.org/officeDocument/2006/relationships/customXml" Target="../ink/ink258.xml"/><Relationship Id="rId250" Type="http://schemas.openxmlformats.org/officeDocument/2006/relationships/customXml" Target="../ink/ink160.xml"/><Relationship Id="rId292" Type="http://schemas.openxmlformats.org/officeDocument/2006/relationships/customXml" Target="../ink/ink181.xml"/><Relationship Id="rId306" Type="http://schemas.openxmlformats.org/officeDocument/2006/relationships/customXml" Target="../ink/ink188.xml"/><Relationship Id="rId488" Type="http://schemas.openxmlformats.org/officeDocument/2006/relationships/customXml" Target="../ink/ink279.xml"/><Relationship Id="rId45" Type="http://schemas.openxmlformats.org/officeDocument/2006/relationships/image" Target="../media/image574.png"/><Relationship Id="rId87" Type="http://schemas.openxmlformats.org/officeDocument/2006/relationships/image" Target="../media/image595.png"/><Relationship Id="rId110" Type="http://schemas.openxmlformats.org/officeDocument/2006/relationships/customXml" Target="../ink/ink90.xml"/><Relationship Id="rId348" Type="http://schemas.openxmlformats.org/officeDocument/2006/relationships/customXml" Target="../ink/ink209.xml"/><Relationship Id="rId513" Type="http://schemas.openxmlformats.org/officeDocument/2006/relationships/image" Target="../media/image935.png"/><Relationship Id="rId555" Type="http://schemas.openxmlformats.org/officeDocument/2006/relationships/image" Target="../media/image956.png"/><Relationship Id="rId152" Type="http://schemas.openxmlformats.org/officeDocument/2006/relationships/customXml" Target="../ink/ink111.xml"/><Relationship Id="rId194" Type="http://schemas.openxmlformats.org/officeDocument/2006/relationships/customXml" Target="../ink/ink132.xml"/><Relationship Id="rId208" Type="http://schemas.openxmlformats.org/officeDocument/2006/relationships/customXml" Target="../ink/ink139.xml"/><Relationship Id="rId415" Type="http://schemas.openxmlformats.org/officeDocument/2006/relationships/image" Target="../media/image886.png"/><Relationship Id="rId457" Type="http://schemas.openxmlformats.org/officeDocument/2006/relationships/image" Target="../media/image907.png"/><Relationship Id="rId261" Type="http://schemas.openxmlformats.org/officeDocument/2006/relationships/image" Target="../media/image682.png"/><Relationship Id="rId499" Type="http://schemas.openxmlformats.org/officeDocument/2006/relationships/image" Target="../media/image928.png"/><Relationship Id="rId14" Type="http://schemas.openxmlformats.org/officeDocument/2006/relationships/customXml" Target="../ink/ink42.xml"/><Relationship Id="rId56" Type="http://schemas.openxmlformats.org/officeDocument/2006/relationships/customXml" Target="../ink/ink63.xml"/><Relationship Id="rId317" Type="http://schemas.openxmlformats.org/officeDocument/2006/relationships/image" Target="../media/image710.png"/><Relationship Id="rId359" Type="http://schemas.openxmlformats.org/officeDocument/2006/relationships/image" Target="../media/image731.png"/><Relationship Id="rId524" Type="http://schemas.openxmlformats.org/officeDocument/2006/relationships/customXml" Target="../ink/ink297.xml"/><Relationship Id="rId566" Type="http://schemas.openxmlformats.org/officeDocument/2006/relationships/customXml" Target="../ink/ink318.xml"/><Relationship Id="rId98" Type="http://schemas.openxmlformats.org/officeDocument/2006/relationships/customXml" Target="../ink/ink84.xml"/><Relationship Id="rId121" Type="http://schemas.openxmlformats.org/officeDocument/2006/relationships/image" Target="../media/image612.png"/><Relationship Id="rId163" Type="http://schemas.openxmlformats.org/officeDocument/2006/relationships/image" Target="../media/image633.png"/><Relationship Id="rId219" Type="http://schemas.openxmlformats.org/officeDocument/2006/relationships/image" Target="../media/image661.png"/><Relationship Id="rId370" Type="http://schemas.openxmlformats.org/officeDocument/2006/relationships/customXml" Target="../ink/ink220.xml"/><Relationship Id="rId426" Type="http://schemas.openxmlformats.org/officeDocument/2006/relationships/customXml" Target="../ink/ink248.xml"/><Relationship Id="rId230" Type="http://schemas.openxmlformats.org/officeDocument/2006/relationships/customXml" Target="../ink/ink150.xml"/><Relationship Id="rId468" Type="http://schemas.openxmlformats.org/officeDocument/2006/relationships/customXml" Target="../ink/ink269.xml"/><Relationship Id="rId25" Type="http://schemas.openxmlformats.org/officeDocument/2006/relationships/image" Target="../media/image564.png"/><Relationship Id="rId67" Type="http://schemas.openxmlformats.org/officeDocument/2006/relationships/image" Target="../media/image585.png"/><Relationship Id="rId272" Type="http://schemas.openxmlformats.org/officeDocument/2006/relationships/customXml" Target="../ink/ink171.xml"/><Relationship Id="rId328" Type="http://schemas.openxmlformats.org/officeDocument/2006/relationships/customXml" Target="../ink/ink199.xml"/><Relationship Id="rId535" Type="http://schemas.openxmlformats.org/officeDocument/2006/relationships/image" Target="../media/image946.png"/><Relationship Id="rId577" Type="http://schemas.openxmlformats.org/officeDocument/2006/relationships/image" Target="../media/image29.png"/><Relationship Id="rId132" Type="http://schemas.openxmlformats.org/officeDocument/2006/relationships/customXml" Target="../ink/ink101.xml"/><Relationship Id="rId174" Type="http://schemas.openxmlformats.org/officeDocument/2006/relationships/customXml" Target="../ink/ink122.xml"/><Relationship Id="rId381" Type="http://schemas.openxmlformats.org/officeDocument/2006/relationships/image" Target="../media/image742.png"/><Relationship Id="rId241" Type="http://schemas.openxmlformats.org/officeDocument/2006/relationships/image" Target="../media/image672.png"/><Relationship Id="rId437" Type="http://schemas.openxmlformats.org/officeDocument/2006/relationships/image" Target="../media/image897.png"/><Relationship Id="rId479" Type="http://schemas.openxmlformats.org/officeDocument/2006/relationships/image" Target="../media/image918.png"/><Relationship Id="rId36" Type="http://schemas.openxmlformats.org/officeDocument/2006/relationships/customXml" Target="../ink/ink53.xml"/><Relationship Id="rId283" Type="http://schemas.openxmlformats.org/officeDocument/2006/relationships/image" Target="../media/image693.png"/><Relationship Id="rId339" Type="http://schemas.openxmlformats.org/officeDocument/2006/relationships/image" Target="../media/image721.png"/><Relationship Id="rId490" Type="http://schemas.openxmlformats.org/officeDocument/2006/relationships/customXml" Target="../ink/ink280.xml"/><Relationship Id="rId504" Type="http://schemas.openxmlformats.org/officeDocument/2006/relationships/customXml" Target="../ink/ink287.xml"/><Relationship Id="rId546" Type="http://schemas.openxmlformats.org/officeDocument/2006/relationships/customXml" Target="../ink/ink308.xml"/><Relationship Id="rId78" Type="http://schemas.openxmlformats.org/officeDocument/2006/relationships/customXml" Target="../ink/ink74.xml"/><Relationship Id="rId101" Type="http://schemas.openxmlformats.org/officeDocument/2006/relationships/image" Target="../media/image602.png"/><Relationship Id="rId143" Type="http://schemas.openxmlformats.org/officeDocument/2006/relationships/image" Target="../media/image623.png"/><Relationship Id="rId185" Type="http://schemas.openxmlformats.org/officeDocument/2006/relationships/image" Target="../media/image644.png"/><Relationship Id="rId350" Type="http://schemas.openxmlformats.org/officeDocument/2006/relationships/customXml" Target="../ink/ink210.xml"/><Relationship Id="rId406" Type="http://schemas.openxmlformats.org/officeDocument/2006/relationships/customXml" Target="../ink/ink238.xml"/><Relationship Id="rId9" Type="http://schemas.openxmlformats.org/officeDocument/2006/relationships/image" Target="../media/image556.png"/><Relationship Id="rId210" Type="http://schemas.openxmlformats.org/officeDocument/2006/relationships/customXml" Target="../ink/ink140.xml"/><Relationship Id="rId392" Type="http://schemas.openxmlformats.org/officeDocument/2006/relationships/customXml" Target="../ink/ink231.xml"/><Relationship Id="rId448" Type="http://schemas.openxmlformats.org/officeDocument/2006/relationships/customXml" Target="../ink/ink259.xml"/><Relationship Id="rId252" Type="http://schemas.openxmlformats.org/officeDocument/2006/relationships/customXml" Target="../ink/ink161.xml"/><Relationship Id="rId294" Type="http://schemas.openxmlformats.org/officeDocument/2006/relationships/customXml" Target="../ink/ink182.xml"/><Relationship Id="rId308" Type="http://schemas.openxmlformats.org/officeDocument/2006/relationships/customXml" Target="../ink/ink189.xml"/><Relationship Id="rId515" Type="http://schemas.openxmlformats.org/officeDocument/2006/relationships/image" Target="../media/image936.png"/><Relationship Id="rId47" Type="http://schemas.openxmlformats.org/officeDocument/2006/relationships/image" Target="../media/image575.png"/><Relationship Id="rId89" Type="http://schemas.openxmlformats.org/officeDocument/2006/relationships/image" Target="../media/image596.png"/><Relationship Id="rId112" Type="http://schemas.openxmlformats.org/officeDocument/2006/relationships/customXml" Target="../ink/ink91.xml"/><Relationship Id="rId154" Type="http://schemas.openxmlformats.org/officeDocument/2006/relationships/customXml" Target="../ink/ink112.xml"/><Relationship Id="rId361" Type="http://schemas.openxmlformats.org/officeDocument/2006/relationships/image" Target="../media/image732.png"/><Relationship Id="rId557" Type="http://schemas.openxmlformats.org/officeDocument/2006/relationships/image" Target="../media/image957.png"/><Relationship Id="rId196" Type="http://schemas.openxmlformats.org/officeDocument/2006/relationships/customXml" Target="../ink/ink133.xml"/><Relationship Id="rId417" Type="http://schemas.openxmlformats.org/officeDocument/2006/relationships/image" Target="../media/image887.png"/><Relationship Id="rId459" Type="http://schemas.openxmlformats.org/officeDocument/2006/relationships/image" Target="../media/image908.png"/><Relationship Id="rId16" Type="http://schemas.openxmlformats.org/officeDocument/2006/relationships/customXml" Target="../ink/ink43.xml"/><Relationship Id="rId221" Type="http://schemas.openxmlformats.org/officeDocument/2006/relationships/image" Target="../media/image662.png"/><Relationship Id="rId263" Type="http://schemas.openxmlformats.org/officeDocument/2006/relationships/image" Target="../media/image683.png"/><Relationship Id="rId319" Type="http://schemas.openxmlformats.org/officeDocument/2006/relationships/image" Target="../media/image711.png"/><Relationship Id="rId470" Type="http://schemas.openxmlformats.org/officeDocument/2006/relationships/customXml" Target="../ink/ink270.xml"/><Relationship Id="rId526" Type="http://schemas.openxmlformats.org/officeDocument/2006/relationships/customXml" Target="../ink/ink298.xml"/><Relationship Id="rId58" Type="http://schemas.openxmlformats.org/officeDocument/2006/relationships/customXml" Target="../ink/ink64.xml"/><Relationship Id="rId123" Type="http://schemas.openxmlformats.org/officeDocument/2006/relationships/image" Target="../media/image613.png"/><Relationship Id="rId330" Type="http://schemas.openxmlformats.org/officeDocument/2006/relationships/customXml" Target="../ink/ink200.xml"/><Relationship Id="rId568" Type="http://schemas.openxmlformats.org/officeDocument/2006/relationships/customXml" Target="../ink/ink319.xml"/><Relationship Id="rId165" Type="http://schemas.openxmlformats.org/officeDocument/2006/relationships/image" Target="../media/image634.png"/><Relationship Id="rId372" Type="http://schemas.openxmlformats.org/officeDocument/2006/relationships/customXml" Target="../ink/ink221.xml"/><Relationship Id="rId428" Type="http://schemas.openxmlformats.org/officeDocument/2006/relationships/customXml" Target="../ink/ink249.xml"/><Relationship Id="rId232" Type="http://schemas.openxmlformats.org/officeDocument/2006/relationships/customXml" Target="../ink/ink151.xml"/><Relationship Id="rId274" Type="http://schemas.openxmlformats.org/officeDocument/2006/relationships/customXml" Target="../ink/ink172.xml"/><Relationship Id="rId481" Type="http://schemas.openxmlformats.org/officeDocument/2006/relationships/image" Target="../media/image919.png"/><Relationship Id="rId27" Type="http://schemas.openxmlformats.org/officeDocument/2006/relationships/image" Target="../media/image565.png"/><Relationship Id="rId69" Type="http://schemas.openxmlformats.org/officeDocument/2006/relationships/image" Target="../media/image586.png"/><Relationship Id="rId134" Type="http://schemas.openxmlformats.org/officeDocument/2006/relationships/customXml" Target="../ink/ink102.xml"/><Relationship Id="rId537" Type="http://schemas.openxmlformats.org/officeDocument/2006/relationships/image" Target="../media/image947.png"/><Relationship Id="rId579" Type="http://schemas.openxmlformats.org/officeDocument/2006/relationships/image" Target="../media/image30.png"/><Relationship Id="rId80" Type="http://schemas.openxmlformats.org/officeDocument/2006/relationships/customXml" Target="../ink/ink75.xml"/><Relationship Id="rId176" Type="http://schemas.openxmlformats.org/officeDocument/2006/relationships/customXml" Target="../ink/ink123.xml"/><Relationship Id="rId341" Type="http://schemas.openxmlformats.org/officeDocument/2006/relationships/image" Target="../media/image722.png"/><Relationship Id="rId383" Type="http://schemas.openxmlformats.org/officeDocument/2006/relationships/image" Target="../media/image743.png"/><Relationship Id="rId439" Type="http://schemas.openxmlformats.org/officeDocument/2006/relationships/image" Target="../media/image898.png"/><Relationship Id="rId201" Type="http://schemas.openxmlformats.org/officeDocument/2006/relationships/image" Target="../media/image652.png"/><Relationship Id="rId243" Type="http://schemas.openxmlformats.org/officeDocument/2006/relationships/image" Target="../media/image673.png"/><Relationship Id="rId285" Type="http://schemas.openxmlformats.org/officeDocument/2006/relationships/image" Target="../media/image694.png"/><Relationship Id="rId450" Type="http://schemas.openxmlformats.org/officeDocument/2006/relationships/customXml" Target="../ink/ink260.xml"/><Relationship Id="rId506" Type="http://schemas.openxmlformats.org/officeDocument/2006/relationships/customXml" Target="../ink/ink288.xml"/><Relationship Id="rId38" Type="http://schemas.openxmlformats.org/officeDocument/2006/relationships/customXml" Target="../ink/ink54.xml"/><Relationship Id="rId103" Type="http://schemas.openxmlformats.org/officeDocument/2006/relationships/image" Target="../media/image603.png"/><Relationship Id="rId310" Type="http://schemas.openxmlformats.org/officeDocument/2006/relationships/customXml" Target="../ink/ink190.xml"/><Relationship Id="rId492" Type="http://schemas.openxmlformats.org/officeDocument/2006/relationships/customXml" Target="../ink/ink281.xml"/><Relationship Id="rId548" Type="http://schemas.openxmlformats.org/officeDocument/2006/relationships/customXml" Target="../ink/ink309.xml"/><Relationship Id="rId91" Type="http://schemas.openxmlformats.org/officeDocument/2006/relationships/image" Target="../media/image597.png"/><Relationship Id="rId145" Type="http://schemas.openxmlformats.org/officeDocument/2006/relationships/image" Target="../media/image624.png"/><Relationship Id="rId187" Type="http://schemas.openxmlformats.org/officeDocument/2006/relationships/image" Target="../media/image645.png"/><Relationship Id="rId352" Type="http://schemas.openxmlformats.org/officeDocument/2006/relationships/customXml" Target="../ink/ink211.xml"/><Relationship Id="rId394" Type="http://schemas.openxmlformats.org/officeDocument/2006/relationships/customXml" Target="../ink/ink232.xml"/><Relationship Id="rId408" Type="http://schemas.openxmlformats.org/officeDocument/2006/relationships/customXml" Target="../ink/ink239.xml"/><Relationship Id="rId212" Type="http://schemas.openxmlformats.org/officeDocument/2006/relationships/customXml" Target="../ink/ink141.xml"/><Relationship Id="rId254" Type="http://schemas.openxmlformats.org/officeDocument/2006/relationships/customXml" Target="../ink/ink162.xml"/><Relationship Id="rId49" Type="http://schemas.openxmlformats.org/officeDocument/2006/relationships/image" Target="../media/image576.png"/><Relationship Id="rId114" Type="http://schemas.openxmlformats.org/officeDocument/2006/relationships/customXml" Target="../ink/ink92.xml"/><Relationship Id="rId296" Type="http://schemas.openxmlformats.org/officeDocument/2006/relationships/customXml" Target="../ink/ink183.xml"/><Relationship Id="rId461" Type="http://schemas.openxmlformats.org/officeDocument/2006/relationships/image" Target="../media/image909.png"/><Relationship Id="rId517" Type="http://schemas.openxmlformats.org/officeDocument/2006/relationships/image" Target="../media/image937.png"/><Relationship Id="rId559" Type="http://schemas.openxmlformats.org/officeDocument/2006/relationships/image" Target="../media/image958.png"/><Relationship Id="rId60" Type="http://schemas.openxmlformats.org/officeDocument/2006/relationships/customXml" Target="../ink/ink65.xml"/><Relationship Id="rId156" Type="http://schemas.openxmlformats.org/officeDocument/2006/relationships/customXml" Target="../ink/ink113.xml"/><Relationship Id="rId198" Type="http://schemas.openxmlformats.org/officeDocument/2006/relationships/customXml" Target="../ink/ink134.xml"/><Relationship Id="rId321" Type="http://schemas.openxmlformats.org/officeDocument/2006/relationships/image" Target="../media/image712.png"/><Relationship Id="rId363" Type="http://schemas.openxmlformats.org/officeDocument/2006/relationships/image" Target="../media/image733.png"/><Relationship Id="rId419" Type="http://schemas.openxmlformats.org/officeDocument/2006/relationships/image" Target="../media/image888.png"/><Relationship Id="rId570" Type="http://schemas.openxmlformats.org/officeDocument/2006/relationships/customXml" Target="../ink/ink320.xml"/><Relationship Id="rId223" Type="http://schemas.openxmlformats.org/officeDocument/2006/relationships/image" Target="../media/image663.png"/><Relationship Id="rId430" Type="http://schemas.openxmlformats.org/officeDocument/2006/relationships/customXml" Target="../ink/ink250.xml"/><Relationship Id="rId18" Type="http://schemas.openxmlformats.org/officeDocument/2006/relationships/customXml" Target="../ink/ink44.xml"/><Relationship Id="rId265" Type="http://schemas.openxmlformats.org/officeDocument/2006/relationships/image" Target="../media/image684.png"/><Relationship Id="rId472" Type="http://schemas.openxmlformats.org/officeDocument/2006/relationships/customXml" Target="../ink/ink271.xml"/><Relationship Id="rId528" Type="http://schemas.openxmlformats.org/officeDocument/2006/relationships/customXml" Target="../ink/ink299.xml"/><Relationship Id="rId125" Type="http://schemas.openxmlformats.org/officeDocument/2006/relationships/image" Target="../media/image614.png"/><Relationship Id="rId167" Type="http://schemas.openxmlformats.org/officeDocument/2006/relationships/image" Target="../media/image635.png"/><Relationship Id="rId332" Type="http://schemas.openxmlformats.org/officeDocument/2006/relationships/customXml" Target="../ink/ink201.xml"/><Relationship Id="rId374" Type="http://schemas.openxmlformats.org/officeDocument/2006/relationships/customXml" Target="../ink/ink222.xml"/><Relationship Id="rId581" Type="http://schemas.openxmlformats.org/officeDocument/2006/relationships/image" Target="../media/image31.png"/><Relationship Id="rId71" Type="http://schemas.openxmlformats.org/officeDocument/2006/relationships/image" Target="../media/image587.png"/><Relationship Id="rId234" Type="http://schemas.openxmlformats.org/officeDocument/2006/relationships/customXml" Target="../ink/ink152.xml"/><Relationship Id="rId2" Type="http://schemas.openxmlformats.org/officeDocument/2006/relationships/notesSlide" Target="../notesSlides/notesSlide4.xml"/><Relationship Id="rId29" Type="http://schemas.openxmlformats.org/officeDocument/2006/relationships/image" Target="../media/image566.png"/><Relationship Id="rId276" Type="http://schemas.openxmlformats.org/officeDocument/2006/relationships/customXml" Target="../ink/ink173.xml"/><Relationship Id="rId441" Type="http://schemas.openxmlformats.org/officeDocument/2006/relationships/image" Target="../media/image899.png"/><Relationship Id="rId483" Type="http://schemas.openxmlformats.org/officeDocument/2006/relationships/image" Target="../media/image920.png"/><Relationship Id="rId539" Type="http://schemas.openxmlformats.org/officeDocument/2006/relationships/image" Target="../media/image948.png"/><Relationship Id="rId40" Type="http://schemas.openxmlformats.org/officeDocument/2006/relationships/customXml" Target="../ink/ink55.xml"/><Relationship Id="rId136" Type="http://schemas.openxmlformats.org/officeDocument/2006/relationships/customXml" Target="../ink/ink103.xml"/><Relationship Id="rId178" Type="http://schemas.openxmlformats.org/officeDocument/2006/relationships/customXml" Target="../ink/ink124.xml"/><Relationship Id="rId301" Type="http://schemas.openxmlformats.org/officeDocument/2006/relationships/image" Target="../media/image702.png"/><Relationship Id="rId343" Type="http://schemas.openxmlformats.org/officeDocument/2006/relationships/image" Target="../media/image723.png"/><Relationship Id="rId550" Type="http://schemas.openxmlformats.org/officeDocument/2006/relationships/customXml" Target="../ink/ink310.xml"/><Relationship Id="rId82" Type="http://schemas.openxmlformats.org/officeDocument/2006/relationships/customXml" Target="../ink/ink76.xml"/><Relationship Id="rId203" Type="http://schemas.openxmlformats.org/officeDocument/2006/relationships/image" Target="../media/image653.png"/><Relationship Id="rId385" Type="http://schemas.openxmlformats.org/officeDocument/2006/relationships/image" Target="../media/image744.png"/><Relationship Id="rId245" Type="http://schemas.openxmlformats.org/officeDocument/2006/relationships/image" Target="../media/image674.png"/><Relationship Id="rId287" Type="http://schemas.openxmlformats.org/officeDocument/2006/relationships/image" Target="../media/image695.png"/><Relationship Id="rId410" Type="http://schemas.openxmlformats.org/officeDocument/2006/relationships/customXml" Target="../ink/ink240.xml"/><Relationship Id="rId452" Type="http://schemas.openxmlformats.org/officeDocument/2006/relationships/customXml" Target="../ink/ink261.xml"/><Relationship Id="rId494" Type="http://schemas.openxmlformats.org/officeDocument/2006/relationships/customXml" Target="../ink/ink282.xml"/><Relationship Id="rId508" Type="http://schemas.openxmlformats.org/officeDocument/2006/relationships/customXml" Target="../ink/ink289.xml"/><Relationship Id="rId105" Type="http://schemas.openxmlformats.org/officeDocument/2006/relationships/image" Target="../media/image604.png"/><Relationship Id="rId147" Type="http://schemas.openxmlformats.org/officeDocument/2006/relationships/image" Target="../media/image625.png"/><Relationship Id="rId312" Type="http://schemas.openxmlformats.org/officeDocument/2006/relationships/customXml" Target="../ink/ink191.xml"/><Relationship Id="rId354" Type="http://schemas.openxmlformats.org/officeDocument/2006/relationships/customXml" Target="../ink/ink212.xml"/><Relationship Id="rId51" Type="http://schemas.openxmlformats.org/officeDocument/2006/relationships/image" Target="../media/image577.png"/><Relationship Id="rId93" Type="http://schemas.openxmlformats.org/officeDocument/2006/relationships/image" Target="../media/image598.png"/><Relationship Id="rId189" Type="http://schemas.openxmlformats.org/officeDocument/2006/relationships/image" Target="../media/image646.png"/><Relationship Id="rId396" Type="http://schemas.openxmlformats.org/officeDocument/2006/relationships/customXml" Target="../ink/ink233.xml"/><Relationship Id="rId561" Type="http://schemas.openxmlformats.org/officeDocument/2006/relationships/image" Target="../media/image959.png"/><Relationship Id="rId214" Type="http://schemas.openxmlformats.org/officeDocument/2006/relationships/customXml" Target="../ink/ink142.xml"/><Relationship Id="rId256" Type="http://schemas.openxmlformats.org/officeDocument/2006/relationships/customXml" Target="../ink/ink163.xml"/><Relationship Id="rId298" Type="http://schemas.openxmlformats.org/officeDocument/2006/relationships/customXml" Target="../ink/ink184.xml"/><Relationship Id="rId421" Type="http://schemas.openxmlformats.org/officeDocument/2006/relationships/image" Target="../media/image889.png"/><Relationship Id="rId463" Type="http://schemas.openxmlformats.org/officeDocument/2006/relationships/image" Target="../media/image910.png"/><Relationship Id="rId519" Type="http://schemas.openxmlformats.org/officeDocument/2006/relationships/image" Target="../media/image938.png"/><Relationship Id="rId116" Type="http://schemas.openxmlformats.org/officeDocument/2006/relationships/customXml" Target="../ink/ink93.xml"/><Relationship Id="rId158" Type="http://schemas.openxmlformats.org/officeDocument/2006/relationships/customXml" Target="../ink/ink114.xml"/><Relationship Id="rId323" Type="http://schemas.openxmlformats.org/officeDocument/2006/relationships/image" Target="../media/image713.png"/><Relationship Id="rId530" Type="http://schemas.openxmlformats.org/officeDocument/2006/relationships/customXml" Target="../ink/ink300.xml"/><Relationship Id="rId20" Type="http://schemas.openxmlformats.org/officeDocument/2006/relationships/customXml" Target="../ink/ink45.xml"/><Relationship Id="rId62" Type="http://schemas.openxmlformats.org/officeDocument/2006/relationships/customXml" Target="../ink/ink66.xml"/><Relationship Id="rId365" Type="http://schemas.openxmlformats.org/officeDocument/2006/relationships/image" Target="../media/image734.png"/><Relationship Id="rId572" Type="http://schemas.openxmlformats.org/officeDocument/2006/relationships/customXml" Target="../ink/ink321.xml"/><Relationship Id="rId225" Type="http://schemas.openxmlformats.org/officeDocument/2006/relationships/image" Target="../media/image664.png"/><Relationship Id="rId267" Type="http://schemas.openxmlformats.org/officeDocument/2006/relationships/image" Target="../media/image685.png"/><Relationship Id="rId432" Type="http://schemas.openxmlformats.org/officeDocument/2006/relationships/customXml" Target="../ink/ink251.xml"/><Relationship Id="rId474" Type="http://schemas.openxmlformats.org/officeDocument/2006/relationships/customXml" Target="../ink/ink272.xml"/><Relationship Id="rId127" Type="http://schemas.openxmlformats.org/officeDocument/2006/relationships/image" Target="../media/image615.png"/><Relationship Id="rId31" Type="http://schemas.openxmlformats.org/officeDocument/2006/relationships/image" Target="../media/image567.png"/><Relationship Id="rId73" Type="http://schemas.openxmlformats.org/officeDocument/2006/relationships/image" Target="../media/image588.png"/><Relationship Id="rId169" Type="http://schemas.openxmlformats.org/officeDocument/2006/relationships/image" Target="../media/image636.png"/><Relationship Id="rId334" Type="http://schemas.openxmlformats.org/officeDocument/2006/relationships/customXml" Target="../ink/ink202.xml"/><Relationship Id="rId376" Type="http://schemas.openxmlformats.org/officeDocument/2006/relationships/customXml" Target="../ink/ink223.xml"/><Relationship Id="rId541" Type="http://schemas.openxmlformats.org/officeDocument/2006/relationships/image" Target="../media/image949.png"/><Relationship Id="rId583" Type="http://schemas.openxmlformats.org/officeDocument/2006/relationships/image" Target="../media/image32.png"/><Relationship Id="rId4" Type="http://schemas.openxmlformats.org/officeDocument/2006/relationships/image" Target="../media/image1150.png"/><Relationship Id="rId180" Type="http://schemas.openxmlformats.org/officeDocument/2006/relationships/customXml" Target="../ink/ink125.xml"/><Relationship Id="rId236" Type="http://schemas.openxmlformats.org/officeDocument/2006/relationships/customXml" Target="../ink/ink153.xml"/><Relationship Id="rId278" Type="http://schemas.openxmlformats.org/officeDocument/2006/relationships/customXml" Target="../ink/ink174.xml"/><Relationship Id="rId401" Type="http://schemas.openxmlformats.org/officeDocument/2006/relationships/image" Target="../media/image752.png"/><Relationship Id="rId443" Type="http://schemas.openxmlformats.org/officeDocument/2006/relationships/image" Target="../media/image900.png"/><Relationship Id="rId303" Type="http://schemas.openxmlformats.org/officeDocument/2006/relationships/image" Target="../media/image703.png"/><Relationship Id="rId485" Type="http://schemas.openxmlformats.org/officeDocument/2006/relationships/image" Target="../media/image921.png"/><Relationship Id="rId42" Type="http://schemas.openxmlformats.org/officeDocument/2006/relationships/customXml" Target="../ink/ink56.xml"/><Relationship Id="rId84" Type="http://schemas.openxmlformats.org/officeDocument/2006/relationships/customXml" Target="../ink/ink77.xml"/><Relationship Id="rId138" Type="http://schemas.openxmlformats.org/officeDocument/2006/relationships/customXml" Target="../ink/ink104.xml"/><Relationship Id="rId345" Type="http://schemas.openxmlformats.org/officeDocument/2006/relationships/image" Target="../media/image724.png"/><Relationship Id="rId387" Type="http://schemas.openxmlformats.org/officeDocument/2006/relationships/image" Target="../media/image745.png"/><Relationship Id="rId510" Type="http://schemas.openxmlformats.org/officeDocument/2006/relationships/customXml" Target="../ink/ink290.xml"/><Relationship Id="rId552" Type="http://schemas.openxmlformats.org/officeDocument/2006/relationships/customXml" Target="../ink/ink311.xml"/><Relationship Id="rId191" Type="http://schemas.openxmlformats.org/officeDocument/2006/relationships/image" Target="../media/image647.png"/><Relationship Id="rId205" Type="http://schemas.openxmlformats.org/officeDocument/2006/relationships/image" Target="../media/image654.png"/><Relationship Id="rId247" Type="http://schemas.openxmlformats.org/officeDocument/2006/relationships/image" Target="../media/image675.png"/><Relationship Id="rId412" Type="http://schemas.openxmlformats.org/officeDocument/2006/relationships/customXml" Target="../ink/ink241.xml"/><Relationship Id="rId107" Type="http://schemas.openxmlformats.org/officeDocument/2006/relationships/image" Target="../media/image605.png"/><Relationship Id="rId289" Type="http://schemas.openxmlformats.org/officeDocument/2006/relationships/image" Target="../media/image696.png"/><Relationship Id="rId454" Type="http://schemas.openxmlformats.org/officeDocument/2006/relationships/customXml" Target="../ink/ink262.xml"/><Relationship Id="rId496" Type="http://schemas.openxmlformats.org/officeDocument/2006/relationships/customXml" Target="../ink/ink283.xml"/><Relationship Id="rId11" Type="http://schemas.openxmlformats.org/officeDocument/2006/relationships/image" Target="../media/image557.png"/><Relationship Id="rId53" Type="http://schemas.openxmlformats.org/officeDocument/2006/relationships/image" Target="../media/image578.png"/><Relationship Id="rId149" Type="http://schemas.openxmlformats.org/officeDocument/2006/relationships/image" Target="../media/image626.png"/><Relationship Id="rId314" Type="http://schemas.openxmlformats.org/officeDocument/2006/relationships/customXml" Target="../ink/ink192.xml"/><Relationship Id="rId356" Type="http://schemas.openxmlformats.org/officeDocument/2006/relationships/customXml" Target="../ink/ink213.xml"/><Relationship Id="rId398" Type="http://schemas.openxmlformats.org/officeDocument/2006/relationships/customXml" Target="../ink/ink234.xml"/><Relationship Id="rId521" Type="http://schemas.openxmlformats.org/officeDocument/2006/relationships/image" Target="../media/image939.png"/><Relationship Id="rId563" Type="http://schemas.openxmlformats.org/officeDocument/2006/relationships/image" Target="../media/image960.png"/><Relationship Id="rId95" Type="http://schemas.openxmlformats.org/officeDocument/2006/relationships/image" Target="../media/image599.png"/><Relationship Id="rId160" Type="http://schemas.openxmlformats.org/officeDocument/2006/relationships/customXml" Target="../ink/ink115.xml"/><Relationship Id="rId216" Type="http://schemas.openxmlformats.org/officeDocument/2006/relationships/customXml" Target="../ink/ink143.xml"/><Relationship Id="rId423" Type="http://schemas.openxmlformats.org/officeDocument/2006/relationships/image" Target="../media/image890.png"/><Relationship Id="rId258" Type="http://schemas.openxmlformats.org/officeDocument/2006/relationships/customXml" Target="../ink/ink164.xml"/><Relationship Id="rId465" Type="http://schemas.openxmlformats.org/officeDocument/2006/relationships/image" Target="../media/image911.png"/><Relationship Id="rId22" Type="http://schemas.openxmlformats.org/officeDocument/2006/relationships/customXml" Target="../ink/ink46.xml"/><Relationship Id="rId64" Type="http://schemas.openxmlformats.org/officeDocument/2006/relationships/customXml" Target="../ink/ink67.xml"/><Relationship Id="rId118" Type="http://schemas.openxmlformats.org/officeDocument/2006/relationships/customXml" Target="../ink/ink94.xml"/><Relationship Id="rId325" Type="http://schemas.openxmlformats.org/officeDocument/2006/relationships/image" Target="../media/image714.png"/><Relationship Id="rId367" Type="http://schemas.openxmlformats.org/officeDocument/2006/relationships/image" Target="../media/image735.png"/><Relationship Id="rId532" Type="http://schemas.openxmlformats.org/officeDocument/2006/relationships/customXml" Target="../ink/ink301.xml"/><Relationship Id="rId574" Type="http://schemas.openxmlformats.org/officeDocument/2006/relationships/customXml" Target="../ink/ink322.xml"/><Relationship Id="rId171" Type="http://schemas.openxmlformats.org/officeDocument/2006/relationships/image" Target="../media/image637.png"/><Relationship Id="rId227" Type="http://schemas.openxmlformats.org/officeDocument/2006/relationships/image" Target="../media/image665.png"/><Relationship Id="rId269" Type="http://schemas.openxmlformats.org/officeDocument/2006/relationships/image" Target="../media/image686.png"/><Relationship Id="rId434" Type="http://schemas.openxmlformats.org/officeDocument/2006/relationships/customXml" Target="../ink/ink252.xml"/><Relationship Id="rId476" Type="http://schemas.openxmlformats.org/officeDocument/2006/relationships/customXml" Target="../ink/ink273.xml"/><Relationship Id="rId33" Type="http://schemas.openxmlformats.org/officeDocument/2006/relationships/image" Target="../media/image568.png"/><Relationship Id="rId129" Type="http://schemas.openxmlformats.org/officeDocument/2006/relationships/image" Target="../media/image616.png"/><Relationship Id="rId280" Type="http://schemas.openxmlformats.org/officeDocument/2006/relationships/customXml" Target="../ink/ink175.xml"/><Relationship Id="rId336" Type="http://schemas.openxmlformats.org/officeDocument/2006/relationships/customXml" Target="../ink/ink203.xml"/><Relationship Id="rId501" Type="http://schemas.openxmlformats.org/officeDocument/2006/relationships/image" Target="../media/image929.png"/><Relationship Id="rId543" Type="http://schemas.openxmlformats.org/officeDocument/2006/relationships/image" Target="../media/image950.png"/><Relationship Id="rId75" Type="http://schemas.openxmlformats.org/officeDocument/2006/relationships/image" Target="../media/image589.png"/><Relationship Id="rId140" Type="http://schemas.openxmlformats.org/officeDocument/2006/relationships/customXml" Target="../ink/ink105.xml"/><Relationship Id="rId182" Type="http://schemas.openxmlformats.org/officeDocument/2006/relationships/customXml" Target="../ink/ink126.xml"/><Relationship Id="rId378" Type="http://schemas.openxmlformats.org/officeDocument/2006/relationships/customXml" Target="../ink/ink224.xml"/><Relationship Id="rId403" Type="http://schemas.openxmlformats.org/officeDocument/2006/relationships/image" Target="../media/image753.png"/><Relationship Id="rId238" Type="http://schemas.openxmlformats.org/officeDocument/2006/relationships/customXml" Target="../ink/ink154.xml"/><Relationship Id="rId445" Type="http://schemas.openxmlformats.org/officeDocument/2006/relationships/image" Target="../media/image901.png"/><Relationship Id="rId487" Type="http://schemas.openxmlformats.org/officeDocument/2006/relationships/image" Target="../media/image922.png"/><Relationship Id="rId291" Type="http://schemas.openxmlformats.org/officeDocument/2006/relationships/image" Target="../media/image697.png"/><Relationship Id="rId305" Type="http://schemas.openxmlformats.org/officeDocument/2006/relationships/image" Target="../media/image704.png"/><Relationship Id="rId347" Type="http://schemas.openxmlformats.org/officeDocument/2006/relationships/image" Target="../media/image725.png"/><Relationship Id="rId512" Type="http://schemas.openxmlformats.org/officeDocument/2006/relationships/customXml" Target="../ink/ink291.xml"/><Relationship Id="rId44" Type="http://schemas.openxmlformats.org/officeDocument/2006/relationships/customXml" Target="../ink/ink57.xml"/><Relationship Id="rId86" Type="http://schemas.openxmlformats.org/officeDocument/2006/relationships/customXml" Target="../ink/ink78.xml"/><Relationship Id="rId151" Type="http://schemas.openxmlformats.org/officeDocument/2006/relationships/image" Target="../media/image627.png"/><Relationship Id="rId389" Type="http://schemas.openxmlformats.org/officeDocument/2006/relationships/image" Target="../media/image746.png"/><Relationship Id="rId554" Type="http://schemas.openxmlformats.org/officeDocument/2006/relationships/customXml" Target="../ink/ink312.xml"/><Relationship Id="rId193" Type="http://schemas.openxmlformats.org/officeDocument/2006/relationships/image" Target="../media/image648.png"/><Relationship Id="rId207" Type="http://schemas.openxmlformats.org/officeDocument/2006/relationships/image" Target="../media/image655.png"/><Relationship Id="rId249" Type="http://schemas.openxmlformats.org/officeDocument/2006/relationships/image" Target="../media/image676.png"/><Relationship Id="rId414" Type="http://schemas.openxmlformats.org/officeDocument/2006/relationships/customXml" Target="../ink/ink242.xml"/><Relationship Id="rId456" Type="http://schemas.openxmlformats.org/officeDocument/2006/relationships/customXml" Target="../ink/ink263.xml"/><Relationship Id="rId498" Type="http://schemas.openxmlformats.org/officeDocument/2006/relationships/customXml" Target="../ink/ink284.xml"/><Relationship Id="rId13" Type="http://schemas.openxmlformats.org/officeDocument/2006/relationships/image" Target="../media/image558.png"/><Relationship Id="rId109" Type="http://schemas.openxmlformats.org/officeDocument/2006/relationships/image" Target="../media/image606.png"/><Relationship Id="rId260" Type="http://schemas.openxmlformats.org/officeDocument/2006/relationships/customXml" Target="../ink/ink165.xml"/><Relationship Id="rId316" Type="http://schemas.openxmlformats.org/officeDocument/2006/relationships/customXml" Target="../ink/ink193.xml"/><Relationship Id="rId523" Type="http://schemas.openxmlformats.org/officeDocument/2006/relationships/image" Target="../media/image940.png"/><Relationship Id="rId55" Type="http://schemas.openxmlformats.org/officeDocument/2006/relationships/image" Target="../media/image579.png"/><Relationship Id="rId97" Type="http://schemas.openxmlformats.org/officeDocument/2006/relationships/image" Target="../media/image600.png"/><Relationship Id="rId120" Type="http://schemas.openxmlformats.org/officeDocument/2006/relationships/customXml" Target="../ink/ink95.xml"/><Relationship Id="rId358" Type="http://schemas.openxmlformats.org/officeDocument/2006/relationships/customXml" Target="../ink/ink214.xml"/><Relationship Id="rId565" Type="http://schemas.openxmlformats.org/officeDocument/2006/relationships/image" Target="../media/image23.png"/><Relationship Id="rId162" Type="http://schemas.openxmlformats.org/officeDocument/2006/relationships/customXml" Target="../ink/ink116.xml"/><Relationship Id="rId218" Type="http://schemas.openxmlformats.org/officeDocument/2006/relationships/customXml" Target="../ink/ink144.xml"/><Relationship Id="rId425" Type="http://schemas.openxmlformats.org/officeDocument/2006/relationships/image" Target="../media/image891.png"/><Relationship Id="rId467" Type="http://schemas.openxmlformats.org/officeDocument/2006/relationships/image" Target="../media/image912.png"/><Relationship Id="rId271" Type="http://schemas.openxmlformats.org/officeDocument/2006/relationships/image" Target="../media/image687.png"/><Relationship Id="rId24" Type="http://schemas.openxmlformats.org/officeDocument/2006/relationships/customXml" Target="../ink/ink47.xml"/><Relationship Id="rId66" Type="http://schemas.openxmlformats.org/officeDocument/2006/relationships/customXml" Target="../ink/ink68.xml"/><Relationship Id="rId131" Type="http://schemas.openxmlformats.org/officeDocument/2006/relationships/image" Target="../media/image617.png"/><Relationship Id="rId327" Type="http://schemas.openxmlformats.org/officeDocument/2006/relationships/image" Target="../media/image715.png"/><Relationship Id="rId369" Type="http://schemas.openxmlformats.org/officeDocument/2006/relationships/image" Target="../media/image736.png"/><Relationship Id="rId534" Type="http://schemas.openxmlformats.org/officeDocument/2006/relationships/customXml" Target="../ink/ink302.xml"/><Relationship Id="rId576" Type="http://schemas.openxmlformats.org/officeDocument/2006/relationships/customXml" Target="../ink/ink323.xml"/><Relationship Id="rId173" Type="http://schemas.openxmlformats.org/officeDocument/2006/relationships/image" Target="../media/image638.png"/><Relationship Id="rId229" Type="http://schemas.openxmlformats.org/officeDocument/2006/relationships/image" Target="../media/image666.png"/><Relationship Id="rId380" Type="http://schemas.openxmlformats.org/officeDocument/2006/relationships/customXml" Target="../ink/ink225.xml"/><Relationship Id="rId436" Type="http://schemas.openxmlformats.org/officeDocument/2006/relationships/customXml" Target="../ink/ink253.xml"/><Relationship Id="rId240" Type="http://schemas.openxmlformats.org/officeDocument/2006/relationships/customXml" Target="../ink/ink155.xml"/><Relationship Id="rId478" Type="http://schemas.openxmlformats.org/officeDocument/2006/relationships/customXml" Target="../ink/ink274.xml"/><Relationship Id="rId35" Type="http://schemas.openxmlformats.org/officeDocument/2006/relationships/image" Target="../media/image569.png"/><Relationship Id="rId77" Type="http://schemas.openxmlformats.org/officeDocument/2006/relationships/image" Target="../media/image590.png"/><Relationship Id="rId100" Type="http://schemas.openxmlformats.org/officeDocument/2006/relationships/customXml" Target="../ink/ink85.xml"/><Relationship Id="rId282" Type="http://schemas.openxmlformats.org/officeDocument/2006/relationships/customXml" Target="../ink/ink176.xml"/><Relationship Id="rId338" Type="http://schemas.openxmlformats.org/officeDocument/2006/relationships/customXml" Target="../ink/ink204.xml"/><Relationship Id="rId503" Type="http://schemas.openxmlformats.org/officeDocument/2006/relationships/image" Target="../media/image930.png"/><Relationship Id="rId545" Type="http://schemas.openxmlformats.org/officeDocument/2006/relationships/image" Target="../media/image951.png"/><Relationship Id="rId8" Type="http://schemas.openxmlformats.org/officeDocument/2006/relationships/customXml" Target="../ink/ink39.xml"/><Relationship Id="rId142" Type="http://schemas.openxmlformats.org/officeDocument/2006/relationships/customXml" Target="../ink/ink106.xml"/><Relationship Id="rId184" Type="http://schemas.openxmlformats.org/officeDocument/2006/relationships/customXml" Target="../ink/ink127.xml"/><Relationship Id="rId391" Type="http://schemas.openxmlformats.org/officeDocument/2006/relationships/image" Target="../media/image747.png"/><Relationship Id="rId405" Type="http://schemas.openxmlformats.org/officeDocument/2006/relationships/image" Target="../media/image754.png"/><Relationship Id="rId447" Type="http://schemas.openxmlformats.org/officeDocument/2006/relationships/image" Target="../media/image902.png"/><Relationship Id="rId251" Type="http://schemas.openxmlformats.org/officeDocument/2006/relationships/image" Target="../media/image677.png"/><Relationship Id="rId489" Type="http://schemas.openxmlformats.org/officeDocument/2006/relationships/image" Target="../media/image923.png"/><Relationship Id="rId46" Type="http://schemas.openxmlformats.org/officeDocument/2006/relationships/customXml" Target="../ink/ink58.xml"/><Relationship Id="rId293" Type="http://schemas.openxmlformats.org/officeDocument/2006/relationships/image" Target="../media/image698.png"/><Relationship Id="rId307" Type="http://schemas.openxmlformats.org/officeDocument/2006/relationships/image" Target="../media/image705.png"/><Relationship Id="rId349" Type="http://schemas.openxmlformats.org/officeDocument/2006/relationships/image" Target="../media/image726.png"/><Relationship Id="rId514" Type="http://schemas.openxmlformats.org/officeDocument/2006/relationships/customXml" Target="../ink/ink292.xml"/><Relationship Id="rId556" Type="http://schemas.openxmlformats.org/officeDocument/2006/relationships/customXml" Target="../ink/ink313.xml"/><Relationship Id="rId88" Type="http://schemas.openxmlformats.org/officeDocument/2006/relationships/customXml" Target="../ink/ink79.xml"/><Relationship Id="rId111" Type="http://schemas.openxmlformats.org/officeDocument/2006/relationships/image" Target="../media/image607.png"/><Relationship Id="rId153" Type="http://schemas.openxmlformats.org/officeDocument/2006/relationships/image" Target="../media/image628.png"/><Relationship Id="rId195" Type="http://schemas.openxmlformats.org/officeDocument/2006/relationships/image" Target="../media/image649.png"/><Relationship Id="rId209" Type="http://schemas.openxmlformats.org/officeDocument/2006/relationships/image" Target="../media/image656.png"/><Relationship Id="rId360" Type="http://schemas.openxmlformats.org/officeDocument/2006/relationships/customXml" Target="../ink/ink215.xml"/><Relationship Id="rId416" Type="http://schemas.openxmlformats.org/officeDocument/2006/relationships/customXml" Target="../ink/ink243.xml"/><Relationship Id="rId220" Type="http://schemas.openxmlformats.org/officeDocument/2006/relationships/customXml" Target="../ink/ink145.xml"/><Relationship Id="rId458" Type="http://schemas.openxmlformats.org/officeDocument/2006/relationships/customXml" Target="../ink/ink264.xml"/><Relationship Id="rId15" Type="http://schemas.openxmlformats.org/officeDocument/2006/relationships/image" Target="../media/image559.png"/><Relationship Id="rId57" Type="http://schemas.openxmlformats.org/officeDocument/2006/relationships/image" Target="../media/image580.png"/><Relationship Id="rId262" Type="http://schemas.openxmlformats.org/officeDocument/2006/relationships/customXml" Target="../ink/ink166.xml"/><Relationship Id="rId318" Type="http://schemas.openxmlformats.org/officeDocument/2006/relationships/customXml" Target="../ink/ink194.xml"/><Relationship Id="rId525" Type="http://schemas.openxmlformats.org/officeDocument/2006/relationships/image" Target="../media/image941.png"/><Relationship Id="rId567" Type="http://schemas.openxmlformats.org/officeDocument/2006/relationships/image" Target="../media/image24.png"/><Relationship Id="rId99" Type="http://schemas.openxmlformats.org/officeDocument/2006/relationships/image" Target="../media/image601.png"/><Relationship Id="rId122" Type="http://schemas.openxmlformats.org/officeDocument/2006/relationships/customXml" Target="../ink/ink96.xml"/><Relationship Id="rId164" Type="http://schemas.openxmlformats.org/officeDocument/2006/relationships/customXml" Target="../ink/ink117.xml"/><Relationship Id="rId371" Type="http://schemas.openxmlformats.org/officeDocument/2006/relationships/image" Target="../media/image737.png"/><Relationship Id="rId427" Type="http://schemas.openxmlformats.org/officeDocument/2006/relationships/image" Target="../media/image892.png"/><Relationship Id="rId469" Type="http://schemas.openxmlformats.org/officeDocument/2006/relationships/image" Target="../media/image913.png"/><Relationship Id="rId26" Type="http://schemas.openxmlformats.org/officeDocument/2006/relationships/customXml" Target="../ink/ink48.xml"/><Relationship Id="rId231" Type="http://schemas.openxmlformats.org/officeDocument/2006/relationships/image" Target="../media/image667.png"/><Relationship Id="rId273" Type="http://schemas.openxmlformats.org/officeDocument/2006/relationships/image" Target="../media/image688.png"/><Relationship Id="rId329" Type="http://schemas.openxmlformats.org/officeDocument/2006/relationships/image" Target="../media/image716.png"/><Relationship Id="rId480" Type="http://schemas.openxmlformats.org/officeDocument/2006/relationships/customXml" Target="../ink/ink275.xml"/><Relationship Id="rId536" Type="http://schemas.openxmlformats.org/officeDocument/2006/relationships/customXml" Target="../ink/ink303.xml"/><Relationship Id="rId68" Type="http://schemas.openxmlformats.org/officeDocument/2006/relationships/customXml" Target="../ink/ink69.xml"/><Relationship Id="rId133" Type="http://schemas.openxmlformats.org/officeDocument/2006/relationships/image" Target="../media/image618.png"/><Relationship Id="rId175" Type="http://schemas.openxmlformats.org/officeDocument/2006/relationships/image" Target="../media/image639.png"/><Relationship Id="rId340" Type="http://schemas.openxmlformats.org/officeDocument/2006/relationships/customXml" Target="../ink/ink205.xml"/><Relationship Id="rId578" Type="http://schemas.openxmlformats.org/officeDocument/2006/relationships/customXml" Target="../ink/ink324.xml"/><Relationship Id="rId200" Type="http://schemas.openxmlformats.org/officeDocument/2006/relationships/customXml" Target="../ink/ink135.xml"/><Relationship Id="rId382" Type="http://schemas.openxmlformats.org/officeDocument/2006/relationships/customXml" Target="../ink/ink226.xml"/><Relationship Id="rId438" Type="http://schemas.openxmlformats.org/officeDocument/2006/relationships/customXml" Target="../ink/ink254.xml"/><Relationship Id="rId242" Type="http://schemas.openxmlformats.org/officeDocument/2006/relationships/customXml" Target="../ink/ink156.xml"/><Relationship Id="rId284" Type="http://schemas.openxmlformats.org/officeDocument/2006/relationships/customXml" Target="../ink/ink177.xml"/><Relationship Id="rId491" Type="http://schemas.openxmlformats.org/officeDocument/2006/relationships/image" Target="../media/image924.png"/><Relationship Id="rId505" Type="http://schemas.openxmlformats.org/officeDocument/2006/relationships/image" Target="../media/image931.png"/><Relationship Id="rId37" Type="http://schemas.openxmlformats.org/officeDocument/2006/relationships/image" Target="../media/image570.png"/><Relationship Id="rId79" Type="http://schemas.openxmlformats.org/officeDocument/2006/relationships/image" Target="../media/image591.png"/><Relationship Id="rId102" Type="http://schemas.openxmlformats.org/officeDocument/2006/relationships/customXml" Target="../ink/ink86.xml"/><Relationship Id="rId144" Type="http://schemas.openxmlformats.org/officeDocument/2006/relationships/customXml" Target="../ink/ink107.xml"/><Relationship Id="rId547" Type="http://schemas.openxmlformats.org/officeDocument/2006/relationships/image" Target="../media/image952.png"/><Relationship Id="rId90" Type="http://schemas.openxmlformats.org/officeDocument/2006/relationships/customXml" Target="../ink/ink80.xml"/><Relationship Id="rId186" Type="http://schemas.openxmlformats.org/officeDocument/2006/relationships/customXml" Target="../ink/ink128.xml"/><Relationship Id="rId351" Type="http://schemas.openxmlformats.org/officeDocument/2006/relationships/image" Target="../media/image727.png"/><Relationship Id="rId393" Type="http://schemas.openxmlformats.org/officeDocument/2006/relationships/image" Target="../media/image748.png"/><Relationship Id="rId407" Type="http://schemas.openxmlformats.org/officeDocument/2006/relationships/image" Target="../media/image755.png"/><Relationship Id="rId449" Type="http://schemas.openxmlformats.org/officeDocument/2006/relationships/image" Target="../media/image903.png"/><Relationship Id="rId211" Type="http://schemas.openxmlformats.org/officeDocument/2006/relationships/image" Target="../media/image657.png"/><Relationship Id="rId253" Type="http://schemas.openxmlformats.org/officeDocument/2006/relationships/image" Target="../media/image678.png"/><Relationship Id="rId295" Type="http://schemas.openxmlformats.org/officeDocument/2006/relationships/image" Target="../media/image699.png"/><Relationship Id="rId309" Type="http://schemas.openxmlformats.org/officeDocument/2006/relationships/image" Target="../media/image706.png"/><Relationship Id="rId460" Type="http://schemas.openxmlformats.org/officeDocument/2006/relationships/customXml" Target="../ink/ink265.xml"/><Relationship Id="rId516" Type="http://schemas.openxmlformats.org/officeDocument/2006/relationships/customXml" Target="../ink/ink293.xml"/><Relationship Id="rId48" Type="http://schemas.openxmlformats.org/officeDocument/2006/relationships/customXml" Target="../ink/ink59.xml"/><Relationship Id="rId113" Type="http://schemas.openxmlformats.org/officeDocument/2006/relationships/image" Target="../media/image608.png"/><Relationship Id="rId320" Type="http://schemas.openxmlformats.org/officeDocument/2006/relationships/customXml" Target="../ink/ink195.xml"/><Relationship Id="rId558" Type="http://schemas.openxmlformats.org/officeDocument/2006/relationships/customXml" Target="../ink/ink314.xml"/><Relationship Id="rId155" Type="http://schemas.openxmlformats.org/officeDocument/2006/relationships/image" Target="../media/image629.png"/><Relationship Id="rId197" Type="http://schemas.openxmlformats.org/officeDocument/2006/relationships/image" Target="../media/image650.png"/><Relationship Id="rId362" Type="http://schemas.openxmlformats.org/officeDocument/2006/relationships/customXml" Target="../ink/ink216.xml"/><Relationship Id="rId418" Type="http://schemas.openxmlformats.org/officeDocument/2006/relationships/customXml" Target="../ink/ink244.xml"/><Relationship Id="rId222" Type="http://schemas.openxmlformats.org/officeDocument/2006/relationships/customXml" Target="../ink/ink146.xml"/><Relationship Id="rId264" Type="http://schemas.openxmlformats.org/officeDocument/2006/relationships/customXml" Target="../ink/ink167.xml"/><Relationship Id="rId471" Type="http://schemas.openxmlformats.org/officeDocument/2006/relationships/image" Target="../media/image914.png"/><Relationship Id="rId17" Type="http://schemas.openxmlformats.org/officeDocument/2006/relationships/image" Target="../media/image560.png"/><Relationship Id="rId59" Type="http://schemas.openxmlformats.org/officeDocument/2006/relationships/image" Target="../media/image581.png"/><Relationship Id="rId124" Type="http://schemas.openxmlformats.org/officeDocument/2006/relationships/customXml" Target="../ink/ink97.xml"/><Relationship Id="rId527" Type="http://schemas.openxmlformats.org/officeDocument/2006/relationships/image" Target="../media/image942.png"/><Relationship Id="rId569" Type="http://schemas.openxmlformats.org/officeDocument/2006/relationships/image" Target="../media/image25.png"/><Relationship Id="rId70" Type="http://schemas.openxmlformats.org/officeDocument/2006/relationships/customXml" Target="../ink/ink70.xml"/><Relationship Id="rId166" Type="http://schemas.openxmlformats.org/officeDocument/2006/relationships/customXml" Target="../ink/ink118.xml"/><Relationship Id="rId331" Type="http://schemas.openxmlformats.org/officeDocument/2006/relationships/image" Target="../media/image717.png"/><Relationship Id="rId373" Type="http://schemas.openxmlformats.org/officeDocument/2006/relationships/image" Target="../media/image738.png"/><Relationship Id="rId429" Type="http://schemas.openxmlformats.org/officeDocument/2006/relationships/image" Target="../media/image893.png"/><Relationship Id="rId580" Type="http://schemas.openxmlformats.org/officeDocument/2006/relationships/customXml" Target="../ink/ink325.xml"/><Relationship Id="rId1" Type="http://schemas.openxmlformats.org/officeDocument/2006/relationships/slideLayout" Target="../slideLayouts/slideLayout7.xml"/><Relationship Id="rId233" Type="http://schemas.openxmlformats.org/officeDocument/2006/relationships/image" Target="../media/image668.png"/><Relationship Id="rId440" Type="http://schemas.openxmlformats.org/officeDocument/2006/relationships/customXml" Target="../ink/ink255.xml"/><Relationship Id="rId28" Type="http://schemas.openxmlformats.org/officeDocument/2006/relationships/customXml" Target="../ink/ink49.xml"/><Relationship Id="rId275" Type="http://schemas.openxmlformats.org/officeDocument/2006/relationships/image" Target="../media/image689.png"/><Relationship Id="rId300" Type="http://schemas.openxmlformats.org/officeDocument/2006/relationships/customXml" Target="../ink/ink185.xml"/><Relationship Id="rId482" Type="http://schemas.openxmlformats.org/officeDocument/2006/relationships/customXml" Target="../ink/ink276.xml"/><Relationship Id="rId538" Type="http://schemas.openxmlformats.org/officeDocument/2006/relationships/customXml" Target="../ink/ink304.xml"/><Relationship Id="rId81" Type="http://schemas.openxmlformats.org/officeDocument/2006/relationships/image" Target="../media/image592.png"/><Relationship Id="rId135" Type="http://schemas.openxmlformats.org/officeDocument/2006/relationships/image" Target="../media/image619.png"/><Relationship Id="rId177" Type="http://schemas.openxmlformats.org/officeDocument/2006/relationships/image" Target="../media/image640.png"/><Relationship Id="rId342" Type="http://schemas.openxmlformats.org/officeDocument/2006/relationships/customXml" Target="../ink/ink206.xml"/><Relationship Id="rId384" Type="http://schemas.openxmlformats.org/officeDocument/2006/relationships/customXml" Target="../ink/ink227.xml"/><Relationship Id="rId202" Type="http://schemas.openxmlformats.org/officeDocument/2006/relationships/customXml" Target="../ink/ink136.xml"/><Relationship Id="rId244" Type="http://schemas.openxmlformats.org/officeDocument/2006/relationships/customXml" Target="../ink/ink157.xml"/><Relationship Id="rId39" Type="http://schemas.openxmlformats.org/officeDocument/2006/relationships/image" Target="../media/image571.png"/><Relationship Id="rId286" Type="http://schemas.openxmlformats.org/officeDocument/2006/relationships/customXml" Target="../ink/ink178.xml"/><Relationship Id="rId451" Type="http://schemas.openxmlformats.org/officeDocument/2006/relationships/image" Target="../media/image904.png"/><Relationship Id="rId493" Type="http://schemas.openxmlformats.org/officeDocument/2006/relationships/image" Target="../media/image925.png"/><Relationship Id="rId507" Type="http://schemas.openxmlformats.org/officeDocument/2006/relationships/image" Target="../media/image932.png"/><Relationship Id="rId549" Type="http://schemas.openxmlformats.org/officeDocument/2006/relationships/image" Target="../media/image953.png"/><Relationship Id="rId50" Type="http://schemas.openxmlformats.org/officeDocument/2006/relationships/customXml" Target="../ink/ink60.xml"/><Relationship Id="rId104" Type="http://schemas.openxmlformats.org/officeDocument/2006/relationships/customXml" Target="../ink/ink87.xml"/><Relationship Id="rId146" Type="http://schemas.openxmlformats.org/officeDocument/2006/relationships/customXml" Target="../ink/ink108.xml"/><Relationship Id="rId188" Type="http://schemas.openxmlformats.org/officeDocument/2006/relationships/customXml" Target="../ink/ink129.xml"/><Relationship Id="rId311" Type="http://schemas.openxmlformats.org/officeDocument/2006/relationships/image" Target="../media/image707.png"/><Relationship Id="rId353" Type="http://schemas.openxmlformats.org/officeDocument/2006/relationships/image" Target="../media/image728.png"/><Relationship Id="rId395" Type="http://schemas.openxmlformats.org/officeDocument/2006/relationships/image" Target="../media/image749.png"/><Relationship Id="rId409" Type="http://schemas.openxmlformats.org/officeDocument/2006/relationships/image" Target="../media/image883.png"/><Relationship Id="rId560" Type="http://schemas.openxmlformats.org/officeDocument/2006/relationships/customXml" Target="../ink/ink315.xml"/><Relationship Id="rId92" Type="http://schemas.openxmlformats.org/officeDocument/2006/relationships/customXml" Target="../ink/ink81.xml"/><Relationship Id="rId213" Type="http://schemas.openxmlformats.org/officeDocument/2006/relationships/image" Target="../media/image658.png"/><Relationship Id="rId420" Type="http://schemas.openxmlformats.org/officeDocument/2006/relationships/customXml" Target="../ink/ink245.xml"/><Relationship Id="rId255" Type="http://schemas.openxmlformats.org/officeDocument/2006/relationships/image" Target="../media/image679.png"/><Relationship Id="rId297" Type="http://schemas.openxmlformats.org/officeDocument/2006/relationships/image" Target="../media/image700.png"/><Relationship Id="rId462" Type="http://schemas.openxmlformats.org/officeDocument/2006/relationships/customXml" Target="../ink/ink266.xml"/><Relationship Id="rId518" Type="http://schemas.openxmlformats.org/officeDocument/2006/relationships/customXml" Target="../ink/ink294.xml"/><Relationship Id="rId115" Type="http://schemas.openxmlformats.org/officeDocument/2006/relationships/image" Target="../media/image609.png"/><Relationship Id="rId157" Type="http://schemas.openxmlformats.org/officeDocument/2006/relationships/image" Target="../media/image630.png"/><Relationship Id="rId322" Type="http://schemas.openxmlformats.org/officeDocument/2006/relationships/customXml" Target="../ink/ink196.xml"/><Relationship Id="rId364" Type="http://schemas.openxmlformats.org/officeDocument/2006/relationships/customXml" Target="../ink/ink217.xml"/><Relationship Id="rId61" Type="http://schemas.openxmlformats.org/officeDocument/2006/relationships/image" Target="../media/image582.png"/><Relationship Id="rId199" Type="http://schemas.openxmlformats.org/officeDocument/2006/relationships/image" Target="../media/image651.png"/><Relationship Id="rId571" Type="http://schemas.openxmlformats.org/officeDocument/2006/relationships/image" Target="../media/image26.png"/><Relationship Id="rId19" Type="http://schemas.openxmlformats.org/officeDocument/2006/relationships/image" Target="../media/image561.png"/><Relationship Id="rId224" Type="http://schemas.openxmlformats.org/officeDocument/2006/relationships/customXml" Target="../ink/ink147.xml"/><Relationship Id="rId266" Type="http://schemas.openxmlformats.org/officeDocument/2006/relationships/customXml" Target="../ink/ink168.xml"/><Relationship Id="rId431" Type="http://schemas.openxmlformats.org/officeDocument/2006/relationships/image" Target="../media/image894.png"/><Relationship Id="rId473" Type="http://schemas.openxmlformats.org/officeDocument/2006/relationships/image" Target="../media/image915.png"/><Relationship Id="rId529" Type="http://schemas.openxmlformats.org/officeDocument/2006/relationships/image" Target="../media/image943.png"/><Relationship Id="rId30" Type="http://schemas.openxmlformats.org/officeDocument/2006/relationships/customXml" Target="../ink/ink50.xml"/><Relationship Id="rId126" Type="http://schemas.openxmlformats.org/officeDocument/2006/relationships/customXml" Target="../ink/ink98.xml"/><Relationship Id="rId168" Type="http://schemas.openxmlformats.org/officeDocument/2006/relationships/customXml" Target="../ink/ink119.xml"/><Relationship Id="rId333" Type="http://schemas.openxmlformats.org/officeDocument/2006/relationships/image" Target="../media/image718.png"/><Relationship Id="rId540" Type="http://schemas.openxmlformats.org/officeDocument/2006/relationships/customXml" Target="../ink/ink305.xml"/><Relationship Id="rId72" Type="http://schemas.openxmlformats.org/officeDocument/2006/relationships/customXml" Target="../ink/ink71.xml"/><Relationship Id="rId375" Type="http://schemas.openxmlformats.org/officeDocument/2006/relationships/image" Target="../media/image739.png"/><Relationship Id="rId582" Type="http://schemas.openxmlformats.org/officeDocument/2006/relationships/customXml" Target="../ink/ink326.xml"/><Relationship Id="rId3" Type="http://schemas.openxmlformats.org/officeDocument/2006/relationships/image" Target="../media/image22.jpg"/><Relationship Id="rId235" Type="http://schemas.openxmlformats.org/officeDocument/2006/relationships/image" Target="../media/image669.png"/><Relationship Id="rId277" Type="http://schemas.openxmlformats.org/officeDocument/2006/relationships/image" Target="../media/image690.png"/><Relationship Id="rId400" Type="http://schemas.openxmlformats.org/officeDocument/2006/relationships/customXml" Target="../ink/ink235.xml"/><Relationship Id="rId442" Type="http://schemas.openxmlformats.org/officeDocument/2006/relationships/customXml" Target="../ink/ink256.xml"/><Relationship Id="rId484" Type="http://schemas.openxmlformats.org/officeDocument/2006/relationships/customXml" Target="../ink/ink277.xml"/><Relationship Id="rId137" Type="http://schemas.openxmlformats.org/officeDocument/2006/relationships/image" Target="../media/image620.png"/><Relationship Id="rId302" Type="http://schemas.openxmlformats.org/officeDocument/2006/relationships/customXml" Target="../ink/ink186.xml"/><Relationship Id="rId344" Type="http://schemas.openxmlformats.org/officeDocument/2006/relationships/customXml" Target="../ink/ink207.xml"/><Relationship Id="rId41" Type="http://schemas.openxmlformats.org/officeDocument/2006/relationships/image" Target="../media/image572.png"/><Relationship Id="rId83" Type="http://schemas.openxmlformats.org/officeDocument/2006/relationships/image" Target="../media/image593.png"/><Relationship Id="rId179" Type="http://schemas.openxmlformats.org/officeDocument/2006/relationships/image" Target="../media/image641.png"/><Relationship Id="rId386" Type="http://schemas.openxmlformats.org/officeDocument/2006/relationships/customXml" Target="../ink/ink228.xml"/><Relationship Id="rId551" Type="http://schemas.openxmlformats.org/officeDocument/2006/relationships/image" Target="../media/image954.png"/><Relationship Id="rId190" Type="http://schemas.openxmlformats.org/officeDocument/2006/relationships/customXml" Target="../ink/ink130.xml"/><Relationship Id="rId204" Type="http://schemas.openxmlformats.org/officeDocument/2006/relationships/customXml" Target="../ink/ink137.xml"/><Relationship Id="rId246" Type="http://schemas.openxmlformats.org/officeDocument/2006/relationships/customXml" Target="../ink/ink158.xml"/><Relationship Id="rId288" Type="http://schemas.openxmlformats.org/officeDocument/2006/relationships/customXml" Target="../ink/ink179.xml"/><Relationship Id="rId411" Type="http://schemas.openxmlformats.org/officeDocument/2006/relationships/image" Target="../media/image884.png"/><Relationship Id="rId453" Type="http://schemas.openxmlformats.org/officeDocument/2006/relationships/image" Target="../media/image905.png"/><Relationship Id="rId509" Type="http://schemas.openxmlformats.org/officeDocument/2006/relationships/image" Target="../media/image933.png"/><Relationship Id="rId106" Type="http://schemas.openxmlformats.org/officeDocument/2006/relationships/customXml" Target="../ink/ink88.xml"/><Relationship Id="rId313" Type="http://schemas.openxmlformats.org/officeDocument/2006/relationships/image" Target="../media/image708.png"/><Relationship Id="rId495" Type="http://schemas.openxmlformats.org/officeDocument/2006/relationships/image" Target="../media/image926.png"/><Relationship Id="rId10" Type="http://schemas.openxmlformats.org/officeDocument/2006/relationships/customXml" Target="../ink/ink40.xml"/><Relationship Id="rId52" Type="http://schemas.openxmlformats.org/officeDocument/2006/relationships/customXml" Target="../ink/ink61.xml"/><Relationship Id="rId94" Type="http://schemas.openxmlformats.org/officeDocument/2006/relationships/customXml" Target="../ink/ink82.xml"/><Relationship Id="rId148" Type="http://schemas.openxmlformats.org/officeDocument/2006/relationships/customXml" Target="../ink/ink109.xml"/><Relationship Id="rId355" Type="http://schemas.openxmlformats.org/officeDocument/2006/relationships/image" Target="../media/image729.png"/><Relationship Id="rId397" Type="http://schemas.openxmlformats.org/officeDocument/2006/relationships/image" Target="../media/image750.png"/><Relationship Id="rId520" Type="http://schemas.openxmlformats.org/officeDocument/2006/relationships/customXml" Target="../ink/ink295.xml"/><Relationship Id="rId562" Type="http://schemas.openxmlformats.org/officeDocument/2006/relationships/customXml" Target="../ink/ink316.xml"/><Relationship Id="rId215" Type="http://schemas.openxmlformats.org/officeDocument/2006/relationships/image" Target="../media/image659.png"/><Relationship Id="rId257" Type="http://schemas.openxmlformats.org/officeDocument/2006/relationships/image" Target="../media/image680.png"/><Relationship Id="rId422" Type="http://schemas.openxmlformats.org/officeDocument/2006/relationships/customXml" Target="../ink/ink246.xml"/><Relationship Id="rId464" Type="http://schemas.openxmlformats.org/officeDocument/2006/relationships/customXml" Target="../ink/ink267.xml"/><Relationship Id="rId299" Type="http://schemas.openxmlformats.org/officeDocument/2006/relationships/image" Target="../media/image701.png"/><Relationship Id="rId63" Type="http://schemas.openxmlformats.org/officeDocument/2006/relationships/image" Target="../media/image583.png"/><Relationship Id="rId159" Type="http://schemas.openxmlformats.org/officeDocument/2006/relationships/image" Target="../media/image631.png"/><Relationship Id="rId366" Type="http://schemas.openxmlformats.org/officeDocument/2006/relationships/customXml" Target="../ink/ink218.xml"/><Relationship Id="rId573" Type="http://schemas.openxmlformats.org/officeDocument/2006/relationships/image" Target="../media/image27.png"/><Relationship Id="rId226" Type="http://schemas.openxmlformats.org/officeDocument/2006/relationships/customXml" Target="../ink/ink148.xml"/><Relationship Id="rId433" Type="http://schemas.openxmlformats.org/officeDocument/2006/relationships/image" Target="../media/image895.png"/><Relationship Id="rId74" Type="http://schemas.openxmlformats.org/officeDocument/2006/relationships/customXml" Target="../ink/ink72.xml"/><Relationship Id="rId377" Type="http://schemas.openxmlformats.org/officeDocument/2006/relationships/image" Target="../media/image740.png"/><Relationship Id="rId500" Type="http://schemas.openxmlformats.org/officeDocument/2006/relationships/customXml" Target="../ink/ink285.xml"/><Relationship Id="rId5" Type="http://schemas.openxmlformats.org/officeDocument/2006/relationships/image" Target="../media/image1160.png"/><Relationship Id="rId237" Type="http://schemas.openxmlformats.org/officeDocument/2006/relationships/image" Target="../media/image670.png"/><Relationship Id="rId444" Type="http://schemas.openxmlformats.org/officeDocument/2006/relationships/customXml" Target="../ink/ink257.xml"/><Relationship Id="rId290" Type="http://schemas.openxmlformats.org/officeDocument/2006/relationships/customXml" Target="../ink/ink180.xml"/><Relationship Id="rId304" Type="http://schemas.openxmlformats.org/officeDocument/2006/relationships/customXml" Target="../ink/ink187.xml"/><Relationship Id="rId388" Type="http://schemas.openxmlformats.org/officeDocument/2006/relationships/customXml" Target="../ink/ink229.xml"/><Relationship Id="rId511" Type="http://schemas.openxmlformats.org/officeDocument/2006/relationships/image" Target="../media/image934.png"/><Relationship Id="rId85" Type="http://schemas.openxmlformats.org/officeDocument/2006/relationships/image" Target="../media/image594.png"/><Relationship Id="rId150" Type="http://schemas.openxmlformats.org/officeDocument/2006/relationships/customXml" Target="../ink/ink110.xml"/><Relationship Id="rId248" Type="http://schemas.openxmlformats.org/officeDocument/2006/relationships/customXml" Target="../ink/ink159.xml"/><Relationship Id="rId455" Type="http://schemas.openxmlformats.org/officeDocument/2006/relationships/image" Target="../media/image906.png"/><Relationship Id="rId12" Type="http://schemas.openxmlformats.org/officeDocument/2006/relationships/customXml" Target="../ink/ink41.xml"/><Relationship Id="rId108" Type="http://schemas.openxmlformats.org/officeDocument/2006/relationships/customXml" Target="../ink/ink89.xml"/><Relationship Id="rId315" Type="http://schemas.openxmlformats.org/officeDocument/2006/relationships/image" Target="../media/image709.png"/><Relationship Id="rId522" Type="http://schemas.openxmlformats.org/officeDocument/2006/relationships/customXml" Target="../ink/ink296.xml"/><Relationship Id="rId96" Type="http://schemas.openxmlformats.org/officeDocument/2006/relationships/customXml" Target="../ink/ink83.xml"/><Relationship Id="rId161" Type="http://schemas.openxmlformats.org/officeDocument/2006/relationships/image" Target="../media/image632.png"/><Relationship Id="rId399" Type="http://schemas.openxmlformats.org/officeDocument/2006/relationships/image" Target="../media/image751.png"/><Relationship Id="rId259" Type="http://schemas.openxmlformats.org/officeDocument/2006/relationships/image" Target="../media/image681.png"/><Relationship Id="rId466" Type="http://schemas.openxmlformats.org/officeDocument/2006/relationships/customXml" Target="../ink/ink268.xml"/><Relationship Id="rId23" Type="http://schemas.openxmlformats.org/officeDocument/2006/relationships/image" Target="../media/image563.png"/><Relationship Id="rId119" Type="http://schemas.openxmlformats.org/officeDocument/2006/relationships/image" Target="../media/image611.png"/><Relationship Id="rId326" Type="http://schemas.openxmlformats.org/officeDocument/2006/relationships/customXml" Target="../ink/ink198.xml"/><Relationship Id="rId533" Type="http://schemas.openxmlformats.org/officeDocument/2006/relationships/image" Target="../media/image945.png"/><Relationship Id="rId172" Type="http://schemas.openxmlformats.org/officeDocument/2006/relationships/customXml" Target="../ink/ink121.xml"/><Relationship Id="rId477" Type="http://schemas.openxmlformats.org/officeDocument/2006/relationships/image" Target="../media/image917.png"/><Relationship Id="rId337" Type="http://schemas.openxmlformats.org/officeDocument/2006/relationships/image" Target="../media/image720.png"/><Relationship Id="rId34" Type="http://schemas.openxmlformats.org/officeDocument/2006/relationships/customXml" Target="../ink/ink52.xml"/><Relationship Id="rId544" Type="http://schemas.openxmlformats.org/officeDocument/2006/relationships/customXml" Target="../ink/ink307.xml"/></Relationships>
</file>

<file path=ppt/slides/_rels/slide5.xml.rels><?xml version="1.0" encoding="UTF-8" standalone="yes"?>
<Relationships xmlns="http://schemas.openxmlformats.org/package/2006/relationships"><Relationship Id="rId26" Type="http://schemas.openxmlformats.org/officeDocument/2006/relationships/image" Target="../media/image972.png"/><Relationship Id="rId21" Type="http://schemas.openxmlformats.org/officeDocument/2006/relationships/customXml" Target="../ink/ink336.xml"/><Relationship Id="rId42" Type="http://schemas.openxmlformats.org/officeDocument/2006/relationships/image" Target="../media/image980.png"/><Relationship Id="rId47" Type="http://schemas.openxmlformats.org/officeDocument/2006/relationships/customXml" Target="../ink/ink349.xml"/><Relationship Id="rId63" Type="http://schemas.openxmlformats.org/officeDocument/2006/relationships/customXml" Target="../ink/ink357.xml"/><Relationship Id="rId68" Type="http://schemas.openxmlformats.org/officeDocument/2006/relationships/image" Target="../media/image992.png"/><Relationship Id="rId84" Type="http://schemas.openxmlformats.org/officeDocument/2006/relationships/image" Target="../media/image1000.png"/><Relationship Id="rId89" Type="http://schemas.openxmlformats.org/officeDocument/2006/relationships/customXml" Target="../ink/ink370.xml"/><Relationship Id="rId16" Type="http://schemas.openxmlformats.org/officeDocument/2006/relationships/image" Target="../media/image967.png"/><Relationship Id="rId11" Type="http://schemas.openxmlformats.org/officeDocument/2006/relationships/customXml" Target="../ink/ink331.xml"/><Relationship Id="rId32" Type="http://schemas.openxmlformats.org/officeDocument/2006/relationships/image" Target="../media/image975.png"/><Relationship Id="rId37" Type="http://schemas.openxmlformats.org/officeDocument/2006/relationships/customXml" Target="../ink/ink344.xml"/><Relationship Id="rId53" Type="http://schemas.openxmlformats.org/officeDocument/2006/relationships/customXml" Target="../ink/ink352.xml"/><Relationship Id="rId58" Type="http://schemas.openxmlformats.org/officeDocument/2006/relationships/image" Target="../media/image988.png"/><Relationship Id="rId74" Type="http://schemas.openxmlformats.org/officeDocument/2006/relationships/image" Target="../media/image995.png"/><Relationship Id="rId79" Type="http://schemas.openxmlformats.org/officeDocument/2006/relationships/customXml" Target="../ink/ink365.xml"/><Relationship Id="rId5" Type="http://schemas.openxmlformats.org/officeDocument/2006/relationships/customXml" Target="../ink/ink328.xml"/><Relationship Id="rId90" Type="http://schemas.openxmlformats.org/officeDocument/2006/relationships/image" Target="../media/image1003.png"/><Relationship Id="rId22" Type="http://schemas.openxmlformats.org/officeDocument/2006/relationships/image" Target="../media/image970.png"/><Relationship Id="rId27" Type="http://schemas.openxmlformats.org/officeDocument/2006/relationships/customXml" Target="../ink/ink339.xml"/><Relationship Id="rId43" Type="http://schemas.openxmlformats.org/officeDocument/2006/relationships/customXml" Target="../ink/ink347.xml"/><Relationship Id="rId48" Type="http://schemas.openxmlformats.org/officeDocument/2006/relationships/image" Target="../media/image983.png"/><Relationship Id="rId64" Type="http://schemas.openxmlformats.org/officeDocument/2006/relationships/image" Target="../media/image990.png"/><Relationship Id="rId69" Type="http://schemas.openxmlformats.org/officeDocument/2006/relationships/customXml" Target="../ink/ink360.xml"/><Relationship Id="rId8" Type="http://schemas.openxmlformats.org/officeDocument/2006/relationships/image" Target="../media/image963.png"/><Relationship Id="rId51" Type="http://schemas.openxmlformats.org/officeDocument/2006/relationships/customXml" Target="../ink/ink351.xml"/><Relationship Id="rId72" Type="http://schemas.openxmlformats.org/officeDocument/2006/relationships/image" Target="../media/image994.png"/><Relationship Id="rId80" Type="http://schemas.openxmlformats.org/officeDocument/2006/relationships/image" Target="../media/image998.png"/><Relationship Id="rId85" Type="http://schemas.openxmlformats.org/officeDocument/2006/relationships/customXml" Target="../ink/ink368.xml"/><Relationship Id="rId93" Type="http://schemas.openxmlformats.org/officeDocument/2006/relationships/customXml" Target="../ink/ink372.xml"/><Relationship Id="rId3" Type="http://schemas.openxmlformats.org/officeDocument/2006/relationships/customXml" Target="../ink/ink327.xml"/><Relationship Id="rId12" Type="http://schemas.openxmlformats.org/officeDocument/2006/relationships/image" Target="../media/image965.png"/><Relationship Id="rId17" Type="http://schemas.openxmlformats.org/officeDocument/2006/relationships/customXml" Target="../ink/ink334.xml"/><Relationship Id="rId25" Type="http://schemas.openxmlformats.org/officeDocument/2006/relationships/customXml" Target="../ink/ink338.xml"/><Relationship Id="rId33" Type="http://schemas.openxmlformats.org/officeDocument/2006/relationships/customXml" Target="../ink/ink342.xml"/><Relationship Id="rId38" Type="http://schemas.openxmlformats.org/officeDocument/2006/relationships/image" Target="../media/image978.png"/><Relationship Id="rId46" Type="http://schemas.openxmlformats.org/officeDocument/2006/relationships/image" Target="../media/image982.png"/><Relationship Id="rId59" Type="http://schemas.openxmlformats.org/officeDocument/2006/relationships/customXml" Target="../ink/ink355.xml"/><Relationship Id="rId67" Type="http://schemas.openxmlformats.org/officeDocument/2006/relationships/customXml" Target="../ink/ink359.xml"/><Relationship Id="rId20" Type="http://schemas.openxmlformats.org/officeDocument/2006/relationships/image" Target="../media/image969.png"/><Relationship Id="rId41" Type="http://schemas.openxmlformats.org/officeDocument/2006/relationships/customXml" Target="../ink/ink346.xml"/><Relationship Id="rId54" Type="http://schemas.openxmlformats.org/officeDocument/2006/relationships/image" Target="../media/image986.png"/><Relationship Id="rId62" Type="http://schemas.openxmlformats.org/officeDocument/2006/relationships/image" Target="../media/image271.png"/><Relationship Id="rId70" Type="http://schemas.openxmlformats.org/officeDocument/2006/relationships/image" Target="../media/image993.png"/><Relationship Id="rId75" Type="http://schemas.openxmlformats.org/officeDocument/2006/relationships/customXml" Target="../ink/ink363.xml"/><Relationship Id="rId83" Type="http://schemas.openxmlformats.org/officeDocument/2006/relationships/customXml" Target="../ink/ink367.xml"/><Relationship Id="rId88" Type="http://schemas.openxmlformats.org/officeDocument/2006/relationships/image" Target="../media/image1002.png"/><Relationship Id="rId91" Type="http://schemas.openxmlformats.org/officeDocument/2006/relationships/customXml" Target="../ink/ink371.xml"/><Relationship Id="rId1" Type="http://schemas.openxmlformats.org/officeDocument/2006/relationships/slideLayout" Target="../slideLayouts/slideLayout7.xml"/><Relationship Id="rId6" Type="http://schemas.openxmlformats.org/officeDocument/2006/relationships/image" Target="../media/image962.png"/><Relationship Id="rId15" Type="http://schemas.openxmlformats.org/officeDocument/2006/relationships/customXml" Target="../ink/ink333.xml"/><Relationship Id="rId23" Type="http://schemas.openxmlformats.org/officeDocument/2006/relationships/customXml" Target="../ink/ink337.xml"/><Relationship Id="rId28" Type="http://schemas.openxmlformats.org/officeDocument/2006/relationships/image" Target="../media/image973.png"/><Relationship Id="rId36" Type="http://schemas.openxmlformats.org/officeDocument/2006/relationships/image" Target="../media/image977.png"/><Relationship Id="rId49" Type="http://schemas.openxmlformats.org/officeDocument/2006/relationships/customXml" Target="../ink/ink350.xml"/><Relationship Id="rId57" Type="http://schemas.openxmlformats.org/officeDocument/2006/relationships/customXml" Target="../ink/ink354.xml"/><Relationship Id="rId10" Type="http://schemas.openxmlformats.org/officeDocument/2006/relationships/image" Target="../media/image964.png"/><Relationship Id="rId31" Type="http://schemas.openxmlformats.org/officeDocument/2006/relationships/customXml" Target="../ink/ink341.xml"/><Relationship Id="rId44" Type="http://schemas.openxmlformats.org/officeDocument/2006/relationships/image" Target="../media/image981.png"/><Relationship Id="rId52" Type="http://schemas.openxmlformats.org/officeDocument/2006/relationships/image" Target="../media/image985.png"/><Relationship Id="rId60" Type="http://schemas.openxmlformats.org/officeDocument/2006/relationships/image" Target="../media/image989.png"/><Relationship Id="rId65" Type="http://schemas.openxmlformats.org/officeDocument/2006/relationships/customXml" Target="../ink/ink358.xml"/><Relationship Id="rId73" Type="http://schemas.openxmlformats.org/officeDocument/2006/relationships/customXml" Target="../ink/ink362.xml"/><Relationship Id="rId78" Type="http://schemas.openxmlformats.org/officeDocument/2006/relationships/image" Target="../media/image997.png"/><Relationship Id="rId81" Type="http://schemas.openxmlformats.org/officeDocument/2006/relationships/customXml" Target="../ink/ink366.xml"/><Relationship Id="rId86" Type="http://schemas.openxmlformats.org/officeDocument/2006/relationships/image" Target="../media/image1001.png"/><Relationship Id="rId94" Type="http://schemas.openxmlformats.org/officeDocument/2006/relationships/image" Target="../media/image1005.png"/><Relationship Id="rId4" Type="http://schemas.openxmlformats.org/officeDocument/2006/relationships/image" Target="../media/image961.png"/><Relationship Id="rId9" Type="http://schemas.openxmlformats.org/officeDocument/2006/relationships/customXml" Target="../ink/ink330.xml"/><Relationship Id="rId13" Type="http://schemas.openxmlformats.org/officeDocument/2006/relationships/customXml" Target="../ink/ink332.xml"/><Relationship Id="rId18" Type="http://schemas.openxmlformats.org/officeDocument/2006/relationships/image" Target="../media/image968.png"/><Relationship Id="rId39" Type="http://schemas.openxmlformats.org/officeDocument/2006/relationships/customXml" Target="../ink/ink345.xml"/><Relationship Id="rId34" Type="http://schemas.openxmlformats.org/officeDocument/2006/relationships/image" Target="../media/image976.png"/><Relationship Id="rId50" Type="http://schemas.openxmlformats.org/officeDocument/2006/relationships/image" Target="../media/image984.png"/><Relationship Id="rId55" Type="http://schemas.openxmlformats.org/officeDocument/2006/relationships/customXml" Target="../ink/ink353.xml"/><Relationship Id="rId76" Type="http://schemas.openxmlformats.org/officeDocument/2006/relationships/image" Target="../media/image996.png"/><Relationship Id="rId7" Type="http://schemas.openxmlformats.org/officeDocument/2006/relationships/customXml" Target="../ink/ink329.xml"/><Relationship Id="rId71" Type="http://schemas.openxmlformats.org/officeDocument/2006/relationships/customXml" Target="../ink/ink361.xml"/><Relationship Id="rId92" Type="http://schemas.openxmlformats.org/officeDocument/2006/relationships/image" Target="../media/image1004.png"/><Relationship Id="rId2" Type="http://schemas.openxmlformats.org/officeDocument/2006/relationships/notesSlide" Target="../notesSlides/notesSlide5.xml"/><Relationship Id="rId29" Type="http://schemas.openxmlformats.org/officeDocument/2006/relationships/customXml" Target="../ink/ink340.xml"/><Relationship Id="rId24" Type="http://schemas.openxmlformats.org/officeDocument/2006/relationships/image" Target="../media/image971.png"/><Relationship Id="rId40" Type="http://schemas.openxmlformats.org/officeDocument/2006/relationships/image" Target="../media/image979.png"/><Relationship Id="rId45" Type="http://schemas.openxmlformats.org/officeDocument/2006/relationships/customXml" Target="../ink/ink348.xml"/><Relationship Id="rId66" Type="http://schemas.openxmlformats.org/officeDocument/2006/relationships/image" Target="../media/image991.png"/><Relationship Id="rId87" Type="http://schemas.openxmlformats.org/officeDocument/2006/relationships/customXml" Target="../ink/ink369.xml"/><Relationship Id="rId61" Type="http://schemas.openxmlformats.org/officeDocument/2006/relationships/customXml" Target="../ink/ink356.xml"/><Relationship Id="rId82" Type="http://schemas.openxmlformats.org/officeDocument/2006/relationships/image" Target="../media/image999.png"/><Relationship Id="rId19" Type="http://schemas.openxmlformats.org/officeDocument/2006/relationships/customXml" Target="../ink/ink335.xml"/><Relationship Id="rId14" Type="http://schemas.openxmlformats.org/officeDocument/2006/relationships/image" Target="../media/image966.png"/><Relationship Id="rId30" Type="http://schemas.openxmlformats.org/officeDocument/2006/relationships/image" Target="../media/image974.png"/><Relationship Id="rId35" Type="http://schemas.openxmlformats.org/officeDocument/2006/relationships/customXml" Target="../ink/ink343.xml"/><Relationship Id="rId56" Type="http://schemas.openxmlformats.org/officeDocument/2006/relationships/image" Target="../media/image987.png"/><Relationship Id="rId77" Type="http://schemas.openxmlformats.org/officeDocument/2006/relationships/customXml" Target="../ink/ink3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customXml" Target="../ink/ink378.xml"/><Relationship Id="rId18" Type="http://schemas.openxmlformats.org/officeDocument/2006/relationships/image" Target="../media/image1013.png"/><Relationship Id="rId26" Type="http://schemas.openxmlformats.org/officeDocument/2006/relationships/image" Target="../media/image1017.png"/><Relationship Id="rId39" Type="http://schemas.openxmlformats.org/officeDocument/2006/relationships/customXml" Target="../ink/ink391.xml"/><Relationship Id="rId21" Type="http://schemas.openxmlformats.org/officeDocument/2006/relationships/customXml" Target="../ink/ink382.xml"/><Relationship Id="rId34" Type="http://schemas.openxmlformats.org/officeDocument/2006/relationships/image" Target="../media/image1021.png"/><Relationship Id="rId42" Type="http://schemas.openxmlformats.org/officeDocument/2006/relationships/image" Target="../media/image1025.png"/><Relationship Id="rId47" Type="http://schemas.openxmlformats.org/officeDocument/2006/relationships/customXml" Target="../ink/ink395.xml"/><Relationship Id="rId50" Type="http://schemas.openxmlformats.org/officeDocument/2006/relationships/image" Target="../media/image1029.png"/><Relationship Id="rId7" Type="http://schemas.openxmlformats.org/officeDocument/2006/relationships/customXml" Target="../ink/ink375.xml"/><Relationship Id="rId2" Type="http://schemas.openxmlformats.org/officeDocument/2006/relationships/notesSlide" Target="../notesSlides/notesSlide7.xml"/><Relationship Id="rId16" Type="http://schemas.openxmlformats.org/officeDocument/2006/relationships/image" Target="../media/image1012.png"/><Relationship Id="rId29" Type="http://schemas.openxmlformats.org/officeDocument/2006/relationships/customXml" Target="../ink/ink386.xml"/><Relationship Id="rId11" Type="http://schemas.openxmlformats.org/officeDocument/2006/relationships/customXml" Target="../ink/ink377.xml"/><Relationship Id="rId24" Type="http://schemas.openxmlformats.org/officeDocument/2006/relationships/image" Target="../media/image1016.png"/><Relationship Id="rId32" Type="http://schemas.openxmlformats.org/officeDocument/2006/relationships/image" Target="../media/image1020.png"/><Relationship Id="rId37" Type="http://schemas.openxmlformats.org/officeDocument/2006/relationships/customXml" Target="../ink/ink390.xml"/><Relationship Id="rId40" Type="http://schemas.openxmlformats.org/officeDocument/2006/relationships/image" Target="../media/image1024.png"/><Relationship Id="rId45" Type="http://schemas.openxmlformats.org/officeDocument/2006/relationships/customXml" Target="../ink/ink394.xml"/><Relationship Id="rId53" Type="http://schemas.openxmlformats.org/officeDocument/2006/relationships/customXml" Target="../ink/ink398.xml"/><Relationship Id="rId5" Type="http://schemas.openxmlformats.org/officeDocument/2006/relationships/customXml" Target="../ink/ink374.xml"/><Relationship Id="rId10" Type="http://schemas.openxmlformats.org/officeDocument/2006/relationships/image" Target="../media/image1009.png"/><Relationship Id="rId19" Type="http://schemas.openxmlformats.org/officeDocument/2006/relationships/customXml" Target="../ink/ink381.xml"/><Relationship Id="rId31" Type="http://schemas.openxmlformats.org/officeDocument/2006/relationships/customXml" Target="../ink/ink387.xml"/><Relationship Id="rId44" Type="http://schemas.openxmlformats.org/officeDocument/2006/relationships/image" Target="../media/image1026.png"/><Relationship Id="rId52" Type="http://schemas.openxmlformats.org/officeDocument/2006/relationships/image" Target="../media/image1030.png"/><Relationship Id="rId4" Type="http://schemas.openxmlformats.org/officeDocument/2006/relationships/image" Target="../media/image1006.png"/><Relationship Id="rId9" Type="http://schemas.openxmlformats.org/officeDocument/2006/relationships/customXml" Target="../ink/ink376.xml"/><Relationship Id="rId14" Type="http://schemas.openxmlformats.org/officeDocument/2006/relationships/image" Target="../media/image1011.png"/><Relationship Id="rId22" Type="http://schemas.openxmlformats.org/officeDocument/2006/relationships/image" Target="../media/image1015.png"/><Relationship Id="rId27" Type="http://schemas.openxmlformats.org/officeDocument/2006/relationships/customXml" Target="../ink/ink385.xml"/><Relationship Id="rId30" Type="http://schemas.openxmlformats.org/officeDocument/2006/relationships/image" Target="../media/image1019.png"/><Relationship Id="rId35" Type="http://schemas.openxmlformats.org/officeDocument/2006/relationships/customXml" Target="../ink/ink389.xml"/><Relationship Id="rId43" Type="http://schemas.openxmlformats.org/officeDocument/2006/relationships/customXml" Target="../ink/ink393.xml"/><Relationship Id="rId48" Type="http://schemas.openxmlformats.org/officeDocument/2006/relationships/image" Target="../media/image1028.png"/><Relationship Id="rId8" Type="http://schemas.openxmlformats.org/officeDocument/2006/relationships/image" Target="../media/image1008.png"/><Relationship Id="rId51" Type="http://schemas.openxmlformats.org/officeDocument/2006/relationships/customXml" Target="../ink/ink397.xml"/><Relationship Id="rId3" Type="http://schemas.openxmlformats.org/officeDocument/2006/relationships/customXml" Target="../ink/ink373.xml"/><Relationship Id="rId12" Type="http://schemas.openxmlformats.org/officeDocument/2006/relationships/image" Target="../media/image1010.png"/><Relationship Id="rId17" Type="http://schemas.openxmlformats.org/officeDocument/2006/relationships/customXml" Target="../ink/ink380.xml"/><Relationship Id="rId25" Type="http://schemas.openxmlformats.org/officeDocument/2006/relationships/customXml" Target="../ink/ink384.xml"/><Relationship Id="rId33" Type="http://schemas.openxmlformats.org/officeDocument/2006/relationships/customXml" Target="../ink/ink388.xml"/><Relationship Id="rId38" Type="http://schemas.openxmlformats.org/officeDocument/2006/relationships/image" Target="../media/image1023.png"/><Relationship Id="rId46" Type="http://schemas.openxmlformats.org/officeDocument/2006/relationships/image" Target="../media/image1027.png"/><Relationship Id="rId20" Type="http://schemas.openxmlformats.org/officeDocument/2006/relationships/image" Target="../media/image1014.png"/><Relationship Id="rId41" Type="http://schemas.openxmlformats.org/officeDocument/2006/relationships/customXml" Target="../ink/ink392.xml"/><Relationship Id="rId54" Type="http://schemas.openxmlformats.org/officeDocument/2006/relationships/image" Target="../media/image1031.png"/><Relationship Id="rId1" Type="http://schemas.openxmlformats.org/officeDocument/2006/relationships/slideLayout" Target="../slideLayouts/slideLayout7.xml"/><Relationship Id="rId6" Type="http://schemas.openxmlformats.org/officeDocument/2006/relationships/image" Target="../media/image1007.png"/><Relationship Id="rId15" Type="http://schemas.openxmlformats.org/officeDocument/2006/relationships/customXml" Target="../ink/ink379.xml"/><Relationship Id="rId23" Type="http://schemas.openxmlformats.org/officeDocument/2006/relationships/customXml" Target="../ink/ink383.xml"/><Relationship Id="rId28" Type="http://schemas.openxmlformats.org/officeDocument/2006/relationships/image" Target="../media/image1018.png"/><Relationship Id="rId36" Type="http://schemas.openxmlformats.org/officeDocument/2006/relationships/image" Target="../media/image1022.png"/><Relationship Id="rId49" Type="http://schemas.openxmlformats.org/officeDocument/2006/relationships/customXml" Target="../ink/ink39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7" Type="http://schemas.openxmlformats.org/officeDocument/2006/relationships/image" Target="../media/image1089.png"/><Relationship Id="rId299" Type="http://schemas.openxmlformats.org/officeDocument/2006/relationships/image" Target="../media/image1181.png"/><Relationship Id="rId21" Type="http://schemas.openxmlformats.org/officeDocument/2006/relationships/image" Target="../media/image1041.png"/><Relationship Id="rId63" Type="http://schemas.openxmlformats.org/officeDocument/2006/relationships/image" Target="../media/image1062.png"/><Relationship Id="rId159" Type="http://schemas.openxmlformats.org/officeDocument/2006/relationships/image" Target="../media/image689.png"/><Relationship Id="rId324" Type="http://schemas.openxmlformats.org/officeDocument/2006/relationships/customXml" Target="../ink/ink559.xml"/><Relationship Id="rId366" Type="http://schemas.openxmlformats.org/officeDocument/2006/relationships/image" Target="../media/image1214.png"/><Relationship Id="rId170" Type="http://schemas.openxmlformats.org/officeDocument/2006/relationships/customXml" Target="../ink/ink482.xml"/><Relationship Id="rId226" Type="http://schemas.openxmlformats.org/officeDocument/2006/relationships/customXml" Target="../ink/ink510.xml"/><Relationship Id="rId268" Type="http://schemas.openxmlformats.org/officeDocument/2006/relationships/customXml" Target="../ink/ink531.xml"/><Relationship Id="rId32" Type="http://schemas.openxmlformats.org/officeDocument/2006/relationships/customXml" Target="../ink/ink413.xml"/><Relationship Id="rId74" Type="http://schemas.openxmlformats.org/officeDocument/2006/relationships/customXml" Target="../ink/ink434.xml"/><Relationship Id="rId128" Type="http://schemas.openxmlformats.org/officeDocument/2006/relationships/customXml" Target="../ink/ink461.xml"/><Relationship Id="rId335" Type="http://schemas.openxmlformats.org/officeDocument/2006/relationships/image" Target="../media/image1199.png"/><Relationship Id="rId377" Type="http://schemas.openxmlformats.org/officeDocument/2006/relationships/customXml" Target="../ink/ink586.xml"/><Relationship Id="rId5" Type="http://schemas.openxmlformats.org/officeDocument/2006/relationships/image" Target="../media/image1033.png"/><Relationship Id="rId181" Type="http://schemas.openxmlformats.org/officeDocument/2006/relationships/image" Target="../media/image1119.png"/><Relationship Id="rId237" Type="http://schemas.openxmlformats.org/officeDocument/2006/relationships/image" Target="../media/image1147.png"/><Relationship Id="rId279" Type="http://schemas.openxmlformats.org/officeDocument/2006/relationships/image" Target="../media/image1170.png"/><Relationship Id="rId43" Type="http://schemas.openxmlformats.org/officeDocument/2006/relationships/image" Target="../media/image1052.png"/><Relationship Id="rId139" Type="http://schemas.openxmlformats.org/officeDocument/2006/relationships/image" Target="../media/image1100.png"/><Relationship Id="rId290" Type="http://schemas.openxmlformats.org/officeDocument/2006/relationships/customXml" Target="../ink/ink542.xml"/><Relationship Id="rId304" Type="http://schemas.openxmlformats.org/officeDocument/2006/relationships/customXml" Target="../ink/ink549.xml"/><Relationship Id="rId346" Type="http://schemas.openxmlformats.org/officeDocument/2006/relationships/customXml" Target="../ink/ink570.xml"/><Relationship Id="rId388" Type="http://schemas.openxmlformats.org/officeDocument/2006/relationships/image" Target="../media/image1225.png"/><Relationship Id="rId85" Type="http://schemas.openxmlformats.org/officeDocument/2006/relationships/image" Target="../media/image1073.png"/><Relationship Id="rId150" Type="http://schemas.openxmlformats.org/officeDocument/2006/relationships/customXml" Target="../ink/ink472.xml"/><Relationship Id="rId192" Type="http://schemas.openxmlformats.org/officeDocument/2006/relationships/customXml" Target="../ink/ink493.xml"/><Relationship Id="rId206" Type="http://schemas.openxmlformats.org/officeDocument/2006/relationships/customXml" Target="../ink/ink500.xml"/><Relationship Id="rId248" Type="http://schemas.openxmlformats.org/officeDocument/2006/relationships/customXml" Target="../ink/ink521.xml"/><Relationship Id="rId12" Type="http://schemas.openxmlformats.org/officeDocument/2006/relationships/customXml" Target="../ink/ink403.xml"/><Relationship Id="rId108" Type="http://schemas.openxmlformats.org/officeDocument/2006/relationships/customXml" Target="../ink/ink451.xml"/><Relationship Id="rId315" Type="http://schemas.openxmlformats.org/officeDocument/2006/relationships/image" Target="../media/image1189.png"/><Relationship Id="rId357" Type="http://schemas.openxmlformats.org/officeDocument/2006/relationships/customXml" Target="../ink/ink576.xml"/><Relationship Id="rId54" Type="http://schemas.openxmlformats.org/officeDocument/2006/relationships/customXml" Target="../ink/ink424.xml"/><Relationship Id="rId96" Type="http://schemas.openxmlformats.org/officeDocument/2006/relationships/customXml" Target="../ink/ink445.xml"/><Relationship Id="rId161" Type="http://schemas.openxmlformats.org/officeDocument/2006/relationships/image" Target="../media/image1109.png"/><Relationship Id="rId217" Type="http://schemas.openxmlformats.org/officeDocument/2006/relationships/image" Target="../media/image1137.png"/><Relationship Id="rId259" Type="http://schemas.openxmlformats.org/officeDocument/2006/relationships/image" Target="../media/image1159.png"/><Relationship Id="rId23" Type="http://schemas.openxmlformats.org/officeDocument/2006/relationships/image" Target="../media/image1042.png"/><Relationship Id="rId119" Type="http://schemas.openxmlformats.org/officeDocument/2006/relationships/image" Target="../media/image1090.png"/><Relationship Id="rId270" Type="http://schemas.openxmlformats.org/officeDocument/2006/relationships/customXml" Target="../ink/ink532.xml"/><Relationship Id="rId326" Type="http://schemas.openxmlformats.org/officeDocument/2006/relationships/customXml" Target="../ink/ink560.xml"/><Relationship Id="rId65" Type="http://schemas.openxmlformats.org/officeDocument/2006/relationships/image" Target="../media/image1063.png"/><Relationship Id="rId130" Type="http://schemas.openxmlformats.org/officeDocument/2006/relationships/customXml" Target="../ink/ink462.xml"/><Relationship Id="rId368" Type="http://schemas.openxmlformats.org/officeDocument/2006/relationships/image" Target="../media/image1215.png"/><Relationship Id="rId172" Type="http://schemas.openxmlformats.org/officeDocument/2006/relationships/customXml" Target="../ink/ink483.xml"/><Relationship Id="rId228" Type="http://schemas.openxmlformats.org/officeDocument/2006/relationships/customXml" Target="../ink/ink511.xml"/><Relationship Id="rId281" Type="http://schemas.openxmlformats.org/officeDocument/2006/relationships/image" Target="../media/image1171.png"/><Relationship Id="rId337" Type="http://schemas.openxmlformats.org/officeDocument/2006/relationships/image" Target="../media/image1200.png"/><Relationship Id="rId34" Type="http://schemas.openxmlformats.org/officeDocument/2006/relationships/customXml" Target="../ink/ink414.xml"/><Relationship Id="rId76" Type="http://schemas.openxmlformats.org/officeDocument/2006/relationships/customXml" Target="../ink/ink435.xml"/><Relationship Id="rId141" Type="http://schemas.openxmlformats.org/officeDocument/2006/relationships/image" Target="../media/image1101.png"/><Relationship Id="rId379" Type="http://schemas.openxmlformats.org/officeDocument/2006/relationships/customXml" Target="../ink/ink587.xml"/><Relationship Id="rId7" Type="http://schemas.openxmlformats.org/officeDocument/2006/relationships/image" Target="../media/image1034.png"/><Relationship Id="rId183" Type="http://schemas.openxmlformats.org/officeDocument/2006/relationships/image" Target="../media/image1120.png"/><Relationship Id="rId239" Type="http://schemas.openxmlformats.org/officeDocument/2006/relationships/image" Target="../media/image1148.png"/><Relationship Id="rId390" Type="http://schemas.openxmlformats.org/officeDocument/2006/relationships/image" Target="../media/image1226.png"/><Relationship Id="rId250" Type="http://schemas.openxmlformats.org/officeDocument/2006/relationships/customXml" Target="../ink/ink522.xml"/><Relationship Id="rId292" Type="http://schemas.openxmlformats.org/officeDocument/2006/relationships/customXml" Target="../ink/ink543.xml"/><Relationship Id="rId306" Type="http://schemas.openxmlformats.org/officeDocument/2006/relationships/customXml" Target="../ink/ink550.xml"/><Relationship Id="rId45" Type="http://schemas.openxmlformats.org/officeDocument/2006/relationships/image" Target="../media/image1053.png"/><Relationship Id="rId87" Type="http://schemas.openxmlformats.org/officeDocument/2006/relationships/image" Target="../media/image1074.png"/><Relationship Id="rId110" Type="http://schemas.openxmlformats.org/officeDocument/2006/relationships/customXml" Target="../ink/ink452.xml"/><Relationship Id="rId348" Type="http://schemas.openxmlformats.org/officeDocument/2006/relationships/customXml" Target="../ink/ink571.xml"/><Relationship Id="rId152" Type="http://schemas.openxmlformats.org/officeDocument/2006/relationships/customXml" Target="../ink/ink473.xml"/><Relationship Id="rId194" Type="http://schemas.openxmlformats.org/officeDocument/2006/relationships/customXml" Target="../ink/ink494.xml"/><Relationship Id="rId208" Type="http://schemas.openxmlformats.org/officeDocument/2006/relationships/customXml" Target="../ink/ink501.xml"/><Relationship Id="rId261" Type="http://schemas.openxmlformats.org/officeDocument/2006/relationships/image" Target="../media/image1161.png"/><Relationship Id="rId14" Type="http://schemas.openxmlformats.org/officeDocument/2006/relationships/customXml" Target="../ink/ink404.xml"/><Relationship Id="rId56" Type="http://schemas.openxmlformats.org/officeDocument/2006/relationships/customXml" Target="../ink/ink425.xml"/><Relationship Id="rId317" Type="http://schemas.openxmlformats.org/officeDocument/2006/relationships/image" Target="../media/image1190.png"/><Relationship Id="rId359" Type="http://schemas.openxmlformats.org/officeDocument/2006/relationships/customXml" Target="../ink/ink577.xml"/><Relationship Id="rId98" Type="http://schemas.openxmlformats.org/officeDocument/2006/relationships/customXml" Target="../ink/ink446.xml"/><Relationship Id="rId121" Type="http://schemas.openxmlformats.org/officeDocument/2006/relationships/image" Target="../media/image1091.png"/><Relationship Id="rId163" Type="http://schemas.openxmlformats.org/officeDocument/2006/relationships/image" Target="../media/image1110.png"/><Relationship Id="rId219" Type="http://schemas.openxmlformats.org/officeDocument/2006/relationships/image" Target="../media/image1138.png"/><Relationship Id="rId370" Type="http://schemas.openxmlformats.org/officeDocument/2006/relationships/image" Target="../media/image1216.png"/><Relationship Id="rId230" Type="http://schemas.openxmlformats.org/officeDocument/2006/relationships/customXml" Target="../ink/ink512.xml"/><Relationship Id="rId25" Type="http://schemas.openxmlformats.org/officeDocument/2006/relationships/image" Target="../media/image1043.png"/><Relationship Id="rId67" Type="http://schemas.openxmlformats.org/officeDocument/2006/relationships/image" Target="../media/image1064.png"/><Relationship Id="rId272" Type="http://schemas.openxmlformats.org/officeDocument/2006/relationships/customXml" Target="../ink/ink533.xml"/><Relationship Id="rId328" Type="http://schemas.openxmlformats.org/officeDocument/2006/relationships/customXml" Target="../ink/ink561.xml"/><Relationship Id="rId132" Type="http://schemas.openxmlformats.org/officeDocument/2006/relationships/customXml" Target="../ink/ink463.xml"/><Relationship Id="rId174" Type="http://schemas.openxmlformats.org/officeDocument/2006/relationships/customXml" Target="../ink/ink484.xml"/><Relationship Id="rId381" Type="http://schemas.openxmlformats.org/officeDocument/2006/relationships/customXml" Target="../ink/ink588.xml"/><Relationship Id="rId241" Type="http://schemas.openxmlformats.org/officeDocument/2006/relationships/image" Target="../media/image1149.png"/><Relationship Id="rId36" Type="http://schemas.openxmlformats.org/officeDocument/2006/relationships/customXml" Target="../ink/ink415.xml"/><Relationship Id="rId283" Type="http://schemas.openxmlformats.org/officeDocument/2006/relationships/image" Target="../media/image1172.png"/><Relationship Id="rId339" Type="http://schemas.openxmlformats.org/officeDocument/2006/relationships/image" Target="../media/image1201.png"/><Relationship Id="rId78" Type="http://schemas.openxmlformats.org/officeDocument/2006/relationships/customXml" Target="../ink/ink436.xml"/><Relationship Id="rId101" Type="http://schemas.openxmlformats.org/officeDocument/2006/relationships/image" Target="../media/image1081.png"/><Relationship Id="rId143" Type="http://schemas.openxmlformats.org/officeDocument/2006/relationships/image" Target="../media/image1102.png"/><Relationship Id="rId185" Type="http://schemas.openxmlformats.org/officeDocument/2006/relationships/image" Target="../media/image1121.png"/><Relationship Id="rId350" Type="http://schemas.openxmlformats.org/officeDocument/2006/relationships/image" Target="../media/image1206.png"/><Relationship Id="rId9" Type="http://schemas.openxmlformats.org/officeDocument/2006/relationships/image" Target="../media/image1035.png"/><Relationship Id="rId210" Type="http://schemas.openxmlformats.org/officeDocument/2006/relationships/customXml" Target="../ink/ink502.xml"/><Relationship Id="rId252" Type="http://schemas.openxmlformats.org/officeDocument/2006/relationships/customXml" Target="../ink/ink523.xml"/><Relationship Id="rId294" Type="http://schemas.openxmlformats.org/officeDocument/2006/relationships/customXml" Target="../ink/ink544.xml"/><Relationship Id="rId308" Type="http://schemas.openxmlformats.org/officeDocument/2006/relationships/customXml" Target="../ink/ink551.xml"/><Relationship Id="rId47" Type="http://schemas.openxmlformats.org/officeDocument/2006/relationships/image" Target="../media/image1054.png"/><Relationship Id="rId89" Type="http://schemas.openxmlformats.org/officeDocument/2006/relationships/image" Target="../media/image1075.png"/><Relationship Id="rId112" Type="http://schemas.openxmlformats.org/officeDocument/2006/relationships/customXml" Target="../ink/ink453.xml"/><Relationship Id="rId154" Type="http://schemas.openxmlformats.org/officeDocument/2006/relationships/customXml" Target="../ink/ink474.xml"/><Relationship Id="rId361" Type="http://schemas.openxmlformats.org/officeDocument/2006/relationships/customXml" Target="../ink/ink578.xml"/><Relationship Id="rId196" Type="http://schemas.openxmlformats.org/officeDocument/2006/relationships/customXml" Target="../ink/ink495.xml"/><Relationship Id="rId200" Type="http://schemas.openxmlformats.org/officeDocument/2006/relationships/customXml" Target="../ink/ink497.xml"/><Relationship Id="rId382" Type="http://schemas.openxmlformats.org/officeDocument/2006/relationships/image" Target="../media/image1222.png"/><Relationship Id="rId16" Type="http://schemas.openxmlformats.org/officeDocument/2006/relationships/customXml" Target="../ink/ink405.xml"/><Relationship Id="rId221" Type="http://schemas.openxmlformats.org/officeDocument/2006/relationships/image" Target="../media/image1139.png"/><Relationship Id="rId242" Type="http://schemas.openxmlformats.org/officeDocument/2006/relationships/customXml" Target="../ink/ink518.xml"/><Relationship Id="rId263" Type="http://schemas.openxmlformats.org/officeDocument/2006/relationships/image" Target="../media/image1162.png"/><Relationship Id="rId284" Type="http://schemas.openxmlformats.org/officeDocument/2006/relationships/customXml" Target="../ink/ink539.xml"/><Relationship Id="rId319" Type="http://schemas.openxmlformats.org/officeDocument/2006/relationships/image" Target="../media/image1191.png"/><Relationship Id="rId37" Type="http://schemas.openxmlformats.org/officeDocument/2006/relationships/image" Target="../media/image1049.png"/><Relationship Id="rId58" Type="http://schemas.openxmlformats.org/officeDocument/2006/relationships/customXml" Target="../ink/ink426.xml"/><Relationship Id="rId79" Type="http://schemas.openxmlformats.org/officeDocument/2006/relationships/image" Target="../media/image1070.png"/><Relationship Id="rId102" Type="http://schemas.openxmlformats.org/officeDocument/2006/relationships/customXml" Target="../ink/ink448.xml"/><Relationship Id="rId123" Type="http://schemas.openxmlformats.org/officeDocument/2006/relationships/image" Target="../media/image1092.png"/><Relationship Id="rId144" Type="http://schemas.openxmlformats.org/officeDocument/2006/relationships/customXml" Target="../ink/ink469.xml"/><Relationship Id="rId330" Type="http://schemas.openxmlformats.org/officeDocument/2006/relationships/customXml" Target="../ink/ink562.xml"/><Relationship Id="rId90" Type="http://schemas.openxmlformats.org/officeDocument/2006/relationships/customXml" Target="../ink/ink442.xml"/><Relationship Id="rId165" Type="http://schemas.openxmlformats.org/officeDocument/2006/relationships/image" Target="../media/image1111.png"/><Relationship Id="rId186" Type="http://schemas.openxmlformats.org/officeDocument/2006/relationships/customXml" Target="../ink/ink490.xml"/><Relationship Id="rId351" Type="http://schemas.openxmlformats.org/officeDocument/2006/relationships/customXml" Target="../ink/ink573.xml"/><Relationship Id="rId372" Type="http://schemas.openxmlformats.org/officeDocument/2006/relationships/image" Target="../media/image1217.png"/><Relationship Id="rId211" Type="http://schemas.openxmlformats.org/officeDocument/2006/relationships/image" Target="../media/image1134.png"/><Relationship Id="rId232" Type="http://schemas.openxmlformats.org/officeDocument/2006/relationships/customXml" Target="../ink/ink513.xml"/><Relationship Id="rId253" Type="http://schemas.openxmlformats.org/officeDocument/2006/relationships/image" Target="../media/image1156.png"/><Relationship Id="rId274" Type="http://schemas.openxmlformats.org/officeDocument/2006/relationships/customXml" Target="../ink/ink534.xml"/><Relationship Id="rId295" Type="http://schemas.openxmlformats.org/officeDocument/2006/relationships/image" Target="../media/image1178.png"/><Relationship Id="rId309" Type="http://schemas.openxmlformats.org/officeDocument/2006/relationships/image" Target="../media/image1186.png"/><Relationship Id="rId27" Type="http://schemas.openxmlformats.org/officeDocument/2006/relationships/image" Target="../media/image1044.png"/><Relationship Id="rId48" Type="http://schemas.openxmlformats.org/officeDocument/2006/relationships/customXml" Target="../ink/ink421.xml"/><Relationship Id="rId69" Type="http://schemas.openxmlformats.org/officeDocument/2006/relationships/image" Target="../media/image1065.png"/><Relationship Id="rId113" Type="http://schemas.openxmlformats.org/officeDocument/2006/relationships/image" Target="../media/image1087.png"/><Relationship Id="rId134" Type="http://schemas.openxmlformats.org/officeDocument/2006/relationships/customXml" Target="../ink/ink464.xml"/><Relationship Id="rId320" Type="http://schemas.openxmlformats.org/officeDocument/2006/relationships/customXml" Target="../ink/ink557.xml"/><Relationship Id="rId80" Type="http://schemas.openxmlformats.org/officeDocument/2006/relationships/customXml" Target="../ink/ink437.xml"/><Relationship Id="rId155" Type="http://schemas.openxmlformats.org/officeDocument/2006/relationships/image" Target="../media/image572.png"/><Relationship Id="rId176" Type="http://schemas.openxmlformats.org/officeDocument/2006/relationships/customXml" Target="../ink/ink485.xml"/><Relationship Id="rId197" Type="http://schemas.openxmlformats.org/officeDocument/2006/relationships/image" Target="../media/image1127.png"/><Relationship Id="rId341" Type="http://schemas.openxmlformats.org/officeDocument/2006/relationships/image" Target="../media/image1202.png"/><Relationship Id="rId362" Type="http://schemas.openxmlformats.org/officeDocument/2006/relationships/image" Target="../media/image1212.png"/><Relationship Id="rId383" Type="http://schemas.openxmlformats.org/officeDocument/2006/relationships/customXml" Target="../ink/ink589.xml"/><Relationship Id="rId201" Type="http://schemas.openxmlformats.org/officeDocument/2006/relationships/image" Target="../media/image1129.png"/><Relationship Id="rId222" Type="http://schemas.openxmlformats.org/officeDocument/2006/relationships/customXml" Target="../ink/ink508.xml"/><Relationship Id="rId243" Type="http://schemas.openxmlformats.org/officeDocument/2006/relationships/image" Target="../media/image1151.png"/><Relationship Id="rId264" Type="http://schemas.openxmlformats.org/officeDocument/2006/relationships/customXml" Target="../ink/ink529.xml"/><Relationship Id="rId285" Type="http://schemas.openxmlformats.org/officeDocument/2006/relationships/image" Target="../media/image1173.png"/><Relationship Id="rId17" Type="http://schemas.openxmlformats.org/officeDocument/2006/relationships/image" Target="../media/image1039.png"/><Relationship Id="rId38" Type="http://schemas.openxmlformats.org/officeDocument/2006/relationships/customXml" Target="../ink/ink416.xml"/><Relationship Id="rId59" Type="http://schemas.openxmlformats.org/officeDocument/2006/relationships/image" Target="../media/image1060.png"/><Relationship Id="rId103" Type="http://schemas.openxmlformats.org/officeDocument/2006/relationships/image" Target="../media/image1082.png"/><Relationship Id="rId124" Type="http://schemas.openxmlformats.org/officeDocument/2006/relationships/customXml" Target="../ink/ink459.xml"/><Relationship Id="rId310" Type="http://schemas.openxmlformats.org/officeDocument/2006/relationships/customXml" Target="../ink/ink552.xml"/><Relationship Id="rId70" Type="http://schemas.openxmlformats.org/officeDocument/2006/relationships/customXml" Target="../ink/ink432.xml"/><Relationship Id="rId91" Type="http://schemas.openxmlformats.org/officeDocument/2006/relationships/image" Target="../media/image1076.png"/><Relationship Id="rId145" Type="http://schemas.openxmlformats.org/officeDocument/2006/relationships/image" Target="../media/image1103.png"/><Relationship Id="rId166" Type="http://schemas.openxmlformats.org/officeDocument/2006/relationships/customXml" Target="../ink/ink480.xml"/><Relationship Id="rId187" Type="http://schemas.openxmlformats.org/officeDocument/2006/relationships/image" Target="../media/image1122.png"/><Relationship Id="rId331" Type="http://schemas.openxmlformats.org/officeDocument/2006/relationships/image" Target="../media/image1197.png"/><Relationship Id="rId352" Type="http://schemas.openxmlformats.org/officeDocument/2006/relationships/image" Target="../media/image1207.png"/><Relationship Id="rId373" Type="http://schemas.openxmlformats.org/officeDocument/2006/relationships/customXml" Target="../ink/ink584.xml"/><Relationship Id="rId1" Type="http://schemas.openxmlformats.org/officeDocument/2006/relationships/slideLayout" Target="../slideLayouts/slideLayout7.xml"/><Relationship Id="rId212" Type="http://schemas.openxmlformats.org/officeDocument/2006/relationships/customXml" Target="../ink/ink503.xml"/><Relationship Id="rId233" Type="http://schemas.openxmlformats.org/officeDocument/2006/relationships/image" Target="../media/image1145.png"/><Relationship Id="rId254" Type="http://schemas.openxmlformats.org/officeDocument/2006/relationships/customXml" Target="../ink/ink524.xml"/><Relationship Id="rId28" Type="http://schemas.openxmlformats.org/officeDocument/2006/relationships/customXml" Target="../ink/ink411.xml"/><Relationship Id="rId49" Type="http://schemas.openxmlformats.org/officeDocument/2006/relationships/image" Target="../media/image1055.png"/><Relationship Id="rId114" Type="http://schemas.openxmlformats.org/officeDocument/2006/relationships/customXml" Target="../ink/ink454.xml"/><Relationship Id="rId275" Type="http://schemas.openxmlformats.org/officeDocument/2006/relationships/image" Target="../media/image1168.png"/><Relationship Id="rId296" Type="http://schemas.openxmlformats.org/officeDocument/2006/relationships/customXml" Target="../ink/ink545.xml"/><Relationship Id="rId300" Type="http://schemas.openxmlformats.org/officeDocument/2006/relationships/customXml" Target="../ink/ink547.xml"/><Relationship Id="rId60" Type="http://schemas.openxmlformats.org/officeDocument/2006/relationships/customXml" Target="../ink/ink427.xml"/><Relationship Id="rId81" Type="http://schemas.openxmlformats.org/officeDocument/2006/relationships/image" Target="../media/image1071.png"/><Relationship Id="rId135" Type="http://schemas.openxmlformats.org/officeDocument/2006/relationships/image" Target="../media/image1098.png"/><Relationship Id="rId156" Type="http://schemas.openxmlformats.org/officeDocument/2006/relationships/customXml" Target="../ink/ink475.xml"/><Relationship Id="rId177" Type="http://schemas.openxmlformats.org/officeDocument/2006/relationships/image" Target="../media/image1117.png"/><Relationship Id="rId198" Type="http://schemas.openxmlformats.org/officeDocument/2006/relationships/customXml" Target="../ink/ink496.xml"/><Relationship Id="rId321" Type="http://schemas.openxmlformats.org/officeDocument/2006/relationships/image" Target="../media/image1192.png"/><Relationship Id="rId342" Type="http://schemas.openxmlformats.org/officeDocument/2006/relationships/customXml" Target="../ink/ink568.xml"/><Relationship Id="rId363" Type="http://schemas.openxmlformats.org/officeDocument/2006/relationships/customXml" Target="../ink/ink579.xml"/><Relationship Id="rId384" Type="http://schemas.openxmlformats.org/officeDocument/2006/relationships/image" Target="../media/image1223.png"/><Relationship Id="rId202" Type="http://schemas.openxmlformats.org/officeDocument/2006/relationships/customXml" Target="../ink/ink498.xml"/><Relationship Id="rId223" Type="http://schemas.openxmlformats.org/officeDocument/2006/relationships/image" Target="../media/image1140.png"/><Relationship Id="rId244" Type="http://schemas.openxmlformats.org/officeDocument/2006/relationships/customXml" Target="../ink/ink519.xml"/><Relationship Id="rId18" Type="http://schemas.openxmlformats.org/officeDocument/2006/relationships/customXml" Target="../ink/ink406.xml"/><Relationship Id="rId39" Type="http://schemas.openxmlformats.org/officeDocument/2006/relationships/image" Target="../media/image1050.png"/><Relationship Id="rId265" Type="http://schemas.openxmlformats.org/officeDocument/2006/relationships/image" Target="../media/image1163.png"/><Relationship Id="rId286" Type="http://schemas.openxmlformats.org/officeDocument/2006/relationships/customXml" Target="../ink/ink540.xml"/><Relationship Id="rId50" Type="http://schemas.openxmlformats.org/officeDocument/2006/relationships/customXml" Target="../ink/ink422.xml"/><Relationship Id="rId104" Type="http://schemas.openxmlformats.org/officeDocument/2006/relationships/customXml" Target="../ink/ink449.xml"/><Relationship Id="rId125" Type="http://schemas.openxmlformats.org/officeDocument/2006/relationships/image" Target="../media/image1093.png"/><Relationship Id="rId146" Type="http://schemas.openxmlformats.org/officeDocument/2006/relationships/customXml" Target="../ink/ink470.xml"/><Relationship Id="rId167" Type="http://schemas.openxmlformats.org/officeDocument/2006/relationships/image" Target="../media/image1112.png"/><Relationship Id="rId188" Type="http://schemas.openxmlformats.org/officeDocument/2006/relationships/customXml" Target="../ink/ink491.xml"/><Relationship Id="rId311" Type="http://schemas.openxmlformats.org/officeDocument/2006/relationships/image" Target="../media/image1187.png"/><Relationship Id="rId332" Type="http://schemas.openxmlformats.org/officeDocument/2006/relationships/customXml" Target="../ink/ink563.xml"/><Relationship Id="rId353" Type="http://schemas.openxmlformats.org/officeDocument/2006/relationships/customXml" Target="../ink/ink574.xml"/><Relationship Id="rId374" Type="http://schemas.openxmlformats.org/officeDocument/2006/relationships/image" Target="../media/image1218.png"/><Relationship Id="rId71" Type="http://schemas.openxmlformats.org/officeDocument/2006/relationships/image" Target="../media/image1066.png"/><Relationship Id="rId92" Type="http://schemas.openxmlformats.org/officeDocument/2006/relationships/customXml" Target="../ink/ink443.xml"/><Relationship Id="rId213" Type="http://schemas.openxmlformats.org/officeDocument/2006/relationships/image" Target="../media/image1135.png"/><Relationship Id="rId234" Type="http://schemas.openxmlformats.org/officeDocument/2006/relationships/customXml" Target="../ink/ink514.xml"/><Relationship Id="rId2" Type="http://schemas.openxmlformats.org/officeDocument/2006/relationships/notesSlide" Target="../notesSlides/notesSlide9.xml"/><Relationship Id="rId29" Type="http://schemas.openxmlformats.org/officeDocument/2006/relationships/image" Target="../media/image1045.png"/><Relationship Id="rId255" Type="http://schemas.openxmlformats.org/officeDocument/2006/relationships/image" Target="../media/image1157.png"/><Relationship Id="rId276" Type="http://schemas.openxmlformats.org/officeDocument/2006/relationships/customXml" Target="../ink/ink535.xml"/><Relationship Id="rId297" Type="http://schemas.openxmlformats.org/officeDocument/2006/relationships/image" Target="../media/image1179.png"/><Relationship Id="rId40" Type="http://schemas.openxmlformats.org/officeDocument/2006/relationships/customXml" Target="../ink/ink417.xml"/><Relationship Id="rId115" Type="http://schemas.openxmlformats.org/officeDocument/2006/relationships/image" Target="../media/image1088.png"/><Relationship Id="rId136" Type="http://schemas.openxmlformats.org/officeDocument/2006/relationships/customXml" Target="../ink/ink465.xml"/><Relationship Id="rId157" Type="http://schemas.openxmlformats.org/officeDocument/2006/relationships/image" Target="../media/image1108.png"/><Relationship Id="rId178" Type="http://schemas.openxmlformats.org/officeDocument/2006/relationships/customXml" Target="../ink/ink486.xml"/><Relationship Id="rId301" Type="http://schemas.openxmlformats.org/officeDocument/2006/relationships/image" Target="../media/image1182.png"/><Relationship Id="rId322" Type="http://schemas.openxmlformats.org/officeDocument/2006/relationships/customXml" Target="../ink/ink558.xml"/><Relationship Id="rId343" Type="http://schemas.openxmlformats.org/officeDocument/2006/relationships/image" Target="../media/image1203.png"/><Relationship Id="rId364" Type="http://schemas.openxmlformats.org/officeDocument/2006/relationships/image" Target="../media/image1213.png"/><Relationship Id="rId61" Type="http://schemas.openxmlformats.org/officeDocument/2006/relationships/image" Target="../media/image1061.png"/><Relationship Id="rId82" Type="http://schemas.openxmlformats.org/officeDocument/2006/relationships/customXml" Target="../ink/ink438.xml"/><Relationship Id="rId199" Type="http://schemas.openxmlformats.org/officeDocument/2006/relationships/image" Target="../media/image1128.png"/><Relationship Id="rId203" Type="http://schemas.openxmlformats.org/officeDocument/2006/relationships/image" Target="../media/image1130.png"/><Relationship Id="rId385" Type="http://schemas.openxmlformats.org/officeDocument/2006/relationships/customXml" Target="../ink/ink590.xml"/><Relationship Id="rId19" Type="http://schemas.openxmlformats.org/officeDocument/2006/relationships/image" Target="../media/image1040.png"/><Relationship Id="rId224" Type="http://schemas.openxmlformats.org/officeDocument/2006/relationships/customXml" Target="../ink/ink509.xml"/><Relationship Id="rId245" Type="http://schemas.openxmlformats.org/officeDocument/2006/relationships/image" Target="../media/image1152.png"/><Relationship Id="rId266" Type="http://schemas.openxmlformats.org/officeDocument/2006/relationships/customXml" Target="../ink/ink530.xml"/><Relationship Id="rId287" Type="http://schemas.openxmlformats.org/officeDocument/2006/relationships/image" Target="../media/image1174.png"/><Relationship Id="rId30" Type="http://schemas.openxmlformats.org/officeDocument/2006/relationships/customXml" Target="../ink/ink412.xml"/><Relationship Id="rId105" Type="http://schemas.openxmlformats.org/officeDocument/2006/relationships/image" Target="../media/image1083.png"/><Relationship Id="rId126" Type="http://schemas.openxmlformats.org/officeDocument/2006/relationships/customXml" Target="../ink/ink460.xml"/><Relationship Id="rId147" Type="http://schemas.openxmlformats.org/officeDocument/2006/relationships/image" Target="../media/image1104.png"/><Relationship Id="rId168" Type="http://schemas.openxmlformats.org/officeDocument/2006/relationships/customXml" Target="../ink/ink481.xml"/><Relationship Id="rId312" Type="http://schemas.openxmlformats.org/officeDocument/2006/relationships/customXml" Target="../ink/ink553.xml"/><Relationship Id="rId333" Type="http://schemas.openxmlformats.org/officeDocument/2006/relationships/image" Target="../media/image1198.png"/><Relationship Id="rId354" Type="http://schemas.openxmlformats.org/officeDocument/2006/relationships/image" Target="../media/image1208.png"/><Relationship Id="rId51" Type="http://schemas.openxmlformats.org/officeDocument/2006/relationships/image" Target="../media/image1056.png"/><Relationship Id="rId72" Type="http://schemas.openxmlformats.org/officeDocument/2006/relationships/customXml" Target="../ink/ink433.xml"/><Relationship Id="rId93" Type="http://schemas.openxmlformats.org/officeDocument/2006/relationships/image" Target="../media/image1077.png"/><Relationship Id="rId189" Type="http://schemas.openxmlformats.org/officeDocument/2006/relationships/image" Target="../media/image1123.png"/><Relationship Id="rId375" Type="http://schemas.openxmlformats.org/officeDocument/2006/relationships/customXml" Target="../ink/ink585.xml"/><Relationship Id="rId3" Type="http://schemas.openxmlformats.org/officeDocument/2006/relationships/image" Target="../media/image33.png"/><Relationship Id="rId214" Type="http://schemas.openxmlformats.org/officeDocument/2006/relationships/customXml" Target="../ink/ink504.xml"/><Relationship Id="rId235" Type="http://schemas.openxmlformats.org/officeDocument/2006/relationships/image" Target="../media/image1146.png"/><Relationship Id="rId256" Type="http://schemas.openxmlformats.org/officeDocument/2006/relationships/customXml" Target="../ink/ink525.xml"/><Relationship Id="rId277" Type="http://schemas.openxmlformats.org/officeDocument/2006/relationships/image" Target="../media/image1169.png"/><Relationship Id="rId298" Type="http://schemas.openxmlformats.org/officeDocument/2006/relationships/customXml" Target="../ink/ink546.xml"/><Relationship Id="rId116" Type="http://schemas.openxmlformats.org/officeDocument/2006/relationships/customXml" Target="../ink/ink455.xml"/><Relationship Id="rId137" Type="http://schemas.openxmlformats.org/officeDocument/2006/relationships/image" Target="../media/image1099.png"/><Relationship Id="rId158" Type="http://schemas.openxmlformats.org/officeDocument/2006/relationships/customXml" Target="../ink/ink476.xml"/><Relationship Id="rId302" Type="http://schemas.openxmlformats.org/officeDocument/2006/relationships/customXml" Target="../ink/ink548.xml"/><Relationship Id="rId323" Type="http://schemas.openxmlformats.org/officeDocument/2006/relationships/image" Target="../media/image1193.png"/><Relationship Id="rId344" Type="http://schemas.openxmlformats.org/officeDocument/2006/relationships/customXml" Target="../ink/ink569.xml"/><Relationship Id="rId20" Type="http://schemas.openxmlformats.org/officeDocument/2006/relationships/customXml" Target="../ink/ink407.xml"/><Relationship Id="rId41" Type="http://schemas.openxmlformats.org/officeDocument/2006/relationships/image" Target="../media/image1051.png"/><Relationship Id="rId62" Type="http://schemas.openxmlformats.org/officeDocument/2006/relationships/customXml" Target="../ink/ink428.xml"/><Relationship Id="rId83" Type="http://schemas.openxmlformats.org/officeDocument/2006/relationships/image" Target="../media/image1072.png"/><Relationship Id="rId179" Type="http://schemas.openxmlformats.org/officeDocument/2006/relationships/image" Target="../media/image1118.png"/><Relationship Id="rId365" Type="http://schemas.openxmlformats.org/officeDocument/2006/relationships/customXml" Target="../ink/ink580.xml"/><Relationship Id="rId386" Type="http://schemas.openxmlformats.org/officeDocument/2006/relationships/image" Target="../media/image1224.png"/><Relationship Id="rId190" Type="http://schemas.openxmlformats.org/officeDocument/2006/relationships/customXml" Target="../ink/ink492.xml"/><Relationship Id="rId204" Type="http://schemas.openxmlformats.org/officeDocument/2006/relationships/customXml" Target="../ink/ink499.xml"/><Relationship Id="rId225" Type="http://schemas.openxmlformats.org/officeDocument/2006/relationships/image" Target="../media/image1141.png"/><Relationship Id="rId246" Type="http://schemas.openxmlformats.org/officeDocument/2006/relationships/customXml" Target="../ink/ink520.xml"/><Relationship Id="rId267" Type="http://schemas.openxmlformats.org/officeDocument/2006/relationships/image" Target="../media/image1164.png"/><Relationship Id="rId288" Type="http://schemas.openxmlformats.org/officeDocument/2006/relationships/customXml" Target="../ink/ink541.xml"/><Relationship Id="rId106" Type="http://schemas.openxmlformats.org/officeDocument/2006/relationships/customXml" Target="../ink/ink450.xml"/><Relationship Id="rId127" Type="http://schemas.openxmlformats.org/officeDocument/2006/relationships/image" Target="../media/image1094.png"/><Relationship Id="rId313" Type="http://schemas.openxmlformats.org/officeDocument/2006/relationships/image" Target="../media/image1188.png"/><Relationship Id="rId10" Type="http://schemas.openxmlformats.org/officeDocument/2006/relationships/customXml" Target="../ink/ink402.xml"/><Relationship Id="rId31" Type="http://schemas.openxmlformats.org/officeDocument/2006/relationships/image" Target="../media/image1046.png"/><Relationship Id="rId52" Type="http://schemas.openxmlformats.org/officeDocument/2006/relationships/customXml" Target="../ink/ink423.xml"/><Relationship Id="rId73" Type="http://schemas.openxmlformats.org/officeDocument/2006/relationships/image" Target="../media/image1067.png"/><Relationship Id="rId94" Type="http://schemas.openxmlformats.org/officeDocument/2006/relationships/customXml" Target="../ink/ink444.xml"/><Relationship Id="rId148" Type="http://schemas.openxmlformats.org/officeDocument/2006/relationships/customXml" Target="../ink/ink471.xml"/><Relationship Id="rId169" Type="http://schemas.openxmlformats.org/officeDocument/2006/relationships/image" Target="../media/image1113.png"/><Relationship Id="rId334" Type="http://schemas.openxmlformats.org/officeDocument/2006/relationships/customXml" Target="../ink/ink564.xml"/><Relationship Id="rId355" Type="http://schemas.openxmlformats.org/officeDocument/2006/relationships/customXml" Target="../ink/ink575.xml"/><Relationship Id="rId376" Type="http://schemas.openxmlformats.org/officeDocument/2006/relationships/image" Target="../media/image1219.png"/><Relationship Id="rId4" Type="http://schemas.openxmlformats.org/officeDocument/2006/relationships/customXml" Target="../ink/ink399.xml"/><Relationship Id="rId180" Type="http://schemas.openxmlformats.org/officeDocument/2006/relationships/customXml" Target="../ink/ink487.xml"/><Relationship Id="rId215" Type="http://schemas.openxmlformats.org/officeDocument/2006/relationships/image" Target="../media/image1136.png"/><Relationship Id="rId236" Type="http://schemas.openxmlformats.org/officeDocument/2006/relationships/customXml" Target="../ink/ink515.xml"/><Relationship Id="rId257" Type="http://schemas.openxmlformats.org/officeDocument/2006/relationships/image" Target="../media/image1158.png"/><Relationship Id="rId278" Type="http://schemas.openxmlformats.org/officeDocument/2006/relationships/customXml" Target="../ink/ink536.xml"/><Relationship Id="rId303" Type="http://schemas.openxmlformats.org/officeDocument/2006/relationships/image" Target="../media/image1183.png"/><Relationship Id="rId42" Type="http://schemas.openxmlformats.org/officeDocument/2006/relationships/customXml" Target="../ink/ink418.xml"/><Relationship Id="rId84" Type="http://schemas.openxmlformats.org/officeDocument/2006/relationships/customXml" Target="../ink/ink439.xml"/><Relationship Id="rId138" Type="http://schemas.openxmlformats.org/officeDocument/2006/relationships/customXml" Target="../ink/ink466.xml"/><Relationship Id="rId345" Type="http://schemas.openxmlformats.org/officeDocument/2006/relationships/image" Target="../media/image1204.png"/><Relationship Id="rId387" Type="http://schemas.openxmlformats.org/officeDocument/2006/relationships/customXml" Target="../ink/ink591.xml"/><Relationship Id="rId191" Type="http://schemas.openxmlformats.org/officeDocument/2006/relationships/image" Target="../media/image1124.png"/><Relationship Id="rId205" Type="http://schemas.openxmlformats.org/officeDocument/2006/relationships/image" Target="../media/image1131.png"/><Relationship Id="rId247" Type="http://schemas.openxmlformats.org/officeDocument/2006/relationships/image" Target="../media/image1153.png"/><Relationship Id="rId107" Type="http://schemas.openxmlformats.org/officeDocument/2006/relationships/image" Target="../media/image1084.png"/><Relationship Id="rId289" Type="http://schemas.openxmlformats.org/officeDocument/2006/relationships/image" Target="../media/image1175.png"/><Relationship Id="rId11" Type="http://schemas.openxmlformats.org/officeDocument/2006/relationships/image" Target="../media/image1036.png"/><Relationship Id="rId53" Type="http://schemas.openxmlformats.org/officeDocument/2006/relationships/image" Target="../media/image1057.png"/><Relationship Id="rId149" Type="http://schemas.openxmlformats.org/officeDocument/2006/relationships/image" Target="../media/image1105.png"/><Relationship Id="rId314" Type="http://schemas.openxmlformats.org/officeDocument/2006/relationships/customXml" Target="../ink/ink554.xml"/><Relationship Id="rId356" Type="http://schemas.openxmlformats.org/officeDocument/2006/relationships/image" Target="../media/image1209.png"/><Relationship Id="rId95" Type="http://schemas.openxmlformats.org/officeDocument/2006/relationships/image" Target="../media/image1078.png"/><Relationship Id="rId160" Type="http://schemas.openxmlformats.org/officeDocument/2006/relationships/customXml" Target="../ink/ink477.xml"/><Relationship Id="rId216" Type="http://schemas.openxmlformats.org/officeDocument/2006/relationships/customXml" Target="../ink/ink505.xml"/><Relationship Id="rId258" Type="http://schemas.openxmlformats.org/officeDocument/2006/relationships/customXml" Target="../ink/ink526.xml"/><Relationship Id="rId22" Type="http://schemas.openxmlformats.org/officeDocument/2006/relationships/customXml" Target="../ink/ink408.xml"/><Relationship Id="rId64" Type="http://schemas.openxmlformats.org/officeDocument/2006/relationships/customXml" Target="../ink/ink429.xml"/><Relationship Id="rId118" Type="http://schemas.openxmlformats.org/officeDocument/2006/relationships/customXml" Target="../ink/ink456.xml"/><Relationship Id="rId325" Type="http://schemas.openxmlformats.org/officeDocument/2006/relationships/image" Target="../media/image1194.png"/><Relationship Id="rId367" Type="http://schemas.openxmlformats.org/officeDocument/2006/relationships/customXml" Target="../ink/ink581.xml"/><Relationship Id="rId171" Type="http://schemas.openxmlformats.org/officeDocument/2006/relationships/image" Target="../media/image1114.png"/><Relationship Id="rId227" Type="http://schemas.openxmlformats.org/officeDocument/2006/relationships/image" Target="../media/image1142.png"/><Relationship Id="rId269" Type="http://schemas.openxmlformats.org/officeDocument/2006/relationships/image" Target="../media/image1165.png"/><Relationship Id="rId33" Type="http://schemas.openxmlformats.org/officeDocument/2006/relationships/image" Target="../media/image1047.png"/><Relationship Id="rId129" Type="http://schemas.openxmlformats.org/officeDocument/2006/relationships/image" Target="../media/image1095.png"/><Relationship Id="rId280" Type="http://schemas.openxmlformats.org/officeDocument/2006/relationships/customXml" Target="../ink/ink537.xml"/><Relationship Id="rId336" Type="http://schemas.openxmlformats.org/officeDocument/2006/relationships/customXml" Target="../ink/ink565.xml"/><Relationship Id="rId75" Type="http://schemas.openxmlformats.org/officeDocument/2006/relationships/image" Target="../media/image1068.png"/><Relationship Id="rId140" Type="http://schemas.openxmlformats.org/officeDocument/2006/relationships/customXml" Target="../ink/ink467.xml"/><Relationship Id="rId182" Type="http://schemas.openxmlformats.org/officeDocument/2006/relationships/customXml" Target="../ink/ink488.xml"/><Relationship Id="rId378" Type="http://schemas.openxmlformats.org/officeDocument/2006/relationships/image" Target="../media/image1220.png"/><Relationship Id="rId6" Type="http://schemas.openxmlformats.org/officeDocument/2006/relationships/customXml" Target="../ink/ink400.xml"/><Relationship Id="rId238" Type="http://schemas.openxmlformats.org/officeDocument/2006/relationships/customXml" Target="../ink/ink516.xml"/><Relationship Id="rId291" Type="http://schemas.openxmlformats.org/officeDocument/2006/relationships/image" Target="../media/image1176.png"/><Relationship Id="rId305" Type="http://schemas.openxmlformats.org/officeDocument/2006/relationships/image" Target="../media/image1184.png"/><Relationship Id="rId347" Type="http://schemas.openxmlformats.org/officeDocument/2006/relationships/image" Target="../media/image1205.png"/><Relationship Id="rId44" Type="http://schemas.openxmlformats.org/officeDocument/2006/relationships/customXml" Target="../ink/ink419.xml"/><Relationship Id="rId86" Type="http://schemas.openxmlformats.org/officeDocument/2006/relationships/customXml" Target="../ink/ink440.xml"/><Relationship Id="rId151" Type="http://schemas.openxmlformats.org/officeDocument/2006/relationships/image" Target="../media/image1106.png"/><Relationship Id="rId389" Type="http://schemas.openxmlformats.org/officeDocument/2006/relationships/customXml" Target="../ink/ink592.xml"/><Relationship Id="rId193" Type="http://schemas.openxmlformats.org/officeDocument/2006/relationships/image" Target="../media/image1125.png"/><Relationship Id="rId207" Type="http://schemas.openxmlformats.org/officeDocument/2006/relationships/image" Target="../media/image1132.png"/><Relationship Id="rId249" Type="http://schemas.openxmlformats.org/officeDocument/2006/relationships/image" Target="../media/image1154.png"/><Relationship Id="rId13" Type="http://schemas.openxmlformats.org/officeDocument/2006/relationships/image" Target="../media/image1037.png"/><Relationship Id="rId109" Type="http://schemas.openxmlformats.org/officeDocument/2006/relationships/image" Target="../media/image1085.png"/><Relationship Id="rId260" Type="http://schemas.openxmlformats.org/officeDocument/2006/relationships/customXml" Target="../ink/ink527.xml"/><Relationship Id="rId316" Type="http://schemas.openxmlformats.org/officeDocument/2006/relationships/customXml" Target="../ink/ink555.xml"/><Relationship Id="rId55" Type="http://schemas.openxmlformats.org/officeDocument/2006/relationships/image" Target="../media/image1058.png"/><Relationship Id="rId97" Type="http://schemas.openxmlformats.org/officeDocument/2006/relationships/image" Target="../media/image1079.png"/><Relationship Id="rId120" Type="http://schemas.openxmlformats.org/officeDocument/2006/relationships/customXml" Target="../ink/ink457.xml"/><Relationship Id="rId358" Type="http://schemas.openxmlformats.org/officeDocument/2006/relationships/image" Target="../media/image1210.png"/><Relationship Id="rId162" Type="http://schemas.openxmlformats.org/officeDocument/2006/relationships/customXml" Target="../ink/ink478.xml"/><Relationship Id="rId218" Type="http://schemas.openxmlformats.org/officeDocument/2006/relationships/customXml" Target="../ink/ink506.xml"/><Relationship Id="rId271" Type="http://schemas.openxmlformats.org/officeDocument/2006/relationships/image" Target="../media/image1166.png"/><Relationship Id="rId24" Type="http://schemas.openxmlformats.org/officeDocument/2006/relationships/customXml" Target="../ink/ink409.xml"/><Relationship Id="rId66" Type="http://schemas.openxmlformats.org/officeDocument/2006/relationships/customXml" Target="../ink/ink430.xml"/><Relationship Id="rId131" Type="http://schemas.openxmlformats.org/officeDocument/2006/relationships/image" Target="../media/image1096.png"/><Relationship Id="rId327" Type="http://schemas.openxmlformats.org/officeDocument/2006/relationships/image" Target="../media/image1195.png"/><Relationship Id="rId369" Type="http://schemas.openxmlformats.org/officeDocument/2006/relationships/customXml" Target="../ink/ink582.xml"/><Relationship Id="rId173" Type="http://schemas.openxmlformats.org/officeDocument/2006/relationships/image" Target="../media/image1115.png"/><Relationship Id="rId229" Type="http://schemas.openxmlformats.org/officeDocument/2006/relationships/image" Target="../media/image1143.png"/><Relationship Id="rId380" Type="http://schemas.openxmlformats.org/officeDocument/2006/relationships/image" Target="../media/image1221.png"/><Relationship Id="rId240" Type="http://schemas.openxmlformats.org/officeDocument/2006/relationships/customXml" Target="../ink/ink517.xml"/><Relationship Id="rId35" Type="http://schemas.openxmlformats.org/officeDocument/2006/relationships/image" Target="../media/image1048.png"/><Relationship Id="rId77" Type="http://schemas.openxmlformats.org/officeDocument/2006/relationships/image" Target="../media/image1069.png"/><Relationship Id="rId100" Type="http://schemas.openxmlformats.org/officeDocument/2006/relationships/customXml" Target="../ink/ink447.xml"/><Relationship Id="rId282" Type="http://schemas.openxmlformats.org/officeDocument/2006/relationships/customXml" Target="../ink/ink538.xml"/><Relationship Id="rId338" Type="http://schemas.openxmlformats.org/officeDocument/2006/relationships/customXml" Target="../ink/ink566.xml"/><Relationship Id="rId8" Type="http://schemas.openxmlformats.org/officeDocument/2006/relationships/customXml" Target="../ink/ink401.xml"/><Relationship Id="rId142" Type="http://schemas.openxmlformats.org/officeDocument/2006/relationships/customXml" Target="../ink/ink468.xml"/><Relationship Id="rId184" Type="http://schemas.openxmlformats.org/officeDocument/2006/relationships/customXml" Target="../ink/ink489.xml"/><Relationship Id="rId251" Type="http://schemas.openxmlformats.org/officeDocument/2006/relationships/image" Target="../media/image1155.png"/><Relationship Id="rId46" Type="http://schemas.openxmlformats.org/officeDocument/2006/relationships/customXml" Target="../ink/ink420.xml"/><Relationship Id="rId293" Type="http://schemas.openxmlformats.org/officeDocument/2006/relationships/image" Target="../media/image1177.png"/><Relationship Id="rId307" Type="http://schemas.openxmlformats.org/officeDocument/2006/relationships/image" Target="../media/image1185.png"/><Relationship Id="rId349" Type="http://schemas.openxmlformats.org/officeDocument/2006/relationships/customXml" Target="../ink/ink572.xml"/><Relationship Id="rId88" Type="http://schemas.openxmlformats.org/officeDocument/2006/relationships/customXml" Target="../ink/ink441.xml"/><Relationship Id="rId111" Type="http://schemas.openxmlformats.org/officeDocument/2006/relationships/image" Target="../media/image1086.png"/><Relationship Id="rId153" Type="http://schemas.openxmlformats.org/officeDocument/2006/relationships/image" Target="../media/image1107.png"/><Relationship Id="rId195" Type="http://schemas.openxmlformats.org/officeDocument/2006/relationships/image" Target="../media/image1126.png"/><Relationship Id="rId209" Type="http://schemas.openxmlformats.org/officeDocument/2006/relationships/image" Target="../media/image1133.png"/><Relationship Id="rId360" Type="http://schemas.openxmlformats.org/officeDocument/2006/relationships/image" Target="../media/image1211.png"/><Relationship Id="rId220" Type="http://schemas.openxmlformats.org/officeDocument/2006/relationships/customXml" Target="../ink/ink507.xml"/><Relationship Id="rId15" Type="http://schemas.openxmlformats.org/officeDocument/2006/relationships/image" Target="../media/image1038.png"/><Relationship Id="rId57" Type="http://schemas.openxmlformats.org/officeDocument/2006/relationships/image" Target="../media/image1059.png"/><Relationship Id="rId262" Type="http://schemas.openxmlformats.org/officeDocument/2006/relationships/customXml" Target="../ink/ink528.xml"/><Relationship Id="rId318" Type="http://schemas.openxmlformats.org/officeDocument/2006/relationships/customXml" Target="../ink/ink556.xml"/><Relationship Id="rId99" Type="http://schemas.openxmlformats.org/officeDocument/2006/relationships/image" Target="../media/image1080.png"/><Relationship Id="rId122" Type="http://schemas.openxmlformats.org/officeDocument/2006/relationships/customXml" Target="../ink/ink458.xml"/><Relationship Id="rId164" Type="http://schemas.openxmlformats.org/officeDocument/2006/relationships/customXml" Target="../ink/ink479.xml"/><Relationship Id="rId371" Type="http://schemas.openxmlformats.org/officeDocument/2006/relationships/customXml" Target="../ink/ink583.xml"/><Relationship Id="rId26" Type="http://schemas.openxmlformats.org/officeDocument/2006/relationships/customXml" Target="../ink/ink410.xml"/><Relationship Id="rId231" Type="http://schemas.openxmlformats.org/officeDocument/2006/relationships/image" Target="../media/image1144.png"/><Relationship Id="rId273" Type="http://schemas.openxmlformats.org/officeDocument/2006/relationships/image" Target="../media/image1167.png"/><Relationship Id="rId329" Type="http://schemas.openxmlformats.org/officeDocument/2006/relationships/image" Target="../media/image1196.png"/><Relationship Id="rId68" Type="http://schemas.openxmlformats.org/officeDocument/2006/relationships/customXml" Target="../ink/ink431.xml"/><Relationship Id="rId133" Type="http://schemas.openxmlformats.org/officeDocument/2006/relationships/image" Target="../media/image1097.png"/><Relationship Id="rId175" Type="http://schemas.openxmlformats.org/officeDocument/2006/relationships/image" Target="../media/image1116.png"/><Relationship Id="rId340" Type="http://schemas.openxmlformats.org/officeDocument/2006/relationships/customXml" Target="../ink/ink5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B0120C8-D5C4-A358-A236-22F4BEDE5FD7}"/>
                  </a:ext>
                </a:extLst>
              </p14:cNvPr>
              <p14:cNvContentPartPr/>
              <p14:nvPr/>
            </p14:nvContentPartPr>
            <p14:xfrm>
              <a:off x="11567684" y="1341622"/>
              <a:ext cx="33480" cy="13680"/>
            </p14:xfrm>
          </p:contentPart>
        </mc:Choice>
        <mc:Fallback xmlns="">
          <p:pic>
            <p:nvPicPr>
              <p:cNvPr id="2" name="Freihand 1">
                <a:extLst>
                  <a:ext uri="{FF2B5EF4-FFF2-40B4-BE49-F238E27FC236}">
                    <a16:creationId xmlns:a16="http://schemas.microsoft.com/office/drawing/2014/main" id="{FB0120C8-D5C4-A358-A236-22F4BEDE5FD7}"/>
                  </a:ext>
                </a:extLst>
              </p:cNvPr>
              <p:cNvPicPr/>
              <p:nvPr/>
            </p:nvPicPr>
            <p:blipFill>
              <a:blip r:embed="rId6"/>
              <a:stretch>
                <a:fillRect/>
              </a:stretch>
            </p:blipFill>
            <p:spPr>
              <a:xfrm>
                <a:off x="11558684" y="1332622"/>
                <a:ext cx="51120" cy="31320"/>
              </a:xfrm>
              <a:prstGeom prst="rect">
                <a:avLst/>
              </a:prstGeom>
            </p:spPr>
          </p:pic>
        </mc:Fallback>
      </mc:AlternateContent>
      <p:grpSp>
        <p:nvGrpSpPr>
          <p:cNvPr id="6" name="Gruppieren 5">
            <a:extLst>
              <a:ext uri="{FF2B5EF4-FFF2-40B4-BE49-F238E27FC236}">
                <a16:creationId xmlns:a16="http://schemas.microsoft.com/office/drawing/2014/main" id="{1B1CB0D4-566D-84CD-6145-D576B6EE313E}"/>
              </a:ext>
            </a:extLst>
          </p:cNvPr>
          <p:cNvGrpSpPr/>
          <p:nvPr/>
        </p:nvGrpSpPr>
        <p:grpSpPr>
          <a:xfrm>
            <a:off x="11439884" y="519742"/>
            <a:ext cx="344880" cy="246960"/>
            <a:chOff x="11439884" y="519742"/>
            <a:chExt cx="344880" cy="2469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DD7B884-9F38-CBC3-BA41-3C92C593FD8D}"/>
                    </a:ext>
                  </a:extLst>
                </p14:cNvPr>
                <p14:cNvContentPartPr/>
                <p14:nvPr/>
              </p14:nvContentPartPr>
              <p14:xfrm>
                <a:off x="11508284" y="519742"/>
                <a:ext cx="138600" cy="246960"/>
              </p14:xfrm>
            </p:contentPart>
          </mc:Choice>
          <mc:Fallback xmlns="">
            <p:pic>
              <p:nvPicPr>
                <p:cNvPr id="3" name="Freihand 2">
                  <a:extLst>
                    <a:ext uri="{FF2B5EF4-FFF2-40B4-BE49-F238E27FC236}">
                      <a16:creationId xmlns:a16="http://schemas.microsoft.com/office/drawing/2014/main" id="{9DD7B884-9F38-CBC3-BA41-3C92C593FD8D}"/>
                    </a:ext>
                  </a:extLst>
                </p:cNvPr>
                <p:cNvPicPr/>
                <p:nvPr/>
              </p:nvPicPr>
              <p:blipFill>
                <a:blip r:embed="rId8"/>
                <a:stretch>
                  <a:fillRect/>
                </a:stretch>
              </p:blipFill>
              <p:spPr>
                <a:xfrm>
                  <a:off x="11499644" y="510742"/>
                  <a:ext cx="156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EC4ECFA-AF69-8AC8-F278-9D1DEB797390}"/>
                    </a:ext>
                  </a:extLst>
                </p14:cNvPr>
                <p14:cNvContentPartPr/>
                <p14:nvPr/>
              </p14:nvContentPartPr>
              <p14:xfrm>
                <a:off x="11439884" y="542422"/>
                <a:ext cx="344880" cy="202680"/>
              </p14:xfrm>
            </p:contentPart>
          </mc:Choice>
          <mc:Fallback xmlns="">
            <p:pic>
              <p:nvPicPr>
                <p:cNvPr id="4" name="Freihand 3">
                  <a:extLst>
                    <a:ext uri="{FF2B5EF4-FFF2-40B4-BE49-F238E27FC236}">
                      <a16:creationId xmlns:a16="http://schemas.microsoft.com/office/drawing/2014/main" id="{8EC4ECFA-AF69-8AC8-F278-9D1DEB797390}"/>
                    </a:ext>
                  </a:extLst>
                </p:cNvPr>
                <p:cNvPicPr/>
                <p:nvPr/>
              </p:nvPicPr>
              <p:blipFill>
                <a:blip r:embed="rId10"/>
                <a:stretch>
                  <a:fillRect/>
                </a:stretch>
              </p:blipFill>
              <p:spPr>
                <a:xfrm>
                  <a:off x="11430884" y="533422"/>
                  <a:ext cx="362520" cy="220320"/>
                </a:xfrm>
                <a:prstGeom prst="rect">
                  <a:avLst/>
                </a:prstGeom>
              </p:spPr>
            </p:pic>
          </mc:Fallback>
        </mc:AlternateContent>
      </p:grpSp>
      <p:grpSp>
        <p:nvGrpSpPr>
          <p:cNvPr id="15" name="Gruppieren 14">
            <a:extLst>
              <a:ext uri="{FF2B5EF4-FFF2-40B4-BE49-F238E27FC236}">
                <a16:creationId xmlns:a16="http://schemas.microsoft.com/office/drawing/2014/main" id="{C5B01F20-3CBB-48D0-8747-02422213AE57}"/>
              </a:ext>
            </a:extLst>
          </p:cNvPr>
          <p:cNvGrpSpPr/>
          <p:nvPr/>
        </p:nvGrpSpPr>
        <p:grpSpPr>
          <a:xfrm>
            <a:off x="11094800" y="1085347"/>
            <a:ext cx="403200" cy="407160"/>
            <a:chOff x="11094800" y="1085347"/>
            <a:chExt cx="403200" cy="4071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52BB81C-540A-449B-82D8-B79B5277C452}"/>
                    </a:ext>
                  </a:extLst>
                </p14:cNvPr>
                <p14:cNvContentPartPr/>
                <p14:nvPr/>
              </p14:nvContentPartPr>
              <p14:xfrm>
                <a:off x="11237360" y="1085347"/>
                <a:ext cx="132120" cy="348120"/>
              </p14:xfrm>
            </p:contentPart>
          </mc:Choice>
          <mc:Fallback xmlns="">
            <p:pic>
              <p:nvPicPr>
                <p:cNvPr id="9" name="Freihand 8">
                  <a:extLst>
                    <a:ext uri="{FF2B5EF4-FFF2-40B4-BE49-F238E27FC236}">
                      <a16:creationId xmlns:a16="http://schemas.microsoft.com/office/drawing/2014/main" id="{352BB81C-540A-449B-82D8-B79B5277C452}"/>
                    </a:ext>
                  </a:extLst>
                </p:cNvPr>
                <p:cNvPicPr/>
                <p:nvPr/>
              </p:nvPicPr>
              <p:blipFill>
                <a:blip r:embed="rId12"/>
                <a:stretch>
                  <a:fillRect/>
                </a:stretch>
              </p:blipFill>
              <p:spPr>
                <a:xfrm>
                  <a:off x="11233040" y="1081027"/>
                  <a:ext cx="1407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4E4EBC1F-46E0-41CA-9FD8-C1D095245091}"/>
                    </a:ext>
                  </a:extLst>
                </p14:cNvPr>
                <p14:cNvContentPartPr/>
                <p14:nvPr/>
              </p14:nvContentPartPr>
              <p14:xfrm>
                <a:off x="11094800" y="1147987"/>
                <a:ext cx="403200" cy="344520"/>
              </p14:xfrm>
            </p:contentPart>
          </mc:Choice>
          <mc:Fallback xmlns="">
            <p:pic>
              <p:nvPicPr>
                <p:cNvPr id="14" name="Freihand 13">
                  <a:extLst>
                    <a:ext uri="{FF2B5EF4-FFF2-40B4-BE49-F238E27FC236}">
                      <a16:creationId xmlns:a16="http://schemas.microsoft.com/office/drawing/2014/main" id="{4E4EBC1F-46E0-41CA-9FD8-C1D095245091}"/>
                    </a:ext>
                  </a:extLst>
                </p:cNvPr>
                <p:cNvPicPr/>
                <p:nvPr/>
              </p:nvPicPr>
              <p:blipFill>
                <a:blip r:embed="rId14"/>
                <a:stretch>
                  <a:fillRect/>
                </a:stretch>
              </p:blipFill>
              <p:spPr>
                <a:xfrm>
                  <a:off x="11090480" y="1143667"/>
                  <a:ext cx="411840" cy="353160"/>
                </a:xfrm>
                <a:prstGeom prst="rect">
                  <a:avLst/>
                </a:prstGeom>
              </p:spPr>
            </p:pic>
          </mc:Fallback>
        </mc:AlternateContent>
      </p:grpSp>
      <p:grpSp>
        <p:nvGrpSpPr>
          <p:cNvPr id="18" name="Gruppieren 17">
            <a:extLst>
              <a:ext uri="{FF2B5EF4-FFF2-40B4-BE49-F238E27FC236}">
                <a16:creationId xmlns:a16="http://schemas.microsoft.com/office/drawing/2014/main" id="{71787947-3093-4FA1-96C8-02A90180A01E}"/>
              </a:ext>
            </a:extLst>
          </p:cNvPr>
          <p:cNvGrpSpPr/>
          <p:nvPr/>
        </p:nvGrpSpPr>
        <p:grpSpPr>
          <a:xfrm>
            <a:off x="10969053" y="361147"/>
            <a:ext cx="289800" cy="230040"/>
            <a:chOff x="10969053" y="361147"/>
            <a:chExt cx="289800" cy="23004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108ECA25-2664-4032-A2C2-6950A1DFE9C0}"/>
                    </a:ext>
                  </a:extLst>
                </p14:cNvPr>
                <p14:cNvContentPartPr/>
                <p14:nvPr/>
              </p14:nvContentPartPr>
              <p14:xfrm>
                <a:off x="10969053" y="375187"/>
                <a:ext cx="197280" cy="216000"/>
              </p14:xfrm>
            </p:contentPart>
          </mc:Choice>
          <mc:Fallback xmlns="">
            <p:pic>
              <p:nvPicPr>
                <p:cNvPr id="16" name="Freihand 15">
                  <a:extLst>
                    <a:ext uri="{FF2B5EF4-FFF2-40B4-BE49-F238E27FC236}">
                      <a16:creationId xmlns:a16="http://schemas.microsoft.com/office/drawing/2014/main" id="{108ECA25-2664-4032-A2C2-6950A1DFE9C0}"/>
                    </a:ext>
                  </a:extLst>
                </p:cNvPr>
                <p:cNvPicPr/>
                <p:nvPr/>
              </p:nvPicPr>
              <p:blipFill>
                <a:blip r:embed="rId16"/>
                <a:stretch>
                  <a:fillRect/>
                </a:stretch>
              </p:blipFill>
              <p:spPr>
                <a:xfrm>
                  <a:off x="10964733" y="370867"/>
                  <a:ext cx="205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256A71A7-B2BD-4165-84A5-68ECD44F1765}"/>
                    </a:ext>
                  </a:extLst>
                </p14:cNvPr>
                <p14:cNvContentPartPr/>
                <p14:nvPr/>
              </p14:nvContentPartPr>
              <p14:xfrm>
                <a:off x="10978413" y="361147"/>
                <a:ext cx="280440" cy="230040"/>
              </p14:xfrm>
            </p:contentPart>
          </mc:Choice>
          <mc:Fallback xmlns="">
            <p:pic>
              <p:nvPicPr>
                <p:cNvPr id="17" name="Freihand 16">
                  <a:extLst>
                    <a:ext uri="{FF2B5EF4-FFF2-40B4-BE49-F238E27FC236}">
                      <a16:creationId xmlns:a16="http://schemas.microsoft.com/office/drawing/2014/main" id="{256A71A7-B2BD-4165-84A5-68ECD44F1765}"/>
                    </a:ext>
                  </a:extLst>
                </p:cNvPr>
                <p:cNvPicPr/>
                <p:nvPr/>
              </p:nvPicPr>
              <p:blipFill>
                <a:blip r:embed="rId18"/>
                <a:stretch>
                  <a:fillRect/>
                </a:stretch>
              </p:blipFill>
              <p:spPr>
                <a:xfrm>
                  <a:off x="10974093" y="356827"/>
                  <a:ext cx="289080" cy="238680"/>
                </a:xfrm>
                <a:prstGeom prst="rect">
                  <a:avLst/>
                </a:prstGeom>
              </p:spPr>
            </p:pic>
          </mc:Fallback>
        </mc:AlternateContent>
      </p:grpSp>
      <p:grpSp>
        <p:nvGrpSpPr>
          <p:cNvPr id="21" name="Gruppieren 20">
            <a:extLst>
              <a:ext uri="{FF2B5EF4-FFF2-40B4-BE49-F238E27FC236}">
                <a16:creationId xmlns:a16="http://schemas.microsoft.com/office/drawing/2014/main" id="{391C225D-5A6E-43D6-8545-D0A4DA55C69B}"/>
              </a:ext>
            </a:extLst>
          </p:cNvPr>
          <p:cNvGrpSpPr/>
          <p:nvPr/>
        </p:nvGrpSpPr>
        <p:grpSpPr>
          <a:xfrm>
            <a:off x="11529102" y="1547947"/>
            <a:ext cx="280800" cy="304200"/>
            <a:chOff x="11529102" y="1547947"/>
            <a:chExt cx="280800" cy="30420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EE46C6BE-70F8-4733-98DF-87CBFF5EA4ED}"/>
                    </a:ext>
                  </a:extLst>
                </p14:cNvPr>
                <p14:cNvContentPartPr/>
                <p14:nvPr/>
              </p14:nvContentPartPr>
              <p14:xfrm>
                <a:off x="11576982" y="1569187"/>
                <a:ext cx="201960" cy="282960"/>
              </p14:xfrm>
            </p:contentPart>
          </mc:Choice>
          <mc:Fallback xmlns="">
            <p:pic>
              <p:nvPicPr>
                <p:cNvPr id="19" name="Freihand 18">
                  <a:extLst>
                    <a:ext uri="{FF2B5EF4-FFF2-40B4-BE49-F238E27FC236}">
                      <a16:creationId xmlns:a16="http://schemas.microsoft.com/office/drawing/2014/main" id="{EE46C6BE-70F8-4733-98DF-87CBFF5EA4ED}"/>
                    </a:ext>
                  </a:extLst>
                </p:cNvPr>
                <p:cNvPicPr/>
                <p:nvPr/>
              </p:nvPicPr>
              <p:blipFill>
                <a:blip r:embed="rId20"/>
                <a:stretch>
                  <a:fillRect/>
                </a:stretch>
              </p:blipFill>
              <p:spPr>
                <a:xfrm>
                  <a:off x="11572662" y="1564867"/>
                  <a:ext cx="2106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615C2A2E-F8A9-40DA-82CB-C6087B47CCA1}"/>
                    </a:ext>
                  </a:extLst>
                </p14:cNvPr>
                <p14:cNvContentPartPr/>
                <p14:nvPr/>
              </p14:nvContentPartPr>
              <p14:xfrm>
                <a:off x="11529102" y="1547947"/>
                <a:ext cx="280800" cy="244080"/>
              </p14:xfrm>
            </p:contentPart>
          </mc:Choice>
          <mc:Fallback xmlns="">
            <p:pic>
              <p:nvPicPr>
                <p:cNvPr id="20" name="Freihand 19">
                  <a:extLst>
                    <a:ext uri="{FF2B5EF4-FFF2-40B4-BE49-F238E27FC236}">
                      <a16:creationId xmlns:a16="http://schemas.microsoft.com/office/drawing/2014/main" id="{615C2A2E-F8A9-40DA-82CB-C6087B47CCA1}"/>
                    </a:ext>
                  </a:extLst>
                </p:cNvPr>
                <p:cNvPicPr/>
                <p:nvPr/>
              </p:nvPicPr>
              <p:blipFill>
                <a:blip r:embed="rId22"/>
                <a:stretch>
                  <a:fillRect/>
                </a:stretch>
              </p:blipFill>
              <p:spPr>
                <a:xfrm>
                  <a:off x="11524782" y="1543627"/>
                  <a:ext cx="289440" cy="252720"/>
                </a:xfrm>
                <a:prstGeom prst="rect">
                  <a:avLst/>
                </a:prstGeom>
              </p:spPr>
            </p:pic>
          </mc:Fallback>
        </mc:AlternateContent>
      </p:grpSp>
      <p:grpSp>
        <p:nvGrpSpPr>
          <p:cNvPr id="24" name="Gruppieren 23">
            <a:extLst>
              <a:ext uri="{FF2B5EF4-FFF2-40B4-BE49-F238E27FC236}">
                <a16:creationId xmlns:a16="http://schemas.microsoft.com/office/drawing/2014/main" id="{773CC36B-61EC-40D5-9888-4D979B3DE6BC}"/>
              </a:ext>
            </a:extLst>
          </p:cNvPr>
          <p:cNvGrpSpPr/>
          <p:nvPr/>
        </p:nvGrpSpPr>
        <p:grpSpPr>
          <a:xfrm>
            <a:off x="10418413" y="533107"/>
            <a:ext cx="226080" cy="267120"/>
            <a:chOff x="10418413" y="533107"/>
            <a:chExt cx="226080" cy="2671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230694D7-3C24-4829-AB6E-8FCF5FC2EA9D}"/>
                    </a:ext>
                  </a:extLst>
                </p14:cNvPr>
                <p14:cNvContentPartPr/>
                <p14:nvPr/>
              </p14:nvContentPartPr>
              <p14:xfrm>
                <a:off x="10418413" y="533107"/>
                <a:ext cx="149760" cy="267120"/>
              </p14:xfrm>
            </p:contentPart>
          </mc:Choice>
          <mc:Fallback xmlns="">
            <p:pic>
              <p:nvPicPr>
                <p:cNvPr id="22" name="Freihand 21">
                  <a:extLst>
                    <a:ext uri="{FF2B5EF4-FFF2-40B4-BE49-F238E27FC236}">
                      <a16:creationId xmlns:a16="http://schemas.microsoft.com/office/drawing/2014/main" id="{230694D7-3C24-4829-AB6E-8FCF5FC2EA9D}"/>
                    </a:ext>
                  </a:extLst>
                </p:cNvPr>
                <p:cNvPicPr/>
                <p:nvPr/>
              </p:nvPicPr>
              <p:blipFill>
                <a:blip r:embed="rId24"/>
                <a:stretch>
                  <a:fillRect/>
                </a:stretch>
              </p:blipFill>
              <p:spPr>
                <a:xfrm>
                  <a:off x="10414093" y="528787"/>
                  <a:ext cx="158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73504F22-8DD7-496A-8D2C-1D8010C82EC7}"/>
                    </a:ext>
                  </a:extLst>
                </p14:cNvPr>
                <p14:cNvContentPartPr/>
                <p14:nvPr/>
              </p14:nvContentPartPr>
              <p14:xfrm>
                <a:off x="10427053" y="545347"/>
                <a:ext cx="217440" cy="252000"/>
              </p14:xfrm>
            </p:contentPart>
          </mc:Choice>
          <mc:Fallback xmlns="">
            <p:pic>
              <p:nvPicPr>
                <p:cNvPr id="23" name="Freihand 22">
                  <a:extLst>
                    <a:ext uri="{FF2B5EF4-FFF2-40B4-BE49-F238E27FC236}">
                      <a16:creationId xmlns:a16="http://schemas.microsoft.com/office/drawing/2014/main" id="{73504F22-8DD7-496A-8D2C-1D8010C82EC7}"/>
                    </a:ext>
                  </a:extLst>
                </p:cNvPr>
                <p:cNvPicPr/>
                <p:nvPr/>
              </p:nvPicPr>
              <p:blipFill>
                <a:blip r:embed="rId26"/>
                <a:stretch>
                  <a:fillRect/>
                </a:stretch>
              </p:blipFill>
              <p:spPr>
                <a:xfrm>
                  <a:off x="10422733" y="541027"/>
                  <a:ext cx="226080" cy="260640"/>
                </a:xfrm>
                <a:prstGeom prst="rect">
                  <a:avLst/>
                </a:prstGeom>
              </p:spPr>
            </p:pic>
          </mc:Fallback>
        </mc:AlternateContent>
      </p:grpSp>
      <p:grpSp>
        <p:nvGrpSpPr>
          <p:cNvPr id="27" name="Gruppieren 26">
            <a:extLst>
              <a:ext uri="{FF2B5EF4-FFF2-40B4-BE49-F238E27FC236}">
                <a16:creationId xmlns:a16="http://schemas.microsoft.com/office/drawing/2014/main" id="{AA8C9F60-E873-27D2-5671-276AB58ED616}"/>
              </a:ext>
            </a:extLst>
          </p:cNvPr>
          <p:cNvGrpSpPr/>
          <p:nvPr/>
        </p:nvGrpSpPr>
        <p:grpSpPr>
          <a:xfrm>
            <a:off x="10185480" y="1623862"/>
            <a:ext cx="376920" cy="280440"/>
            <a:chOff x="10185480" y="1623862"/>
            <a:chExt cx="376920" cy="28044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3BE310F5-C330-624A-7AEB-97FF1E91CAC1}"/>
                    </a:ext>
                  </a:extLst>
                </p14:cNvPr>
                <p14:cNvContentPartPr/>
                <p14:nvPr/>
              </p14:nvContentPartPr>
              <p14:xfrm>
                <a:off x="10185480" y="1670662"/>
                <a:ext cx="176400" cy="233640"/>
              </p14:xfrm>
            </p:contentPart>
          </mc:Choice>
          <mc:Fallback xmlns="">
            <p:pic>
              <p:nvPicPr>
                <p:cNvPr id="25" name="Freihand 24">
                  <a:extLst>
                    <a:ext uri="{FF2B5EF4-FFF2-40B4-BE49-F238E27FC236}">
                      <a16:creationId xmlns:a16="http://schemas.microsoft.com/office/drawing/2014/main" id="{3BE310F5-C330-624A-7AEB-97FF1E91CAC1}"/>
                    </a:ext>
                  </a:extLst>
                </p:cNvPr>
                <p:cNvPicPr/>
                <p:nvPr/>
              </p:nvPicPr>
              <p:blipFill>
                <a:blip r:embed="rId28"/>
                <a:stretch>
                  <a:fillRect/>
                </a:stretch>
              </p:blipFill>
              <p:spPr>
                <a:xfrm>
                  <a:off x="10176480" y="1662022"/>
                  <a:ext cx="194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83B183DA-4050-97AA-50A0-7A79624F8751}"/>
                    </a:ext>
                  </a:extLst>
                </p14:cNvPr>
                <p14:cNvContentPartPr/>
                <p14:nvPr/>
              </p14:nvContentPartPr>
              <p14:xfrm>
                <a:off x="10189440" y="1623862"/>
                <a:ext cx="372960" cy="273960"/>
              </p14:xfrm>
            </p:contentPart>
          </mc:Choice>
          <mc:Fallback xmlns="">
            <p:pic>
              <p:nvPicPr>
                <p:cNvPr id="26" name="Freihand 25">
                  <a:extLst>
                    <a:ext uri="{FF2B5EF4-FFF2-40B4-BE49-F238E27FC236}">
                      <a16:creationId xmlns:a16="http://schemas.microsoft.com/office/drawing/2014/main" id="{83B183DA-4050-97AA-50A0-7A79624F8751}"/>
                    </a:ext>
                  </a:extLst>
                </p:cNvPr>
                <p:cNvPicPr/>
                <p:nvPr/>
              </p:nvPicPr>
              <p:blipFill>
                <a:blip r:embed="rId30"/>
                <a:stretch>
                  <a:fillRect/>
                </a:stretch>
              </p:blipFill>
              <p:spPr>
                <a:xfrm>
                  <a:off x="10180800" y="1614862"/>
                  <a:ext cx="390600" cy="2916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Handel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a:t>
            </a:r>
            <a:r>
              <a:rPr lang="en-US" altLang="en-US" sz="2400" dirty="0">
                <a:solidFill>
                  <a:sysClr val="windowText" lastClr="000000"/>
                </a:solidFill>
                <a:latin typeface="Times New Roman" panose="02020603050405020304" pitchFamily="18" charset="0"/>
                <a:cs typeface="Times New Roman" panose="02020603050405020304" pitchFamily="18" charset="0"/>
              </a:rPr>
              <a:t> British Columbia in Relation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zum</a:t>
            </a:r>
            <a:r>
              <a:rPr lang="en-US" altLang="en-US" sz="2400" dirty="0">
                <a:solidFill>
                  <a:sysClr val="windowText" lastClr="000000"/>
                </a:solidFill>
                <a:latin typeface="Times New Roman" panose="02020603050405020304" pitchFamily="18" charset="0"/>
                <a:cs typeface="Times New Roman" panose="02020603050405020304" pitchFamily="18" charset="0"/>
              </a:rPr>
              <a:t> BIP (2009)</a:t>
            </a: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1" descr="tbl02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FE4FD525-DE48-4339-902E-3C63CFF45941}"/>
              </a:ext>
            </a:extLst>
          </p:cNvPr>
          <p:cNvSpPr txBox="1"/>
          <p:nvPr/>
        </p:nvSpPr>
        <p:spPr>
          <a:xfrm>
            <a:off x="3995192" y="3426319"/>
            <a:ext cx="3652218"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Interpretieren Sie die Daten</a:t>
            </a:r>
          </a:p>
        </p:txBody>
      </p:sp>
      <p:sp>
        <p:nvSpPr>
          <p:cNvPr id="2" name="Textfeld 1"/>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E94984A0-75B2-4274-82E3-B291F96DDFD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C97B2EF1-7A16-4836-1360-0DCCE9FA9D9F}"/>
              </a:ext>
            </a:extLst>
          </p:cNvPr>
          <p:cNvGrpSpPr/>
          <p:nvPr/>
        </p:nvGrpSpPr>
        <p:grpSpPr>
          <a:xfrm>
            <a:off x="1566000" y="3822022"/>
            <a:ext cx="3839400" cy="397440"/>
            <a:chOff x="1566000" y="3822022"/>
            <a:chExt cx="3839400" cy="397440"/>
          </a:xfrm>
        </p:grpSpPr>
        <mc:AlternateContent xmlns:mc="http://schemas.openxmlformats.org/markup-compatibility/2006" xmlns:p14="http://schemas.microsoft.com/office/powerpoint/2010/main">
          <mc:Choice Requires="p14">
            <p:contentPart p14:bwMode="auto" r:id="rId4">
              <p14:nvContentPartPr>
                <p14:cNvPr id="19" name="Freihand 18">
                  <a:extLst>
                    <a:ext uri="{FF2B5EF4-FFF2-40B4-BE49-F238E27FC236}">
                      <a16:creationId xmlns:a16="http://schemas.microsoft.com/office/drawing/2014/main" id="{102F4323-1329-977D-7A90-C825ED74647D}"/>
                    </a:ext>
                  </a:extLst>
                </p14:cNvPr>
                <p14:cNvContentPartPr/>
                <p14:nvPr/>
              </p14:nvContentPartPr>
              <p14:xfrm>
                <a:off x="1566000" y="4090942"/>
                <a:ext cx="227880" cy="59760"/>
              </p14:xfrm>
            </p:contentPart>
          </mc:Choice>
          <mc:Fallback xmlns="">
            <p:pic>
              <p:nvPicPr>
                <p:cNvPr id="19" name="Freihand 18">
                  <a:extLst>
                    <a:ext uri="{FF2B5EF4-FFF2-40B4-BE49-F238E27FC236}">
                      <a16:creationId xmlns:a16="http://schemas.microsoft.com/office/drawing/2014/main" id="{102F4323-1329-977D-7A90-C825ED74647D}"/>
                    </a:ext>
                  </a:extLst>
                </p:cNvPr>
                <p:cNvPicPr/>
                <p:nvPr/>
              </p:nvPicPr>
              <p:blipFill>
                <a:blip r:embed="rId5"/>
                <a:stretch>
                  <a:fillRect/>
                </a:stretch>
              </p:blipFill>
              <p:spPr>
                <a:xfrm>
                  <a:off x="1557000" y="4082302"/>
                  <a:ext cx="245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Freihand 19">
                  <a:extLst>
                    <a:ext uri="{FF2B5EF4-FFF2-40B4-BE49-F238E27FC236}">
                      <a16:creationId xmlns:a16="http://schemas.microsoft.com/office/drawing/2014/main" id="{5F1449C0-1847-203D-A906-33C01689577E}"/>
                    </a:ext>
                  </a:extLst>
                </p14:cNvPr>
                <p14:cNvContentPartPr/>
                <p14:nvPr/>
              </p14:nvContentPartPr>
              <p14:xfrm>
                <a:off x="1608840" y="4002742"/>
                <a:ext cx="332280" cy="210960"/>
              </p14:xfrm>
            </p:contentPart>
          </mc:Choice>
          <mc:Fallback xmlns="">
            <p:pic>
              <p:nvPicPr>
                <p:cNvPr id="20" name="Freihand 19">
                  <a:extLst>
                    <a:ext uri="{FF2B5EF4-FFF2-40B4-BE49-F238E27FC236}">
                      <a16:creationId xmlns:a16="http://schemas.microsoft.com/office/drawing/2014/main" id="{5F1449C0-1847-203D-A906-33C01689577E}"/>
                    </a:ext>
                  </a:extLst>
                </p:cNvPr>
                <p:cNvPicPr/>
                <p:nvPr/>
              </p:nvPicPr>
              <p:blipFill>
                <a:blip r:embed="rId7"/>
                <a:stretch>
                  <a:fillRect/>
                </a:stretch>
              </p:blipFill>
              <p:spPr>
                <a:xfrm>
                  <a:off x="1599840" y="3994102"/>
                  <a:ext cx="349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2E0A34B2-1A4C-7FE1-F341-189503F78DEC}"/>
                    </a:ext>
                  </a:extLst>
                </p14:cNvPr>
                <p14:cNvContentPartPr/>
                <p14:nvPr/>
              </p14:nvContentPartPr>
              <p14:xfrm>
                <a:off x="2190960" y="4072222"/>
                <a:ext cx="212760" cy="102240"/>
              </p14:xfrm>
            </p:contentPart>
          </mc:Choice>
          <mc:Fallback xmlns="">
            <p:pic>
              <p:nvPicPr>
                <p:cNvPr id="22" name="Freihand 21">
                  <a:extLst>
                    <a:ext uri="{FF2B5EF4-FFF2-40B4-BE49-F238E27FC236}">
                      <a16:creationId xmlns:a16="http://schemas.microsoft.com/office/drawing/2014/main" id="{2E0A34B2-1A4C-7FE1-F341-189503F78DEC}"/>
                    </a:ext>
                  </a:extLst>
                </p:cNvPr>
                <p:cNvPicPr/>
                <p:nvPr/>
              </p:nvPicPr>
              <p:blipFill>
                <a:blip r:embed="rId9"/>
                <a:stretch>
                  <a:fillRect/>
                </a:stretch>
              </p:blipFill>
              <p:spPr>
                <a:xfrm>
                  <a:off x="2181960" y="4063222"/>
                  <a:ext cx="230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039E4BB1-7E9A-B8B4-45AF-4B67751A7678}"/>
                    </a:ext>
                  </a:extLst>
                </p14:cNvPr>
                <p14:cNvContentPartPr/>
                <p14:nvPr/>
              </p14:nvContentPartPr>
              <p14:xfrm>
                <a:off x="2443680" y="4080142"/>
                <a:ext cx="257760" cy="77400"/>
              </p14:xfrm>
            </p:contentPart>
          </mc:Choice>
          <mc:Fallback xmlns="">
            <p:pic>
              <p:nvPicPr>
                <p:cNvPr id="23" name="Freihand 22">
                  <a:extLst>
                    <a:ext uri="{FF2B5EF4-FFF2-40B4-BE49-F238E27FC236}">
                      <a16:creationId xmlns:a16="http://schemas.microsoft.com/office/drawing/2014/main" id="{039E4BB1-7E9A-B8B4-45AF-4B67751A7678}"/>
                    </a:ext>
                  </a:extLst>
                </p:cNvPr>
                <p:cNvPicPr/>
                <p:nvPr/>
              </p:nvPicPr>
              <p:blipFill>
                <a:blip r:embed="rId11"/>
                <a:stretch>
                  <a:fillRect/>
                </a:stretch>
              </p:blipFill>
              <p:spPr>
                <a:xfrm>
                  <a:off x="2435040" y="4071502"/>
                  <a:ext cx="275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8143E725-FF5B-5AEC-9393-45795439863E}"/>
                    </a:ext>
                  </a:extLst>
                </p14:cNvPr>
                <p14:cNvContentPartPr/>
                <p14:nvPr/>
              </p14:nvContentPartPr>
              <p14:xfrm>
                <a:off x="2945160" y="4072222"/>
                <a:ext cx="111600" cy="136080"/>
              </p14:xfrm>
            </p:contentPart>
          </mc:Choice>
          <mc:Fallback xmlns="">
            <p:pic>
              <p:nvPicPr>
                <p:cNvPr id="24" name="Freihand 23">
                  <a:extLst>
                    <a:ext uri="{FF2B5EF4-FFF2-40B4-BE49-F238E27FC236}">
                      <a16:creationId xmlns:a16="http://schemas.microsoft.com/office/drawing/2014/main" id="{8143E725-FF5B-5AEC-9393-45795439863E}"/>
                    </a:ext>
                  </a:extLst>
                </p:cNvPr>
                <p:cNvPicPr/>
                <p:nvPr/>
              </p:nvPicPr>
              <p:blipFill>
                <a:blip r:embed="rId13"/>
                <a:stretch>
                  <a:fillRect/>
                </a:stretch>
              </p:blipFill>
              <p:spPr>
                <a:xfrm>
                  <a:off x="2936160" y="4063222"/>
                  <a:ext cx="129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4533ACAB-A6A9-AD70-91BF-DCCA9E4ABA3D}"/>
                    </a:ext>
                  </a:extLst>
                </p14:cNvPr>
                <p14:cNvContentPartPr/>
                <p14:nvPr/>
              </p14:nvContentPartPr>
              <p14:xfrm>
                <a:off x="3110040" y="3870622"/>
                <a:ext cx="627840" cy="291600"/>
              </p14:xfrm>
            </p:contentPart>
          </mc:Choice>
          <mc:Fallback xmlns="">
            <p:pic>
              <p:nvPicPr>
                <p:cNvPr id="25" name="Freihand 24">
                  <a:extLst>
                    <a:ext uri="{FF2B5EF4-FFF2-40B4-BE49-F238E27FC236}">
                      <a16:creationId xmlns:a16="http://schemas.microsoft.com/office/drawing/2014/main" id="{4533ACAB-A6A9-AD70-91BF-DCCA9E4ABA3D}"/>
                    </a:ext>
                  </a:extLst>
                </p:cNvPr>
                <p:cNvPicPr/>
                <p:nvPr/>
              </p:nvPicPr>
              <p:blipFill>
                <a:blip r:embed="rId15"/>
                <a:stretch>
                  <a:fillRect/>
                </a:stretch>
              </p:blipFill>
              <p:spPr>
                <a:xfrm>
                  <a:off x="3101400" y="3861622"/>
                  <a:ext cx="6454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Freihand 25">
                  <a:extLst>
                    <a:ext uri="{FF2B5EF4-FFF2-40B4-BE49-F238E27FC236}">
                      <a16:creationId xmlns:a16="http://schemas.microsoft.com/office/drawing/2014/main" id="{57B3DF1E-B595-C7EB-CE9D-554D0CA9485B}"/>
                    </a:ext>
                  </a:extLst>
                </p14:cNvPr>
                <p14:cNvContentPartPr/>
                <p14:nvPr/>
              </p14:nvContentPartPr>
              <p14:xfrm>
                <a:off x="3970080" y="3822022"/>
                <a:ext cx="190440" cy="397440"/>
              </p14:xfrm>
            </p:contentPart>
          </mc:Choice>
          <mc:Fallback xmlns="">
            <p:pic>
              <p:nvPicPr>
                <p:cNvPr id="26" name="Freihand 25">
                  <a:extLst>
                    <a:ext uri="{FF2B5EF4-FFF2-40B4-BE49-F238E27FC236}">
                      <a16:creationId xmlns:a16="http://schemas.microsoft.com/office/drawing/2014/main" id="{57B3DF1E-B595-C7EB-CE9D-554D0CA9485B}"/>
                    </a:ext>
                  </a:extLst>
                </p:cNvPr>
                <p:cNvPicPr/>
                <p:nvPr/>
              </p:nvPicPr>
              <p:blipFill>
                <a:blip r:embed="rId17"/>
                <a:stretch>
                  <a:fillRect/>
                </a:stretch>
              </p:blipFill>
              <p:spPr>
                <a:xfrm>
                  <a:off x="3961080" y="3813382"/>
                  <a:ext cx="20808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Freihand 26">
                  <a:extLst>
                    <a:ext uri="{FF2B5EF4-FFF2-40B4-BE49-F238E27FC236}">
                      <a16:creationId xmlns:a16="http://schemas.microsoft.com/office/drawing/2014/main" id="{91CEE19A-1E3E-8E3C-592D-B1FB5C7FF140}"/>
                    </a:ext>
                  </a:extLst>
                </p14:cNvPr>
                <p14:cNvContentPartPr/>
                <p14:nvPr/>
              </p14:nvContentPartPr>
              <p14:xfrm>
                <a:off x="4091040" y="3949102"/>
                <a:ext cx="175680" cy="133560"/>
              </p14:xfrm>
            </p:contentPart>
          </mc:Choice>
          <mc:Fallback xmlns="">
            <p:pic>
              <p:nvPicPr>
                <p:cNvPr id="27" name="Freihand 26">
                  <a:extLst>
                    <a:ext uri="{FF2B5EF4-FFF2-40B4-BE49-F238E27FC236}">
                      <a16:creationId xmlns:a16="http://schemas.microsoft.com/office/drawing/2014/main" id="{91CEE19A-1E3E-8E3C-592D-B1FB5C7FF140}"/>
                    </a:ext>
                  </a:extLst>
                </p:cNvPr>
                <p:cNvPicPr/>
                <p:nvPr/>
              </p:nvPicPr>
              <p:blipFill>
                <a:blip r:embed="rId19"/>
                <a:stretch>
                  <a:fillRect/>
                </a:stretch>
              </p:blipFill>
              <p:spPr>
                <a:xfrm>
                  <a:off x="4082400" y="3940462"/>
                  <a:ext cx="193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Freihand 27">
                  <a:extLst>
                    <a:ext uri="{FF2B5EF4-FFF2-40B4-BE49-F238E27FC236}">
                      <a16:creationId xmlns:a16="http://schemas.microsoft.com/office/drawing/2014/main" id="{DB533981-484E-EDAF-6F16-3FA4DF393BBB}"/>
                    </a:ext>
                  </a:extLst>
                </p14:cNvPr>
                <p14:cNvContentPartPr/>
                <p14:nvPr/>
              </p14:nvContentPartPr>
              <p14:xfrm>
                <a:off x="4289760" y="3954502"/>
                <a:ext cx="140760" cy="145440"/>
              </p14:xfrm>
            </p:contentPart>
          </mc:Choice>
          <mc:Fallback xmlns="">
            <p:pic>
              <p:nvPicPr>
                <p:cNvPr id="28" name="Freihand 27">
                  <a:extLst>
                    <a:ext uri="{FF2B5EF4-FFF2-40B4-BE49-F238E27FC236}">
                      <a16:creationId xmlns:a16="http://schemas.microsoft.com/office/drawing/2014/main" id="{DB533981-484E-EDAF-6F16-3FA4DF393BBB}"/>
                    </a:ext>
                  </a:extLst>
                </p:cNvPr>
                <p:cNvPicPr/>
                <p:nvPr/>
              </p:nvPicPr>
              <p:blipFill>
                <a:blip r:embed="rId21"/>
                <a:stretch>
                  <a:fillRect/>
                </a:stretch>
              </p:blipFill>
              <p:spPr>
                <a:xfrm>
                  <a:off x="4280760" y="3945502"/>
                  <a:ext cx="158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8A49D947-0996-42B3-39A1-43DDF26059D9}"/>
                    </a:ext>
                  </a:extLst>
                </p14:cNvPr>
                <p14:cNvContentPartPr/>
                <p14:nvPr/>
              </p14:nvContentPartPr>
              <p14:xfrm>
                <a:off x="4481640" y="3841822"/>
                <a:ext cx="93960" cy="194760"/>
              </p14:xfrm>
            </p:contentPart>
          </mc:Choice>
          <mc:Fallback xmlns="">
            <p:pic>
              <p:nvPicPr>
                <p:cNvPr id="29" name="Freihand 28">
                  <a:extLst>
                    <a:ext uri="{FF2B5EF4-FFF2-40B4-BE49-F238E27FC236}">
                      <a16:creationId xmlns:a16="http://schemas.microsoft.com/office/drawing/2014/main" id="{8A49D947-0996-42B3-39A1-43DDF26059D9}"/>
                    </a:ext>
                  </a:extLst>
                </p:cNvPr>
                <p:cNvPicPr/>
                <p:nvPr/>
              </p:nvPicPr>
              <p:blipFill>
                <a:blip r:embed="rId23"/>
                <a:stretch>
                  <a:fillRect/>
                </a:stretch>
              </p:blipFill>
              <p:spPr>
                <a:xfrm>
                  <a:off x="4472640" y="3833182"/>
                  <a:ext cx="111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1077797A-EFCC-BE84-3BE2-6307BD484C84}"/>
                    </a:ext>
                  </a:extLst>
                </p14:cNvPr>
                <p14:cNvContentPartPr/>
                <p14:nvPr/>
              </p14:nvContentPartPr>
              <p14:xfrm>
                <a:off x="4845240" y="3881782"/>
                <a:ext cx="201240" cy="185040"/>
              </p14:xfrm>
            </p:contentPart>
          </mc:Choice>
          <mc:Fallback xmlns="">
            <p:pic>
              <p:nvPicPr>
                <p:cNvPr id="30" name="Freihand 29">
                  <a:extLst>
                    <a:ext uri="{FF2B5EF4-FFF2-40B4-BE49-F238E27FC236}">
                      <a16:creationId xmlns:a16="http://schemas.microsoft.com/office/drawing/2014/main" id="{1077797A-EFCC-BE84-3BE2-6307BD484C84}"/>
                    </a:ext>
                  </a:extLst>
                </p:cNvPr>
                <p:cNvPicPr/>
                <p:nvPr/>
              </p:nvPicPr>
              <p:blipFill>
                <a:blip r:embed="rId25"/>
                <a:stretch>
                  <a:fillRect/>
                </a:stretch>
              </p:blipFill>
              <p:spPr>
                <a:xfrm>
                  <a:off x="4836600" y="3873142"/>
                  <a:ext cx="218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Freihand 30">
                  <a:extLst>
                    <a:ext uri="{FF2B5EF4-FFF2-40B4-BE49-F238E27FC236}">
                      <a16:creationId xmlns:a16="http://schemas.microsoft.com/office/drawing/2014/main" id="{8EC29170-2F79-501D-2303-0E075D158902}"/>
                    </a:ext>
                  </a:extLst>
                </p14:cNvPr>
                <p14:cNvContentPartPr/>
                <p14:nvPr/>
              </p14:nvContentPartPr>
              <p14:xfrm>
                <a:off x="5007600" y="3963142"/>
                <a:ext cx="121320" cy="114480"/>
              </p14:xfrm>
            </p:contentPart>
          </mc:Choice>
          <mc:Fallback xmlns="">
            <p:pic>
              <p:nvPicPr>
                <p:cNvPr id="31" name="Freihand 30">
                  <a:extLst>
                    <a:ext uri="{FF2B5EF4-FFF2-40B4-BE49-F238E27FC236}">
                      <a16:creationId xmlns:a16="http://schemas.microsoft.com/office/drawing/2014/main" id="{8EC29170-2F79-501D-2303-0E075D158902}"/>
                    </a:ext>
                  </a:extLst>
                </p:cNvPr>
                <p:cNvPicPr/>
                <p:nvPr/>
              </p:nvPicPr>
              <p:blipFill>
                <a:blip r:embed="rId27"/>
                <a:stretch>
                  <a:fillRect/>
                </a:stretch>
              </p:blipFill>
              <p:spPr>
                <a:xfrm>
                  <a:off x="4998960" y="3954502"/>
                  <a:ext cx="138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F202F96B-DE27-E300-531D-6B5A486AB045}"/>
                    </a:ext>
                  </a:extLst>
                </p14:cNvPr>
                <p14:cNvContentPartPr/>
                <p14:nvPr/>
              </p14:nvContentPartPr>
              <p14:xfrm>
                <a:off x="4704120" y="4064662"/>
                <a:ext cx="16200" cy="119520"/>
              </p14:xfrm>
            </p:contentPart>
          </mc:Choice>
          <mc:Fallback xmlns="">
            <p:pic>
              <p:nvPicPr>
                <p:cNvPr id="32" name="Freihand 31">
                  <a:extLst>
                    <a:ext uri="{FF2B5EF4-FFF2-40B4-BE49-F238E27FC236}">
                      <a16:creationId xmlns:a16="http://schemas.microsoft.com/office/drawing/2014/main" id="{F202F96B-DE27-E300-531D-6B5A486AB045}"/>
                    </a:ext>
                  </a:extLst>
                </p:cNvPr>
                <p:cNvPicPr/>
                <p:nvPr/>
              </p:nvPicPr>
              <p:blipFill>
                <a:blip r:embed="rId29"/>
                <a:stretch>
                  <a:fillRect/>
                </a:stretch>
              </p:blipFill>
              <p:spPr>
                <a:xfrm>
                  <a:off x="4695120" y="4056022"/>
                  <a:ext cx="33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94F1D11B-D33C-E0EA-D3C4-81B265C1419E}"/>
                    </a:ext>
                  </a:extLst>
                </p14:cNvPr>
                <p14:cNvContentPartPr/>
                <p14:nvPr/>
              </p14:nvContentPartPr>
              <p14:xfrm>
                <a:off x="5190840" y="3943702"/>
                <a:ext cx="82800" cy="120600"/>
              </p14:xfrm>
            </p:contentPart>
          </mc:Choice>
          <mc:Fallback xmlns="">
            <p:pic>
              <p:nvPicPr>
                <p:cNvPr id="33" name="Freihand 32">
                  <a:extLst>
                    <a:ext uri="{FF2B5EF4-FFF2-40B4-BE49-F238E27FC236}">
                      <a16:creationId xmlns:a16="http://schemas.microsoft.com/office/drawing/2014/main" id="{94F1D11B-D33C-E0EA-D3C4-81B265C1419E}"/>
                    </a:ext>
                  </a:extLst>
                </p:cNvPr>
                <p:cNvPicPr/>
                <p:nvPr/>
              </p:nvPicPr>
              <p:blipFill>
                <a:blip r:embed="rId31"/>
                <a:stretch>
                  <a:fillRect/>
                </a:stretch>
              </p:blipFill>
              <p:spPr>
                <a:xfrm>
                  <a:off x="5181840" y="3934702"/>
                  <a:ext cx="100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100764FF-8B20-D6CB-773A-C0BD97BCAE3B}"/>
                    </a:ext>
                  </a:extLst>
                </p14:cNvPr>
                <p14:cNvContentPartPr/>
                <p14:nvPr/>
              </p14:nvContentPartPr>
              <p14:xfrm>
                <a:off x="5316480" y="3931822"/>
                <a:ext cx="88920" cy="96120"/>
              </p14:xfrm>
            </p:contentPart>
          </mc:Choice>
          <mc:Fallback xmlns="">
            <p:pic>
              <p:nvPicPr>
                <p:cNvPr id="34" name="Freihand 33">
                  <a:extLst>
                    <a:ext uri="{FF2B5EF4-FFF2-40B4-BE49-F238E27FC236}">
                      <a16:creationId xmlns:a16="http://schemas.microsoft.com/office/drawing/2014/main" id="{100764FF-8B20-D6CB-773A-C0BD97BCAE3B}"/>
                    </a:ext>
                  </a:extLst>
                </p:cNvPr>
                <p:cNvPicPr/>
                <p:nvPr/>
              </p:nvPicPr>
              <p:blipFill>
                <a:blip r:embed="rId33"/>
                <a:stretch>
                  <a:fillRect/>
                </a:stretch>
              </p:blipFill>
              <p:spPr>
                <a:xfrm>
                  <a:off x="5307840" y="3923182"/>
                  <a:ext cx="106560" cy="113760"/>
                </a:xfrm>
                <a:prstGeom prst="rect">
                  <a:avLst/>
                </a:prstGeom>
              </p:spPr>
            </p:pic>
          </mc:Fallback>
        </mc:AlternateContent>
      </p:grpSp>
      <p:grpSp>
        <p:nvGrpSpPr>
          <p:cNvPr id="52" name="Gruppieren 51">
            <a:extLst>
              <a:ext uri="{FF2B5EF4-FFF2-40B4-BE49-F238E27FC236}">
                <a16:creationId xmlns:a16="http://schemas.microsoft.com/office/drawing/2014/main" id="{C05710D8-0C8A-0A29-B818-719AB2596FB5}"/>
              </a:ext>
            </a:extLst>
          </p:cNvPr>
          <p:cNvGrpSpPr/>
          <p:nvPr/>
        </p:nvGrpSpPr>
        <p:grpSpPr>
          <a:xfrm>
            <a:off x="5718600" y="3884302"/>
            <a:ext cx="999720" cy="250920"/>
            <a:chOff x="5718600" y="3884302"/>
            <a:chExt cx="999720" cy="250920"/>
          </a:xfrm>
        </p:grpSpPr>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805A67E2-444B-69E7-6C0C-B7D03C100A72}"/>
                    </a:ext>
                  </a:extLst>
                </p14:cNvPr>
                <p14:cNvContentPartPr/>
                <p14:nvPr/>
              </p14:nvContentPartPr>
              <p14:xfrm>
                <a:off x="5810760" y="3913462"/>
                <a:ext cx="15480" cy="166680"/>
              </p14:xfrm>
            </p:contentPart>
          </mc:Choice>
          <mc:Fallback xmlns="">
            <p:pic>
              <p:nvPicPr>
                <p:cNvPr id="36" name="Freihand 35">
                  <a:extLst>
                    <a:ext uri="{FF2B5EF4-FFF2-40B4-BE49-F238E27FC236}">
                      <a16:creationId xmlns:a16="http://schemas.microsoft.com/office/drawing/2014/main" id="{805A67E2-444B-69E7-6C0C-B7D03C100A72}"/>
                    </a:ext>
                  </a:extLst>
                </p:cNvPr>
                <p:cNvPicPr/>
                <p:nvPr/>
              </p:nvPicPr>
              <p:blipFill>
                <a:blip r:embed="rId35"/>
                <a:stretch>
                  <a:fillRect/>
                </a:stretch>
              </p:blipFill>
              <p:spPr>
                <a:xfrm>
                  <a:off x="5802120" y="3904822"/>
                  <a:ext cx="33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Freihand 36">
                  <a:extLst>
                    <a:ext uri="{FF2B5EF4-FFF2-40B4-BE49-F238E27FC236}">
                      <a16:creationId xmlns:a16="http://schemas.microsoft.com/office/drawing/2014/main" id="{8B48CBBC-5943-83E1-12D4-3AA5715A53FD}"/>
                    </a:ext>
                  </a:extLst>
                </p14:cNvPr>
                <p14:cNvContentPartPr/>
                <p14:nvPr/>
              </p14:nvContentPartPr>
              <p14:xfrm>
                <a:off x="5718600" y="3892582"/>
                <a:ext cx="172440" cy="242640"/>
              </p14:xfrm>
            </p:contentPart>
          </mc:Choice>
          <mc:Fallback xmlns="">
            <p:pic>
              <p:nvPicPr>
                <p:cNvPr id="37" name="Freihand 36">
                  <a:extLst>
                    <a:ext uri="{FF2B5EF4-FFF2-40B4-BE49-F238E27FC236}">
                      <a16:creationId xmlns:a16="http://schemas.microsoft.com/office/drawing/2014/main" id="{8B48CBBC-5943-83E1-12D4-3AA5715A53FD}"/>
                    </a:ext>
                  </a:extLst>
                </p:cNvPr>
                <p:cNvPicPr/>
                <p:nvPr/>
              </p:nvPicPr>
              <p:blipFill>
                <a:blip r:embed="rId37"/>
                <a:stretch>
                  <a:fillRect/>
                </a:stretch>
              </p:blipFill>
              <p:spPr>
                <a:xfrm>
                  <a:off x="5709600" y="3883942"/>
                  <a:ext cx="1900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Freihand 37">
                  <a:extLst>
                    <a:ext uri="{FF2B5EF4-FFF2-40B4-BE49-F238E27FC236}">
                      <a16:creationId xmlns:a16="http://schemas.microsoft.com/office/drawing/2014/main" id="{0144A116-4F8C-675A-B09F-1F60B7F13B4C}"/>
                    </a:ext>
                  </a:extLst>
                </p14:cNvPr>
                <p14:cNvContentPartPr/>
                <p14:nvPr/>
              </p14:nvContentPartPr>
              <p14:xfrm>
                <a:off x="5960880" y="3964942"/>
                <a:ext cx="189720" cy="165600"/>
              </p14:xfrm>
            </p:contentPart>
          </mc:Choice>
          <mc:Fallback xmlns="">
            <p:pic>
              <p:nvPicPr>
                <p:cNvPr id="38" name="Freihand 37">
                  <a:extLst>
                    <a:ext uri="{FF2B5EF4-FFF2-40B4-BE49-F238E27FC236}">
                      <a16:creationId xmlns:a16="http://schemas.microsoft.com/office/drawing/2014/main" id="{0144A116-4F8C-675A-B09F-1F60B7F13B4C}"/>
                    </a:ext>
                  </a:extLst>
                </p:cNvPr>
                <p:cNvPicPr/>
                <p:nvPr/>
              </p:nvPicPr>
              <p:blipFill>
                <a:blip r:embed="rId39"/>
                <a:stretch>
                  <a:fillRect/>
                </a:stretch>
              </p:blipFill>
              <p:spPr>
                <a:xfrm>
                  <a:off x="5952240" y="3955942"/>
                  <a:ext cx="207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Freihand 38">
                  <a:extLst>
                    <a:ext uri="{FF2B5EF4-FFF2-40B4-BE49-F238E27FC236}">
                      <a16:creationId xmlns:a16="http://schemas.microsoft.com/office/drawing/2014/main" id="{25AB2F68-E00F-9850-DE7F-BC817BEC423B}"/>
                    </a:ext>
                  </a:extLst>
                </p14:cNvPr>
                <p14:cNvContentPartPr/>
                <p14:nvPr/>
              </p14:nvContentPartPr>
              <p14:xfrm>
                <a:off x="6172920" y="3884302"/>
                <a:ext cx="86040" cy="219960"/>
              </p14:xfrm>
            </p:contentPart>
          </mc:Choice>
          <mc:Fallback xmlns="">
            <p:pic>
              <p:nvPicPr>
                <p:cNvPr id="39" name="Freihand 38">
                  <a:extLst>
                    <a:ext uri="{FF2B5EF4-FFF2-40B4-BE49-F238E27FC236}">
                      <a16:creationId xmlns:a16="http://schemas.microsoft.com/office/drawing/2014/main" id="{25AB2F68-E00F-9850-DE7F-BC817BEC423B}"/>
                    </a:ext>
                  </a:extLst>
                </p:cNvPr>
                <p:cNvPicPr/>
                <p:nvPr/>
              </p:nvPicPr>
              <p:blipFill>
                <a:blip r:embed="rId41"/>
                <a:stretch>
                  <a:fillRect/>
                </a:stretch>
              </p:blipFill>
              <p:spPr>
                <a:xfrm>
                  <a:off x="6164280" y="3875302"/>
                  <a:ext cx="103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D7946385-7F9A-EBB0-B808-5849F0BB34B3}"/>
                    </a:ext>
                  </a:extLst>
                </p14:cNvPr>
                <p14:cNvContentPartPr/>
                <p14:nvPr/>
              </p14:nvContentPartPr>
              <p14:xfrm>
                <a:off x="6120360" y="3904462"/>
                <a:ext cx="186480" cy="180360"/>
              </p14:xfrm>
            </p:contentPart>
          </mc:Choice>
          <mc:Fallback xmlns="">
            <p:pic>
              <p:nvPicPr>
                <p:cNvPr id="40" name="Freihand 39">
                  <a:extLst>
                    <a:ext uri="{FF2B5EF4-FFF2-40B4-BE49-F238E27FC236}">
                      <a16:creationId xmlns:a16="http://schemas.microsoft.com/office/drawing/2014/main" id="{D7946385-7F9A-EBB0-B808-5849F0BB34B3}"/>
                    </a:ext>
                  </a:extLst>
                </p:cNvPr>
                <p:cNvPicPr/>
                <p:nvPr/>
              </p:nvPicPr>
              <p:blipFill>
                <a:blip r:embed="rId43"/>
                <a:stretch>
                  <a:fillRect/>
                </a:stretch>
              </p:blipFill>
              <p:spPr>
                <a:xfrm>
                  <a:off x="6111720" y="3895462"/>
                  <a:ext cx="204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Freihand 40">
                  <a:extLst>
                    <a:ext uri="{FF2B5EF4-FFF2-40B4-BE49-F238E27FC236}">
                      <a16:creationId xmlns:a16="http://schemas.microsoft.com/office/drawing/2014/main" id="{EF9561BD-2BEC-C971-3B93-FF62F5663CF8}"/>
                    </a:ext>
                  </a:extLst>
                </p14:cNvPr>
                <p14:cNvContentPartPr/>
                <p14:nvPr/>
              </p14:nvContentPartPr>
              <p14:xfrm>
                <a:off x="6367320" y="3941542"/>
                <a:ext cx="120240" cy="173160"/>
              </p14:xfrm>
            </p:contentPart>
          </mc:Choice>
          <mc:Fallback xmlns="">
            <p:pic>
              <p:nvPicPr>
                <p:cNvPr id="41" name="Freihand 40">
                  <a:extLst>
                    <a:ext uri="{FF2B5EF4-FFF2-40B4-BE49-F238E27FC236}">
                      <a16:creationId xmlns:a16="http://schemas.microsoft.com/office/drawing/2014/main" id="{EF9561BD-2BEC-C971-3B93-FF62F5663CF8}"/>
                    </a:ext>
                  </a:extLst>
                </p:cNvPr>
                <p:cNvPicPr/>
                <p:nvPr/>
              </p:nvPicPr>
              <p:blipFill>
                <a:blip r:embed="rId45"/>
                <a:stretch>
                  <a:fillRect/>
                </a:stretch>
              </p:blipFill>
              <p:spPr>
                <a:xfrm>
                  <a:off x="6358320" y="3932542"/>
                  <a:ext cx="137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Freihand 41">
                  <a:extLst>
                    <a:ext uri="{FF2B5EF4-FFF2-40B4-BE49-F238E27FC236}">
                      <a16:creationId xmlns:a16="http://schemas.microsoft.com/office/drawing/2014/main" id="{4459CF64-06DE-18CE-1857-EEB1D46CC6DC}"/>
                    </a:ext>
                  </a:extLst>
                </p14:cNvPr>
                <p14:cNvContentPartPr/>
                <p14:nvPr/>
              </p14:nvContentPartPr>
              <p14:xfrm>
                <a:off x="6578640" y="3896182"/>
                <a:ext cx="139680" cy="192600"/>
              </p14:xfrm>
            </p:contentPart>
          </mc:Choice>
          <mc:Fallback xmlns="">
            <p:pic>
              <p:nvPicPr>
                <p:cNvPr id="42" name="Freihand 41">
                  <a:extLst>
                    <a:ext uri="{FF2B5EF4-FFF2-40B4-BE49-F238E27FC236}">
                      <a16:creationId xmlns:a16="http://schemas.microsoft.com/office/drawing/2014/main" id="{4459CF64-06DE-18CE-1857-EEB1D46CC6DC}"/>
                    </a:ext>
                  </a:extLst>
                </p:cNvPr>
                <p:cNvPicPr/>
                <p:nvPr/>
              </p:nvPicPr>
              <p:blipFill>
                <a:blip r:embed="rId47"/>
                <a:stretch>
                  <a:fillRect/>
                </a:stretch>
              </p:blipFill>
              <p:spPr>
                <a:xfrm>
                  <a:off x="6569640" y="3887182"/>
                  <a:ext cx="157320" cy="210240"/>
                </a:xfrm>
                <a:prstGeom prst="rect">
                  <a:avLst/>
                </a:prstGeom>
              </p:spPr>
            </p:pic>
          </mc:Fallback>
        </mc:AlternateContent>
      </p:grpSp>
      <p:grpSp>
        <p:nvGrpSpPr>
          <p:cNvPr id="51" name="Gruppieren 50">
            <a:extLst>
              <a:ext uri="{FF2B5EF4-FFF2-40B4-BE49-F238E27FC236}">
                <a16:creationId xmlns:a16="http://schemas.microsoft.com/office/drawing/2014/main" id="{EAB7CCCB-731A-2D80-410E-6F279B3EC115}"/>
              </a:ext>
            </a:extLst>
          </p:cNvPr>
          <p:cNvGrpSpPr/>
          <p:nvPr/>
        </p:nvGrpSpPr>
        <p:grpSpPr>
          <a:xfrm>
            <a:off x="6968160" y="3883582"/>
            <a:ext cx="1182600" cy="217080"/>
            <a:chOff x="6968160" y="3883582"/>
            <a:chExt cx="1182600" cy="217080"/>
          </a:xfrm>
        </p:grpSpPr>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EDB1C6DB-9673-8A82-2B41-8B23DAF2854A}"/>
                    </a:ext>
                  </a:extLst>
                </p14:cNvPr>
                <p14:cNvContentPartPr/>
                <p14:nvPr/>
              </p14:nvContentPartPr>
              <p14:xfrm>
                <a:off x="6968160" y="3892222"/>
                <a:ext cx="84240" cy="190080"/>
              </p14:xfrm>
            </p:contentPart>
          </mc:Choice>
          <mc:Fallback xmlns="">
            <p:pic>
              <p:nvPicPr>
                <p:cNvPr id="43" name="Freihand 42">
                  <a:extLst>
                    <a:ext uri="{FF2B5EF4-FFF2-40B4-BE49-F238E27FC236}">
                      <a16:creationId xmlns:a16="http://schemas.microsoft.com/office/drawing/2014/main" id="{EDB1C6DB-9673-8A82-2B41-8B23DAF2854A}"/>
                    </a:ext>
                  </a:extLst>
                </p:cNvPr>
                <p:cNvPicPr/>
                <p:nvPr/>
              </p:nvPicPr>
              <p:blipFill>
                <a:blip r:embed="rId49"/>
                <a:stretch>
                  <a:fillRect/>
                </a:stretch>
              </p:blipFill>
              <p:spPr>
                <a:xfrm>
                  <a:off x="6959160" y="3883222"/>
                  <a:ext cx="101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2C34893D-2A33-F794-D80E-DCD9726439D7}"/>
                    </a:ext>
                  </a:extLst>
                </p14:cNvPr>
                <p14:cNvContentPartPr/>
                <p14:nvPr/>
              </p14:nvContentPartPr>
              <p14:xfrm>
                <a:off x="7065720" y="3890062"/>
                <a:ext cx="694440" cy="210600"/>
              </p14:xfrm>
            </p:contentPart>
          </mc:Choice>
          <mc:Fallback xmlns="">
            <p:pic>
              <p:nvPicPr>
                <p:cNvPr id="44" name="Freihand 43">
                  <a:extLst>
                    <a:ext uri="{FF2B5EF4-FFF2-40B4-BE49-F238E27FC236}">
                      <a16:creationId xmlns:a16="http://schemas.microsoft.com/office/drawing/2014/main" id="{2C34893D-2A33-F794-D80E-DCD9726439D7}"/>
                    </a:ext>
                  </a:extLst>
                </p:cNvPr>
                <p:cNvPicPr/>
                <p:nvPr/>
              </p:nvPicPr>
              <p:blipFill>
                <a:blip r:embed="rId51"/>
                <a:stretch>
                  <a:fillRect/>
                </a:stretch>
              </p:blipFill>
              <p:spPr>
                <a:xfrm>
                  <a:off x="7056720" y="3881422"/>
                  <a:ext cx="712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25E00ADD-839B-80E2-FEBC-FA4A45382CB1}"/>
                    </a:ext>
                  </a:extLst>
                </p14:cNvPr>
                <p14:cNvContentPartPr/>
                <p14:nvPr/>
              </p14:nvContentPartPr>
              <p14:xfrm>
                <a:off x="7754400" y="3883582"/>
                <a:ext cx="115200" cy="188280"/>
              </p14:xfrm>
            </p:contentPart>
          </mc:Choice>
          <mc:Fallback xmlns="">
            <p:pic>
              <p:nvPicPr>
                <p:cNvPr id="45" name="Freihand 44">
                  <a:extLst>
                    <a:ext uri="{FF2B5EF4-FFF2-40B4-BE49-F238E27FC236}">
                      <a16:creationId xmlns:a16="http://schemas.microsoft.com/office/drawing/2014/main" id="{25E00ADD-839B-80E2-FEBC-FA4A45382CB1}"/>
                    </a:ext>
                  </a:extLst>
                </p:cNvPr>
                <p:cNvPicPr/>
                <p:nvPr/>
              </p:nvPicPr>
              <p:blipFill>
                <a:blip r:embed="rId53"/>
                <a:stretch>
                  <a:fillRect/>
                </a:stretch>
              </p:blipFill>
              <p:spPr>
                <a:xfrm>
                  <a:off x="7745760" y="3874942"/>
                  <a:ext cx="1328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D47C9EFB-EEB0-9753-A4CD-C720B9769396}"/>
                    </a:ext>
                  </a:extLst>
                </p14:cNvPr>
                <p14:cNvContentPartPr/>
                <p14:nvPr/>
              </p14:nvContentPartPr>
              <p14:xfrm>
                <a:off x="7917120" y="3884662"/>
                <a:ext cx="71640" cy="150120"/>
              </p14:xfrm>
            </p:contentPart>
          </mc:Choice>
          <mc:Fallback xmlns="">
            <p:pic>
              <p:nvPicPr>
                <p:cNvPr id="46" name="Freihand 45">
                  <a:extLst>
                    <a:ext uri="{FF2B5EF4-FFF2-40B4-BE49-F238E27FC236}">
                      <a16:creationId xmlns:a16="http://schemas.microsoft.com/office/drawing/2014/main" id="{D47C9EFB-EEB0-9753-A4CD-C720B9769396}"/>
                    </a:ext>
                  </a:extLst>
                </p:cNvPr>
                <p:cNvPicPr/>
                <p:nvPr/>
              </p:nvPicPr>
              <p:blipFill>
                <a:blip r:embed="rId55"/>
                <a:stretch>
                  <a:fillRect/>
                </a:stretch>
              </p:blipFill>
              <p:spPr>
                <a:xfrm>
                  <a:off x="7908480" y="3876022"/>
                  <a:ext cx="89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27AB4A66-7974-AFC3-0230-CC3D00068ECF}"/>
                    </a:ext>
                  </a:extLst>
                </p14:cNvPr>
                <p14:cNvContentPartPr/>
                <p14:nvPr/>
              </p14:nvContentPartPr>
              <p14:xfrm>
                <a:off x="8023320" y="3950542"/>
                <a:ext cx="127440" cy="75960"/>
              </p14:xfrm>
            </p:contentPart>
          </mc:Choice>
          <mc:Fallback xmlns="">
            <p:pic>
              <p:nvPicPr>
                <p:cNvPr id="47" name="Freihand 46">
                  <a:extLst>
                    <a:ext uri="{FF2B5EF4-FFF2-40B4-BE49-F238E27FC236}">
                      <a16:creationId xmlns:a16="http://schemas.microsoft.com/office/drawing/2014/main" id="{27AB4A66-7974-AFC3-0230-CC3D00068ECF}"/>
                    </a:ext>
                  </a:extLst>
                </p:cNvPr>
                <p:cNvPicPr/>
                <p:nvPr/>
              </p:nvPicPr>
              <p:blipFill>
                <a:blip r:embed="rId57"/>
                <a:stretch>
                  <a:fillRect/>
                </a:stretch>
              </p:blipFill>
              <p:spPr>
                <a:xfrm>
                  <a:off x="8014680" y="3941902"/>
                  <a:ext cx="145080" cy="93600"/>
                </a:xfrm>
                <a:prstGeom prst="rect">
                  <a:avLst/>
                </a:prstGeom>
              </p:spPr>
            </p:pic>
          </mc:Fallback>
        </mc:AlternateContent>
      </p:grpSp>
      <p:grpSp>
        <p:nvGrpSpPr>
          <p:cNvPr id="124" name="Gruppieren 123">
            <a:extLst>
              <a:ext uri="{FF2B5EF4-FFF2-40B4-BE49-F238E27FC236}">
                <a16:creationId xmlns:a16="http://schemas.microsoft.com/office/drawing/2014/main" id="{2EC08C57-13AD-2876-E850-77B6088E01E4}"/>
              </a:ext>
            </a:extLst>
          </p:cNvPr>
          <p:cNvGrpSpPr/>
          <p:nvPr/>
        </p:nvGrpSpPr>
        <p:grpSpPr>
          <a:xfrm>
            <a:off x="2190240" y="4320622"/>
            <a:ext cx="5798160" cy="1213200"/>
            <a:chOff x="2190240" y="4320622"/>
            <a:chExt cx="5798160" cy="1213200"/>
          </a:xfrm>
        </p:grpSpPr>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61C793F6-EDE7-040E-6F42-79186AFE13D7}"/>
                    </a:ext>
                  </a:extLst>
                </p14:cNvPr>
                <p14:cNvContentPartPr/>
                <p14:nvPr/>
              </p14:nvContentPartPr>
              <p14:xfrm>
                <a:off x="2190600" y="4341142"/>
                <a:ext cx="502200" cy="266760"/>
              </p14:xfrm>
            </p:contentPart>
          </mc:Choice>
          <mc:Fallback xmlns="">
            <p:pic>
              <p:nvPicPr>
                <p:cNvPr id="48" name="Freihand 47">
                  <a:extLst>
                    <a:ext uri="{FF2B5EF4-FFF2-40B4-BE49-F238E27FC236}">
                      <a16:creationId xmlns:a16="http://schemas.microsoft.com/office/drawing/2014/main" id="{61C793F6-EDE7-040E-6F42-79186AFE13D7}"/>
                    </a:ext>
                  </a:extLst>
                </p:cNvPr>
                <p:cNvPicPr/>
                <p:nvPr/>
              </p:nvPicPr>
              <p:blipFill>
                <a:blip r:embed="rId59"/>
                <a:stretch>
                  <a:fillRect/>
                </a:stretch>
              </p:blipFill>
              <p:spPr>
                <a:xfrm>
                  <a:off x="2181600" y="4332502"/>
                  <a:ext cx="5198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9D1BF118-F8F4-EF32-8DA5-92CE9555510D}"/>
                    </a:ext>
                  </a:extLst>
                </p14:cNvPr>
                <p14:cNvContentPartPr/>
                <p14:nvPr/>
              </p14:nvContentPartPr>
              <p14:xfrm>
                <a:off x="2469960" y="4342222"/>
                <a:ext cx="23040" cy="25200"/>
              </p14:xfrm>
            </p:contentPart>
          </mc:Choice>
          <mc:Fallback xmlns="">
            <p:pic>
              <p:nvPicPr>
                <p:cNvPr id="49" name="Freihand 48">
                  <a:extLst>
                    <a:ext uri="{FF2B5EF4-FFF2-40B4-BE49-F238E27FC236}">
                      <a16:creationId xmlns:a16="http://schemas.microsoft.com/office/drawing/2014/main" id="{9D1BF118-F8F4-EF32-8DA5-92CE9555510D}"/>
                    </a:ext>
                  </a:extLst>
                </p:cNvPr>
                <p:cNvPicPr/>
                <p:nvPr/>
              </p:nvPicPr>
              <p:blipFill>
                <a:blip r:embed="rId61"/>
                <a:stretch>
                  <a:fillRect/>
                </a:stretch>
              </p:blipFill>
              <p:spPr>
                <a:xfrm>
                  <a:off x="2460960" y="4333582"/>
                  <a:ext cx="40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Freihand 52">
                  <a:extLst>
                    <a:ext uri="{FF2B5EF4-FFF2-40B4-BE49-F238E27FC236}">
                      <a16:creationId xmlns:a16="http://schemas.microsoft.com/office/drawing/2014/main" id="{BE0FC847-0EBB-797B-217B-D546DE2DE6E6}"/>
                    </a:ext>
                  </a:extLst>
                </p14:cNvPr>
                <p14:cNvContentPartPr/>
                <p14:nvPr/>
              </p14:nvContentPartPr>
              <p14:xfrm>
                <a:off x="2958840" y="4422862"/>
                <a:ext cx="151920" cy="141480"/>
              </p14:xfrm>
            </p:contentPart>
          </mc:Choice>
          <mc:Fallback xmlns="">
            <p:pic>
              <p:nvPicPr>
                <p:cNvPr id="53" name="Freihand 52">
                  <a:extLst>
                    <a:ext uri="{FF2B5EF4-FFF2-40B4-BE49-F238E27FC236}">
                      <a16:creationId xmlns:a16="http://schemas.microsoft.com/office/drawing/2014/main" id="{BE0FC847-0EBB-797B-217B-D546DE2DE6E6}"/>
                    </a:ext>
                  </a:extLst>
                </p:cNvPr>
                <p:cNvPicPr/>
                <p:nvPr/>
              </p:nvPicPr>
              <p:blipFill>
                <a:blip r:embed="rId63"/>
                <a:stretch>
                  <a:fillRect/>
                </a:stretch>
              </p:blipFill>
              <p:spPr>
                <a:xfrm>
                  <a:off x="2949840" y="4413862"/>
                  <a:ext cx="169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22071D0C-AC3A-E6F4-B5F2-7B75EEFFF8B8}"/>
                    </a:ext>
                  </a:extLst>
                </p14:cNvPr>
                <p14:cNvContentPartPr/>
                <p14:nvPr/>
              </p14:nvContentPartPr>
              <p14:xfrm>
                <a:off x="3135240" y="4463902"/>
                <a:ext cx="277560" cy="120600"/>
              </p14:xfrm>
            </p:contentPart>
          </mc:Choice>
          <mc:Fallback xmlns="">
            <p:pic>
              <p:nvPicPr>
                <p:cNvPr id="54" name="Freihand 53">
                  <a:extLst>
                    <a:ext uri="{FF2B5EF4-FFF2-40B4-BE49-F238E27FC236}">
                      <a16:creationId xmlns:a16="http://schemas.microsoft.com/office/drawing/2014/main" id="{22071D0C-AC3A-E6F4-B5F2-7B75EEFFF8B8}"/>
                    </a:ext>
                  </a:extLst>
                </p:cNvPr>
                <p:cNvPicPr/>
                <p:nvPr/>
              </p:nvPicPr>
              <p:blipFill>
                <a:blip r:embed="rId65"/>
                <a:stretch>
                  <a:fillRect/>
                </a:stretch>
              </p:blipFill>
              <p:spPr>
                <a:xfrm>
                  <a:off x="3126600" y="4454902"/>
                  <a:ext cx="295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6" name="Freihand 55">
                  <a:extLst>
                    <a:ext uri="{FF2B5EF4-FFF2-40B4-BE49-F238E27FC236}">
                      <a16:creationId xmlns:a16="http://schemas.microsoft.com/office/drawing/2014/main" id="{ED0D7075-A491-1DDB-5E52-97D303D1CC37}"/>
                    </a:ext>
                  </a:extLst>
                </p14:cNvPr>
                <p14:cNvContentPartPr/>
                <p14:nvPr/>
              </p14:nvContentPartPr>
              <p14:xfrm>
                <a:off x="3720240" y="4426822"/>
                <a:ext cx="293760" cy="128880"/>
              </p14:xfrm>
            </p:contentPart>
          </mc:Choice>
          <mc:Fallback xmlns="">
            <p:pic>
              <p:nvPicPr>
                <p:cNvPr id="56" name="Freihand 55">
                  <a:extLst>
                    <a:ext uri="{FF2B5EF4-FFF2-40B4-BE49-F238E27FC236}">
                      <a16:creationId xmlns:a16="http://schemas.microsoft.com/office/drawing/2014/main" id="{ED0D7075-A491-1DDB-5E52-97D303D1CC37}"/>
                    </a:ext>
                  </a:extLst>
                </p:cNvPr>
                <p:cNvPicPr/>
                <p:nvPr/>
              </p:nvPicPr>
              <p:blipFill>
                <a:blip r:embed="rId67"/>
                <a:stretch>
                  <a:fillRect/>
                </a:stretch>
              </p:blipFill>
              <p:spPr>
                <a:xfrm>
                  <a:off x="3711600" y="4417822"/>
                  <a:ext cx="311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7" name="Freihand 56">
                  <a:extLst>
                    <a:ext uri="{FF2B5EF4-FFF2-40B4-BE49-F238E27FC236}">
                      <a16:creationId xmlns:a16="http://schemas.microsoft.com/office/drawing/2014/main" id="{083013B9-00A1-2DDA-B3C6-A12F1302905B}"/>
                    </a:ext>
                  </a:extLst>
                </p14:cNvPr>
                <p14:cNvContentPartPr/>
                <p14:nvPr/>
              </p14:nvContentPartPr>
              <p14:xfrm>
                <a:off x="4015800" y="4388662"/>
                <a:ext cx="357480" cy="286200"/>
              </p14:xfrm>
            </p:contentPart>
          </mc:Choice>
          <mc:Fallback xmlns="">
            <p:pic>
              <p:nvPicPr>
                <p:cNvPr id="57" name="Freihand 56">
                  <a:extLst>
                    <a:ext uri="{FF2B5EF4-FFF2-40B4-BE49-F238E27FC236}">
                      <a16:creationId xmlns:a16="http://schemas.microsoft.com/office/drawing/2014/main" id="{083013B9-00A1-2DDA-B3C6-A12F1302905B}"/>
                    </a:ext>
                  </a:extLst>
                </p:cNvPr>
                <p:cNvPicPr/>
                <p:nvPr/>
              </p:nvPicPr>
              <p:blipFill>
                <a:blip r:embed="rId69"/>
                <a:stretch>
                  <a:fillRect/>
                </a:stretch>
              </p:blipFill>
              <p:spPr>
                <a:xfrm>
                  <a:off x="4006800" y="4379662"/>
                  <a:ext cx="375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8" name="Freihand 57">
                  <a:extLst>
                    <a:ext uri="{FF2B5EF4-FFF2-40B4-BE49-F238E27FC236}">
                      <a16:creationId xmlns:a16="http://schemas.microsoft.com/office/drawing/2014/main" id="{AC9DCCAD-48CE-2674-C55A-BF972DE6656C}"/>
                    </a:ext>
                  </a:extLst>
                </p14:cNvPr>
                <p14:cNvContentPartPr/>
                <p14:nvPr/>
              </p14:nvContentPartPr>
              <p14:xfrm>
                <a:off x="4344120" y="4376062"/>
                <a:ext cx="18000" cy="16920"/>
              </p14:xfrm>
            </p:contentPart>
          </mc:Choice>
          <mc:Fallback xmlns="">
            <p:pic>
              <p:nvPicPr>
                <p:cNvPr id="58" name="Freihand 57">
                  <a:extLst>
                    <a:ext uri="{FF2B5EF4-FFF2-40B4-BE49-F238E27FC236}">
                      <a16:creationId xmlns:a16="http://schemas.microsoft.com/office/drawing/2014/main" id="{AC9DCCAD-48CE-2674-C55A-BF972DE6656C}"/>
                    </a:ext>
                  </a:extLst>
                </p:cNvPr>
                <p:cNvPicPr/>
                <p:nvPr/>
              </p:nvPicPr>
              <p:blipFill>
                <a:blip r:embed="rId71"/>
                <a:stretch>
                  <a:fillRect/>
                </a:stretch>
              </p:blipFill>
              <p:spPr>
                <a:xfrm>
                  <a:off x="4335120" y="4367062"/>
                  <a:ext cx="35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9" name="Freihand 58">
                  <a:extLst>
                    <a:ext uri="{FF2B5EF4-FFF2-40B4-BE49-F238E27FC236}">
                      <a16:creationId xmlns:a16="http://schemas.microsoft.com/office/drawing/2014/main" id="{A9EDB10B-CD76-028D-F47C-74D1EE8B4B4C}"/>
                    </a:ext>
                  </a:extLst>
                </p14:cNvPr>
                <p14:cNvContentPartPr/>
                <p14:nvPr/>
              </p14:nvContentPartPr>
              <p14:xfrm>
                <a:off x="4473360" y="4437262"/>
                <a:ext cx="127440" cy="153720"/>
              </p14:xfrm>
            </p:contentPart>
          </mc:Choice>
          <mc:Fallback xmlns="">
            <p:pic>
              <p:nvPicPr>
                <p:cNvPr id="59" name="Freihand 58">
                  <a:extLst>
                    <a:ext uri="{FF2B5EF4-FFF2-40B4-BE49-F238E27FC236}">
                      <a16:creationId xmlns:a16="http://schemas.microsoft.com/office/drawing/2014/main" id="{A9EDB10B-CD76-028D-F47C-74D1EE8B4B4C}"/>
                    </a:ext>
                  </a:extLst>
                </p:cNvPr>
                <p:cNvPicPr/>
                <p:nvPr/>
              </p:nvPicPr>
              <p:blipFill>
                <a:blip r:embed="rId73"/>
                <a:stretch>
                  <a:fillRect/>
                </a:stretch>
              </p:blipFill>
              <p:spPr>
                <a:xfrm>
                  <a:off x="4464360" y="4428622"/>
                  <a:ext cx="145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0" name="Freihand 59">
                  <a:extLst>
                    <a:ext uri="{FF2B5EF4-FFF2-40B4-BE49-F238E27FC236}">
                      <a16:creationId xmlns:a16="http://schemas.microsoft.com/office/drawing/2014/main" id="{9D19C7D4-B44F-7784-AC68-47C0BF0D1F9C}"/>
                    </a:ext>
                  </a:extLst>
                </p14:cNvPr>
                <p14:cNvContentPartPr/>
                <p14:nvPr/>
              </p14:nvContentPartPr>
              <p14:xfrm>
                <a:off x="4605480" y="4353742"/>
                <a:ext cx="140400" cy="216000"/>
              </p14:xfrm>
            </p:contentPart>
          </mc:Choice>
          <mc:Fallback xmlns="">
            <p:pic>
              <p:nvPicPr>
                <p:cNvPr id="60" name="Freihand 59">
                  <a:extLst>
                    <a:ext uri="{FF2B5EF4-FFF2-40B4-BE49-F238E27FC236}">
                      <a16:creationId xmlns:a16="http://schemas.microsoft.com/office/drawing/2014/main" id="{9D19C7D4-B44F-7784-AC68-47C0BF0D1F9C}"/>
                    </a:ext>
                  </a:extLst>
                </p:cNvPr>
                <p:cNvPicPr/>
                <p:nvPr/>
              </p:nvPicPr>
              <p:blipFill>
                <a:blip r:embed="rId75"/>
                <a:stretch>
                  <a:fillRect/>
                </a:stretch>
              </p:blipFill>
              <p:spPr>
                <a:xfrm>
                  <a:off x="4596840" y="4344742"/>
                  <a:ext cx="158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1" name="Freihand 60">
                  <a:extLst>
                    <a:ext uri="{FF2B5EF4-FFF2-40B4-BE49-F238E27FC236}">
                      <a16:creationId xmlns:a16="http://schemas.microsoft.com/office/drawing/2014/main" id="{E69745A0-6CF6-02A8-8D2C-639EFB9CCE79}"/>
                    </a:ext>
                  </a:extLst>
                </p14:cNvPr>
                <p14:cNvContentPartPr/>
                <p14:nvPr/>
              </p14:nvContentPartPr>
              <p14:xfrm>
                <a:off x="4836240" y="4349782"/>
                <a:ext cx="106920" cy="232920"/>
              </p14:xfrm>
            </p:contentPart>
          </mc:Choice>
          <mc:Fallback xmlns="">
            <p:pic>
              <p:nvPicPr>
                <p:cNvPr id="61" name="Freihand 60">
                  <a:extLst>
                    <a:ext uri="{FF2B5EF4-FFF2-40B4-BE49-F238E27FC236}">
                      <a16:creationId xmlns:a16="http://schemas.microsoft.com/office/drawing/2014/main" id="{E69745A0-6CF6-02A8-8D2C-639EFB9CCE79}"/>
                    </a:ext>
                  </a:extLst>
                </p:cNvPr>
                <p:cNvPicPr/>
                <p:nvPr/>
              </p:nvPicPr>
              <p:blipFill>
                <a:blip r:embed="rId77"/>
                <a:stretch>
                  <a:fillRect/>
                </a:stretch>
              </p:blipFill>
              <p:spPr>
                <a:xfrm>
                  <a:off x="4827240" y="4340782"/>
                  <a:ext cx="1245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2" name="Freihand 61">
                  <a:extLst>
                    <a:ext uri="{FF2B5EF4-FFF2-40B4-BE49-F238E27FC236}">
                      <a16:creationId xmlns:a16="http://schemas.microsoft.com/office/drawing/2014/main" id="{95C5F57B-E369-0455-A3CC-F3CFA642EFA7}"/>
                    </a:ext>
                  </a:extLst>
                </p14:cNvPr>
                <p14:cNvContentPartPr/>
                <p14:nvPr/>
              </p14:nvContentPartPr>
              <p14:xfrm>
                <a:off x="4972680" y="4452742"/>
                <a:ext cx="392400" cy="92160"/>
              </p14:xfrm>
            </p:contentPart>
          </mc:Choice>
          <mc:Fallback xmlns="">
            <p:pic>
              <p:nvPicPr>
                <p:cNvPr id="62" name="Freihand 61">
                  <a:extLst>
                    <a:ext uri="{FF2B5EF4-FFF2-40B4-BE49-F238E27FC236}">
                      <a16:creationId xmlns:a16="http://schemas.microsoft.com/office/drawing/2014/main" id="{95C5F57B-E369-0455-A3CC-F3CFA642EFA7}"/>
                    </a:ext>
                  </a:extLst>
                </p:cNvPr>
                <p:cNvPicPr/>
                <p:nvPr/>
              </p:nvPicPr>
              <p:blipFill>
                <a:blip r:embed="rId79"/>
                <a:stretch>
                  <a:fillRect/>
                </a:stretch>
              </p:blipFill>
              <p:spPr>
                <a:xfrm>
                  <a:off x="4964040" y="4444102"/>
                  <a:ext cx="410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3" name="Freihand 62">
                  <a:extLst>
                    <a:ext uri="{FF2B5EF4-FFF2-40B4-BE49-F238E27FC236}">
                      <a16:creationId xmlns:a16="http://schemas.microsoft.com/office/drawing/2014/main" id="{E0950364-0393-67C9-8D78-F07412C42452}"/>
                    </a:ext>
                  </a:extLst>
                </p14:cNvPr>
                <p14:cNvContentPartPr/>
                <p14:nvPr/>
              </p14:nvContentPartPr>
              <p14:xfrm>
                <a:off x="5741280" y="4366702"/>
                <a:ext cx="38520" cy="195480"/>
              </p14:xfrm>
            </p:contentPart>
          </mc:Choice>
          <mc:Fallback xmlns="">
            <p:pic>
              <p:nvPicPr>
                <p:cNvPr id="63" name="Freihand 62">
                  <a:extLst>
                    <a:ext uri="{FF2B5EF4-FFF2-40B4-BE49-F238E27FC236}">
                      <a16:creationId xmlns:a16="http://schemas.microsoft.com/office/drawing/2014/main" id="{E0950364-0393-67C9-8D78-F07412C42452}"/>
                    </a:ext>
                  </a:extLst>
                </p:cNvPr>
                <p:cNvPicPr/>
                <p:nvPr/>
              </p:nvPicPr>
              <p:blipFill>
                <a:blip r:embed="rId81"/>
                <a:stretch>
                  <a:fillRect/>
                </a:stretch>
              </p:blipFill>
              <p:spPr>
                <a:xfrm>
                  <a:off x="5732280" y="4357702"/>
                  <a:ext cx="56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Freihand 63">
                  <a:extLst>
                    <a:ext uri="{FF2B5EF4-FFF2-40B4-BE49-F238E27FC236}">
                      <a16:creationId xmlns:a16="http://schemas.microsoft.com/office/drawing/2014/main" id="{DE66C9E4-835F-9F3E-F84C-861A926EEAC8}"/>
                    </a:ext>
                  </a:extLst>
                </p14:cNvPr>
                <p14:cNvContentPartPr/>
                <p14:nvPr/>
              </p14:nvContentPartPr>
              <p14:xfrm>
                <a:off x="5673600" y="4351222"/>
                <a:ext cx="174960" cy="77760"/>
              </p14:xfrm>
            </p:contentPart>
          </mc:Choice>
          <mc:Fallback xmlns="">
            <p:pic>
              <p:nvPicPr>
                <p:cNvPr id="64" name="Freihand 63">
                  <a:extLst>
                    <a:ext uri="{FF2B5EF4-FFF2-40B4-BE49-F238E27FC236}">
                      <a16:creationId xmlns:a16="http://schemas.microsoft.com/office/drawing/2014/main" id="{DE66C9E4-835F-9F3E-F84C-861A926EEAC8}"/>
                    </a:ext>
                  </a:extLst>
                </p:cNvPr>
                <p:cNvPicPr/>
                <p:nvPr/>
              </p:nvPicPr>
              <p:blipFill>
                <a:blip r:embed="rId83"/>
                <a:stretch>
                  <a:fillRect/>
                </a:stretch>
              </p:blipFill>
              <p:spPr>
                <a:xfrm>
                  <a:off x="5664960" y="4342222"/>
                  <a:ext cx="192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Freihand 64">
                  <a:extLst>
                    <a:ext uri="{FF2B5EF4-FFF2-40B4-BE49-F238E27FC236}">
                      <a16:creationId xmlns:a16="http://schemas.microsoft.com/office/drawing/2014/main" id="{C533C9AE-FBBC-7E14-48FB-401C1E551EC1}"/>
                    </a:ext>
                  </a:extLst>
                </p14:cNvPr>
                <p14:cNvContentPartPr/>
                <p14:nvPr/>
              </p14:nvContentPartPr>
              <p14:xfrm>
                <a:off x="5862960" y="4427182"/>
                <a:ext cx="95400" cy="155880"/>
              </p14:xfrm>
            </p:contentPart>
          </mc:Choice>
          <mc:Fallback xmlns="">
            <p:pic>
              <p:nvPicPr>
                <p:cNvPr id="65" name="Freihand 64">
                  <a:extLst>
                    <a:ext uri="{FF2B5EF4-FFF2-40B4-BE49-F238E27FC236}">
                      <a16:creationId xmlns:a16="http://schemas.microsoft.com/office/drawing/2014/main" id="{C533C9AE-FBBC-7E14-48FB-401C1E551EC1}"/>
                    </a:ext>
                  </a:extLst>
                </p:cNvPr>
                <p:cNvPicPr/>
                <p:nvPr/>
              </p:nvPicPr>
              <p:blipFill>
                <a:blip r:embed="rId85"/>
                <a:stretch>
                  <a:fillRect/>
                </a:stretch>
              </p:blipFill>
              <p:spPr>
                <a:xfrm>
                  <a:off x="5853960" y="4418182"/>
                  <a:ext cx="113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23513CBC-F32C-E115-4893-DF5CFC1EF05F}"/>
                    </a:ext>
                  </a:extLst>
                </p14:cNvPr>
                <p14:cNvContentPartPr/>
                <p14:nvPr/>
              </p14:nvContentPartPr>
              <p14:xfrm>
                <a:off x="5986080" y="4418182"/>
                <a:ext cx="518760" cy="150480"/>
              </p14:xfrm>
            </p:contentPart>
          </mc:Choice>
          <mc:Fallback xmlns="">
            <p:pic>
              <p:nvPicPr>
                <p:cNvPr id="66" name="Freihand 65">
                  <a:extLst>
                    <a:ext uri="{FF2B5EF4-FFF2-40B4-BE49-F238E27FC236}">
                      <a16:creationId xmlns:a16="http://schemas.microsoft.com/office/drawing/2014/main" id="{23513CBC-F32C-E115-4893-DF5CFC1EF05F}"/>
                    </a:ext>
                  </a:extLst>
                </p:cNvPr>
                <p:cNvPicPr/>
                <p:nvPr/>
              </p:nvPicPr>
              <p:blipFill>
                <a:blip r:embed="rId87"/>
                <a:stretch>
                  <a:fillRect/>
                </a:stretch>
              </p:blipFill>
              <p:spPr>
                <a:xfrm>
                  <a:off x="5977080" y="4409542"/>
                  <a:ext cx="536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C9BE8345-E096-F62E-F7C1-F6BF769793F1}"/>
                    </a:ext>
                  </a:extLst>
                </p14:cNvPr>
                <p14:cNvContentPartPr/>
                <p14:nvPr/>
              </p14:nvContentPartPr>
              <p14:xfrm>
                <a:off x="6418080" y="4365262"/>
                <a:ext cx="2880" cy="12240"/>
              </p14:xfrm>
            </p:contentPart>
          </mc:Choice>
          <mc:Fallback xmlns="">
            <p:pic>
              <p:nvPicPr>
                <p:cNvPr id="67" name="Freihand 66">
                  <a:extLst>
                    <a:ext uri="{FF2B5EF4-FFF2-40B4-BE49-F238E27FC236}">
                      <a16:creationId xmlns:a16="http://schemas.microsoft.com/office/drawing/2014/main" id="{C9BE8345-E096-F62E-F7C1-F6BF769793F1}"/>
                    </a:ext>
                  </a:extLst>
                </p:cNvPr>
                <p:cNvPicPr/>
                <p:nvPr/>
              </p:nvPicPr>
              <p:blipFill>
                <a:blip r:embed="rId89"/>
                <a:stretch>
                  <a:fillRect/>
                </a:stretch>
              </p:blipFill>
              <p:spPr>
                <a:xfrm>
                  <a:off x="6409440" y="4356262"/>
                  <a:ext cx="20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98A6DFCE-62B5-FDEF-4B06-3B89D2E8340B}"/>
                    </a:ext>
                  </a:extLst>
                </p14:cNvPr>
                <p14:cNvContentPartPr/>
                <p14:nvPr/>
              </p14:nvContentPartPr>
              <p14:xfrm>
                <a:off x="6622200" y="4384342"/>
                <a:ext cx="136080" cy="187200"/>
              </p14:xfrm>
            </p:contentPart>
          </mc:Choice>
          <mc:Fallback xmlns="">
            <p:pic>
              <p:nvPicPr>
                <p:cNvPr id="68" name="Freihand 67">
                  <a:extLst>
                    <a:ext uri="{FF2B5EF4-FFF2-40B4-BE49-F238E27FC236}">
                      <a16:creationId xmlns:a16="http://schemas.microsoft.com/office/drawing/2014/main" id="{98A6DFCE-62B5-FDEF-4B06-3B89D2E8340B}"/>
                    </a:ext>
                  </a:extLst>
                </p:cNvPr>
                <p:cNvPicPr/>
                <p:nvPr/>
              </p:nvPicPr>
              <p:blipFill>
                <a:blip r:embed="rId91"/>
                <a:stretch>
                  <a:fillRect/>
                </a:stretch>
              </p:blipFill>
              <p:spPr>
                <a:xfrm>
                  <a:off x="6613560" y="4375342"/>
                  <a:ext cx="153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75BBEBC3-F4A4-D853-7E10-CBCAF6FAA645}"/>
                    </a:ext>
                  </a:extLst>
                </p14:cNvPr>
                <p14:cNvContentPartPr/>
                <p14:nvPr/>
              </p14:nvContentPartPr>
              <p14:xfrm>
                <a:off x="6605640" y="4450582"/>
                <a:ext cx="153720" cy="16920"/>
              </p14:xfrm>
            </p:contentPart>
          </mc:Choice>
          <mc:Fallback xmlns="">
            <p:pic>
              <p:nvPicPr>
                <p:cNvPr id="69" name="Freihand 68">
                  <a:extLst>
                    <a:ext uri="{FF2B5EF4-FFF2-40B4-BE49-F238E27FC236}">
                      <a16:creationId xmlns:a16="http://schemas.microsoft.com/office/drawing/2014/main" id="{75BBEBC3-F4A4-D853-7E10-CBCAF6FAA645}"/>
                    </a:ext>
                  </a:extLst>
                </p:cNvPr>
                <p:cNvPicPr/>
                <p:nvPr/>
              </p:nvPicPr>
              <p:blipFill>
                <a:blip r:embed="rId93"/>
                <a:stretch>
                  <a:fillRect/>
                </a:stretch>
              </p:blipFill>
              <p:spPr>
                <a:xfrm>
                  <a:off x="6596640" y="4441942"/>
                  <a:ext cx="171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4BD25160-3028-A4F6-EBA6-84AA40C50E31}"/>
                    </a:ext>
                  </a:extLst>
                </p14:cNvPr>
                <p14:cNvContentPartPr/>
                <p14:nvPr/>
              </p14:nvContentPartPr>
              <p14:xfrm>
                <a:off x="6797520" y="4395142"/>
                <a:ext cx="313200" cy="130680"/>
              </p14:xfrm>
            </p:contentPart>
          </mc:Choice>
          <mc:Fallback xmlns="">
            <p:pic>
              <p:nvPicPr>
                <p:cNvPr id="70" name="Freihand 69">
                  <a:extLst>
                    <a:ext uri="{FF2B5EF4-FFF2-40B4-BE49-F238E27FC236}">
                      <a16:creationId xmlns:a16="http://schemas.microsoft.com/office/drawing/2014/main" id="{4BD25160-3028-A4F6-EBA6-84AA40C50E31}"/>
                    </a:ext>
                  </a:extLst>
                </p:cNvPr>
                <p:cNvPicPr/>
                <p:nvPr/>
              </p:nvPicPr>
              <p:blipFill>
                <a:blip r:embed="rId95"/>
                <a:stretch>
                  <a:fillRect/>
                </a:stretch>
              </p:blipFill>
              <p:spPr>
                <a:xfrm>
                  <a:off x="6788520" y="4386142"/>
                  <a:ext cx="330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C53E335E-610B-15F5-17B9-0D297EE4119E}"/>
                    </a:ext>
                  </a:extLst>
                </p14:cNvPr>
                <p14:cNvContentPartPr/>
                <p14:nvPr/>
              </p14:nvContentPartPr>
              <p14:xfrm>
                <a:off x="7377840" y="4431502"/>
                <a:ext cx="280440" cy="87840"/>
              </p14:xfrm>
            </p:contentPart>
          </mc:Choice>
          <mc:Fallback xmlns="">
            <p:pic>
              <p:nvPicPr>
                <p:cNvPr id="71" name="Freihand 70">
                  <a:extLst>
                    <a:ext uri="{FF2B5EF4-FFF2-40B4-BE49-F238E27FC236}">
                      <a16:creationId xmlns:a16="http://schemas.microsoft.com/office/drawing/2014/main" id="{C53E335E-610B-15F5-17B9-0D297EE4119E}"/>
                    </a:ext>
                  </a:extLst>
                </p:cNvPr>
                <p:cNvPicPr/>
                <p:nvPr/>
              </p:nvPicPr>
              <p:blipFill>
                <a:blip r:embed="rId97"/>
                <a:stretch>
                  <a:fillRect/>
                </a:stretch>
              </p:blipFill>
              <p:spPr>
                <a:xfrm>
                  <a:off x="7369200" y="4422502"/>
                  <a:ext cx="298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4D802C65-B329-A215-CDFF-E0889BE10100}"/>
                    </a:ext>
                  </a:extLst>
                </p14:cNvPr>
                <p14:cNvContentPartPr/>
                <p14:nvPr/>
              </p14:nvContentPartPr>
              <p14:xfrm>
                <a:off x="7580160" y="4320622"/>
                <a:ext cx="5400" cy="5040"/>
              </p14:xfrm>
            </p:contentPart>
          </mc:Choice>
          <mc:Fallback xmlns="">
            <p:pic>
              <p:nvPicPr>
                <p:cNvPr id="72" name="Freihand 71">
                  <a:extLst>
                    <a:ext uri="{FF2B5EF4-FFF2-40B4-BE49-F238E27FC236}">
                      <a16:creationId xmlns:a16="http://schemas.microsoft.com/office/drawing/2014/main" id="{4D802C65-B329-A215-CDFF-E0889BE10100}"/>
                    </a:ext>
                  </a:extLst>
                </p:cNvPr>
                <p:cNvPicPr/>
                <p:nvPr/>
              </p:nvPicPr>
              <p:blipFill>
                <a:blip r:embed="rId99"/>
                <a:stretch>
                  <a:fillRect/>
                </a:stretch>
              </p:blipFill>
              <p:spPr>
                <a:xfrm>
                  <a:off x="7571520" y="4311982"/>
                  <a:ext cx="23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Freihand 74">
                  <a:extLst>
                    <a:ext uri="{FF2B5EF4-FFF2-40B4-BE49-F238E27FC236}">
                      <a16:creationId xmlns:a16="http://schemas.microsoft.com/office/drawing/2014/main" id="{BA4DDF2B-6723-2E5C-968F-AAE5A80909AA}"/>
                    </a:ext>
                  </a:extLst>
                </p14:cNvPr>
                <p14:cNvContentPartPr/>
                <p14:nvPr/>
              </p14:nvContentPartPr>
              <p14:xfrm>
                <a:off x="2195640" y="4824982"/>
                <a:ext cx="134280" cy="230760"/>
              </p14:xfrm>
            </p:contentPart>
          </mc:Choice>
          <mc:Fallback xmlns="">
            <p:pic>
              <p:nvPicPr>
                <p:cNvPr id="75" name="Freihand 74">
                  <a:extLst>
                    <a:ext uri="{FF2B5EF4-FFF2-40B4-BE49-F238E27FC236}">
                      <a16:creationId xmlns:a16="http://schemas.microsoft.com/office/drawing/2014/main" id="{BA4DDF2B-6723-2E5C-968F-AAE5A80909AA}"/>
                    </a:ext>
                  </a:extLst>
                </p:cNvPr>
                <p:cNvPicPr/>
                <p:nvPr/>
              </p:nvPicPr>
              <p:blipFill>
                <a:blip r:embed="rId101"/>
                <a:stretch>
                  <a:fillRect/>
                </a:stretch>
              </p:blipFill>
              <p:spPr>
                <a:xfrm>
                  <a:off x="2186640" y="4816342"/>
                  <a:ext cx="151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9859DCA3-E3EC-D77E-B4FE-0EF31009A96F}"/>
                    </a:ext>
                  </a:extLst>
                </p14:cNvPr>
                <p14:cNvContentPartPr/>
                <p14:nvPr/>
              </p14:nvContentPartPr>
              <p14:xfrm>
                <a:off x="2294280" y="4900582"/>
                <a:ext cx="150120" cy="153000"/>
              </p14:xfrm>
            </p:contentPart>
          </mc:Choice>
          <mc:Fallback xmlns="">
            <p:pic>
              <p:nvPicPr>
                <p:cNvPr id="76" name="Freihand 75">
                  <a:extLst>
                    <a:ext uri="{FF2B5EF4-FFF2-40B4-BE49-F238E27FC236}">
                      <a16:creationId xmlns:a16="http://schemas.microsoft.com/office/drawing/2014/main" id="{9859DCA3-E3EC-D77E-B4FE-0EF31009A96F}"/>
                    </a:ext>
                  </a:extLst>
                </p:cNvPr>
                <p:cNvPicPr/>
                <p:nvPr/>
              </p:nvPicPr>
              <p:blipFill>
                <a:blip r:embed="rId103"/>
                <a:stretch>
                  <a:fillRect/>
                </a:stretch>
              </p:blipFill>
              <p:spPr>
                <a:xfrm>
                  <a:off x="2285280" y="4891942"/>
                  <a:ext cx="167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8" name="Freihand 77">
                  <a:extLst>
                    <a:ext uri="{FF2B5EF4-FFF2-40B4-BE49-F238E27FC236}">
                      <a16:creationId xmlns:a16="http://schemas.microsoft.com/office/drawing/2014/main" id="{28657C6A-A94D-DBB5-D8D3-3E41BAED7BFF}"/>
                    </a:ext>
                  </a:extLst>
                </p14:cNvPr>
                <p14:cNvContentPartPr/>
                <p14:nvPr/>
              </p14:nvContentPartPr>
              <p14:xfrm>
                <a:off x="2530080" y="4926502"/>
                <a:ext cx="120960" cy="135720"/>
              </p14:xfrm>
            </p:contentPart>
          </mc:Choice>
          <mc:Fallback xmlns="">
            <p:pic>
              <p:nvPicPr>
                <p:cNvPr id="78" name="Freihand 77">
                  <a:extLst>
                    <a:ext uri="{FF2B5EF4-FFF2-40B4-BE49-F238E27FC236}">
                      <a16:creationId xmlns:a16="http://schemas.microsoft.com/office/drawing/2014/main" id="{28657C6A-A94D-DBB5-D8D3-3E41BAED7BFF}"/>
                    </a:ext>
                  </a:extLst>
                </p:cNvPr>
                <p:cNvPicPr/>
                <p:nvPr/>
              </p:nvPicPr>
              <p:blipFill>
                <a:blip r:embed="rId105"/>
                <a:stretch>
                  <a:fillRect/>
                </a:stretch>
              </p:blipFill>
              <p:spPr>
                <a:xfrm>
                  <a:off x="2521080" y="4917502"/>
                  <a:ext cx="138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9" name="Freihand 78">
                  <a:extLst>
                    <a:ext uri="{FF2B5EF4-FFF2-40B4-BE49-F238E27FC236}">
                      <a16:creationId xmlns:a16="http://schemas.microsoft.com/office/drawing/2014/main" id="{6B8894BC-AB18-E2E3-5908-28E905B881BA}"/>
                    </a:ext>
                  </a:extLst>
                </p14:cNvPr>
                <p14:cNvContentPartPr/>
                <p14:nvPr/>
              </p14:nvContentPartPr>
              <p14:xfrm>
                <a:off x="2754000" y="4927942"/>
                <a:ext cx="145440" cy="147960"/>
              </p14:xfrm>
            </p:contentPart>
          </mc:Choice>
          <mc:Fallback xmlns="">
            <p:pic>
              <p:nvPicPr>
                <p:cNvPr id="79" name="Freihand 78">
                  <a:extLst>
                    <a:ext uri="{FF2B5EF4-FFF2-40B4-BE49-F238E27FC236}">
                      <a16:creationId xmlns:a16="http://schemas.microsoft.com/office/drawing/2014/main" id="{6B8894BC-AB18-E2E3-5908-28E905B881BA}"/>
                    </a:ext>
                  </a:extLst>
                </p:cNvPr>
                <p:cNvPicPr/>
                <p:nvPr/>
              </p:nvPicPr>
              <p:blipFill>
                <a:blip r:embed="rId107"/>
                <a:stretch>
                  <a:fillRect/>
                </a:stretch>
              </p:blipFill>
              <p:spPr>
                <a:xfrm>
                  <a:off x="2745360" y="4919302"/>
                  <a:ext cx="163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Freihand 79">
                  <a:extLst>
                    <a:ext uri="{FF2B5EF4-FFF2-40B4-BE49-F238E27FC236}">
                      <a16:creationId xmlns:a16="http://schemas.microsoft.com/office/drawing/2014/main" id="{55D792A1-9262-560A-BED2-C9A865A777F5}"/>
                    </a:ext>
                  </a:extLst>
                </p14:cNvPr>
                <p14:cNvContentPartPr/>
                <p14:nvPr/>
              </p14:nvContentPartPr>
              <p14:xfrm>
                <a:off x="2947680" y="4849462"/>
                <a:ext cx="165960" cy="203040"/>
              </p14:xfrm>
            </p:contentPart>
          </mc:Choice>
          <mc:Fallback xmlns="">
            <p:pic>
              <p:nvPicPr>
                <p:cNvPr id="80" name="Freihand 79">
                  <a:extLst>
                    <a:ext uri="{FF2B5EF4-FFF2-40B4-BE49-F238E27FC236}">
                      <a16:creationId xmlns:a16="http://schemas.microsoft.com/office/drawing/2014/main" id="{55D792A1-9262-560A-BED2-C9A865A777F5}"/>
                    </a:ext>
                  </a:extLst>
                </p:cNvPr>
                <p:cNvPicPr/>
                <p:nvPr/>
              </p:nvPicPr>
              <p:blipFill>
                <a:blip r:embed="rId109"/>
                <a:stretch>
                  <a:fillRect/>
                </a:stretch>
              </p:blipFill>
              <p:spPr>
                <a:xfrm>
                  <a:off x="2938680" y="4840462"/>
                  <a:ext cx="183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Freihand 80">
                  <a:extLst>
                    <a:ext uri="{FF2B5EF4-FFF2-40B4-BE49-F238E27FC236}">
                      <a16:creationId xmlns:a16="http://schemas.microsoft.com/office/drawing/2014/main" id="{D0345ECA-EDB2-3E63-CCD6-92B4822DE847}"/>
                    </a:ext>
                  </a:extLst>
                </p14:cNvPr>
                <p14:cNvContentPartPr/>
                <p14:nvPr/>
              </p14:nvContentPartPr>
              <p14:xfrm>
                <a:off x="3134160" y="4944142"/>
                <a:ext cx="114120" cy="110880"/>
              </p14:xfrm>
            </p:contentPart>
          </mc:Choice>
          <mc:Fallback xmlns="">
            <p:pic>
              <p:nvPicPr>
                <p:cNvPr id="81" name="Freihand 80">
                  <a:extLst>
                    <a:ext uri="{FF2B5EF4-FFF2-40B4-BE49-F238E27FC236}">
                      <a16:creationId xmlns:a16="http://schemas.microsoft.com/office/drawing/2014/main" id="{D0345ECA-EDB2-3E63-CCD6-92B4822DE847}"/>
                    </a:ext>
                  </a:extLst>
                </p:cNvPr>
                <p:cNvPicPr/>
                <p:nvPr/>
              </p:nvPicPr>
              <p:blipFill>
                <a:blip r:embed="rId111"/>
                <a:stretch>
                  <a:fillRect/>
                </a:stretch>
              </p:blipFill>
              <p:spPr>
                <a:xfrm>
                  <a:off x="3125520" y="4935142"/>
                  <a:ext cx="131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Freihand 81">
                  <a:extLst>
                    <a:ext uri="{FF2B5EF4-FFF2-40B4-BE49-F238E27FC236}">
                      <a16:creationId xmlns:a16="http://schemas.microsoft.com/office/drawing/2014/main" id="{42AB324A-1F3D-3D77-80E0-B29A87DA79EF}"/>
                    </a:ext>
                  </a:extLst>
                </p14:cNvPr>
                <p14:cNvContentPartPr/>
                <p14:nvPr/>
              </p14:nvContentPartPr>
              <p14:xfrm>
                <a:off x="3499200" y="4892302"/>
                <a:ext cx="138240" cy="209880"/>
              </p14:xfrm>
            </p:contentPart>
          </mc:Choice>
          <mc:Fallback xmlns="">
            <p:pic>
              <p:nvPicPr>
                <p:cNvPr id="82" name="Freihand 81">
                  <a:extLst>
                    <a:ext uri="{FF2B5EF4-FFF2-40B4-BE49-F238E27FC236}">
                      <a16:creationId xmlns:a16="http://schemas.microsoft.com/office/drawing/2014/main" id="{42AB324A-1F3D-3D77-80E0-B29A87DA79EF}"/>
                    </a:ext>
                  </a:extLst>
                </p:cNvPr>
                <p:cNvPicPr/>
                <p:nvPr/>
              </p:nvPicPr>
              <p:blipFill>
                <a:blip r:embed="rId113"/>
                <a:stretch>
                  <a:fillRect/>
                </a:stretch>
              </p:blipFill>
              <p:spPr>
                <a:xfrm>
                  <a:off x="3490200" y="4883662"/>
                  <a:ext cx="155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Freihand 82">
                  <a:extLst>
                    <a:ext uri="{FF2B5EF4-FFF2-40B4-BE49-F238E27FC236}">
                      <a16:creationId xmlns:a16="http://schemas.microsoft.com/office/drawing/2014/main" id="{B8EB1819-B039-2479-6951-8569ED2655BB}"/>
                    </a:ext>
                  </a:extLst>
                </p14:cNvPr>
                <p14:cNvContentPartPr/>
                <p14:nvPr/>
              </p14:nvContentPartPr>
              <p14:xfrm>
                <a:off x="3729240" y="4874302"/>
                <a:ext cx="32400" cy="174600"/>
              </p14:xfrm>
            </p:contentPart>
          </mc:Choice>
          <mc:Fallback xmlns="">
            <p:pic>
              <p:nvPicPr>
                <p:cNvPr id="83" name="Freihand 82">
                  <a:extLst>
                    <a:ext uri="{FF2B5EF4-FFF2-40B4-BE49-F238E27FC236}">
                      <a16:creationId xmlns:a16="http://schemas.microsoft.com/office/drawing/2014/main" id="{B8EB1819-B039-2479-6951-8569ED2655BB}"/>
                    </a:ext>
                  </a:extLst>
                </p:cNvPr>
                <p:cNvPicPr/>
                <p:nvPr/>
              </p:nvPicPr>
              <p:blipFill>
                <a:blip r:embed="rId115"/>
                <a:stretch>
                  <a:fillRect/>
                </a:stretch>
              </p:blipFill>
              <p:spPr>
                <a:xfrm>
                  <a:off x="3720600" y="4865662"/>
                  <a:ext cx="50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Freihand 83">
                  <a:extLst>
                    <a:ext uri="{FF2B5EF4-FFF2-40B4-BE49-F238E27FC236}">
                      <a16:creationId xmlns:a16="http://schemas.microsoft.com/office/drawing/2014/main" id="{8CFDFDAA-029E-EA3F-CA4C-5AA2F807D043}"/>
                    </a:ext>
                  </a:extLst>
                </p14:cNvPr>
                <p14:cNvContentPartPr/>
                <p14:nvPr/>
              </p14:nvContentPartPr>
              <p14:xfrm>
                <a:off x="3789000" y="4936582"/>
                <a:ext cx="322920" cy="250200"/>
              </p14:xfrm>
            </p:contentPart>
          </mc:Choice>
          <mc:Fallback xmlns="">
            <p:pic>
              <p:nvPicPr>
                <p:cNvPr id="84" name="Freihand 83">
                  <a:extLst>
                    <a:ext uri="{FF2B5EF4-FFF2-40B4-BE49-F238E27FC236}">
                      <a16:creationId xmlns:a16="http://schemas.microsoft.com/office/drawing/2014/main" id="{8CFDFDAA-029E-EA3F-CA4C-5AA2F807D043}"/>
                    </a:ext>
                  </a:extLst>
                </p:cNvPr>
                <p:cNvPicPr/>
                <p:nvPr/>
              </p:nvPicPr>
              <p:blipFill>
                <a:blip r:embed="rId117"/>
                <a:stretch>
                  <a:fillRect/>
                </a:stretch>
              </p:blipFill>
              <p:spPr>
                <a:xfrm>
                  <a:off x="3780000" y="4927942"/>
                  <a:ext cx="3405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4F4A8830-8BE1-03FB-E9B2-0B2670B9308D}"/>
                    </a:ext>
                  </a:extLst>
                </p14:cNvPr>
                <p14:cNvContentPartPr/>
                <p14:nvPr/>
              </p14:nvContentPartPr>
              <p14:xfrm>
                <a:off x="4098240" y="4851622"/>
                <a:ext cx="13320" cy="14760"/>
              </p14:xfrm>
            </p:contentPart>
          </mc:Choice>
          <mc:Fallback xmlns="">
            <p:pic>
              <p:nvPicPr>
                <p:cNvPr id="85" name="Freihand 84">
                  <a:extLst>
                    <a:ext uri="{FF2B5EF4-FFF2-40B4-BE49-F238E27FC236}">
                      <a16:creationId xmlns:a16="http://schemas.microsoft.com/office/drawing/2014/main" id="{4F4A8830-8BE1-03FB-E9B2-0B2670B9308D}"/>
                    </a:ext>
                  </a:extLst>
                </p:cNvPr>
                <p:cNvPicPr/>
                <p:nvPr/>
              </p:nvPicPr>
              <p:blipFill>
                <a:blip r:embed="rId119"/>
                <a:stretch>
                  <a:fillRect/>
                </a:stretch>
              </p:blipFill>
              <p:spPr>
                <a:xfrm>
                  <a:off x="4089600" y="4842982"/>
                  <a:ext cx="30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Freihand 87">
                  <a:extLst>
                    <a:ext uri="{FF2B5EF4-FFF2-40B4-BE49-F238E27FC236}">
                      <a16:creationId xmlns:a16="http://schemas.microsoft.com/office/drawing/2014/main" id="{D743A938-7250-3B94-CB77-F8D29C817A11}"/>
                    </a:ext>
                  </a:extLst>
                </p14:cNvPr>
                <p14:cNvContentPartPr/>
                <p14:nvPr/>
              </p14:nvContentPartPr>
              <p14:xfrm>
                <a:off x="4301640" y="4781422"/>
                <a:ext cx="193680" cy="333720"/>
              </p14:xfrm>
            </p:contentPart>
          </mc:Choice>
          <mc:Fallback xmlns="">
            <p:pic>
              <p:nvPicPr>
                <p:cNvPr id="88" name="Freihand 87">
                  <a:extLst>
                    <a:ext uri="{FF2B5EF4-FFF2-40B4-BE49-F238E27FC236}">
                      <a16:creationId xmlns:a16="http://schemas.microsoft.com/office/drawing/2014/main" id="{D743A938-7250-3B94-CB77-F8D29C817A11}"/>
                    </a:ext>
                  </a:extLst>
                </p:cNvPr>
                <p:cNvPicPr/>
                <p:nvPr/>
              </p:nvPicPr>
              <p:blipFill>
                <a:blip r:embed="rId121"/>
                <a:stretch>
                  <a:fillRect/>
                </a:stretch>
              </p:blipFill>
              <p:spPr>
                <a:xfrm>
                  <a:off x="4293000" y="4772782"/>
                  <a:ext cx="2113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Freihand 88">
                  <a:extLst>
                    <a:ext uri="{FF2B5EF4-FFF2-40B4-BE49-F238E27FC236}">
                      <a16:creationId xmlns:a16="http://schemas.microsoft.com/office/drawing/2014/main" id="{8A5856F1-31EA-21E4-A31A-A9CF5E82B736}"/>
                    </a:ext>
                  </a:extLst>
                </p14:cNvPr>
                <p14:cNvContentPartPr/>
                <p14:nvPr/>
              </p14:nvContentPartPr>
              <p14:xfrm>
                <a:off x="4509720" y="4776382"/>
                <a:ext cx="3960" cy="2520"/>
              </p14:xfrm>
            </p:contentPart>
          </mc:Choice>
          <mc:Fallback xmlns="">
            <p:pic>
              <p:nvPicPr>
                <p:cNvPr id="89" name="Freihand 88">
                  <a:extLst>
                    <a:ext uri="{FF2B5EF4-FFF2-40B4-BE49-F238E27FC236}">
                      <a16:creationId xmlns:a16="http://schemas.microsoft.com/office/drawing/2014/main" id="{8A5856F1-31EA-21E4-A31A-A9CF5E82B736}"/>
                    </a:ext>
                  </a:extLst>
                </p:cNvPr>
                <p:cNvPicPr/>
                <p:nvPr/>
              </p:nvPicPr>
              <p:blipFill>
                <a:blip r:embed="rId99"/>
                <a:stretch>
                  <a:fillRect/>
                </a:stretch>
              </p:blipFill>
              <p:spPr>
                <a:xfrm>
                  <a:off x="4500720" y="4767382"/>
                  <a:ext cx="21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 name="Freihand 89">
                  <a:extLst>
                    <a:ext uri="{FF2B5EF4-FFF2-40B4-BE49-F238E27FC236}">
                      <a16:creationId xmlns:a16="http://schemas.microsoft.com/office/drawing/2014/main" id="{5C586CA0-5304-E45A-D8D0-0F137E0D2147}"/>
                    </a:ext>
                  </a:extLst>
                </p14:cNvPr>
                <p14:cNvContentPartPr/>
                <p14:nvPr/>
              </p14:nvContentPartPr>
              <p14:xfrm>
                <a:off x="4541760" y="4770262"/>
                <a:ext cx="169560" cy="250200"/>
              </p14:xfrm>
            </p:contentPart>
          </mc:Choice>
          <mc:Fallback xmlns="">
            <p:pic>
              <p:nvPicPr>
                <p:cNvPr id="90" name="Freihand 89">
                  <a:extLst>
                    <a:ext uri="{FF2B5EF4-FFF2-40B4-BE49-F238E27FC236}">
                      <a16:creationId xmlns:a16="http://schemas.microsoft.com/office/drawing/2014/main" id="{5C586CA0-5304-E45A-D8D0-0F137E0D2147}"/>
                    </a:ext>
                  </a:extLst>
                </p:cNvPr>
                <p:cNvPicPr/>
                <p:nvPr/>
              </p:nvPicPr>
              <p:blipFill>
                <a:blip r:embed="rId124"/>
                <a:stretch>
                  <a:fillRect/>
                </a:stretch>
              </p:blipFill>
              <p:spPr>
                <a:xfrm>
                  <a:off x="4532760" y="4761262"/>
                  <a:ext cx="1872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1" name="Freihand 90">
                  <a:extLst>
                    <a:ext uri="{FF2B5EF4-FFF2-40B4-BE49-F238E27FC236}">
                      <a16:creationId xmlns:a16="http://schemas.microsoft.com/office/drawing/2014/main" id="{38F0DF38-91F4-866D-BD1F-C3A5AC9A118F}"/>
                    </a:ext>
                  </a:extLst>
                </p14:cNvPr>
                <p14:cNvContentPartPr/>
                <p14:nvPr/>
              </p14:nvContentPartPr>
              <p14:xfrm>
                <a:off x="4705920" y="4817782"/>
                <a:ext cx="438480" cy="213120"/>
              </p14:xfrm>
            </p:contentPart>
          </mc:Choice>
          <mc:Fallback xmlns="">
            <p:pic>
              <p:nvPicPr>
                <p:cNvPr id="91" name="Freihand 90">
                  <a:extLst>
                    <a:ext uri="{FF2B5EF4-FFF2-40B4-BE49-F238E27FC236}">
                      <a16:creationId xmlns:a16="http://schemas.microsoft.com/office/drawing/2014/main" id="{38F0DF38-91F4-866D-BD1F-C3A5AC9A118F}"/>
                    </a:ext>
                  </a:extLst>
                </p:cNvPr>
                <p:cNvPicPr/>
                <p:nvPr/>
              </p:nvPicPr>
              <p:blipFill>
                <a:blip r:embed="rId126"/>
                <a:stretch>
                  <a:fillRect/>
                </a:stretch>
              </p:blipFill>
              <p:spPr>
                <a:xfrm>
                  <a:off x="4697280" y="4809142"/>
                  <a:ext cx="456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2" name="Freihand 91">
                  <a:extLst>
                    <a:ext uri="{FF2B5EF4-FFF2-40B4-BE49-F238E27FC236}">
                      <a16:creationId xmlns:a16="http://schemas.microsoft.com/office/drawing/2014/main" id="{80FB247B-A345-5A39-BA2E-EBC9846F5D58}"/>
                    </a:ext>
                  </a:extLst>
                </p14:cNvPr>
                <p14:cNvContentPartPr/>
                <p14:nvPr/>
              </p14:nvContentPartPr>
              <p14:xfrm>
                <a:off x="5355720" y="4873942"/>
                <a:ext cx="230400" cy="130680"/>
              </p14:xfrm>
            </p:contentPart>
          </mc:Choice>
          <mc:Fallback xmlns="">
            <p:pic>
              <p:nvPicPr>
                <p:cNvPr id="92" name="Freihand 91">
                  <a:extLst>
                    <a:ext uri="{FF2B5EF4-FFF2-40B4-BE49-F238E27FC236}">
                      <a16:creationId xmlns:a16="http://schemas.microsoft.com/office/drawing/2014/main" id="{80FB247B-A345-5A39-BA2E-EBC9846F5D58}"/>
                    </a:ext>
                  </a:extLst>
                </p:cNvPr>
                <p:cNvPicPr/>
                <p:nvPr/>
              </p:nvPicPr>
              <p:blipFill>
                <a:blip r:embed="rId128"/>
                <a:stretch>
                  <a:fillRect/>
                </a:stretch>
              </p:blipFill>
              <p:spPr>
                <a:xfrm>
                  <a:off x="5347080" y="4864942"/>
                  <a:ext cx="248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3" name="Freihand 92">
                  <a:extLst>
                    <a:ext uri="{FF2B5EF4-FFF2-40B4-BE49-F238E27FC236}">
                      <a16:creationId xmlns:a16="http://schemas.microsoft.com/office/drawing/2014/main" id="{C75C35A1-966C-403A-1EFD-92BEC8A0D426}"/>
                    </a:ext>
                  </a:extLst>
                </p14:cNvPr>
                <p14:cNvContentPartPr/>
                <p14:nvPr/>
              </p14:nvContentPartPr>
              <p14:xfrm>
                <a:off x="5666400" y="4794382"/>
                <a:ext cx="343440" cy="167400"/>
              </p14:xfrm>
            </p:contentPart>
          </mc:Choice>
          <mc:Fallback xmlns="">
            <p:pic>
              <p:nvPicPr>
                <p:cNvPr id="93" name="Freihand 92">
                  <a:extLst>
                    <a:ext uri="{FF2B5EF4-FFF2-40B4-BE49-F238E27FC236}">
                      <a16:creationId xmlns:a16="http://schemas.microsoft.com/office/drawing/2014/main" id="{C75C35A1-966C-403A-1EFD-92BEC8A0D426}"/>
                    </a:ext>
                  </a:extLst>
                </p:cNvPr>
                <p:cNvPicPr/>
                <p:nvPr/>
              </p:nvPicPr>
              <p:blipFill>
                <a:blip r:embed="rId130"/>
                <a:stretch>
                  <a:fillRect/>
                </a:stretch>
              </p:blipFill>
              <p:spPr>
                <a:xfrm>
                  <a:off x="5657760" y="4785382"/>
                  <a:ext cx="361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4" name="Freihand 93">
                  <a:extLst>
                    <a:ext uri="{FF2B5EF4-FFF2-40B4-BE49-F238E27FC236}">
                      <a16:creationId xmlns:a16="http://schemas.microsoft.com/office/drawing/2014/main" id="{2CD262CB-63AF-4D6B-46E6-539B9C26CAD6}"/>
                    </a:ext>
                  </a:extLst>
                </p14:cNvPr>
                <p14:cNvContentPartPr/>
                <p14:nvPr/>
              </p14:nvContentPartPr>
              <p14:xfrm>
                <a:off x="6302160" y="4831462"/>
                <a:ext cx="49320" cy="167760"/>
              </p14:xfrm>
            </p:contentPart>
          </mc:Choice>
          <mc:Fallback xmlns="">
            <p:pic>
              <p:nvPicPr>
                <p:cNvPr id="94" name="Freihand 93">
                  <a:extLst>
                    <a:ext uri="{FF2B5EF4-FFF2-40B4-BE49-F238E27FC236}">
                      <a16:creationId xmlns:a16="http://schemas.microsoft.com/office/drawing/2014/main" id="{2CD262CB-63AF-4D6B-46E6-539B9C26CAD6}"/>
                    </a:ext>
                  </a:extLst>
                </p:cNvPr>
                <p:cNvPicPr/>
                <p:nvPr/>
              </p:nvPicPr>
              <p:blipFill>
                <a:blip r:embed="rId132"/>
                <a:stretch>
                  <a:fillRect/>
                </a:stretch>
              </p:blipFill>
              <p:spPr>
                <a:xfrm>
                  <a:off x="6293520" y="4822822"/>
                  <a:ext cx="66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5" name="Freihand 94">
                  <a:extLst>
                    <a:ext uri="{FF2B5EF4-FFF2-40B4-BE49-F238E27FC236}">
                      <a16:creationId xmlns:a16="http://schemas.microsoft.com/office/drawing/2014/main" id="{09964A39-5A4B-6860-0D30-F55B08EB2883}"/>
                    </a:ext>
                  </a:extLst>
                </p14:cNvPr>
                <p14:cNvContentPartPr/>
                <p14:nvPr/>
              </p14:nvContentPartPr>
              <p14:xfrm>
                <a:off x="6301080" y="4740382"/>
                <a:ext cx="135360" cy="265320"/>
              </p14:xfrm>
            </p:contentPart>
          </mc:Choice>
          <mc:Fallback xmlns="">
            <p:pic>
              <p:nvPicPr>
                <p:cNvPr id="95" name="Freihand 94">
                  <a:extLst>
                    <a:ext uri="{FF2B5EF4-FFF2-40B4-BE49-F238E27FC236}">
                      <a16:creationId xmlns:a16="http://schemas.microsoft.com/office/drawing/2014/main" id="{09964A39-5A4B-6860-0D30-F55B08EB2883}"/>
                    </a:ext>
                  </a:extLst>
                </p:cNvPr>
                <p:cNvPicPr/>
                <p:nvPr/>
              </p:nvPicPr>
              <p:blipFill>
                <a:blip r:embed="rId134"/>
                <a:stretch>
                  <a:fillRect/>
                </a:stretch>
              </p:blipFill>
              <p:spPr>
                <a:xfrm>
                  <a:off x="6292440" y="4731742"/>
                  <a:ext cx="1530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6" name="Freihand 95">
                  <a:extLst>
                    <a:ext uri="{FF2B5EF4-FFF2-40B4-BE49-F238E27FC236}">
                      <a16:creationId xmlns:a16="http://schemas.microsoft.com/office/drawing/2014/main" id="{3D3609BF-ADBE-48E8-B689-C12D84B4D94E}"/>
                    </a:ext>
                  </a:extLst>
                </p14:cNvPr>
                <p14:cNvContentPartPr/>
                <p14:nvPr/>
              </p14:nvContentPartPr>
              <p14:xfrm>
                <a:off x="6455160" y="4874662"/>
                <a:ext cx="282240" cy="100080"/>
              </p14:xfrm>
            </p:contentPart>
          </mc:Choice>
          <mc:Fallback xmlns="">
            <p:pic>
              <p:nvPicPr>
                <p:cNvPr id="96" name="Freihand 95">
                  <a:extLst>
                    <a:ext uri="{FF2B5EF4-FFF2-40B4-BE49-F238E27FC236}">
                      <a16:creationId xmlns:a16="http://schemas.microsoft.com/office/drawing/2014/main" id="{3D3609BF-ADBE-48E8-B689-C12D84B4D94E}"/>
                    </a:ext>
                  </a:extLst>
                </p:cNvPr>
                <p:cNvPicPr/>
                <p:nvPr/>
              </p:nvPicPr>
              <p:blipFill>
                <a:blip r:embed="rId136"/>
                <a:stretch>
                  <a:fillRect/>
                </a:stretch>
              </p:blipFill>
              <p:spPr>
                <a:xfrm>
                  <a:off x="6446520" y="4865662"/>
                  <a:ext cx="299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7" name="Freihand 96">
                  <a:extLst>
                    <a:ext uri="{FF2B5EF4-FFF2-40B4-BE49-F238E27FC236}">
                      <a16:creationId xmlns:a16="http://schemas.microsoft.com/office/drawing/2014/main" id="{68456C88-9DB5-7A0A-6945-ABE1975310D0}"/>
                    </a:ext>
                  </a:extLst>
                </p14:cNvPr>
                <p14:cNvContentPartPr/>
                <p14:nvPr/>
              </p14:nvContentPartPr>
              <p14:xfrm>
                <a:off x="6803640" y="4739302"/>
                <a:ext cx="461880" cy="202320"/>
              </p14:xfrm>
            </p:contentPart>
          </mc:Choice>
          <mc:Fallback xmlns="">
            <p:pic>
              <p:nvPicPr>
                <p:cNvPr id="97" name="Freihand 96">
                  <a:extLst>
                    <a:ext uri="{FF2B5EF4-FFF2-40B4-BE49-F238E27FC236}">
                      <a16:creationId xmlns:a16="http://schemas.microsoft.com/office/drawing/2014/main" id="{68456C88-9DB5-7A0A-6945-ABE1975310D0}"/>
                    </a:ext>
                  </a:extLst>
                </p:cNvPr>
                <p:cNvPicPr/>
                <p:nvPr/>
              </p:nvPicPr>
              <p:blipFill>
                <a:blip r:embed="rId138"/>
                <a:stretch>
                  <a:fillRect/>
                </a:stretch>
              </p:blipFill>
              <p:spPr>
                <a:xfrm>
                  <a:off x="6794640" y="4730302"/>
                  <a:ext cx="4795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Freihand 97">
                  <a:extLst>
                    <a:ext uri="{FF2B5EF4-FFF2-40B4-BE49-F238E27FC236}">
                      <a16:creationId xmlns:a16="http://schemas.microsoft.com/office/drawing/2014/main" id="{6470A95F-BBFD-EDDC-ED78-F8C19799FB08}"/>
                    </a:ext>
                  </a:extLst>
                </p14:cNvPr>
                <p14:cNvContentPartPr/>
                <p14:nvPr/>
              </p14:nvContentPartPr>
              <p14:xfrm>
                <a:off x="7453440" y="4857382"/>
                <a:ext cx="17280" cy="153720"/>
              </p14:xfrm>
            </p:contentPart>
          </mc:Choice>
          <mc:Fallback xmlns="">
            <p:pic>
              <p:nvPicPr>
                <p:cNvPr id="98" name="Freihand 97">
                  <a:extLst>
                    <a:ext uri="{FF2B5EF4-FFF2-40B4-BE49-F238E27FC236}">
                      <a16:creationId xmlns:a16="http://schemas.microsoft.com/office/drawing/2014/main" id="{6470A95F-BBFD-EDDC-ED78-F8C19799FB08}"/>
                    </a:ext>
                  </a:extLst>
                </p:cNvPr>
                <p:cNvPicPr/>
                <p:nvPr/>
              </p:nvPicPr>
              <p:blipFill>
                <a:blip r:embed="rId140"/>
                <a:stretch>
                  <a:fillRect/>
                </a:stretch>
              </p:blipFill>
              <p:spPr>
                <a:xfrm>
                  <a:off x="7444440" y="4848382"/>
                  <a:ext cx="34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A39634B1-2FCE-C74C-D0BC-735E67BBD679}"/>
                    </a:ext>
                  </a:extLst>
                </p14:cNvPr>
                <p14:cNvContentPartPr/>
                <p14:nvPr/>
              </p14:nvContentPartPr>
              <p14:xfrm>
                <a:off x="7583040" y="4707622"/>
                <a:ext cx="255960" cy="189000"/>
              </p14:xfrm>
            </p:contentPart>
          </mc:Choice>
          <mc:Fallback xmlns="">
            <p:pic>
              <p:nvPicPr>
                <p:cNvPr id="99" name="Freihand 98">
                  <a:extLst>
                    <a:ext uri="{FF2B5EF4-FFF2-40B4-BE49-F238E27FC236}">
                      <a16:creationId xmlns:a16="http://schemas.microsoft.com/office/drawing/2014/main" id="{A39634B1-2FCE-C74C-D0BC-735E67BBD679}"/>
                    </a:ext>
                  </a:extLst>
                </p:cNvPr>
                <p:cNvPicPr/>
                <p:nvPr/>
              </p:nvPicPr>
              <p:blipFill>
                <a:blip r:embed="rId142"/>
                <a:stretch>
                  <a:fillRect/>
                </a:stretch>
              </p:blipFill>
              <p:spPr>
                <a:xfrm>
                  <a:off x="7574400" y="4698982"/>
                  <a:ext cx="273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FA79D124-3609-C47D-20FF-90083EC12322}"/>
                    </a:ext>
                  </a:extLst>
                </p14:cNvPr>
                <p14:cNvContentPartPr/>
                <p14:nvPr/>
              </p14:nvContentPartPr>
              <p14:xfrm>
                <a:off x="7572960" y="4629502"/>
                <a:ext cx="311040" cy="317520"/>
              </p14:xfrm>
            </p:contentPart>
          </mc:Choice>
          <mc:Fallback xmlns="">
            <p:pic>
              <p:nvPicPr>
                <p:cNvPr id="100" name="Freihand 99">
                  <a:extLst>
                    <a:ext uri="{FF2B5EF4-FFF2-40B4-BE49-F238E27FC236}">
                      <a16:creationId xmlns:a16="http://schemas.microsoft.com/office/drawing/2014/main" id="{FA79D124-3609-C47D-20FF-90083EC12322}"/>
                    </a:ext>
                  </a:extLst>
                </p:cNvPr>
                <p:cNvPicPr/>
                <p:nvPr/>
              </p:nvPicPr>
              <p:blipFill>
                <a:blip r:embed="rId144"/>
                <a:stretch>
                  <a:fillRect/>
                </a:stretch>
              </p:blipFill>
              <p:spPr>
                <a:xfrm>
                  <a:off x="7563960" y="4620502"/>
                  <a:ext cx="3286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9FCC385F-2D9A-FD0F-C45D-210B7E619C64}"/>
                    </a:ext>
                  </a:extLst>
                </p14:cNvPr>
                <p14:cNvContentPartPr/>
                <p14:nvPr/>
              </p14:nvContentPartPr>
              <p14:xfrm>
                <a:off x="7879320" y="4700422"/>
                <a:ext cx="109080" cy="203400"/>
              </p14:xfrm>
            </p:contentPart>
          </mc:Choice>
          <mc:Fallback xmlns="">
            <p:pic>
              <p:nvPicPr>
                <p:cNvPr id="101" name="Freihand 100">
                  <a:extLst>
                    <a:ext uri="{FF2B5EF4-FFF2-40B4-BE49-F238E27FC236}">
                      <a16:creationId xmlns:a16="http://schemas.microsoft.com/office/drawing/2014/main" id="{9FCC385F-2D9A-FD0F-C45D-210B7E619C64}"/>
                    </a:ext>
                  </a:extLst>
                </p:cNvPr>
                <p:cNvPicPr/>
                <p:nvPr/>
              </p:nvPicPr>
              <p:blipFill>
                <a:blip r:embed="rId146"/>
                <a:stretch>
                  <a:fillRect/>
                </a:stretch>
              </p:blipFill>
              <p:spPr>
                <a:xfrm>
                  <a:off x="7870680" y="4691782"/>
                  <a:ext cx="1267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Freihand 102">
                  <a:extLst>
                    <a:ext uri="{FF2B5EF4-FFF2-40B4-BE49-F238E27FC236}">
                      <a16:creationId xmlns:a16="http://schemas.microsoft.com/office/drawing/2014/main" id="{DF3D553F-3D01-6E0E-551A-B1B045F10E21}"/>
                    </a:ext>
                  </a:extLst>
                </p14:cNvPr>
                <p14:cNvContentPartPr/>
                <p14:nvPr/>
              </p14:nvContentPartPr>
              <p14:xfrm>
                <a:off x="2190240" y="5251942"/>
                <a:ext cx="345240" cy="252360"/>
              </p14:xfrm>
            </p:contentPart>
          </mc:Choice>
          <mc:Fallback xmlns="">
            <p:pic>
              <p:nvPicPr>
                <p:cNvPr id="103" name="Freihand 102">
                  <a:extLst>
                    <a:ext uri="{FF2B5EF4-FFF2-40B4-BE49-F238E27FC236}">
                      <a16:creationId xmlns:a16="http://schemas.microsoft.com/office/drawing/2014/main" id="{DF3D553F-3D01-6E0E-551A-B1B045F10E21}"/>
                    </a:ext>
                  </a:extLst>
                </p:cNvPr>
                <p:cNvPicPr/>
                <p:nvPr/>
              </p:nvPicPr>
              <p:blipFill>
                <a:blip r:embed="rId148"/>
                <a:stretch>
                  <a:fillRect/>
                </a:stretch>
              </p:blipFill>
              <p:spPr>
                <a:xfrm>
                  <a:off x="2181600" y="5242942"/>
                  <a:ext cx="3628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4" name="Freihand 103">
                  <a:extLst>
                    <a:ext uri="{FF2B5EF4-FFF2-40B4-BE49-F238E27FC236}">
                      <a16:creationId xmlns:a16="http://schemas.microsoft.com/office/drawing/2014/main" id="{450DA6D2-C3C4-E10C-F762-FF08E432C897}"/>
                    </a:ext>
                  </a:extLst>
                </p14:cNvPr>
                <p14:cNvContentPartPr/>
                <p14:nvPr/>
              </p14:nvContentPartPr>
              <p14:xfrm>
                <a:off x="2423880" y="5242582"/>
                <a:ext cx="40680" cy="45360"/>
              </p14:xfrm>
            </p:contentPart>
          </mc:Choice>
          <mc:Fallback xmlns="">
            <p:pic>
              <p:nvPicPr>
                <p:cNvPr id="104" name="Freihand 103">
                  <a:extLst>
                    <a:ext uri="{FF2B5EF4-FFF2-40B4-BE49-F238E27FC236}">
                      <a16:creationId xmlns:a16="http://schemas.microsoft.com/office/drawing/2014/main" id="{450DA6D2-C3C4-E10C-F762-FF08E432C897}"/>
                    </a:ext>
                  </a:extLst>
                </p:cNvPr>
                <p:cNvPicPr/>
                <p:nvPr/>
              </p:nvPicPr>
              <p:blipFill>
                <a:blip r:embed="rId150"/>
                <a:stretch>
                  <a:fillRect/>
                </a:stretch>
              </p:blipFill>
              <p:spPr>
                <a:xfrm>
                  <a:off x="2415240" y="5233942"/>
                  <a:ext cx="58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5" name="Freihand 104">
                  <a:extLst>
                    <a:ext uri="{FF2B5EF4-FFF2-40B4-BE49-F238E27FC236}">
                      <a16:creationId xmlns:a16="http://schemas.microsoft.com/office/drawing/2014/main" id="{D78111A8-B230-E75B-93B2-8BAFD1D12900}"/>
                    </a:ext>
                  </a:extLst>
                </p14:cNvPr>
                <p14:cNvContentPartPr/>
                <p14:nvPr/>
              </p14:nvContentPartPr>
              <p14:xfrm>
                <a:off x="2675880" y="5297302"/>
                <a:ext cx="372960" cy="156600"/>
              </p14:xfrm>
            </p:contentPart>
          </mc:Choice>
          <mc:Fallback xmlns="">
            <p:pic>
              <p:nvPicPr>
                <p:cNvPr id="105" name="Freihand 104">
                  <a:extLst>
                    <a:ext uri="{FF2B5EF4-FFF2-40B4-BE49-F238E27FC236}">
                      <a16:creationId xmlns:a16="http://schemas.microsoft.com/office/drawing/2014/main" id="{D78111A8-B230-E75B-93B2-8BAFD1D12900}"/>
                    </a:ext>
                  </a:extLst>
                </p:cNvPr>
                <p:cNvPicPr/>
                <p:nvPr/>
              </p:nvPicPr>
              <p:blipFill>
                <a:blip r:embed="rId152"/>
                <a:stretch>
                  <a:fillRect/>
                </a:stretch>
              </p:blipFill>
              <p:spPr>
                <a:xfrm>
                  <a:off x="2667240" y="5288662"/>
                  <a:ext cx="390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6" name="Freihand 105">
                  <a:extLst>
                    <a:ext uri="{FF2B5EF4-FFF2-40B4-BE49-F238E27FC236}">
                      <a16:creationId xmlns:a16="http://schemas.microsoft.com/office/drawing/2014/main" id="{1B37E562-B34A-CEA3-935E-4E81CAD86F86}"/>
                    </a:ext>
                  </a:extLst>
                </p14:cNvPr>
                <p14:cNvContentPartPr/>
                <p14:nvPr/>
              </p14:nvContentPartPr>
              <p14:xfrm>
                <a:off x="3408480" y="5322142"/>
                <a:ext cx="29160" cy="185760"/>
              </p14:xfrm>
            </p:contentPart>
          </mc:Choice>
          <mc:Fallback xmlns="">
            <p:pic>
              <p:nvPicPr>
                <p:cNvPr id="106" name="Freihand 105">
                  <a:extLst>
                    <a:ext uri="{FF2B5EF4-FFF2-40B4-BE49-F238E27FC236}">
                      <a16:creationId xmlns:a16="http://schemas.microsoft.com/office/drawing/2014/main" id="{1B37E562-B34A-CEA3-935E-4E81CAD86F86}"/>
                    </a:ext>
                  </a:extLst>
                </p:cNvPr>
                <p:cNvPicPr/>
                <p:nvPr/>
              </p:nvPicPr>
              <p:blipFill>
                <a:blip r:embed="rId154"/>
                <a:stretch>
                  <a:fillRect/>
                </a:stretch>
              </p:blipFill>
              <p:spPr>
                <a:xfrm>
                  <a:off x="3399480" y="5313502"/>
                  <a:ext cx="46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E7666F30-BA1A-6021-A928-505D86816BFB}"/>
                    </a:ext>
                  </a:extLst>
                </p14:cNvPr>
                <p14:cNvContentPartPr/>
                <p14:nvPr/>
              </p14:nvContentPartPr>
              <p14:xfrm>
                <a:off x="3355920" y="5289382"/>
                <a:ext cx="135360" cy="230760"/>
              </p14:xfrm>
            </p:contentPart>
          </mc:Choice>
          <mc:Fallback xmlns="">
            <p:pic>
              <p:nvPicPr>
                <p:cNvPr id="107" name="Freihand 106">
                  <a:extLst>
                    <a:ext uri="{FF2B5EF4-FFF2-40B4-BE49-F238E27FC236}">
                      <a16:creationId xmlns:a16="http://schemas.microsoft.com/office/drawing/2014/main" id="{E7666F30-BA1A-6021-A928-505D86816BFB}"/>
                    </a:ext>
                  </a:extLst>
                </p:cNvPr>
                <p:cNvPicPr/>
                <p:nvPr/>
              </p:nvPicPr>
              <p:blipFill>
                <a:blip r:embed="rId156"/>
                <a:stretch>
                  <a:fillRect/>
                </a:stretch>
              </p:blipFill>
              <p:spPr>
                <a:xfrm>
                  <a:off x="3346920" y="5280742"/>
                  <a:ext cx="1530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8" name="Freihand 107">
                  <a:extLst>
                    <a:ext uri="{FF2B5EF4-FFF2-40B4-BE49-F238E27FC236}">
                      <a16:creationId xmlns:a16="http://schemas.microsoft.com/office/drawing/2014/main" id="{687A302B-86D9-ED6D-E8FA-69F01832EF48}"/>
                    </a:ext>
                  </a:extLst>
                </p14:cNvPr>
                <p14:cNvContentPartPr/>
                <p14:nvPr/>
              </p14:nvContentPartPr>
              <p14:xfrm>
                <a:off x="3540240" y="5407102"/>
                <a:ext cx="281160" cy="91440"/>
              </p14:xfrm>
            </p:contentPart>
          </mc:Choice>
          <mc:Fallback xmlns="">
            <p:pic>
              <p:nvPicPr>
                <p:cNvPr id="108" name="Freihand 107">
                  <a:extLst>
                    <a:ext uri="{FF2B5EF4-FFF2-40B4-BE49-F238E27FC236}">
                      <a16:creationId xmlns:a16="http://schemas.microsoft.com/office/drawing/2014/main" id="{687A302B-86D9-ED6D-E8FA-69F01832EF48}"/>
                    </a:ext>
                  </a:extLst>
                </p:cNvPr>
                <p:cNvPicPr/>
                <p:nvPr/>
              </p:nvPicPr>
              <p:blipFill>
                <a:blip r:embed="rId158"/>
                <a:stretch>
                  <a:fillRect/>
                </a:stretch>
              </p:blipFill>
              <p:spPr>
                <a:xfrm>
                  <a:off x="3531600" y="5398462"/>
                  <a:ext cx="298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9" name="Freihand 108">
                  <a:extLst>
                    <a:ext uri="{FF2B5EF4-FFF2-40B4-BE49-F238E27FC236}">
                      <a16:creationId xmlns:a16="http://schemas.microsoft.com/office/drawing/2014/main" id="{4C8133E9-D55E-7BE3-81F6-BC7FFE44D8FA}"/>
                    </a:ext>
                  </a:extLst>
                </p14:cNvPr>
                <p14:cNvContentPartPr/>
                <p14:nvPr/>
              </p14:nvContentPartPr>
              <p14:xfrm>
                <a:off x="3853080" y="5336542"/>
                <a:ext cx="223560" cy="170280"/>
              </p14:xfrm>
            </p:contentPart>
          </mc:Choice>
          <mc:Fallback xmlns="">
            <p:pic>
              <p:nvPicPr>
                <p:cNvPr id="109" name="Freihand 108">
                  <a:extLst>
                    <a:ext uri="{FF2B5EF4-FFF2-40B4-BE49-F238E27FC236}">
                      <a16:creationId xmlns:a16="http://schemas.microsoft.com/office/drawing/2014/main" id="{4C8133E9-D55E-7BE3-81F6-BC7FFE44D8FA}"/>
                    </a:ext>
                  </a:extLst>
                </p:cNvPr>
                <p:cNvPicPr/>
                <p:nvPr/>
              </p:nvPicPr>
              <p:blipFill>
                <a:blip r:embed="rId160"/>
                <a:stretch>
                  <a:fillRect/>
                </a:stretch>
              </p:blipFill>
              <p:spPr>
                <a:xfrm>
                  <a:off x="3844080" y="5327542"/>
                  <a:ext cx="24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C899EF04-90A8-93C9-1B57-0E18AC43DF0D}"/>
                    </a:ext>
                  </a:extLst>
                </p14:cNvPr>
                <p14:cNvContentPartPr/>
                <p14:nvPr/>
              </p14:nvContentPartPr>
              <p14:xfrm>
                <a:off x="4150080" y="5380822"/>
                <a:ext cx="113040" cy="119520"/>
              </p14:xfrm>
            </p:contentPart>
          </mc:Choice>
          <mc:Fallback xmlns="">
            <p:pic>
              <p:nvPicPr>
                <p:cNvPr id="110" name="Freihand 109">
                  <a:extLst>
                    <a:ext uri="{FF2B5EF4-FFF2-40B4-BE49-F238E27FC236}">
                      <a16:creationId xmlns:a16="http://schemas.microsoft.com/office/drawing/2014/main" id="{C899EF04-90A8-93C9-1B57-0E18AC43DF0D}"/>
                    </a:ext>
                  </a:extLst>
                </p:cNvPr>
                <p:cNvPicPr/>
                <p:nvPr/>
              </p:nvPicPr>
              <p:blipFill>
                <a:blip r:embed="rId162"/>
                <a:stretch>
                  <a:fillRect/>
                </a:stretch>
              </p:blipFill>
              <p:spPr>
                <a:xfrm>
                  <a:off x="4141080" y="5372182"/>
                  <a:ext cx="130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CFF4DA07-71A4-0C73-C3CE-6DC995AF692D}"/>
                    </a:ext>
                  </a:extLst>
                </p14:cNvPr>
                <p14:cNvContentPartPr/>
                <p14:nvPr/>
              </p14:nvContentPartPr>
              <p14:xfrm>
                <a:off x="4333680" y="5365702"/>
                <a:ext cx="114480" cy="168120"/>
              </p14:xfrm>
            </p:contentPart>
          </mc:Choice>
          <mc:Fallback xmlns="">
            <p:pic>
              <p:nvPicPr>
                <p:cNvPr id="111" name="Freihand 110">
                  <a:extLst>
                    <a:ext uri="{FF2B5EF4-FFF2-40B4-BE49-F238E27FC236}">
                      <a16:creationId xmlns:a16="http://schemas.microsoft.com/office/drawing/2014/main" id="{CFF4DA07-71A4-0C73-C3CE-6DC995AF692D}"/>
                    </a:ext>
                  </a:extLst>
                </p:cNvPr>
                <p:cNvPicPr/>
                <p:nvPr/>
              </p:nvPicPr>
              <p:blipFill>
                <a:blip r:embed="rId164"/>
                <a:stretch>
                  <a:fillRect/>
                </a:stretch>
              </p:blipFill>
              <p:spPr>
                <a:xfrm>
                  <a:off x="4324680" y="5356702"/>
                  <a:ext cx="132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2" name="Freihand 111">
                  <a:extLst>
                    <a:ext uri="{FF2B5EF4-FFF2-40B4-BE49-F238E27FC236}">
                      <a16:creationId xmlns:a16="http://schemas.microsoft.com/office/drawing/2014/main" id="{BC038954-C30A-0C2D-1A20-871C390A2470}"/>
                    </a:ext>
                  </a:extLst>
                </p14:cNvPr>
                <p14:cNvContentPartPr/>
                <p14:nvPr/>
              </p14:nvContentPartPr>
              <p14:xfrm>
                <a:off x="4471200" y="5242582"/>
                <a:ext cx="124560" cy="267840"/>
              </p14:xfrm>
            </p:contentPart>
          </mc:Choice>
          <mc:Fallback xmlns="">
            <p:pic>
              <p:nvPicPr>
                <p:cNvPr id="112" name="Freihand 111">
                  <a:extLst>
                    <a:ext uri="{FF2B5EF4-FFF2-40B4-BE49-F238E27FC236}">
                      <a16:creationId xmlns:a16="http://schemas.microsoft.com/office/drawing/2014/main" id="{BC038954-C30A-0C2D-1A20-871C390A2470}"/>
                    </a:ext>
                  </a:extLst>
                </p:cNvPr>
                <p:cNvPicPr/>
                <p:nvPr/>
              </p:nvPicPr>
              <p:blipFill>
                <a:blip r:embed="rId166"/>
                <a:stretch>
                  <a:fillRect/>
                </a:stretch>
              </p:blipFill>
              <p:spPr>
                <a:xfrm>
                  <a:off x="4462200" y="5233942"/>
                  <a:ext cx="1422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3" name="Freihand 112">
                  <a:extLst>
                    <a:ext uri="{FF2B5EF4-FFF2-40B4-BE49-F238E27FC236}">
                      <a16:creationId xmlns:a16="http://schemas.microsoft.com/office/drawing/2014/main" id="{A6D35557-A546-A8BC-53D3-C87447BE44A2}"/>
                    </a:ext>
                  </a:extLst>
                </p14:cNvPr>
                <p14:cNvContentPartPr/>
                <p14:nvPr/>
              </p14:nvContentPartPr>
              <p14:xfrm>
                <a:off x="4594320" y="5363902"/>
                <a:ext cx="163800" cy="129600"/>
              </p14:xfrm>
            </p:contentPart>
          </mc:Choice>
          <mc:Fallback xmlns="">
            <p:pic>
              <p:nvPicPr>
                <p:cNvPr id="113" name="Freihand 112">
                  <a:extLst>
                    <a:ext uri="{FF2B5EF4-FFF2-40B4-BE49-F238E27FC236}">
                      <a16:creationId xmlns:a16="http://schemas.microsoft.com/office/drawing/2014/main" id="{A6D35557-A546-A8BC-53D3-C87447BE44A2}"/>
                    </a:ext>
                  </a:extLst>
                </p:cNvPr>
                <p:cNvPicPr/>
                <p:nvPr/>
              </p:nvPicPr>
              <p:blipFill>
                <a:blip r:embed="rId168"/>
                <a:stretch>
                  <a:fillRect/>
                </a:stretch>
              </p:blipFill>
              <p:spPr>
                <a:xfrm>
                  <a:off x="4585680" y="5354902"/>
                  <a:ext cx="181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 name="Freihand 113">
                  <a:extLst>
                    <a:ext uri="{FF2B5EF4-FFF2-40B4-BE49-F238E27FC236}">
                      <a16:creationId xmlns:a16="http://schemas.microsoft.com/office/drawing/2014/main" id="{0BC7D962-537B-521E-4AF4-3105911107AA}"/>
                    </a:ext>
                  </a:extLst>
                </p14:cNvPr>
                <p14:cNvContentPartPr/>
                <p14:nvPr/>
              </p14:nvContentPartPr>
              <p14:xfrm>
                <a:off x="4771440" y="5345542"/>
                <a:ext cx="162720" cy="131040"/>
              </p14:xfrm>
            </p:contentPart>
          </mc:Choice>
          <mc:Fallback xmlns="">
            <p:pic>
              <p:nvPicPr>
                <p:cNvPr id="114" name="Freihand 113">
                  <a:extLst>
                    <a:ext uri="{FF2B5EF4-FFF2-40B4-BE49-F238E27FC236}">
                      <a16:creationId xmlns:a16="http://schemas.microsoft.com/office/drawing/2014/main" id="{0BC7D962-537B-521E-4AF4-3105911107AA}"/>
                    </a:ext>
                  </a:extLst>
                </p:cNvPr>
                <p:cNvPicPr/>
                <p:nvPr/>
              </p:nvPicPr>
              <p:blipFill>
                <a:blip r:embed="rId170"/>
                <a:stretch>
                  <a:fillRect/>
                </a:stretch>
              </p:blipFill>
              <p:spPr>
                <a:xfrm>
                  <a:off x="4762800" y="5336542"/>
                  <a:ext cx="180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 name="Freihand 114">
                  <a:extLst>
                    <a:ext uri="{FF2B5EF4-FFF2-40B4-BE49-F238E27FC236}">
                      <a16:creationId xmlns:a16="http://schemas.microsoft.com/office/drawing/2014/main" id="{ABA4C615-5AB8-6D50-CF3B-82FF35891891}"/>
                    </a:ext>
                  </a:extLst>
                </p14:cNvPr>
                <p14:cNvContentPartPr/>
                <p14:nvPr/>
              </p14:nvContentPartPr>
              <p14:xfrm>
                <a:off x="4995000" y="5201542"/>
                <a:ext cx="278280" cy="232920"/>
              </p14:xfrm>
            </p:contentPart>
          </mc:Choice>
          <mc:Fallback xmlns="">
            <p:pic>
              <p:nvPicPr>
                <p:cNvPr id="115" name="Freihand 114">
                  <a:extLst>
                    <a:ext uri="{FF2B5EF4-FFF2-40B4-BE49-F238E27FC236}">
                      <a16:creationId xmlns:a16="http://schemas.microsoft.com/office/drawing/2014/main" id="{ABA4C615-5AB8-6D50-CF3B-82FF35891891}"/>
                    </a:ext>
                  </a:extLst>
                </p:cNvPr>
                <p:cNvPicPr/>
                <p:nvPr/>
              </p:nvPicPr>
              <p:blipFill>
                <a:blip r:embed="rId172"/>
                <a:stretch>
                  <a:fillRect/>
                </a:stretch>
              </p:blipFill>
              <p:spPr>
                <a:xfrm>
                  <a:off x="4986360" y="5192902"/>
                  <a:ext cx="2959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6" name="Freihand 115">
                  <a:extLst>
                    <a:ext uri="{FF2B5EF4-FFF2-40B4-BE49-F238E27FC236}">
                      <a16:creationId xmlns:a16="http://schemas.microsoft.com/office/drawing/2014/main" id="{7F499E1B-4000-FE65-EF39-C118FF4F915F}"/>
                    </a:ext>
                  </a:extLst>
                </p14:cNvPr>
                <p14:cNvContentPartPr/>
                <p14:nvPr/>
              </p14:nvContentPartPr>
              <p14:xfrm>
                <a:off x="4618080" y="5379742"/>
                <a:ext cx="87120" cy="22320"/>
              </p14:xfrm>
            </p:contentPart>
          </mc:Choice>
          <mc:Fallback xmlns="">
            <p:pic>
              <p:nvPicPr>
                <p:cNvPr id="116" name="Freihand 115">
                  <a:extLst>
                    <a:ext uri="{FF2B5EF4-FFF2-40B4-BE49-F238E27FC236}">
                      <a16:creationId xmlns:a16="http://schemas.microsoft.com/office/drawing/2014/main" id="{7F499E1B-4000-FE65-EF39-C118FF4F915F}"/>
                    </a:ext>
                  </a:extLst>
                </p:cNvPr>
                <p:cNvPicPr/>
                <p:nvPr/>
              </p:nvPicPr>
              <p:blipFill>
                <a:blip r:embed="rId174"/>
                <a:stretch>
                  <a:fillRect/>
                </a:stretch>
              </p:blipFill>
              <p:spPr>
                <a:xfrm>
                  <a:off x="4609080" y="5370742"/>
                  <a:ext cx="104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Freihand 116">
                  <a:extLst>
                    <a:ext uri="{FF2B5EF4-FFF2-40B4-BE49-F238E27FC236}">
                      <a16:creationId xmlns:a16="http://schemas.microsoft.com/office/drawing/2014/main" id="{AB42EC92-F881-6DF7-5B1E-1ECA97FF4813}"/>
                    </a:ext>
                  </a:extLst>
                </p14:cNvPr>
                <p14:cNvContentPartPr/>
                <p14:nvPr/>
              </p14:nvContentPartPr>
              <p14:xfrm>
                <a:off x="5483520" y="5330062"/>
                <a:ext cx="208800" cy="118800"/>
              </p14:xfrm>
            </p:contentPart>
          </mc:Choice>
          <mc:Fallback xmlns="">
            <p:pic>
              <p:nvPicPr>
                <p:cNvPr id="117" name="Freihand 116">
                  <a:extLst>
                    <a:ext uri="{FF2B5EF4-FFF2-40B4-BE49-F238E27FC236}">
                      <a16:creationId xmlns:a16="http://schemas.microsoft.com/office/drawing/2014/main" id="{AB42EC92-F881-6DF7-5B1E-1ECA97FF4813}"/>
                    </a:ext>
                  </a:extLst>
                </p:cNvPr>
                <p:cNvPicPr/>
                <p:nvPr/>
              </p:nvPicPr>
              <p:blipFill>
                <a:blip r:embed="rId176"/>
                <a:stretch>
                  <a:fillRect/>
                </a:stretch>
              </p:blipFill>
              <p:spPr>
                <a:xfrm>
                  <a:off x="5474880" y="5321062"/>
                  <a:ext cx="226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Freihand 117">
                  <a:extLst>
                    <a:ext uri="{FF2B5EF4-FFF2-40B4-BE49-F238E27FC236}">
                      <a16:creationId xmlns:a16="http://schemas.microsoft.com/office/drawing/2014/main" id="{A8699ADD-64A9-249F-695F-4964F34A6B18}"/>
                    </a:ext>
                  </a:extLst>
                </p14:cNvPr>
                <p14:cNvContentPartPr/>
                <p14:nvPr/>
              </p14:nvContentPartPr>
              <p14:xfrm>
                <a:off x="5655600" y="5268502"/>
                <a:ext cx="2520" cy="25560"/>
              </p14:xfrm>
            </p:contentPart>
          </mc:Choice>
          <mc:Fallback xmlns="">
            <p:pic>
              <p:nvPicPr>
                <p:cNvPr id="118" name="Freihand 117">
                  <a:extLst>
                    <a:ext uri="{FF2B5EF4-FFF2-40B4-BE49-F238E27FC236}">
                      <a16:creationId xmlns:a16="http://schemas.microsoft.com/office/drawing/2014/main" id="{A8699ADD-64A9-249F-695F-4964F34A6B18}"/>
                    </a:ext>
                  </a:extLst>
                </p:cNvPr>
                <p:cNvPicPr/>
                <p:nvPr/>
              </p:nvPicPr>
              <p:blipFill>
                <a:blip r:embed="rId178"/>
                <a:stretch>
                  <a:fillRect/>
                </a:stretch>
              </p:blipFill>
              <p:spPr>
                <a:xfrm>
                  <a:off x="5646600" y="5259862"/>
                  <a:ext cx="20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Freihand 118">
                  <a:extLst>
                    <a:ext uri="{FF2B5EF4-FFF2-40B4-BE49-F238E27FC236}">
                      <a16:creationId xmlns:a16="http://schemas.microsoft.com/office/drawing/2014/main" id="{DA458A72-8D36-A470-5F7E-AE9E92F1B731}"/>
                    </a:ext>
                  </a:extLst>
                </p14:cNvPr>
                <p14:cNvContentPartPr/>
                <p14:nvPr/>
              </p14:nvContentPartPr>
              <p14:xfrm>
                <a:off x="5877000" y="5251942"/>
                <a:ext cx="434160" cy="214200"/>
              </p14:xfrm>
            </p:contentPart>
          </mc:Choice>
          <mc:Fallback xmlns="">
            <p:pic>
              <p:nvPicPr>
                <p:cNvPr id="119" name="Freihand 118">
                  <a:extLst>
                    <a:ext uri="{FF2B5EF4-FFF2-40B4-BE49-F238E27FC236}">
                      <a16:creationId xmlns:a16="http://schemas.microsoft.com/office/drawing/2014/main" id="{DA458A72-8D36-A470-5F7E-AE9E92F1B731}"/>
                    </a:ext>
                  </a:extLst>
                </p:cNvPr>
                <p:cNvPicPr/>
                <p:nvPr/>
              </p:nvPicPr>
              <p:blipFill>
                <a:blip r:embed="rId180"/>
                <a:stretch>
                  <a:fillRect/>
                </a:stretch>
              </p:blipFill>
              <p:spPr>
                <a:xfrm>
                  <a:off x="5868360" y="5242942"/>
                  <a:ext cx="451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Freihand 119">
                  <a:extLst>
                    <a:ext uri="{FF2B5EF4-FFF2-40B4-BE49-F238E27FC236}">
                      <a16:creationId xmlns:a16="http://schemas.microsoft.com/office/drawing/2014/main" id="{DD429E8C-0907-D988-5C5E-12DDC6EEA04A}"/>
                    </a:ext>
                  </a:extLst>
                </p14:cNvPr>
                <p14:cNvContentPartPr/>
                <p14:nvPr/>
              </p14:nvContentPartPr>
              <p14:xfrm>
                <a:off x="6582600" y="5254462"/>
                <a:ext cx="183600" cy="165600"/>
              </p14:xfrm>
            </p:contentPart>
          </mc:Choice>
          <mc:Fallback xmlns="">
            <p:pic>
              <p:nvPicPr>
                <p:cNvPr id="120" name="Freihand 119">
                  <a:extLst>
                    <a:ext uri="{FF2B5EF4-FFF2-40B4-BE49-F238E27FC236}">
                      <a16:creationId xmlns:a16="http://schemas.microsoft.com/office/drawing/2014/main" id="{DD429E8C-0907-D988-5C5E-12DDC6EEA04A}"/>
                    </a:ext>
                  </a:extLst>
                </p:cNvPr>
                <p:cNvPicPr/>
                <p:nvPr/>
              </p:nvPicPr>
              <p:blipFill>
                <a:blip r:embed="rId182"/>
                <a:stretch>
                  <a:fillRect/>
                </a:stretch>
              </p:blipFill>
              <p:spPr>
                <a:xfrm>
                  <a:off x="6573960" y="5245822"/>
                  <a:ext cx="201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Freihand 120">
                  <a:extLst>
                    <a:ext uri="{FF2B5EF4-FFF2-40B4-BE49-F238E27FC236}">
                      <a16:creationId xmlns:a16="http://schemas.microsoft.com/office/drawing/2014/main" id="{BD7EAE75-54B9-7F55-2FDD-20C4BDFACB67}"/>
                    </a:ext>
                  </a:extLst>
                </p14:cNvPr>
                <p14:cNvContentPartPr/>
                <p14:nvPr/>
              </p14:nvContentPartPr>
              <p14:xfrm>
                <a:off x="6797880" y="5250502"/>
                <a:ext cx="122760" cy="194400"/>
              </p14:xfrm>
            </p:contentPart>
          </mc:Choice>
          <mc:Fallback xmlns="">
            <p:pic>
              <p:nvPicPr>
                <p:cNvPr id="121" name="Freihand 120">
                  <a:extLst>
                    <a:ext uri="{FF2B5EF4-FFF2-40B4-BE49-F238E27FC236}">
                      <a16:creationId xmlns:a16="http://schemas.microsoft.com/office/drawing/2014/main" id="{BD7EAE75-54B9-7F55-2FDD-20C4BDFACB67}"/>
                    </a:ext>
                  </a:extLst>
                </p:cNvPr>
                <p:cNvPicPr/>
                <p:nvPr/>
              </p:nvPicPr>
              <p:blipFill>
                <a:blip r:embed="rId184"/>
                <a:stretch>
                  <a:fillRect/>
                </a:stretch>
              </p:blipFill>
              <p:spPr>
                <a:xfrm>
                  <a:off x="6789240" y="5241502"/>
                  <a:ext cx="1404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2" name="Freihand 121">
                  <a:extLst>
                    <a:ext uri="{FF2B5EF4-FFF2-40B4-BE49-F238E27FC236}">
                      <a16:creationId xmlns:a16="http://schemas.microsoft.com/office/drawing/2014/main" id="{17399636-DB6A-A6F4-245B-DC57D5B8E4D3}"/>
                    </a:ext>
                  </a:extLst>
                </p14:cNvPr>
                <p14:cNvContentPartPr/>
                <p14:nvPr/>
              </p14:nvContentPartPr>
              <p14:xfrm>
                <a:off x="6986520" y="5224582"/>
                <a:ext cx="129240" cy="237960"/>
              </p14:xfrm>
            </p:contentPart>
          </mc:Choice>
          <mc:Fallback xmlns="">
            <p:pic>
              <p:nvPicPr>
                <p:cNvPr id="122" name="Freihand 121">
                  <a:extLst>
                    <a:ext uri="{FF2B5EF4-FFF2-40B4-BE49-F238E27FC236}">
                      <a16:creationId xmlns:a16="http://schemas.microsoft.com/office/drawing/2014/main" id="{17399636-DB6A-A6F4-245B-DC57D5B8E4D3}"/>
                    </a:ext>
                  </a:extLst>
                </p:cNvPr>
                <p:cNvPicPr/>
                <p:nvPr/>
              </p:nvPicPr>
              <p:blipFill>
                <a:blip r:embed="rId186"/>
                <a:stretch>
                  <a:fillRect/>
                </a:stretch>
              </p:blipFill>
              <p:spPr>
                <a:xfrm>
                  <a:off x="6977520" y="5215942"/>
                  <a:ext cx="146880" cy="255600"/>
                </a:xfrm>
                <a:prstGeom prst="rect">
                  <a:avLst/>
                </a:prstGeom>
              </p:spPr>
            </p:pic>
          </mc:Fallback>
        </mc:AlternateContent>
      </p:grpSp>
      <p:grpSp>
        <p:nvGrpSpPr>
          <p:cNvPr id="128" name="Gruppieren 127">
            <a:extLst>
              <a:ext uri="{FF2B5EF4-FFF2-40B4-BE49-F238E27FC236}">
                <a16:creationId xmlns:a16="http://schemas.microsoft.com/office/drawing/2014/main" id="{A4684DE9-162A-F134-2FE6-B832164E5445}"/>
              </a:ext>
            </a:extLst>
          </p:cNvPr>
          <p:cNvGrpSpPr/>
          <p:nvPr/>
        </p:nvGrpSpPr>
        <p:grpSpPr>
          <a:xfrm>
            <a:off x="2196360" y="5747302"/>
            <a:ext cx="353160" cy="268560"/>
            <a:chOff x="2196360" y="5747302"/>
            <a:chExt cx="353160" cy="268560"/>
          </a:xfrm>
        </p:grpSpPr>
        <mc:AlternateContent xmlns:mc="http://schemas.openxmlformats.org/markup-compatibility/2006" xmlns:p14="http://schemas.microsoft.com/office/powerpoint/2010/main">
          <mc:Choice Requires="p14">
            <p:contentPart p14:bwMode="auto" r:id="rId187">
              <p14:nvContentPartPr>
                <p14:cNvPr id="125" name="Freihand 124">
                  <a:extLst>
                    <a:ext uri="{FF2B5EF4-FFF2-40B4-BE49-F238E27FC236}">
                      <a16:creationId xmlns:a16="http://schemas.microsoft.com/office/drawing/2014/main" id="{FB634604-F0F9-3CFE-7C1F-2A3904499330}"/>
                    </a:ext>
                  </a:extLst>
                </p14:cNvPr>
                <p14:cNvContentPartPr/>
                <p14:nvPr/>
              </p14:nvContentPartPr>
              <p14:xfrm>
                <a:off x="2197080" y="5816062"/>
                <a:ext cx="227160" cy="50040"/>
              </p14:xfrm>
            </p:contentPart>
          </mc:Choice>
          <mc:Fallback xmlns="">
            <p:pic>
              <p:nvPicPr>
                <p:cNvPr id="125" name="Freihand 124">
                  <a:extLst>
                    <a:ext uri="{FF2B5EF4-FFF2-40B4-BE49-F238E27FC236}">
                      <a16:creationId xmlns:a16="http://schemas.microsoft.com/office/drawing/2014/main" id="{FB634604-F0F9-3CFE-7C1F-2A3904499330}"/>
                    </a:ext>
                  </a:extLst>
                </p:cNvPr>
                <p:cNvPicPr/>
                <p:nvPr/>
              </p:nvPicPr>
              <p:blipFill>
                <a:blip r:embed="rId188"/>
                <a:stretch>
                  <a:fillRect/>
                </a:stretch>
              </p:blipFill>
              <p:spPr>
                <a:xfrm>
                  <a:off x="2188080" y="5807062"/>
                  <a:ext cx="244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6" name="Freihand 125">
                  <a:extLst>
                    <a:ext uri="{FF2B5EF4-FFF2-40B4-BE49-F238E27FC236}">
                      <a16:creationId xmlns:a16="http://schemas.microsoft.com/office/drawing/2014/main" id="{FC875796-DAE7-938E-80A6-2E38B200FA1D}"/>
                    </a:ext>
                  </a:extLst>
                </p14:cNvPr>
                <p14:cNvContentPartPr/>
                <p14:nvPr/>
              </p14:nvContentPartPr>
              <p14:xfrm>
                <a:off x="2196360" y="5928022"/>
                <a:ext cx="216000" cy="24120"/>
              </p14:xfrm>
            </p:contentPart>
          </mc:Choice>
          <mc:Fallback xmlns="">
            <p:pic>
              <p:nvPicPr>
                <p:cNvPr id="126" name="Freihand 125">
                  <a:extLst>
                    <a:ext uri="{FF2B5EF4-FFF2-40B4-BE49-F238E27FC236}">
                      <a16:creationId xmlns:a16="http://schemas.microsoft.com/office/drawing/2014/main" id="{FC875796-DAE7-938E-80A6-2E38B200FA1D}"/>
                    </a:ext>
                  </a:extLst>
                </p:cNvPr>
                <p:cNvPicPr/>
                <p:nvPr/>
              </p:nvPicPr>
              <p:blipFill>
                <a:blip r:embed="rId190"/>
                <a:stretch>
                  <a:fillRect/>
                </a:stretch>
              </p:blipFill>
              <p:spPr>
                <a:xfrm>
                  <a:off x="2187720" y="5919022"/>
                  <a:ext cx="233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7" name="Freihand 126">
                  <a:extLst>
                    <a:ext uri="{FF2B5EF4-FFF2-40B4-BE49-F238E27FC236}">
                      <a16:creationId xmlns:a16="http://schemas.microsoft.com/office/drawing/2014/main" id="{E030182A-FA08-E6DF-4FF6-6768A26AC2AA}"/>
                    </a:ext>
                  </a:extLst>
                </p14:cNvPr>
                <p14:cNvContentPartPr/>
                <p14:nvPr/>
              </p14:nvContentPartPr>
              <p14:xfrm>
                <a:off x="2459160" y="5747302"/>
                <a:ext cx="90360" cy="268560"/>
              </p14:xfrm>
            </p:contentPart>
          </mc:Choice>
          <mc:Fallback xmlns="">
            <p:pic>
              <p:nvPicPr>
                <p:cNvPr id="127" name="Freihand 126">
                  <a:extLst>
                    <a:ext uri="{FF2B5EF4-FFF2-40B4-BE49-F238E27FC236}">
                      <a16:creationId xmlns:a16="http://schemas.microsoft.com/office/drawing/2014/main" id="{E030182A-FA08-E6DF-4FF6-6768A26AC2AA}"/>
                    </a:ext>
                  </a:extLst>
                </p:cNvPr>
                <p:cNvPicPr/>
                <p:nvPr/>
              </p:nvPicPr>
              <p:blipFill>
                <a:blip r:embed="rId192"/>
                <a:stretch>
                  <a:fillRect/>
                </a:stretch>
              </p:blipFill>
              <p:spPr>
                <a:xfrm>
                  <a:off x="2450160" y="5738662"/>
                  <a:ext cx="108000" cy="28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142" name="Freihand 141">
                <a:extLst>
                  <a:ext uri="{FF2B5EF4-FFF2-40B4-BE49-F238E27FC236}">
                    <a16:creationId xmlns:a16="http://schemas.microsoft.com/office/drawing/2014/main" id="{2CBB9839-A373-7FE6-4222-2517A6E9A539}"/>
                  </a:ext>
                </a:extLst>
              </p14:cNvPr>
              <p14:cNvContentPartPr/>
              <p14:nvPr/>
            </p14:nvContentPartPr>
            <p14:xfrm>
              <a:off x="6195960" y="5774662"/>
              <a:ext cx="380880" cy="164880"/>
            </p14:xfrm>
          </p:contentPart>
        </mc:Choice>
        <mc:Fallback xmlns="">
          <p:pic>
            <p:nvPicPr>
              <p:cNvPr id="142" name="Freihand 141">
                <a:extLst>
                  <a:ext uri="{FF2B5EF4-FFF2-40B4-BE49-F238E27FC236}">
                    <a16:creationId xmlns:a16="http://schemas.microsoft.com/office/drawing/2014/main" id="{2CBB9839-A373-7FE6-4222-2517A6E9A539}"/>
                  </a:ext>
                </a:extLst>
              </p:cNvPr>
              <p:cNvPicPr/>
              <p:nvPr/>
            </p:nvPicPr>
            <p:blipFill>
              <a:blip r:embed="rId194"/>
              <a:stretch>
                <a:fillRect/>
              </a:stretch>
            </p:blipFill>
            <p:spPr>
              <a:xfrm>
                <a:off x="6186960" y="5765662"/>
                <a:ext cx="398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3" name="Freihand 142">
                <a:extLst>
                  <a:ext uri="{FF2B5EF4-FFF2-40B4-BE49-F238E27FC236}">
                    <a16:creationId xmlns:a16="http://schemas.microsoft.com/office/drawing/2014/main" id="{351BDB6E-B3C6-BF64-A5B8-73CAB119B481}"/>
                  </a:ext>
                </a:extLst>
              </p14:cNvPr>
              <p14:cNvContentPartPr/>
              <p14:nvPr/>
            </p14:nvContentPartPr>
            <p14:xfrm>
              <a:off x="6537960" y="5689702"/>
              <a:ext cx="9720" cy="42840"/>
            </p14:xfrm>
          </p:contentPart>
        </mc:Choice>
        <mc:Fallback xmlns="">
          <p:pic>
            <p:nvPicPr>
              <p:cNvPr id="143" name="Freihand 142">
                <a:extLst>
                  <a:ext uri="{FF2B5EF4-FFF2-40B4-BE49-F238E27FC236}">
                    <a16:creationId xmlns:a16="http://schemas.microsoft.com/office/drawing/2014/main" id="{351BDB6E-B3C6-BF64-A5B8-73CAB119B481}"/>
                  </a:ext>
                </a:extLst>
              </p:cNvPr>
              <p:cNvPicPr/>
              <p:nvPr/>
            </p:nvPicPr>
            <p:blipFill>
              <a:blip r:embed="rId196"/>
              <a:stretch>
                <a:fillRect/>
              </a:stretch>
            </p:blipFill>
            <p:spPr>
              <a:xfrm>
                <a:off x="6528960" y="5680702"/>
                <a:ext cx="27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4" name="Freihand 143">
                <a:extLst>
                  <a:ext uri="{FF2B5EF4-FFF2-40B4-BE49-F238E27FC236}">
                    <a16:creationId xmlns:a16="http://schemas.microsoft.com/office/drawing/2014/main" id="{A5589013-89B9-2FFC-C4CD-FCA9E6C39D09}"/>
                  </a:ext>
                </a:extLst>
              </p14:cNvPr>
              <p14:cNvContentPartPr/>
              <p14:nvPr/>
            </p14:nvContentPartPr>
            <p14:xfrm>
              <a:off x="6639480" y="5742622"/>
              <a:ext cx="269640" cy="156240"/>
            </p14:xfrm>
          </p:contentPart>
        </mc:Choice>
        <mc:Fallback xmlns="">
          <p:pic>
            <p:nvPicPr>
              <p:cNvPr id="144" name="Freihand 143">
                <a:extLst>
                  <a:ext uri="{FF2B5EF4-FFF2-40B4-BE49-F238E27FC236}">
                    <a16:creationId xmlns:a16="http://schemas.microsoft.com/office/drawing/2014/main" id="{A5589013-89B9-2FFC-C4CD-FCA9E6C39D09}"/>
                  </a:ext>
                </a:extLst>
              </p:cNvPr>
              <p:cNvPicPr/>
              <p:nvPr/>
            </p:nvPicPr>
            <p:blipFill>
              <a:blip r:embed="rId198"/>
              <a:stretch>
                <a:fillRect/>
              </a:stretch>
            </p:blipFill>
            <p:spPr>
              <a:xfrm>
                <a:off x="6630480" y="5733982"/>
                <a:ext cx="287280" cy="173880"/>
              </a:xfrm>
              <a:prstGeom prst="rect">
                <a:avLst/>
              </a:prstGeom>
            </p:spPr>
          </p:pic>
        </mc:Fallback>
      </mc:AlternateContent>
      <p:grpSp>
        <p:nvGrpSpPr>
          <p:cNvPr id="150" name="Gruppieren 149">
            <a:extLst>
              <a:ext uri="{FF2B5EF4-FFF2-40B4-BE49-F238E27FC236}">
                <a16:creationId xmlns:a16="http://schemas.microsoft.com/office/drawing/2014/main" id="{F43C915F-E128-1143-1FE7-20562BF77F05}"/>
              </a:ext>
            </a:extLst>
          </p:cNvPr>
          <p:cNvGrpSpPr/>
          <p:nvPr/>
        </p:nvGrpSpPr>
        <p:grpSpPr>
          <a:xfrm>
            <a:off x="7117920" y="5640022"/>
            <a:ext cx="645120" cy="207360"/>
            <a:chOff x="7117920" y="5640022"/>
            <a:chExt cx="645120" cy="207360"/>
          </a:xfrm>
        </p:grpSpPr>
        <mc:AlternateContent xmlns:mc="http://schemas.openxmlformats.org/markup-compatibility/2006" xmlns:p14="http://schemas.microsoft.com/office/powerpoint/2010/main">
          <mc:Choice Requires="p14">
            <p:contentPart p14:bwMode="auto" r:id="rId199">
              <p14:nvContentPartPr>
                <p14:cNvPr id="147" name="Freihand 146">
                  <a:extLst>
                    <a:ext uri="{FF2B5EF4-FFF2-40B4-BE49-F238E27FC236}">
                      <a16:creationId xmlns:a16="http://schemas.microsoft.com/office/drawing/2014/main" id="{1AA5F923-90D5-C068-0B0D-8B9BD760DA97}"/>
                    </a:ext>
                  </a:extLst>
                </p14:cNvPr>
                <p14:cNvContentPartPr/>
                <p14:nvPr/>
              </p14:nvContentPartPr>
              <p14:xfrm>
                <a:off x="7117920" y="5651542"/>
                <a:ext cx="120240" cy="171720"/>
              </p14:xfrm>
            </p:contentPart>
          </mc:Choice>
          <mc:Fallback xmlns="">
            <p:pic>
              <p:nvPicPr>
                <p:cNvPr id="147" name="Freihand 146">
                  <a:extLst>
                    <a:ext uri="{FF2B5EF4-FFF2-40B4-BE49-F238E27FC236}">
                      <a16:creationId xmlns:a16="http://schemas.microsoft.com/office/drawing/2014/main" id="{1AA5F923-90D5-C068-0B0D-8B9BD760DA97}"/>
                    </a:ext>
                  </a:extLst>
                </p:cNvPr>
                <p:cNvPicPr/>
                <p:nvPr/>
              </p:nvPicPr>
              <p:blipFill>
                <a:blip r:embed="rId200"/>
                <a:stretch>
                  <a:fillRect/>
                </a:stretch>
              </p:blipFill>
              <p:spPr>
                <a:xfrm>
                  <a:off x="7108920" y="5642902"/>
                  <a:ext cx="137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8" name="Freihand 147">
                  <a:extLst>
                    <a:ext uri="{FF2B5EF4-FFF2-40B4-BE49-F238E27FC236}">
                      <a16:creationId xmlns:a16="http://schemas.microsoft.com/office/drawing/2014/main" id="{BFC3A0A7-C84D-7AD9-E057-9B3B1D034134}"/>
                    </a:ext>
                  </a:extLst>
                </p14:cNvPr>
                <p14:cNvContentPartPr/>
                <p14:nvPr/>
              </p14:nvContentPartPr>
              <p14:xfrm>
                <a:off x="7203600" y="5640022"/>
                <a:ext cx="164880" cy="207360"/>
              </p14:xfrm>
            </p:contentPart>
          </mc:Choice>
          <mc:Fallback xmlns="">
            <p:pic>
              <p:nvPicPr>
                <p:cNvPr id="148" name="Freihand 147">
                  <a:extLst>
                    <a:ext uri="{FF2B5EF4-FFF2-40B4-BE49-F238E27FC236}">
                      <a16:creationId xmlns:a16="http://schemas.microsoft.com/office/drawing/2014/main" id="{BFC3A0A7-C84D-7AD9-E057-9B3B1D034134}"/>
                    </a:ext>
                  </a:extLst>
                </p:cNvPr>
                <p:cNvPicPr/>
                <p:nvPr/>
              </p:nvPicPr>
              <p:blipFill>
                <a:blip r:embed="rId202"/>
                <a:stretch>
                  <a:fillRect/>
                </a:stretch>
              </p:blipFill>
              <p:spPr>
                <a:xfrm>
                  <a:off x="7194600" y="5631382"/>
                  <a:ext cx="182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9" name="Freihand 148">
                  <a:extLst>
                    <a:ext uri="{FF2B5EF4-FFF2-40B4-BE49-F238E27FC236}">
                      <a16:creationId xmlns:a16="http://schemas.microsoft.com/office/drawing/2014/main" id="{045D70FD-DF06-9A53-2518-1CEBDC7DB351}"/>
                    </a:ext>
                  </a:extLst>
                </p14:cNvPr>
                <p14:cNvContentPartPr/>
                <p14:nvPr/>
              </p14:nvContentPartPr>
              <p14:xfrm>
                <a:off x="7352280" y="5728222"/>
                <a:ext cx="410760" cy="109800"/>
              </p14:xfrm>
            </p:contentPart>
          </mc:Choice>
          <mc:Fallback xmlns="">
            <p:pic>
              <p:nvPicPr>
                <p:cNvPr id="149" name="Freihand 148">
                  <a:extLst>
                    <a:ext uri="{FF2B5EF4-FFF2-40B4-BE49-F238E27FC236}">
                      <a16:creationId xmlns:a16="http://schemas.microsoft.com/office/drawing/2014/main" id="{045D70FD-DF06-9A53-2518-1CEBDC7DB351}"/>
                    </a:ext>
                  </a:extLst>
                </p:cNvPr>
                <p:cNvPicPr/>
                <p:nvPr/>
              </p:nvPicPr>
              <p:blipFill>
                <a:blip r:embed="rId204"/>
                <a:stretch>
                  <a:fillRect/>
                </a:stretch>
              </p:blipFill>
              <p:spPr>
                <a:xfrm>
                  <a:off x="7343280" y="5719222"/>
                  <a:ext cx="428400" cy="127440"/>
                </a:xfrm>
                <a:prstGeom prst="rect">
                  <a:avLst/>
                </a:prstGeom>
              </p:spPr>
            </p:pic>
          </mc:Fallback>
        </mc:AlternateContent>
      </p:grpSp>
      <p:grpSp>
        <p:nvGrpSpPr>
          <p:cNvPr id="164" name="Gruppieren 163">
            <a:extLst>
              <a:ext uri="{FF2B5EF4-FFF2-40B4-BE49-F238E27FC236}">
                <a16:creationId xmlns:a16="http://schemas.microsoft.com/office/drawing/2014/main" id="{E5057D7C-CCBF-D43C-08C5-D117221B78E3}"/>
              </a:ext>
            </a:extLst>
          </p:cNvPr>
          <p:cNvGrpSpPr/>
          <p:nvPr/>
        </p:nvGrpSpPr>
        <p:grpSpPr>
          <a:xfrm>
            <a:off x="2868840" y="5676742"/>
            <a:ext cx="3113280" cy="855720"/>
            <a:chOff x="2868840" y="5676742"/>
            <a:chExt cx="3113280" cy="855720"/>
          </a:xfrm>
        </p:grpSpPr>
        <mc:AlternateContent xmlns:mc="http://schemas.openxmlformats.org/markup-compatibility/2006" xmlns:p14="http://schemas.microsoft.com/office/powerpoint/2010/main">
          <mc:Choice Requires="p14">
            <p:contentPart p14:bwMode="auto" r:id="rId205">
              <p14:nvContentPartPr>
                <p14:cNvPr id="129" name="Freihand 128">
                  <a:extLst>
                    <a:ext uri="{FF2B5EF4-FFF2-40B4-BE49-F238E27FC236}">
                      <a16:creationId xmlns:a16="http://schemas.microsoft.com/office/drawing/2014/main" id="{F51F89B5-4EBF-B33F-5093-718FAE264946}"/>
                    </a:ext>
                  </a:extLst>
                </p14:cNvPr>
                <p14:cNvContentPartPr/>
                <p14:nvPr/>
              </p14:nvContentPartPr>
              <p14:xfrm>
                <a:off x="2868840" y="5774302"/>
                <a:ext cx="378000" cy="179280"/>
              </p14:xfrm>
            </p:contentPart>
          </mc:Choice>
          <mc:Fallback xmlns="">
            <p:pic>
              <p:nvPicPr>
                <p:cNvPr id="129" name="Freihand 128">
                  <a:extLst>
                    <a:ext uri="{FF2B5EF4-FFF2-40B4-BE49-F238E27FC236}">
                      <a16:creationId xmlns:a16="http://schemas.microsoft.com/office/drawing/2014/main" id="{F51F89B5-4EBF-B33F-5093-718FAE264946}"/>
                    </a:ext>
                  </a:extLst>
                </p:cNvPr>
                <p:cNvPicPr/>
                <p:nvPr/>
              </p:nvPicPr>
              <p:blipFill>
                <a:blip r:embed="rId206"/>
                <a:stretch>
                  <a:fillRect/>
                </a:stretch>
              </p:blipFill>
              <p:spPr>
                <a:xfrm>
                  <a:off x="2860200" y="5765302"/>
                  <a:ext cx="395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Freihand 129">
                  <a:extLst>
                    <a:ext uri="{FF2B5EF4-FFF2-40B4-BE49-F238E27FC236}">
                      <a16:creationId xmlns:a16="http://schemas.microsoft.com/office/drawing/2014/main" id="{4DE4CDC1-7261-9F5A-E4CE-CD569E9EDB5E}"/>
                    </a:ext>
                  </a:extLst>
                </p14:cNvPr>
                <p14:cNvContentPartPr/>
                <p14:nvPr/>
              </p14:nvContentPartPr>
              <p14:xfrm>
                <a:off x="3177720" y="5676742"/>
                <a:ext cx="16920" cy="60120"/>
              </p14:xfrm>
            </p:contentPart>
          </mc:Choice>
          <mc:Fallback xmlns="">
            <p:pic>
              <p:nvPicPr>
                <p:cNvPr id="130" name="Freihand 129">
                  <a:extLst>
                    <a:ext uri="{FF2B5EF4-FFF2-40B4-BE49-F238E27FC236}">
                      <a16:creationId xmlns:a16="http://schemas.microsoft.com/office/drawing/2014/main" id="{4DE4CDC1-7261-9F5A-E4CE-CD569E9EDB5E}"/>
                    </a:ext>
                  </a:extLst>
                </p:cNvPr>
                <p:cNvPicPr/>
                <p:nvPr/>
              </p:nvPicPr>
              <p:blipFill>
                <a:blip r:embed="rId208"/>
                <a:stretch>
                  <a:fillRect/>
                </a:stretch>
              </p:blipFill>
              <p:spPr>
                <a:xfrm>
                  <a:off x="3169080" y="5667742"/>
                  <a:ext cx="34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Freihand 130">
                  <a:extLst>
                    <a:ext uri="{FF2B5EF4-FFF2-40B4-BE49-F238E27FC236}">
                      <a16:creationId xmlns:a16="http://schemas.microsoft.com/office/drawing/2014/main" id="{3352B18D-F0E6-13B6-B863-AD51BCCDE044}"/>
                    </a:ext>
                  </a:extLst>
                </p14:cNvPr>
                <p14:cNvContentPartPr/>
                <p14:nvPr/>
              </p14:nvContentPartPr>
              <p14:xfrm>
                <a:off x="3493800" y="5743342"/>
                <a:ext cx="154080" cy="239760"/>
              </p14:xfrm>
            </p:contentPart>
          </mc:Choice>
          <mc:Fallback xmlns="">
            <p:pic>
              <p:nvPicPr>
                <p:cNvPr id="131" name="Freihand 130">
                  <a:extLst>
                    <a:ext uri="{FF2B5EF4-FFF2-40B4-BE49-F238E27FC236}">
                      <a16:creationId xmlns:a16="http://schemas.microsoft.com/office/drawing/2014/main" id="{3352B18D-F0E6-13B6-B863-AD51BCCDE044}"/>
                    </a:ext>
                  </a:extLst>
                </p:cNvPr>
                <p:cNvPicPr/>
                <p:nvPr/>
              </p:nvPicPr>
              <p:blipFill>
                <a:blip r:embed="rId210"/>
                <a:stretch>
                  <a:fillRect/>
                </a:stretch>
              </p:blipFill>
              <p:spPr>
                <a:xfrm>
                  <a:off x="3484800" y="5734342"/>
                  <a:ext cx="171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2" name="Freihand 131">
                  <a:extLst>
                    <a:ext uri="{FF2B5EF4-FFF2-40B4-BE49-F238E27FC236}">
                      <a16:creationId xmlns:a16="http://schemas.microsoft.com/office/drawing/2014/main" id="{861483B6-DCE9-95E5-2ED1-AE6316C5080D}"/>
                    </a:ext>
                  </a:extLst>
                </p14:cNvPr>
                <p14:cNvContentPartPr/>
                <p14:nvPr/>
              </p14:nvContentPartPr>
              <p14:xfrm>
                <a:off x="3644280" y="5816422"/>
                <a:ext cx="288720" cy="146880"/>
              </p14:xfrm>
            </p:contentPart>
          </mc:Choice>
          <mc:Fallback xmlns="">
            <p:pic>
              <p:nvPicPr>
                <p:cNvPr id="132" name="Freihand 131">
                  <a:extLst>
                    <a:ext uri="{FF2B5EF4-FFF2-40B4-BE49-F238E27FC236}">
                      <a16:creationId xmlns:a16="http://schemas.microsoft.com/office/drawing/2014/main" id="{861483B6-DCE9-95E5-2ED1-AE6316C5080D}"/>
                    </a:ext>
                  </a:extLst>
                </p:cNvPr>
                <p:cNvPicPr/>
                <p:nvPr/>
              </p:nvPicPr>
              <p:blipFill>
                <a:blip r:embed="rId212"/>
                <a:stretch>
                  <a:fillRect/>
                </a:stretch>
              </p:blipFill>
              <p:spPr>
                <a:xfrm>
                  <a:off x="3635640" y="5807782"/>
                  <a:ext cx="306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3" name="Freihand 132">
                  <a:extLst>
                    <a:ext uri="{FF2B5EF4-FFF2-40B4-BE49-F238E27FC236}">
                      <a16:creationId xmlns:a16="http://schemas.microsoft.com/office/drawing/2014/main" id="{9BF7A98B-2043-A395-4F6B-9E061F0CA429}"/>
                    </a:ext>
                  </a:extLst>
                </p14:cNvPr>
                <p14:cNvContentPartPr/>
                <p14:nvPr/>
              </p14:nvContentPartPr>
              <p14:xfrm>
                <a:off x="3989880" y="5745862"/>
                <a:ext cx="308160" cy="254520"/>
              </p14:xfrm>
            </p:contentPart>
          </mc:Choice>
          <mc:Fallback xmlns="">
            <p:pic>
              <p:nvPicPr>
                <p:cNvPr id="133" name="Freihand 132">
                  <a:extLst>
                    <a:ext uri="{FF2B5EF4-FFF2-40B4-BE49-F238E27FC236}">
                      <a16:creationId xmlns:a16="http://schemas.microsoft.com/office/drawing/2014/main" id="{9BF7A98B-2043-A395-4F6B-9E061F0CA429}"/>
                    </a:ext>
                  </a:extLst>
                </p:cNvPr>
                <p:cNvPicPr/>
                <p:nvPr/>
              </p:nvPicPr>
              <p:blipFill>
                <a:blip r:embed="rId214"/>
                <a:stretch>
                  <a:fillRect/>
                </a:stretch>
              </p:blipFill>
              <p:spPr>
                <a:xfrm>
                  <a:off x="3980880" y="5737222"/>
                  <a:ext cx="3258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4" name="Freihand 133">
                  <a:extLst>
                    <a:ext uri="{FF2B5EF4-FFF2-40B4-BE49-F238E27FC236}">
                      <a16:creationId xmlns:a16="http://schemas.microsoft.com/office/drawing/2014/main" id="{B9271468-4869-6AAE-13D0-8C2EC6D62388}"/>
                    </a:ext>
                  </a:extLst>
                </p14:cNvPr>
                <p14:cNvContentPartPr/>
                <p14:nvPr/>
              </p14:nvContentPartPr>
              <p14:xfrm>
                <a:off x="4280040" y="5822542"/>
                <a:ext cx="101160" cy="134640"/>
              </p14:xfrm>
            </p:contentPart>
          </mc:Choice>
          <mc:Fallback xmlns="">
            <p:pic>
              <p:nvPicPr>
                <p:cNvPr id="134" name="Freihand 133">
                  <a:extLst>
                    <a:ext uri="{FF2B5EF4-FFF2-40B4-BE49-F238E27FC236}">
                      <a16:creationId xmlns:a16="http://schemas.microsoft.com/office/drawing/2014/main" id="{B9271468-4869-6AAE-13D0-8C2EC6D62388}"/>
                    </a:ext>
                  </a:extLst>
                </p:cNvPr>
                <p:cNvPicPr/>
                <p:nvPr/>
              </p:nvPicPr>
              <p:blipFill>
                <a:blip r:embed="rId216"/>
                <a:stretch>
                  <a:fillRect/>
                </a:stretch>
              </p:blipFill>
              <p:spPr>
                <a:xfrm>
                  <a:off x="4271040" y="5813902"/>
                  <a:ext cx="118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5" name="Freihand 134">
                  <a:extLst>
                    <a:ext uri="{FF2B5EF4-FFF2-40B4-BE49-F238E27FC236}">
                      <a16:creationId xmlns:a16="http://schemas.microsoft.com/office/drawing/2014/main" id="{B39B682D-0E17-3E32-D7C0-3CE60DFD514F}"/>
                    </a:ext>
                  </a:extLst>
                </p14:cNvPr>
                <p14:cNvContentPartPr/>
                <p14:nvPr/>
              </p14:nvContentPartPr>
              <p14:xfrm>
                <a:off x="4415400" y="5811742"/>
                <a:ext cx="518760" cy="294480"/>
              </p14:xfrm>
            </p:contentPart>
          </mc:Choice>
          <mc:Fallback xmlns="">
            <p:pic>
              <p:nvPicPr>
                <p:cNvPr id="135" name="Freihand 134">
                  <a:extLst>
                    <a:ext uri="{FF2B5EF4-FFF2-40B4-BE49-F238E27FC236}">
                      <a16:creationId xmlns:a16="http://schemas.microsoft.com/office/drawing/2014/main" id="{B39B682D-0E17-3E32-D7C0-3CE60DFD514F}"/>
                    </a:ext>
                  </a:extLst>
                </p:cNvPr>
                <p:cNvPicPr/>
                <p:nvPr/>
              </p:nvPicPr>
              <p:blipFill>
                <a:blip r:embed="rId218"/>
                <a:stretch>
                  <a:fillRect/>
                </a:stretch>
              </p:blipFill>
              <p:spPr>
                <a:xfrm>
                  <a:off x="4406400" y="5802742"/>
                  <a:ext cx="536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Freihand 135">
                  <a:extLst>
                    <a:ext uri="{FF2B5EF4-FFF2-40B4-BE49-F238E27FC236}">
                      <a16:creationId xmlns:a16="http://schemas.microsoft.com/office/drawing/2014/main" id="{2E7F5C75-9E1B-3824-5938-A00DA8C2FF59}"/>
                    </a:ext>
                  </a:extLst>
                </p14:cNvPr>
                <p14:cNvContentPartPr/>
                <p14:nvPr/>
              </p14:nvContentPartPr>
              <p14:xfrm>
                <a:off x="5009400" y="5783302"/>
                <a:ext cx="104400" cy="145800"/>
              </p14:xfrm>
            </p:contentPart>
          </mc:Choice>
          <mc:Fallback xmlns="">
            <p:pic>
              <p:nvPicPr>
                <p:cNvPr id="136" name="Freihand 135">
                  <a:extLst>
                    <a:ext uri="{FF2B5EF4-FFF2-40B4-BE49-F238E27FC236}">
                      <a16:creationId xmlns:a16="http://schemas.microsoft.com/office/drawing/2014/main" id="{2E7F5C75-9E1B-3824-5938-A00DA8C2FF59}"/>
                    </a:ext>
                  </a:extLst>
                </p:cNvPr>
                <p:cNvPicPr/>
                <p:nvPr/>
              </p:nvPicPr>
              <p:blipFill>
                <a:blip r:embed="rId220"/>
                <a:stretch>
                  <a:fillRect/>
                </a:stretch>
              </p:blipFill>
              <p:spPr>
                <a:xfrm>
                  <a:off x="5000400" y="5774662"/>
                  <a:ext cx="122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Freihand 136">
                  <a:extLst>
                    <a:ext uri="{FF2B5EF4-FFF2-40B4-BE49-F238E27FC236}">
                      <a16:creationId xmlns:a16="http://schemas.microsoft.com/office/drawing/2014/main" id="{3DB62298-A379-8AB0-9CBF-5056B333B5EF}"/>
                    </a:ext>
                  </a:extLst>
                </p14:cNvPr>
                <p14:cNvContentPartPr/>
                <p14:nvPr/>
              </p14:nvContentPartPr>
              <p14:xfrm>
                <a:off x="4977720" y="5839102"/>
                <a:ext cx="129960" cy="35280"/>
              </p14:xfrm>
            </p:contentPart>
          </mc:Choice>
          <mc:Fallback xmlns="">
            <p:pic>
              <p:nvPicPr>
                <p:cNvPr id="137" name="Freihand 136">
                  <a:extLst>
                    <a:ext uri="{FF2B5EF4-FFF2-40B4-BE49-F238E27FC236}">
                      <a16:creationId xmlns:a16="http://schemas.microsoft.com/office/drawing/2014/main" id="{3DB62298-A379-8AB0-9CBF-5056B333B5EF}"/>
                    </a:ext>
                  </a:extLst>
                </p:cNvPr>
                <p:cNvPicPr/>
                <p:nvPr/>
              </p:nvPicPr>
              <p:blipFill>
                <a:blip r:embed="rId222"/>
                <a:stretch>
                  <a:fillRect/>
                </a:stretch>
              </p:blipFill>
              <p:spPr>
                <a:xfrm>
                  <a:off x="4968720" y="5830462"/>
                  <a:ext cx="147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Freihand 137">
                  <a:extLst>
                    <a:ext uri="{FF2B5EF4-FFF2-40B4-BE49-F238E27FC236}">
                      <a16:creationId xmlns:a16="http://schemas.microsoft.com/office/drawing/2014/main" id="{11CFF76A-8113-5D8F-C165-2B473B39BF60}"/>
                    </a:ext>
                  </a:extLst>
                </p14:cNvPr>
                <p14:cNvContentPartPr/>
                <p14:nvPr/>
              </p14:nvContentPartPr>
              <p14:xfrm>
                <a:off x="5167800" y="5794102"/>
                <a:ext cx="136080" cy="164880"/>
              </p14:xfrm>
            </p:contentPart>
          </mc:Choice>
          <mc:Fallback xmlns="">
            <p:pic>
              <p:nvPicPr>
                <p:cNvPr id="138" name="Freihand 137">
                  <a:extLst>
                    <a:ext uri="{FF2B5EF4-FFF2-40B4-BE49-F238E27FC236}">
                      <a16:creationId xmlns:a16="http://schemas.microsoft.com/office/drawing/2014/main" id="{11CFF76A-8113-5D8F-C165-2B473B39BF60}"/>
                    </a:ext>
                  </a:extLst>
                </p:cNvPr>
                <p:cNvPicPr/>
                <p:nvPr/>
              </p:nvPicPr>
              <p:blipFill>
                <a:blip r:embed="rId224"/>
                <a:stretch>
                  <a:fillRect/>
                </a:stretch>
              </p:blipFill>
              <p:spPr>
                <a:xfrm>
                  <a:off x="5159160" y="5785102"/>
                  <a:ext cx="153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Freihand 138">
                  <a:extLst>
                    <a:ext uri="{FF2B5EF4-FFF2-40B4-BE49-F238E27FC236}">
                      <a16:creationId xmlns:a16="http://schemas.microsoft.com/office/drawing/2014/main" id="{426AC068-6EE7-1DA0-6783-DAC718298FB8}"/>
                    </a:ext>
                  </a:extLst>
                </p14:cNvPr>
                <p14:cNvContentPartPr/>
                <p14:nvPr/>
              </p14:nvContentPartPr>
              <p14:xfrm>
                <a:off x="3454920" y="5980222"/>
                <a:ext cx="1806840" cy="122760"/>
              </p14:xfrm>
            </p:contentPart>
          </mc:Choice>
          <mc:Fallback xmlns="">
            <p:pic>
              <p:nvPicPr>
                <p:cNvPr id="139" name="Freihand 138">
                  <a:extLst>
                    <a:ext uri="{FF2B5EF4-FFF2-40B4-BE49-F238E27FC236}">
                      <a16:creationId xmlns:a16="http://schemas.microsoft.com/office/drawing/2014/main" id="{426AC068-6EE7-1DA0-6783-DAC718298FB8}"/>
                    </a:ext>
                  </a:extLst>
                </p:cNvPr>
                <p:cNvPicPr/>
                <p:nvPr/>
              </p:nvPicPr>
              <p:blipFill>
                <a:blip r:embed="rId226"/>
                <a:stretch>
                  <a:fillRect/>
                </a:stretch>
              </p:blipFill>
              <p:spPr>
                <a:xfrm>
                  <a:off x="3446280" y="5971582"/>
                  <a:ext cx="1824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0" name="Freihand 139">
                  <a:extLst>
                    <a:ext uri="{FF2B5EF4-FFF2-40B4-BE49-F238E27FC236}">
                      <a16:creationId xmlns:a16="http://schemas.microsoft.com/office/drawing/2014/main" id="{14865475-B487-0615-52F9-2897DD5097E0}"/>
                    </a:ext>
                  </a:extLst>
                </p14:cNvPr>
                <p14:cNvContentPartPr/>
                <p14:nvPr/>
              </p14:nvContentPartPr>
              <p14:xfrm>
                <a:off x="5572440" y="5739022"/>
                <a:ext cx="138600" cy="214920"/>
              </p14:xfrm>
            </p:contentPart>
          </mc:Choice>
          <mc:Fallback xmlns="">
            <p:pic>
              <p:nvPicPr>
                <p:cNvPr id="140" name="Freihand 139">
                  <a:extLst>
                    <a:ext uri="{FF2B5EF4-FFF2-40B4-BE49-F238E27FC236}">
                      <a16:creationId xmlns:a16="http://schemas.microsoft.com/office/drawing/2014/main" id="{14865475-B487-0615-52F9-2897DD5097E0}"/>
                    </a:ext>
                  </a:extLst>
                </p:cNvPr>
                <p:cNvPicPr/>
                <p:nvPr/>
              </p:nvPicPr>
              <p:blipFill>
                <a:blip r:embed="rId228"/>
                <a:stretch>
                  <a:fillRect/>
                </a:stretch>
              </p:blipFill>
              <p:spPr>
                <a:xfrm>
                  <a:off x="5563800" y="5730382"/>
                  <a:ext cx="1562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1" name="Freihand 140">
                  <a:extLst>
                    <a:ext uri="{FF2B5EF4-FFF2-40B4-BE49-F238E27FC236}">
                      <a16:creationId xmlns:a16="http://schemas.microsoft.com/office/drawing/2014/main" id="{67E18043-A07A-1F5B-1DBF-A37622156CDC}"/>
                    </a:ext>
                  </a:extLst>
                </p14:cNvPr>
                <p14:cNvContentPartPr/>
                <p14:nvPr/>
              </p14:nvContentPartPr>
              <p14:xfrm>
                <a:off x="5709240" y="5689702"/>
                <a:ext cx="272880" cy="246600"/>
              </p14:xfrm>
            </p:contentPart>
          </mc:Choice>
          <mc:Fallback xmlns="">
            <p:pic>
              <p:nvPicPr>
                <p:cNvPr id="141" name="Freihand 140">
                  <a:extLst>
                    <a:ext uri="{FF2B5EF4-FFF2-40B4-BE49-F238E27FC236}">
                      <a16:creationId xmlns:a16="http://schemas.microsoft.com/office/drawing/2014/main" id="{67E18043-A07A-1F5B-1DBF-A37622156CDC}"/>
                    </a:ext>
                  </a:extLst>
                </p:cNvPr>
                <p:cNvPicPr/>
                <p:nvPr/>
              </p:nvPicPr>
              <p:blipFill>
                <a:blip r:embed="rId230"/>
                <a:stretch>
                  <a:fillRect/>
                </a:stretch>
              </p:blipFill>
              <p:spPr>
                <a:xfrm>
                  <a:off x="5700240" y="5680702"/>
                  <a:ext cx="2905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B7238C50-0E8D-56AD-7ADF-17D10B615BA0}"/>
                    </a:ext>
                  </a:extLst>
                </p14:cNvPr>
                <p14:cNvContentPartPr/>
                <p14:nvPr/>
              </p14:nvContentPartPr>
              <p14:xfrm>
                <a:off x="2912040" y="6240862"/>
                <a:ext cx="84960" cy="291600"/>
              </p14:xfrm>
            </p:contentPart>
          </mc:Choice>
          <mc:Fallback xmlns="">
            <p:pic>
              <p:nvPicPr>
                <p:cNvPr id="151" name="Freihand 150">
                  <a:extLst>
                    <a:ext uri="{FF2B5EF4-FFF2-40B4-BE49-F238E27FC236}">
                      <a16:creationId xmlns:a16="http://schemas.microsoft.com/office/drawing/2014/main" id="{B7238C50-0E8D-56AD-7ADF-17D10B615BA0}"/>
                    </a:ext>
                  </a:extLst>
                </p:cNvPr>
                <p:cNvPicPr/>
                <p:nvPr/>
              </p:nvPicPr>
              <p:blipFill>
                <a:blip r:embed="rId232"/>
                <a:stretch>
                  <a:fillRect/>
                </a:stretch>
              </p:blipFill>
              <p:spPr>
                <a:xfrm>
                  <a:off x="2903040" y="6231862"/>
                  <a:ext cx="1026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Freihand 151">
                  <a:extLst>
                    <a:ext uri="{FF2B5EF4-FFF2-40B4-BE49-F238E27FC236}">
                      <a16:creationId xmlns:a16="http://schemas.microsoft.com/office/drawing/2014/main" id="{BE59C410-B3A4-96DD-0A34-43BEBAC18FEE}"/>
                    </a:ext>
                  </a:extLst>
                </p14:cNvPr>
                <p14:cNvContentPartPr/>
                <p14:nvPr/>
              </p14:nvContentPartPr>
              <p14:xfrm>
                <a:off x="3044520" y="6255262"/>
                <a:ext cx="131760" cy="162360"/>
              </p14:xfrm>
            </p:contentPart>
          </mc:Choice>
          <mc:Fallback xmlns="">
            <p:pic>
              <p:nvPicPr>
                <p:cNvPr id="152" name="Freihand 151">
                  <a:extLst>
                    <a:ext uri="{FF2B5EF4-FFF2-40B4-BE49-F238E27FC236}">
                      <a16:creationId xmlns:a16="http://schemas.microsoft.com/office/drawing/2014/main" id="{BE59C410-B3A4-96DD-0A34-43BEBAC18FEE}"/>
                    </a:ext>
                  </a:extLst>
                </p:cNvPr>
                <p:cNvPicPr/>
                <p:nvPr/>
              </p:nvPicPr>
              <p:blipFill>
                <a:blip r:embed="rId234"/>
                <a:stretch>
                  <a:fillRect/>
                </a:stretch>
              </p:blipFill>
              <p:spPr>
                <a:xfrm>
                  <a:off x="3035880" y="6246262"/>
                  <a:ext cx="149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437C070D-226C-812B-1FE7-F3B5353F39D2}"/>
                    </a:ext>
                  </a:extLst>
                </p14:cNvPr>
                <p14:cNvContentPartPr/>
                <p14:nvPr/>
              </p14:nvContentPartPr>
              <p14:xfrm>
                <a:off x="3193560" y="6210262"/>
                <a:ext cx="388800" cy="200880"/>
              </p14:xfrm>
            </p:contentPart>
          </mc:Choice>
          <mc:Fallback xmlns="">
            <p:pic>
              <p:nvPicPr>
                <p:cNvPr id="153" name="Freihand 152">
                  <a:extLst>
                    <a:ext uri="{FF2B5EF4-FFF2-40B4-BE49-F238E27FC236}">
                      <a16:creationId xmlns:a16="http://schemas.microsoft.com/office/drawing/2014/main" id="{437C070D-226C-812B-1FE7-F3B5353F39D2}"/>
                    </a:ext>
                  </a:extLst>
                </p:cNvPr>
                <p:cNvPicPr/>
                <p:nvPr/>
              </p:nvPicPr>
              <p:blipFill>
                <a:blip r:embed="rId236"/>
                <a:stretch>
                  <a:fillRect/>
                </a:stretch>
              </p:blipFill>
              <p:spPr>
                <a:xfrm>
                  <a:off x="3184560" y="6201622"/>
                  <a:ext cx="4064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Freihand 153">
                  <a:extLst>
                    <a:ext uri="{FF2B5EF4-FFF2-40B4-BE49-F238E27FC236}">
                      <a16:creationId xmlns:a16="http://schemas.microsoft.com/office/drawing/2014/main" id="{8874BBFA-FC9D-8416-AE87-D8E9A52E73CE}"/>
                    </a:ext>
                  </a:extLst>
                </p14:cNvPr>
                <p14:cNvContentPartPr/>
                <p14:nvPr/>
              </p14:nvContentPartPr>
              <p14:xfrm>
                <a:off x="3638880" y="6158062"/>
                <a:ext cx="123480" cy="252360"/>
              </p14:xfrm>
            </p:contentPart>
          </mc:Choice>
          <mc:Fallback xmlns="">
            <p:pic>
              <p:nvPicPr>
                <p:cNvPr id="154" name="Freihand 153">
                  <a:extLst>
                    <a:ext uri="{FF2B5EF4-FFF2-40B4-BE49-F238E27FC236}">
                      <a16:creationId xmlns:a16="http://schemas.microsoft.com/office/drawing/2014/main" id="{8874BBFA-FC9D-8416-AE87-D8E9A52E73CE}"/>
                    </a:ext>
                  </a:extLst>
                </p:cNvPr>
                <p:cNvPicPr/>
                <p:nvPr/>
              </p:nvPicPr>
              <p:blipFill>
                <a:blip r:embed="rId238"/>
                <a:stretch>
                  <a:fillRect/>
                </a:stretch>
              </p:blipFill>
              <p:spPr>
                <a:xfrm>
                  <a:off x="3630240" y="6149062"/>
                  <a:ext cx="1411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C78A72C2-0E1E-BFA9-792C-0855B4E039B8}"/>
                    </a:ext>
                  </a:extLst>
                </p14:cNvPr>
                <p14:cNvContentPartPr/>
                <p14:nvPr/>
              </p14:nvContentPartPr>
              <p14:xfrm>
                <a:off x="3779280" y="6162022"/>
                <a:ext cx="654480" cy="235800"/>
              </p14:xfrm>
            </p:contentPart>
          </mc:Choice>
          <mc:Fallback xmlns="">
            <p:pic>
              <p:nvPicPr>
                <p:cNvPr id="155" name="Freihand 154">
                  <a:extLst>
                    <a:ext uri="{FF2B5EF4-FFF2-40B4-BE49-F238E27FC236}">
                      <a16:creationId xmlns:a16="http://schemas.microsoft.com/office/drawing/2014/main" id="{C78A72C2-0E1E-BFA9-792C-0855B4E039B8}"/>
                    </a:ext>
                  </a:extLst>
                </p:cNvPr>
                <p:cNvPicPr/>
                <p:nvPr/>
              </p:nvPicPr>
              <p:blipFill>
                <a:blip r:embed="rId240"/>
                <a:stretch>
                  <a:fillRect/>
                </a:stretch>
              </p:blipFill>
              <p:spPr>
                <a:xfrm>
                  <a:off x="3770280" y="6153382"/>
                  <a:ext cx="672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Freihand 155">
                  <a:extLst>
                    <a:ext uri="{FF2B5EF4-FFF2-40B4-BE49-F238E27FC236}">
                      <a16:creationId xmlns:a16="http://schemas.microsoft.com/office/drawing/2014/main" id="{FCE7A5F6-B921-F12A-FE2B-6428A7CFB94F}"/>
                    </a:ext>
                  </a:extLst>
                </p14:cNvPr>
                <p14:cNvContentPartPr/>
                <p14:nvPr/>
              </p14:nvContentPartPr>
              <p14:xfrm>
                <a:off x="4146480" y="6147622"/>
                <a:ext cx="39960" cy="2880"/>
              </p14:xfrm>
            </p:contentPart>
          </mc:Choice>
          <mc:Fallback xmlns="">
            <p:pic>
              <p:nvPicPr>
                <p:cNvPr id="156" name="Freihand 155">
                  <a:extLst>
                    <a:ext uri="{FF2B5EF4-FFF2-40B4-BE49-F238E27FC236}">
                      <a16:creationId xmlns:a16="http://schemas.microsoft.com/office/drawing/2014/main" id="{FCE7A5F6-B921-F12A-FE2B-6428A7CFB94F}"/>
                    </a:ext>
                  </a:extLst>
                </p:cNvPr>
                <p:cNvPicPr/>
                <p:nvPr/>
              </p:nvPicPr>
              <p:blipFill>
                <a:blip r:embed="rId242"/>
                <a:stretch>
                  <a:fillRect/>
                </a:stretch>
              </p:blipFill>
              <p:spPr>
                <a:xfrm>
                  <a:off x="4137480" y="6138982"/>
                  <a:ext cx="57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Freihand 156">
                  <a:extLst>
                    <a:ext uri="{FF2B5EF4-FFF2-40B4-BE49-F238E27FC236}">
                      <a16:creationId xmlns:a16="http://schemas.microsoft.com/office/drawing/2014/main" id="{F2A1B8F2-6B6D-4C73-A716-C2D65C089478}"/>
                    </a:ext>
                  </a:extLst>
                </p14:cNvPr>
                <p14:cNvContentPartPr/>
                <p14:nvPr/>
              </p14:nvContentPartPr>
              <p14:xfrm>
                <a:off x="3583800" y="6157702"/>
                <a:ext cx="11160" cy="23400"/>
              </p14:xfrm>
            </p:contentPart>
          </mc:Choice>
          <mc:Fallback xmlns="">
            <p:pic>
              <p:nvPicPr>
                <p:cNvPr id="157" name="Freihand 156">
                  <a:extLst>
                    <a:ext uri="{FF2B5EF4-FFF2-40B4-BE49-F238E27FC236}">
                      <a16:creationId xmlns:a16="http://schemas.microsoft.com/office/drawing/2014/main" id="{F2A1B8F2-6B6D-4C73-A716-C2D65C089478}"/>
                    </a:ext>
                  </a:extLst>
                </p:cNvPr>
                <p:cNvPicPr/>
                <p:nvPr/>
              </p:nvPicPr>
              <p:blipFill>
                <a:blip r:embed="rId244"/>
                <a:stretch>
                  <a:fillRect/>
                </a:stretch>
              </p:blipFill>
              <p:spPr>
                <a:xfrm>
                  <a:off x="3575160" y="6148702"/>
                  <a:ext cx="28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DB6C84F9-EE3C-831F-293D-4CCEAF6B17A4}"/>
                    </a:ext>
                  </a:extLst>
                </p14:cNvPr>
                <p14:cNvContentPartPr/>
                <p14:nvPr/>
              </p14:nvContentPartPr>
              <p14:xfrm>
                <a:off x="4710240" y="6231862"/>
                <a:ext cx="116640" cy="173880"/>
              </p14:xfrm>
            </p:contentPart>
          </mc:Choice>
          <mc:Fallback xmlns="">
            <p:pic>
              <p:nvPicPr>
                <p:cNvPr id="158" name="Freihand 157">
                  <a:extLst>
                    <a:ext uri="{FF2B5EF4-FFF2-40B4-BE49-F238E27FC236}">
                      <a16:creationId xmlns:a16="http://schemas.microsoft.com/office/drawing/2014/main" id="{DB6C84F9-EE3C-831F-293D-4CCEAF6B17A4}"/>
                    </a:ext>
                  </a:extLst>
                </p:cNvPr>
                <p:cNvPicPr/>
                <p:nvPr/>
              </p:nvPicPr>
              <p:blipFill>
                <a:blip r:embed="rId246"/>
                <a:stretch>
                  <a:fillRect/>
                </a:stretch>
              </p:blipFill>
              <p:spPr>
                <a:xfrm>
                  <a:off x="4701600" y="6222862"/>
                  <a:ext cx="134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11ACC089-4670-B2DE-42D6-ADBD65D0284D}"/>
                    </a:ext>
                  </a:extLst>
                </p14:cNvPr>
                <p14:cNvContentPartPr/>
                <p14:nvPr/>
              </p14:nvContentPartPr>
              <p14:xfrm>
                <a:off x="4724640" y="6282262"/>
                <a:ext cx="155160" cy="154800"/>
              </p14:xfrm>
            </p:contentPart>
          </mc:Choice>
          <mc:Fallback xmlns="">
            <p:pic>
              <p:nvPicPr>
                <p:cNvPr id="159" name="Freihand 158">
                  <a:extLst>
                    <a:ext uri="{FF2B5EF4-FFF2-40B4-BE49-F238E27FC236}">
                      <a16:creationId xmlns:a16="http://schemas.microsoft.com/office/drawing/2014/main" id="{11ACC089-4670-B2DE-42D6-ADBD65D0284D}"/>
                    </a:ext>
                  </a:extLst>
                </p:cNvPr>
                <p:cNvPicPr/>
                <p:nvPr/>
              </p:nvPicPr>
              <p:blipFill>
                <a:blip r:embed="rId248"/>
                <a:stretch>
                  <a:fillRect/>
                </a:stretch>
              </p:blipFill>
              <p:spPr>
                <a:xfrm>
                  <a:off x="4716000" y="6273622"/>
                  <a:ext cx="172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0" name="Freihand 159">
                  <a:extLst>
                    <a:ext uri="{FF2B5EF4-FFF2-40B4-BE49-F238E27FC236}">
                      <a16:creationId xmlns:a16="http://schemas.microsoft.com/office/drawing/2014/main" id="{2A9193F2-A7F5-F680-8C3C-0E058F490040}"/>
                    </a:ext>
                  </a:extLst>
                </p14:cNvPr>
                <p14:cNvContentPartPr/>
                <p14:nvPr/>
              </p14:nvContentPartPr>
              <p14:xfrm>
                <a:off x="4877640" y="6235462"/>
                <a:ext cx="228960" cy="189360"/>
              </p14:xfrm>
            </p:contentPart>
          </mc:Choice>
          <mc:Fallback xmlns="">
            <p:pic>
              <p:nvPicPr>
                <p:cNvPr id="160" name="Freihand 159">
                  <a:extLst>
                    <a:ext uri="{FF2B5EF4-FFF2-40B4-BE49-F238E27FC236}">
                      <a16:creationId xmlns:a16="http://schemas.microsoft.com/office/drawing/2014/main" id="{2A9193F2-A7F5-F680-8C3C-0E058F490040}"/>
                    </a:ext>
                  </a:extLst>
                </p:cNvPr>
                <p:cNvPicPr/>
                <p:nvPr/>
              </p:nvPicPr>
              <p:blipFill>
                <a:blip r:embed="rId250"/>
                <a:stretch>
                  <a:fillRect/>
                </a:stretch>
              </p:blipFill>
              <p:spPr>
                <a:xfrm>
                  <a:off x="4868640" y="6226462"/>
                  <a:ext cx="2466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1" name="Freihand 160">
                  <a:extLst>
                    <a:ext uri="{FF2B5EF4-FFF2-40B4-BE49-F238E27FC236}">
                      <a16:creationId xmlns:a16="http://schemas.microsoft.com/office/drawing/2014/main" id="{D7A70CF4-A523-4774-7AAE-A958D91281CC}"/>
                    </a:ext>
                  </a:extLst>
                </p14:cNvPr>
                <p14:cNvContentPartPr/>
                <p14:nvPr/>
              </p14:nvContentPartPr>
              <p14:xfrm>
                <a:off x="5169960" y="6198742"/>
                <a:ext cx="342360" cy="305280"/>
              </p14:xfrm>
            </p:contentPart>
          </mc:Choice>
          <mc:Fallback xmlns="">
            <p:pic>
              <p:nvPicPr>
                <p:cNvPr id="161" name="Freihand 160">
                  <a:extLst>
                    <a:ext uri="{FF2B5EF4-FFF2-40B4-BE49-F238E27FC236}">
                      <a16:creationId xmlns:a16="http://schemas.microsoft.com/office/drawing/2014/main" id="{D7A70CF4-A523-4774-7AAE-A958D91281CC}"/>
                    </a:ext>
                  </a:extLst>
                </p:cNvPr>
                <p:cNvPicPr/>
                <p:nvPr/>
              </p:nvPicPr>
              <p:blipFill>
                <a:blip r:embed="rId252"/>
                <a:stretch>
                  <a:fillRect/>
                </a:stretch>
              </p:blipFill>
              <p:spPr>
                <a:xfrm>
                  <a:off x="5160960" y="6189742"/>
                  <a:ext cx="3600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2" name="Freihand 161">
                  <a:extLst>
                    <a:ext uri="{FF2B5EF4-FFF2-40B4-BE49-F238E27FC236}">
                      <a16:creationId xmlns:a16="http://schemas.microsoft.com/office/drawing/2014/main" id="{E8D4A61C-27F6-9DC2-A27B-D8EDFF583751}"/>
                    </a:ext>
                  </a:extLst>
                </p14:cNvPr>
                <p14:cNvContentPartPr/>
                <p14:nvPr/>
              </p14:nvContentPartPr>
              <p14:xfrm>
                <a:off x="5537520" y="6262822"/>
                <a:ext cx="192240" cy="153000"/>
              </p14:xfrm>
            </p:contentPart>
          </mc:Choice>
          <mc:Fallback xmlns="">
            <p:pic>
              <p:nvPicPr>
                <p:cNvPr id="162" name="Freihand 161">
                  <a:extLst>
                    <a:ext uri="{FF2B5EF4-FFF2-40B4-BE49-F238E27FC236}">
                      <a16:creationId xmlns:a16="http://schemas.microsoft.com/office/drawing/2014/main" id="{E8D4A61C-27F6-9DC2-A27B-D8EDFF583751}"/>
                    </a:ext>
                  </a:extLst>
                </p:cNvPr>
                <p:cNvPicPr/>
                <p:nvPr/>
              </p:nvPicPr>
              <p:blipFill>
                <a:blip r:embed="rId254"/>
                <a:stretch>
                  <a:fillRect/>
                </a:stretch>
              </p:blipFill>
              <p:spPr>
                <a:xfrm>
                  <a:off x="5528520" y="6253822"/>
                  <a:ext cx="209880" cy="170640"/>
                </a:xfrm>
                <a:prstGeom prst="rect">
                  <a:avLst/>
                </a:prstGeom>
              </p:spPr>
            </p:pic>
          </mc:Fallback>
        </mc:AlternateContent>
      </p:grpSp>
      <p:grpSp>
        <p:nvGrpSpPr>
          <p:cNvPr id="177" name="Gruppieren 176">
            <a:extLst>
              <a:ext uri="{FF2B5EF4-FFF2-40B4-BE49-F238E27FC236}">
                <a16:creationId xmlns:a16="http://schemas.microsoft.com/office/drawing/2014/main" id="{98D52BBE-08B7-3805-701A-BEF9644D412A}"/>
              </a:ext>
            </a:extLst>
          </p:cNvPr>
          <p:cNvGrpSpPr/>
          <p:nvPr/>
        </p:nvGrpSpPr>
        <p:grpSpPr>
          <a:xfrm>
            <a:off x="5982480" y="6034942"/>
            <a:ext cx="2687760" cy="597600"/>
            <a:chOff x="5982480" y="6034942"/>
            <a:chExt cx="2687760" cy="597600"/>
          </a:xfrm>
        </p:grpSpPr>
        <mc:AlternateContent xmlns:mc="http://schemas.openxmlformats.org/markup-compatibility/2006" xmlns:p14="http://schemas.microsoft.com/office/powerpoint/2010/main">
          <mc:Choice Requires="p14">
            <p:contentPart p14:bwMode="auto" r:id="rId255">
              <p14:nvContentPartPr>
                <p14:cNvPr id="165" name="Freihand 164">
                  <a:extLst>
                    <a:ext uri="{FF2B5EF4-FFF2-40B4-BE49-F238E27FC236}">
                      <a16:creationId xmlns:a16="http://schemas.microsoft.com/office/drawing/2014/main" id="{86170FF1-FDC0-FCA3-0BDE-FFCCE539081A}"/>
                    </a:ext>
                  </a:extLst>
                </p14:cNvPr>
                <p14:cNvContentPartPr/>
                <p14:nvPr/>
              </p14:nvContentPartPr>
              <p14:xfrm>
                <a:off x="5982480" y="6183262"/>
                <a:ext cx="458640" cy="449280"/>
              </p14:xfrm>
            </p:contentPart>
          </mc:Choice>
          <mc:Fallback xmlns="">
            <p:pic>
              <p:nvPicPr>
                <p:cNvPr id="165" name="Freihand 164">
                  <a:extLst>
                    <a:ext uri="{FF2B5EF4-FFF2-40B4-BE49-F238E27FC236}">
                      <a16:creationId xmlns:a16="http://schemas.microsoft.com/office/drawing/2014/main" id="{86170FF1-FDC0-FCA3-0BDE-FFCCE539081A}"/>
                    </a:ext>
                  </a:extLst>
                </p:cNvPr>
                <p:cNvPicPr/>
                <p:nvPr/>
              </p:nvPicPr>
              <p:blipFill>
                <a:blip r:embed="rId256"/>
                <a:stretch>
                  <a:fillRect/>
                </a:stretch>
              </p:blipFill>
              <p:spPr>
                <a:xfrm>
                  <a:off x="5973840" y="6174622"/>
                  <a:ext cx="47628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6" name="Freihand 165">
                  <a:extLst>
                    <a:ext uri="{FF2B5EF4-FFF2-40B4-BE49-F238E27FC236}">
                      <a16:creationId xmlns:a16="http://schemas.microsoft.com/office/drawing/2014/main" id="{4B182FF8-8706-4170-F47C-DE6CAEBDE5F7}"/>
                    </a:ext>
                  </a:extLst>
                </p14:cNvPr>
                <p14:cNvContentPartPr/>
                <p14:nvPr/>
              </p14:nvContentPartPr>
              <p14:xfrm>
                <a:off x="6609240" y="6111622"/>
                <a:ext cx="152640" cy="266400"/>
              </p14:xfrm>
            </p:contentPart>
          </mc:Choice>
          <mc:Fallback xmlns="">
            <p:pic>
              <p:nvPicPr>
                <p:cNvPr id="166" name="Freihand 165">
                  <a:extLst>
                    <a:ext uri="{FF2B5EF4-FFF2-40B4-BE49-F238E27FC236}">
                      <a16:creationId xmlns:a16="http://schemas.microsoft.com/office/drawing/2014/main" id="{4B182FF8-8706-4170-F47C-DE6CAEBDE5F7}"/>
                    </a:ext>
                  </a:extLst>
                </p:cNvPr>
                <p:cNvPicPr/>
                <p:nvPr/>
              </p:nvPicPr>
              <p:blipFill>
                <a:blip r:embed="rId258"/>
                <a:stretch>
                  <a:fillRect/>
                </a:stretch>
              </p:blipFill>
              <p:spPr>
                <a:xfrm>
                  <a:off x="6600240" y="6102982"/>
                  <a:ext cx="1702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7" name="Freihand 166">
                  <a:extLst>
                    <a:ext uri="{FF2B5EF4-FFF2-40B4-BE49-F238E27FC236}">
                      <a16:creationId xmlns:a16="http://schemas.microsoft.com/office/drawing/2014/main" id="{C2CC37BC-7F22-AB4E-E309-8EDBE63A408E}"/>
                    </a:ext>
                  </a:extLst>
                </p14:cNvPr>
                <p14:cNvContentPartPr/>
                <p14:nvPr/>
              </p14:nvContentPartPr>
              <p14:xfrm>
                <a:off x="6778080" y="6246982"/>
                <a:ext cx="246240" cy="163800"/>
              </p14:xfrm>
            </p:contentPart>
          </mc:Choice>
          <mc:Fallback xmlns="">
            <p:pic>
              <p:nvPicPr>
                <p:cNvPr id="167" name="Freihand 166">
                  <a:extLst>
                    <a:ext uri="{FF2B5EF4-FFF2-40B4-BE49-F238E27FC236}">
                      <a16:creationId xmlns:a16="http://schemas.microsoft.com/office/drawing/2014/main" id="{C2CC37BC-7F22-AB4E-E309-8EDBE63A408E}"/>
                    </a:ext>
                  </a:extLst>
                </p:cNvPr>
                <p:cNvPicPr/>
                <p:nvPr/>
              </p:nvPicPr>
              <p:blipFill>
                <a:blip r:embed="rId260"/>
                <a:stretch>
                  <a:fillRect/>
                </a:stretch>
              </p:blipFill>
              <p:spPr>
                <a:xfrm>
                  <a:off x="6769080" y="6237982"/>
                  <a:ext cx="263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8" name="Freihand 167">
                  <a:extLst>
                    <a:ext uri="{FF2B5EF4-FFF2-40B4-BE49-F238E27FC236}">
                      <a16:creationId xmlns:a16="http://schemas.microsoft.com/office/drawing/2014/main" id="{AEF052EB-B0D5-1660-A33D-928AE76B5ABC}"/>
                    </a:ext>
                  </a:extLst>
                </p14:cNvPr>
                <p14:cNvContentPartPr/>
                <p14:nvPr/>
              </p14:nvContentPartPr>
              <p14:xfrm>
                <a:off x="7215480" y="6132862"/>
                <a:ext cx="146160" cy="257400"/>
              </p14:xfrm>
            </p:contentPart>
          </mc:Choice>
          <mc:Fallback xmlns="">
            <p:pic>
              <p:nvPicPr>
                <p:cNvPr id="168" name="Freihand 167">
                  <a:extLst>
                    <a:ext uri="{FF2B5EF4-FFF2-40B4-BE49-F238E27FC236}">
                      <a16:creationId xmlns:a16="http://schemas.microsoft.com/office/drawing/2014/main" id="{AEF052EB-B0D5-1660-A33D-928AE76B5ABC}"/>
                    </a:ext>
                  </a:extLst>
                </p:cNvPr>
                <p:cNvPicPr/>
                <p:nvPr/>
              </p:nvPicPr>
              <p:blipFill>
                <a:blip r:embed="rId262"/>
                <a:stretch>
                  <a:fillRect/>
                </a:stretch>
              </p:blipFill>
              <p:spPr>
                <a:xfrm>
                  <a:off x="7206840" y="6124222"/>
                  <a:ext cx="1638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9" name="Freihand 168">
                  <a:extLst>
                    <a:ext uri="{FF2B5EF4-FFF2-40B4-BE49-F238E27FC236}">
                      <a16:creationId xmlns:a16="http://schemas.microsoft.com/office/drawing/2014/main" id="{B99274DC-7397-049C-5D00-08B6DC1FA0E2}"/>
                    </a:ext>
                  </a:extLst>
                </p14:cNvPr>
                <p14:cNvContentPartPr/>
                <p14:nvPr/>
              </p14:nvContentPartPr>
              <p14:xfrm>
                <a:off x="7398720" y="6239422"/>
                <a:ext cx="177480" cy="135000"/>
              </p14:xfrm>
            </p:contentPart>
          </mc:Choice>
          <mc:Fallback xmlns="">
            <p:pic>
              <p:nvPicPr>
                <p:cNvPr id="169" name="Freihand 168">
                  <a:extLst>
                    <a:ext uri="{FF2B5EF4-FFF2-40B4-BE49-F238E27FC236}">
                      <a16:creationId xmlns:a16="http://schemas.microsoft.com/office/drawing/2014/main" id="{B99274DC-7397-049C-5D00-08B6DC1FA0E2}"/>
                    </a:ext>
                  </a:extLst>
                </p:cNvPr>
                <p:cNvPicPr/>
                <p:nvPr/>
              </p:nvPicPr>
              <p:blipFill>
                <a:blip r:embed="rId264"/>
                <a:stretch>
                  <a:fillRect/>
                </a:stretch>
              </p:blipFill>
              <p:spPr>
                <a:xfrm>
                  <a:off x="7390080" y="6230782"/>
                  <a:ext cx="195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0" name="Freihand 169">
                  <a:extLst>
                    <a:ext uri="{FF2B5EF4-FFF2-40B4-BE49-F238E27FC236}">
                      <a16:creationId xmlns:a16="http://schemas.microsoft.com/office/drawing/2014/main" id="{7422082E-7A1B-627B-43A0-8EBB6B57F065}"/>
                    </a:ext>
                  </a:extLst>
                </p14:cNvPr>
                <p14:cNvContentPartPr/>
                <p14:nvPr/>
              </p14:nvContentPartPr>
              <p14:xfrm>
                <a:off x="7639560" y="6059422"/>
                <a:ext cx="180360" cy="312480"/>
              </p14:xfrm>
            </p:contentPart>
          </mc:Choice>
          <mc:Fallback xmlns="">
            <p:pic>
              <p:nvPicPr>
                <p:cNvPr id="170" name="Freihand 169">
                  <a:extLst>
                    <a:ext uri="{FF2B5EF4-FFF2-40B4-BE49-F238E27FC236}">
                      <a16:creationId xmlns:a16="http://schemas.microsoft.com/office/drawing/2014/main" id="{7422082E-7A1B-627B-43A0-8EBB6B57F065}"/>
                    </a:ext>
                  </a:extLst>
                </p:cNvPr>
                <p:cNvPicPr/>
                <p:nvPr/>
              </p:nvPicPr>
              <p:blipFill>
                <a:blip r:embed="rId266"/>
                <a:stretch>
                  <a:fillRect/>
                </a:stretch>
              </p:blipFill>
              <p:spPr>
                <a:xfrm>
                  <a:off x="7630560" y="6050782"/>
                  <a:ext cx="1980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1" name="Freihand 170">
                  <a:extLst>
                    <a:ext uri="{FF2B5EF4-FFF2-40B4-BE49-F238E27FC236}">
                      <a16:creationId xmlns:a16="http://schemas.microsoft.com/office/drawing/2014/main" id="{A8116039-724F-69E6-2FF3-6D0429A9E8F6}"/>
                    </a:ext>
                  </a:extLst>
                </p14:cNvPr>
                <p14:cNvContentPartPr/>
                <p14:nvPr/>
              </p14:nvContentPartPr>
              <p14:xfrm>
                <a:off x="7844760" y="6221062"/>
                <a:ext cx="86760" cy="136080"/>
              </p14:xfrm>
            </p:contentPart>
          </mc:Choice>
          <mc:Fallback xmlns="">
            <p:pic>
              <p:nvPicPr>
                <p:cNvPr id="171" name="Freihand 170">
                  <a:extLst>
                    <a:ext uri="{FF2B5EF4-FFF2-40B4-BE49-F238E27FC236}">
                      <a16:creationId xmlns:a16="http://schemas.microsoft.com/office/drawing/2014/main" id="{A8116039-724F-69E6-2FF3-6D0429A9E8F6}"/>
                    </a:ext>
                  </a:extLst>
                </p:cNvPr>
                <p:cNvPicPr/>
                <p:nvPr/>
              </p:nvPicPr>
              <p:blipFill>
                <a:blip r:embed="rId268"/>
                <a:stretch>
                  <a:fillRect/>
                </a:stretch>
              </p:blipFill>
              <p:spPr>
                <a:xfrm>
                  <a:off x="7835760" y="6212062"/>
                  <a:ext cx="104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2" name="Freihand 171">
                  <a:extLst>
                    <a:ext uri="{FF2B5EF4-FFF2-40B4-BE49-F238E27FC236}">
                      <a16:creationId xmlns:a16="http://schemas.microsoft.com/office/drawing/2014/main" id="{DE906B87-E4E6-6D24-C037-572C284429DD}"/>
                    </a:ext>
                  </a:extLst>
                </p14:cNvPr>
                <p14:cNvContentPartPr/>
                <p14:nvPr/>
              </p14:nvContentPartPr>
              <p14:xfrm>
                <a:off x="7983000" y="6208462"/>
                <a:ext cx="109080" cy="143280"/>
              </p14:xfrm>
            </p:contentPart>
          </mc:Choice>
          <mc:Fallback xmlns="">
            <p:pic>
              <p:nvPicPr>
                <p:cNvPr id="172" name="Freihand 171">
                  <a:extLst>
                    <a:ext uri="{FF2B5EF4-FFF2-40B4-BE49-F238E27FC236}">
                      <a16:creationId xmlns:a16="http://schemas.microsoft.com/office/drawing/2014/main" id="{DE906B87-E4E6-6D24-C037-572C284429DD}"/>
                    </a:ext>
                  </a:extLst>
                </p:cNvPr>
                <p:cNvPicPr/>
                <p:nvPr/>
              </p:nvPicPr>
              <p:blipFill>
                <a:blip r:embed="rId270"/>
                <a:stretch>
                  <a:fillRect/>
                </a:stretch>
              </p:blipFill>
              <p:spPr>
                <a:xfrm>
                  <a:off x="7974000" y="6199822"/>
                  <a:ext cx="126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3" name="Freihand 172">
                  <a:extLst>
                    <a:ext uri="{FF2B5EF4-FFF2-40B4-BE49-F238E27FC236}">
                      <a16:creationId xmlns:a16="http://schemas.microsoft.com/office/drawing/2014/main" id="{4FD145A8-75A6-5597-2FFD-97D9723E3E18}"/>
                    </a:ext>
                  </a:extLst>
                </p14:cNvPr>
                <p14:cNvContentPartPr/>
                <p14:nvPr/>
              </p14:nvContentPartPr>
              <p14:xfrm>
                <a:off x="8076240" y="6049342"/>
                <a:ext cx="430920" cy="303120"/>
              </p14:xfrm>
            </p:contentPart>
          </mc:Choice>
          <mc:Fallback xmlns="">
            <p:pic>
              <p:nvPicPr>
                <p:cNvPr id="173" name="Freihand 172">
                  <a:extLst>
                    <a:ext uri="{FF2B5EF4-FFF2-40B4-BE49-F238E27FC236}">
                      <a16:creationId xmlns:a16="http://schemas.microsoft.com/office/drawing/2014/main" id="{4FD145A8-75A6-5597-2FFD-97D9723E3E18}"/>
                    </a:ext>
                  </a:extLst>
                </p:cNvPr>
                <p:cNvPicPr/>
                <p:nvPr/>
              </p:nvPicPr>
              <p:blipFill>
                <a:blip r:embed="rId272"/>
                <a:stretch>
                  <a:fillRect/>
                </a:stretch>
              </p:blipFill>
              <p:spPr>
                <a:xfrm>
                  <a:off x="8067600" y="6040342"/>
                  <a:ext cx="4485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4" name="Freihand 173">
                  <a:extLst>
                    <a:ext uri="{FF2B5EF4-FFF2-40B4-BE49-F238E27FC236}">
                      <a16:creationId xmlns:a16="http://schemas.microsoft.com/office/drawing/2014/main" id="{5D75F091-0650-1FEA-71BB-B8D444801D36}"/>
                    </a:ext>
                  </a:extLst>
                </p14:cNvPr>
                <p14:cNvContentPartPr/>
                <p14:nvPr/>
              </p14:nvContentPartPr>
              <p14:xfrm>
                <a:off x="8522280" y="6232942"/>
                <a:ext cx="115920" cy="149400"/>
              </p14:xfrm>
            </p:contentPart>
          </mc:Choice>
          <mc:Fallback xmlns="">
            <p:pic>
              <p:nvPicPr>
                <p:cNvPr id="174" name="Freihand 173">
                  <a:extLst>
                    <a:ext uri="{FF2B5EF4-FFF2-40B4-BE49-F238E27FC236}">
                      <a16:creationId xmlns:a16="http://schemas.microsoft.com/office/drawing/2014/main" id="{5D75F091-0650-1FEA-71BB-B8D444801D36}"/>
                    </a:ext>
                  </a:extLst>
                </p:cNvPr>
                <p:cNvPicPr/>
                <p:nvPr/>
              </p:nvPicPr>
              <p:blipFill>
                <a:blip r:embed="rId274"/>
                <a:stretch>
                  <a:fillRect/>
                </a:stretch>
              </p:blipFill>
              <p:spPr>
                <a:xfrm>
                  <a:off x="8513280" y="6223942"/>
                  <a:ext cx="133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5" name="Freihand 174">
                  <a:extLst>
                    <a:ext uri="{FF2B5EF4-FFF2-40B4-BE49-F238E27FC236}">
                      <a16:creationId xmlns:a16="http://schemas.microsoft.com/office/drawing/2014/main" id="{992E3969-82D6-1222-569E-A7B5DC03295D}"/>
                    </a:ext>
                  </a:extLst>
                </p14:cNvPr>
                <p14:cNvContentPartPr/>
                <p14:nvPr/>
              </p14:nvContentPartPr>
              <p14:xfrm>
                <a:off x="8630280" y="6034942"/>
                <a:ext cx="39960" cy="256320"/>
              </p14:xfrm>
            </p:contentPart>
          </mc:Choice>
          <mc:Fallback xmlns="">
            <p:pic>
              <p:nvPicPr>
                <p:cNvPr id="175" name="Freihand 174">
                  <a:extLst>
                    <a:ext uri="{FF2B5EF4-FFF2-40B4-BE49-F238E27FC236}">
                      <a16:creationId xmlns:a16="http://schemas.microsoft.com/office/drawing/2014/main" id="{992E3969-82D6-1222-569E-A7B5DC03295D}"/>
                    </a:ext>
                  </a:extLst>
                </p:cNvPr>
                <p:cNvPicPr/>
                <p:nvPr/>
              </p:nvPicPr>
              <p:blipFill>
                <a:blip r:embed="rId276"/>
                <a:stretch>
                  <a:fillRect/>
                </a:stretch>
              </p:blipFill>
              <p:spPr>
                <a:xfrm>
                  <a:off x="8621280" y="6025942"/>
                  <a:ext cx="57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6" name="Freihand 175">
                  <a:extLst>
                    <a:ext uri="{FF2B5EF4-FFF2-40B4-BE49-F238E27FC236}">
                      <a16:creationId xmlns:a16="http://schemas.microsoft.com/office/drawing/2014/main" id="{62B86DDF-B0BF-5DF9-F360-4344FD9D83AC}"/>
                    </a:ext>
                  </a:extLst>
                </p14:cNvPr>
                <p14:cNvContentPartPr/>
                <p14:nvPr/>
              </p14:nvContentPartPr>
              <p14:xfrm>
                <a:off x="8649720" y="6384142"/>
                <a:ext cx="15840" cy="48960"/>
              </p14:xfrm>
            </p:contentPart>
          </mc:Choice>
          <mc:Fallback xmlns="">
            <p:pic>
              <p:nvPicPr>
                <p:cNvPr id="176" name="Freihand 175">
                  <a:extLst>
                    <a:ext uri="{FF2B5EF4-FFF2-40B4-BE49-F238E27FC236}">
                      <a16:creationId xmlns:a16="http://schemas.microsoft.com/office/drawing/2014/main" id="{62B86DDF-B0BF-5DF9-F360-4344FD9D83AC}"/>
                    </a:ext>
                  </a:extLst>
                </p:cNvPr>
                <p:cNvPicPr/>
                <p:nvPr/>
              </p:nvPicPr>
              <p:blipFill>
                <a:blip r:embed="rId278"/>
                <a:stretch>
                  <a:fillRect/>
                </a:stretch>
              </p:blipFill>
              <p:spPr>
                <a:xfrm>
                  <a:off x="8641080" y="6375142"/>
                  <a:ext cx="33480" cy="66600"/>
                </a:xfrm>
                <a:prstGeom prst="rect">
                  <a:avLst/>
                </a:prstGeom>
              </p:spPr>
            </p:pic>
          </mc:Fallback>
        </mc:AlternateContent>
      </p:grpSp>
      <p:grpSp>
        <p:nvGrpSpPr>
          <p:cNvPr id="179" name="Gruppieren 178">
            <a:extLst>
              <a:ext uri="{FF2B5EF4-FFF2-40B4-BE49-F238E27FC236}">
                <a16:creationId xmlns:a16="http://schemas.microsoft.com/office/drawing/2014/main" id="{7A162859-BB2C-3258-A33A-B2DFF3C55CF4}"/>
              </a:ext>
            </a:extLst>
          </p:cNvPr>
          <p:cNvGrpSpPr/>
          <p:nvPr/>
        </p:nvGrpSpPr>
        <p:grpSpPr>
          <a:xfrm>
            <a:off x="1056600" y="522622"/>
            <a:ext cx="9555840" cy="2977560"/>
            <a:chOff x="1056600" y="522622"/>
            <a:chExt cx="9555840" cy="2977560"/>
          </a:xfrm>
        </p:grpSpPr>
        <mc:AlternateContent xmlns:mc="http://schemas.openxmlformats.org/markup-compatibility/2006" xmlns:p14="http://schemas.microsoft.com/office/powerpoint/2010/main">
          <mc:Choice Requires="p14">
            <p:contentPart p14:bwMode="auto" r:id="rId279">
              <p14:nvContentPartPr>
                <p14:cNvPr id="5" name="Freihand 4">
                  <a:extLst>
                    <a:ext uri="{FF2B5EF4-FFF2-40B4-BE49-F238E27FC236}">
                      <a16:creationId xmlns:a16="http://schemas.microsoft.com/office/drawing/2014/main" id="{1FA1C0C2-5F4B-E917-0263-97AB5F0DF409}"/>
                    </a:ext>
                  </a:extLst>
                </p14:cNvPr>
                <p14:cNvContentPartPr/>
                <p14:nvPr/>
              </p14:nvContentPartPr>
              <p14:xfrm>
                <a:off x="1982160" y="1714222"/>
                <a:ext cx="613800" cy="45360"/>
              </p14:xfrm>
            </p:contentPart>
          </mc:Choice>
          <mc:Fallback xmlns="">
            <p:pic>
              <p:nvPicPr>
                <p:cNvPr id="5" name="Freihand 4">
                  <a:extLst>
                    <a:ext uri="{FF2B5EF4-FFF2-40B4-BE49-F238E27FC236}">
                      <a16:creationId xmlns:a16="http://schemas.microsoft.com/office/drawing/2014/main" id="{1FA1C0C2-5F4B-E917-0263-97AB5F0DF409}"/>
                    </a:ext>
                  </a:extLst>
                </p:cNvPr>
                <p:cNvPicPr/>
                <p:nvPr/>
              </p:nvPicPr>
              <p:blipFill>
                <a:blip r:embed="rId280"/>
                <a:stretch>
                  <a:fillRect/>
                </a:stretch>
              </p:blipFill>
              <p:spPr>
                <a:xfrm>
                  <a:off x="1973520" y="1705222"/>
                  <a:ext cx="631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 name="Freihand 6">
                  <a:extLst>
                    <a:ext uri="{FF2B5EF4-FFF2-40B4-BE49-F238E27FC236}">
                      <a16:creationId xmlns:a16="http://schemas.microsoft.com/office/drawing/2014/main" id="{84919E8C-DCC2-58EB-8550-4B6AE51BA36D}"/>
                    </a:ext>
                  </a:extLst>
                </p14:cNvPr>
                <p14:cNvContentPartPr/>
                <p14:nvPr/>
              </p14:nvContentPartPr>
              <p14:xfrm>
                <a:off x="8192160" y="1745902"/>
                <a:ext cx="861480" cy="39240"/>
              </p14:xfrm>
            </p:contentPart>
          </mc:Choice>
          <mc:Fallback xmlns="">
            <p:pic>
              <p:nvPicPr>
                <p:cNvPr id="7" name="Freihand 6">
                  <a:extLst>
                    <a:ext uri="{FF2B5EF4-FFF2-40B4-BE49-F238E27FC236}">
                      <a16:creationId xmlns:a16="http://schemas.microsoft.com/office/drawing/2014/main" id="{84919E8C-DCC2-58EB-8550-4B6AE51BA36D}"/>
                    </a:ext>
                  </a:extLst>
                </p:cNvPr>
                <p:cNvPicPr/>
                <p:nvPr/>
              </p:nvPicPr>
              <p:blipFill>
                <a:blip r:embed="rId282"/>
                <a:stretch>
                  <a:fillRect/>
                </a:stretch>
              </p:blipFill>
              <p:spPr>
                <a:xfrm>
                  <a:off x="8183520" y="1736902"/>
                  <a:ext cx="879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8" name="Freihand 7">
                  <a:extLst>
                    <a:ext uri="{FF2B5EF4-FFF2-40B4-BE49-F238E27FC236}">
                      <a16:creationId xmlns:a16="http://schemas.microsoft.com/office/drawing/2014/main" id="{EC910AC5-4BA6-28B2-AA99-676BD197BE91}"/>
                    </a:ext>
                  </a:extLst>
                </p14:cNvPr>
                <p14:cNvContentPartPr/>
                <p14:nvPr/>
              </p14:nvContentPartPr>
              <p14:xfrm>
                <a:off x="1998720" y="2017702"/>
                <a:ext cx="1508040" cy="65160"/>
              </p14:xfrm>
            </p:contentPart>
          </mc:Choice>
          <mc:Fallback xmlns="">
            <p:pic>
              <p:nvPicPr>
                <p:cNvPr id="8" name="Freihand 7">
                  <a:extLst>
                    <a:ext uri="{FF2B5EF4-FFF2-40B4-BE49-F238E27FC236}">
                      <a16:creationId xmlns:a16="http://schemas.microsoft.com/office/drawing/2014/main" id="{EC910AC5-4BA6-28B2-AA99-676BD197BE91}"/>
                    </a:ext>
                  </a:extLst>
                </p:cNvPr>
                <p:cNvPicPr/>
                <p:nvPr/>
              </p:nvPicPr>
              <p:blipFill>
                <a:blip r:embed="rId284"/>
                <a:stretch>
                  <a:fillRect/>
                </a:stretch>
              </p:blipFill>
              <p:spPr>
                <a:xfrm>
                  <a:off x="1990080" y="2008702"/>
                  <a:ext cx="1525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0" name="Freihand 9">
                  <a:extLst>
                    <a:ext uri="{FF2B5EF4-FFF2-40B4-BE49-F238E27FC236}">
                      <a16:creationId xmlns:a16="http://schemas.microsoft.com/office/drawing/2014/main" id="{E8594DD3-EAD5-D7CF-EFFA-25B87FF68C13}"/>
                    </a:ext>
                  </a:extLst>
                </p14:cNvPr>
                <p14:cNvContentPartPr/>
                <p14:nvPr/>
              </p14:nvContentPartPr>
              <p14:xfrm>
                <a:off x="2102400" y="2268622"/>
                <a:ext cx="731880" cy="72360"/>
              </p14:xfrm>
            </p:contentPart>
          </mc:Choice>
          <mc:Fallback xmlns="">
            <p:pic>
              <p:nvPicPr>
                <p:cNvPr id="10" name="Freihand 9">
                  <a:extLst>
                    <a:ext uri="{FF2B5EF4-FFF2-40B4-BE49-F238E27FC236}">
                      <a16:creationId xmlns:a16="http://schemas.microsoft.com/office/drawing/2014/main" id="{E8594DD3-EAD5-D7CF-EFFA-25B87FF68C13}"/>
                    </a:ext>
                  </a:extLst>
                </p:cNvPr>
                <p:cNvPicPr/>
                <p:nvPr/>
              </p:nvPicPr>
              <p:blipFill>
                <a:blip r:embed="rId286"/>
                <a:stretch>
                  <a:fillRect/>
                </a:stretch>
              </p:blipFill>
              <p:spPr>
                <a:xfrm>
                  <a:off x="2093760" y="2259982"/>
                  <a:ext cx="749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9" name="Freihand 8">
                  <a:extLst>
                    <a:ext uri="{FF2B5EF4-FFF2-40B4-BE49-F238E27FC236}">
                      <a16:creationId xmlns:a16="http://schemas.microsoft.com/office/drawing/2014/main" id="{A52B03B9-6D0D-9325-65FE-E8C076732CD3}"/>
                    </a:ext>
                  </a:extLst>
                </p14:cNvPr>
                <p14:cNvContentPartPr/>
                <p14:nvPr/>
              </p14:nvContentPartPr>
              <p14:xfrm>
                <a:off x="8220600" y="2037142"/>
                <a:ext cx="681120" cy="20880"/>
              </p14:xfrm>
            </p:contentPart>
          </mc:Choice>
          <mc:Fallback xmlns="">
            <p:pic>
              <p:nvPicPr>
                <p:cNvPr id="9" name="Freihand 8">
                  <a:extLst>
                    <a:ext uri="{FF2B5EF4-FFF2-40B4-BE49-F238E27FC236}">
                      <a16:creationId xmlns:a16="http://schemas.microsoft.com/office/drawing/2014/main" id="{A52B03B9-6D0D-9325-65FE-E8C076732CD3}"/>
                    </a:ext>
                  </a:extLst>
                </p:cNvPr>
                <p:cNvPicPr/>
                <p:nvPr/>
              </p:nvPicPr>
              <p:blipFill>
                <a:blip r:embed="rId288"/>
                <a:stretch>
                  <a:fillRect/>
                </a:stretch>
              </p:blipFill>
              <p:spPr>
                <a:xfrm>
                  <a:off x="8211600" y="2028502"/>
                  <a:ext cx="698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 name="Freihand 10">
                  <a:extLst>
                    <a:ext uri="{FF2B5EF4-FFF2-40B4-BE49-F238E27FC236}">
                      <a16:creationId xmlns:a16="http://schemas.microsoft.com/office/drawing/2014/main" id="{803B29F6-4DC5-3021-EC85-224BB5BA2D63}"/>
                    </a:ext>
                  </a:extLst>
                </p14:cNvPr>
                <p14:cNvContentPartPr/>
                <p14:nvPr/>
              </p14:nvContentPartPr>
              <p14:xfrm>
                <a:off x="8156880" y="2248462"/>
                <a:ext cx="766440" cy="59040"/>
              </p14:xfrm>
            </p:contentPart>
          </mc:Choice>
          <mc:Fallback xmlns="">
            <p:pic>
              <p:nvPicPr>
                <p:cNvPr id="11" name="Freihand 10">
                  <a:extLst>
                    <a:ext uri="{FF2B5EF4-FFF2-40B4-BE49-F238E27FC236}">
                      <a16:creationId xmlns:a16="http://schemas.microsoft.com/office/drawing/2014/main" id="{803B29F6-4DC5-3021-EC85-224BB5BA2D63}"/>
                    </a:ext>
                  </a:extLst>
                </p:cNvPr>
                <p:cNvPicPr/>
                <p:nvPr/>
              </p:nvPicPr>
              <p:blipFill>
                <a:blip r:embed="rId290"/>
                <a:stretch>
                  <a:fillRect/>
                </a:stretch>
              </p:blipFill>
              <p:spPr>
                <a:xfrm>
                  <a:off x="8148240" y="2239822"/>
                  <a:ext cx="784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8" name="Freihand 177">
                  <a:extLst>
                    <a:ext uri="{FF2B5EF4-FFF2-40B4-BE49-F238E27FC236}">
                      <a16:creationId xmlns:a16="http://schemas.microsoft.com/office/drawing/2014/main" id="{37F5A669-1ED0-9885-835A-510CFF0C09F5}"/>
                    </a:ext>
                  </a:extLst>
                </p14:cNvPr>
                <p14:cNvContentPartPr/>
                <p14:nvPr/>
              </p14:nvContentPartPr>
              <p14:xfrm>
                <a:off x="1056600" y="522622"/>
                <a:ext cx="9555840" cy="2977560"/>
              </p14:xfrm>
            </p:contentPart>
          </mc:Choice>
          <mc:Fallback xmlns="">
            <p:pic>
              <p:nvPicPr>
                <p:cNvPr id="178" name="Freihand 177">
                  <a:extLst>
                    <a:ext uri="{FF2B5EF4-FFF2-40B4-BE49-F238E27FC236}">
                      <a16:creationId xmlns:a16="http://schemas.microsoft.com/office/drawing/2014/main" id="{37F5A669-1ED0-9885-835A-510CFF0C09F5}"/>
                    </a:ext>
                  </a:extLst>
                </p:cNvPr>
                <p:cNvPicPr/>
                <p:nvPr/>
              </p:nvPicPr>
              <p:blipFill>
                <a:blip r:embed="rId292"/>
                <a:stretch>
                  <a:fillRect/>
                </a:stretch>
              </p:blipFill>
              <p:spPr>
                <a:xfrm>
                  <a:off x="1047600" y="513982"/>
                  <a:ext cx="9573480" cy="2995200"/>
                </a:xfrm>
                <a:prstGeom prst="rect">
                  <a:avLst/>
                </a:prstGeom>
              </p:spPr>
            </p:pic>
          </mc:Fallback>
        </mc:AlternateContent>
      </p:grpSp>
    </p:spTree>
    <p:extLst>
      <p:ext uri="{BB962C8B-B14F-4D97-AF65-F5344CB8AC3E}">
        <p14:creationId xmlns:p14="http://schemas.microsoft.com/office/powerpoint/2010/main" val="1513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Instrumente</a:t>
            </a:r>
            <a:r>
              <a:rPr lang="en-US" sz="3991" dirty="0">
                <a:solidFill>
                  <a:sysClr val="windowText" lastClr="000000"/>
                </a:solidFill>
              </a:rPr>
              <a:t> der </a:t>
            </a:r>
            <a:r>
              <a:rPr lang="en-US" sz="3991" dirty="0" err="1">
                <a:solidFill>
                  <a:sysClr val="windowText" lastClr="000000"/>
                </a:solidFill>
              </a:rPr>
              <a:t>Handelspolitik</a:t>
            </a:r>
            <a:endParaRPr lang="en-US" sz="3991" dirty="0">
              <a:solidFill>
                <a:sysClr val="windowText" lastClr="000000"/>
              </a:solidFill>
            </a:endParaRPr>
          </a:p>
        </p:txBody>
      </p:sp>
      <p:sp>
        <p:nvSpPr>
          <p:cNvPr id="6" name="Content Placeholder 2"/>
          <p:cNvSpPr txBox="1">
            <a:spLocks/>
          </p:cNvSpPr>
          <p:nvPr/>
        </p:nvSpPr>
        <p:spPr>
          <a:xfrm>
            <a:off x="1938720" y="1451881"/>
            <a:ext cx="746496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8" name="Textfeld 7"/>
          <p:cNvSpPr txBox="1"/>
          <p:nvPr/>
        </p:nvSpPr>
        <p:spPr>
          <a:xfrm>
            <a:off x="2459986" y="2144415"/>
            <a:ext cx="6596726" cy="2325958"/>
          </a:xfrm>
          <a:prstGeom prst="rect">
            <a:avLst/>
          </a:prstGeom>
          <a:noFill/>
        </p:spPr>
        <p:txBody>
          <a:bodyPr wrap="square" rtlCol="0">
            <a:spAutoFit/>
          </a:bodyPr>
          <a:lstStyle/>
          <a:p>
            <a:r>
              <a:rPr lang="de-DE" sz="2903" dirty="0"/>
              <a:t>Zölle und Quoten</a:t>
            </a:r>
          </a:p>
          <a:p>
            <a:endParaRPr lang="de-DE" sz="2903" dirty="0"/>
          </a:p>
          <a:p>
            <a:pPr marL="414726" indent="-414726">
              <a:buFont typeface="Arial" panose="020B0604020202020204" pitchFamily="34" charset="0"/>
              <a:buChar char="•"/>
            </a:pPr>
            <a:r>
              <a:rPr lang="de-DE" sz="2903" dirty="0"/>
              <a:t>Kleines Land</a:t>
            </a:r>
          </a:p>
          <a:p>
            <a:pPr marL="414726" indent="-414726">
              <a:buFont typeface="Arial" panose="020B0604020202020204" pitchFamily="34" charset="0"/>
              <a:buChar char="•"/>
            </a:pPr>
            <a:endParaRPr lang="de-DE" sz="2903" dirty="0"/>
          </a:p>
          <a:p>
            <a:pPr marL="414726" indent="-414726">
              <a:buFont typeface="Arial" panose="020B0604020202020204" pitchFamily="34" charset="0"/>
              <a:buChar char="•"/>
            </a:pPr>
            <a:r>
              <a:rPr lang="de-DE" sz="2903" dirty="0"/>
              <a:t>Allgemeines Handelsmodell</a:t>
            </a:r>
          </a:p>
        </p:txBody>
      </p:sp>
      <p:sp>
        <p:nvSpPr>
          <p:cNvPr id="10" name="Rechteck 9">
            <a:extLst>
              <a:ext uri="{FF2B5EF4-FFF2-40B4-BE49-F238E27FC236}">
                <a16:creationId xmlns:a16="http://schemas.microsoft.com/office/drawing/2014/main" id="{1FED0A9A-508B-44A1-BAF2-72BA9AA4AD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CC740AF-88D2-30B0-7C35-9B0C4C836278}"/>
                  </a:ext>
                </a:extLst>
              </p14:cNvPr>
              <p14:cNvContentPartPr/>
              <p14:nvPr/>
            </p14:nvContentPartPr>
            <p14:xfrm>
              <a:off x="2785680" y="3375622"/>
              <a:ext cx="2391840" cy="172080"/>
            </p14:xfrm>
          </p:contentPart>
        </mc:Choice>
        <mc:Fallback>
          <p:pic>
            <p:nvPicPr>
              <p:cNvPr id="2" name="Freihand 1">
                <a:extLst>
                  <a:ext uri="{FF2B5EF4-FFF2-40B4-BE49-F238E27FC236}">
                    <a16:creationId xmlns:a16="http://schemas.microsoft.com/office/drawing/2014/main" id="{2CC740AF-88D2-30B0-7C35-9B0C4C836278}"/>
                  </a:ext>
                </a:extLst>
              </p:cNvPr>
              <p:cNvPicPr/>
              <p:nvPr/>
            </p:nvPicPr>
            <p:blipFill>
              <a:blip r:embed="rId4"/>
              <a:stretch>
                <a:fillRect/>
              </a:stretch>
            </p:blipFill>
            <p:spPr>
              <a:xfrm>
                <a:off x="2777040" y="3366622"/>
                <a:ext cx="2409480" cy="189720"/>
              </a:xfrm>
              <a:prstGeom prst="rect">
                <a:avLst/>
              </a:prstGeom>
            </p:spPr>
          </p:pic>
        </mc:Fallback>
      </mc:AlternateContent>
      <p:grpSp>
        <p:nvGrpSpPr>
          <p:cNvPr id="16" name="Gruppieren 15">
            <a:extLst>
              <a:ext uri="{FF2B5EF4-FFF2-40B4-BE49-F238E27FC236}">
                <a16:creationId xmlns:a16="http://schemas.microsoft.com/office/drawing/2014/main" id="{17049A1F-D239-4778-0EED-7B674801CD15}"/>
              </a:ext>
            </a:extLst>
          </p:cNvPr>
          <p:cNvGrpSpPr/>
          <p:nvPr/>
        </p:nvGrpSpPr>
        <p:grpSpPr>
          <a:xfrm>
            <a:off x="2607120" y="2725102"/>
            <a:ext cx="1118880" cy="288720"/>
            <a:chOff x="2607120" y="2725102"/>
            <a:chExt cx="1118880" cy="2887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7AB1F1F-C8F4-694B-3689-C3C3991AE99B}"/>
                    </a:ext>
                  </a:extLst>
                </p14:cNvPr>
                <p14:cNvContentPartPr/>
                <p14:nvPr/>
              </p14:nvContentPartPr>
              <p14:xfrm>
                <a:off x="2643840" y="2929582"/>
                <a:ext cx="127800" cy="84240"/>
              </p14:xfrm>
            </p:contentPart>
          </mc:Choice>
          <mc:Fallback>
            <p:pic>
              <p:nvPicPr>
                <p:cNvPr id="3" name="Freihand 2">
                  <a:extLst>
                    <a:ext uri="{FF2B5EF4-FFF2-40B4-BE49-F238E27FC236}">
                      <a16:creationId xmlns:a16="http://schemas.microsoft.com/office/drawing/2014/main" id="{E7AB1F1F-C8F4-694B-3689-C3C3991AE99B}"/>
                    </a:ext>
                  </a:extLst>
                </p:cNvPr>
                <p:cNvPicPr/>
                <p:nvPr/>
              </p:nvPicPr>
              <p:blipFill>
                <a:blip r:embed="rId6"/>
                <a:stretch>
                  <a:fillRect/>
                </a:stretch>
              </p:blipFill>
              <p:spPr>
                <a:xfrm>
                  <a:off x="2634840" y="2920582"/>
                  <a:ext cx="145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2EE03CA-9505-9641-00F1-1D14637FDD75}"/>
                    </a:ext>
                  </a:extLst>
                </p14:cNvPr>
                <p14:cNvContentPartPr/>
                <p14:nvPr/>
              </p14:nvContentPartPr>
              <p14:xfrm>
                <a:off x="2770560" y="2803582"/>
                <a:ext cx="158040" cy="194040"/>
              </p14:xfrm>
            </p:contentPart>
          </mc:Choice>
          <mc:Fallback>
            <p:pic>
              <p:nvPicPr>
                <p:cNvPr id="5" name="Freihand 4">
                  <a:extLst>
                    <a:ext uri="{FF2B5EF4-FFF2-40B4-BE49-F238E27FC236}">
                      <a16:creationId xmlns:a16="http://schemas.microsoft.com/office/drawing/2014/main" id="{C2EE03CA-9505-9641-00F1-1D14637FDD75}"/>
                    </a:ext>
                  </a:extLst>
                </p:cNvPr>
                <p:cNvPicPr/>
                <p:nvPr/>
              </p:nvPicPr>
              <p:blipFill>
                <a:blip r:embed="rId8"/>
                <a:stretch>
                  <a:fillRect/>
                </a:stretch>
              </p:blipFill>
              <p:spPr>
                <a:xfrm>
                  <a:off x="2761560" y="2794582"/>
                  <a:ext cx="1756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7C1EDD7-6C80-A1C8-C551-354F63B811BE}"/>
                    </a:ext>
                  </a:extLst>
                </p14:cNvPr>
                <p14:cNvContentPartPr/>
                <p14:nvPr/>
              </p14:nvContentPartPr>
              <p14:xfrm>
                <a:off x="2895480" y="2960182"/>
                <a:ext cx="45360" cy="50040"/>
              </p14:xfrm>
            </p:contentPart>
          </mc:Choice>
          <mc:Fallback>
            <p:pic>
              <p:nvPicPr>
                <p:cNvPr id="7" name="Freihand 6">
                  <a:extLst>
                    <a:ext uri="{FF2B5EF4-FFF2-40B4-BE49-F238E27FC236}">
                      <a16:creationId xmlns:a16="http://schemas.microsoft.com/office/drawing/2014/main" id="{F7C1EDD7-6C80-A1C8-C551-354F63B811BE}"/>
                    </a:ext>
                  </a:extLst>
                </p:cNvPr>
                <p:cNvPicPr/>
                <p:nvPr/>
              </p:nvPicPr>
              <p:blipFill>
                <a:blip r:embed="rId10"/>
                <a:stretch>
                  <a:fillRect/>
                </a:stretch>
              </p:blipFill>
              <p:spPr>
                <a:xfrm>
                  <a:off x="2886840" y="2951182"/>
                  <a:ext cx="63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CA292EF-F84A-94F4-AA59-75315D38FECE}"/>
                    </a:ext>
                  </a:extLst>
                </p14:cNvPr>
                <p14:cNvContentPartPr/>
                <p14:nvPr/>
              </p14:nvContentPartPr>
              <p14:xfrm>
                <a:off x="2961000" y="2858302"/>
                <a:ext cx="385920" cy="136440"/>
              </p14:xfrm>
            </p:contentPart>
          </mc:Choice>
          <mc:Fallback>
            <p:pic>
              <p:nvPicPr>
                <p:cNvPr id="9" name="Freihand 8">
                  <a:extLst>
                    <a:ext uri="{FF2B5EF4-FFF2-40B4-BE49-F238E27FC236}">
                      <a16:creationId xmlns:a16="http://schemas.microsoft.com/office/drawing/2014/main" id="{BCA292EF-F84A-94F4-AA59-75315D38FECE}"/>
                    </a:ext>
                  </a:extLst>
                </p:cNvPr>
                <p:cNvPicPr/>
                <p:nvPr/>
              </p:nvPicPr>
              <p:blipFill>
                <a:blip r:embed="rId12"/>
                <a:stretch>
                  <a:fillRect/>
                </a:stretch>
              </p:blipFill>
              <p:spPr>
                <a:xfrm>
                  <a:off x="2952360" y="2849662"/>
                  <a:ext cx="403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BC81E03-EF28-D8F3-9DE6-E6F2C56381DF}"/>
                    </a:ext>
                  </a:extLst>
                </p14:cNvPr>
                <p14:cNvContentPartPr/>
                <p14:nvPr/>
              </p14:nvContentPartPr>
              <p14:xfrm>
                <a:off x="3313080" y="2811502"/>
                <a:ext cx="17280" cy="20880"/>
              </p14:xfrm>
            </p:contentPart>
          </mc:Choice>
          <mc:Fallback>
            <p:pic>
              <p:nvPicPr>
                <p:cNvPr id="11" name="Freihand 10">
                  <a:extLst>
                    <a:ext uri="{FF2B5EF4-FFF2-40B4-BE49-F238E27FC236}">
                      <a16:creationId xmlns:a16="http://schemas.microsoft.com/office/drawing/2014/main" id="{8BC81E03-EF28-D8F3-9DE6-E6F2C56381DF}"/>
                    </a:ext>
                  </a:extLst>
                </p:cNvPr>
                <p:cNvPicPr/>
                <p:nvPr/>
              </p:nvPicPr>
              <p:blipFill>
                <a:blip r:embed="rId14"/>
                <a:stretch>
                  <a:fillRect/>
                </a:stretch>
              </p:blipFill>
              <p:spPr>
                <a:xfrm>
                  <a:off x="3304080" y="2802862"/>
                  <a:ext cx="34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AB04D1C9-2CB8-23A5-B615-C91A886E345F}"/>
                    </a:ext>
                  </a:extLst>
                </p14:cNvPr>
                <p14:cNvContentPartPr/>
                <p14:nvPr/>
              </p14:nvContentPartPr>
              <p14:xfrm>
                <a:off x="3382920" y="2829502"/>
                <a:ext cx="131040" cy="132840"/>
              </p14:xfrm>
            </p:contentPart>
          </mc:Choice>
          <mc:Fallback>
            <p:pic>
              <p:nvPicPr>
                <p:cNvPr id="12" name="Freihand 11">
                  <a:extLst>
                    <a:ext uri="{FF2B5EF4-FFF2-40B4-BE49-F238E27FC236}">
                      <a16:creationId xmlns:a16="http://schemas.microsoft.com/office/drawing/2014/main" id="{AB04D1C9-2CB8-23A5-B615-C91A886E345F}"/>
                    </a:ext>
                  </a:extLst>
                </p:cNvPr>
                <p:cNvPicPr/>
                <p:nvPr/>
              </p:nvPicPr>
              <p:blipFill>
                <a:blip r:embed="rId16"/>
                <a:stretch>
                  <a:fillRect/>
                </a:stretch>
              </p:blipFill>
              <p:spPr>
                <a:xfrm>
                  <a:off x="3373920" y="2820862"/>
                  <a:ext cx="148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7BBD17A-845C-828E-D865-E3E322BA26AC}"/>
                    </a:ext>
                  </a:extLst>
                </p14:cNvPr>
                <p14:cNvContentPartPr/>
                <p14:nvPr/>
              </p14:nvContentPartPr>
              <p14:xfrm>
                <a:off x="3573720" y="2754262"/>
                <a:ext cx="152280" cy="182520"/>
              </p14:xfrm>
            </p:contentPart>
          </mc:Choice>
          <mc:Fallback>
            <p:pic>
              <p:nvPicPr>
                <p:cNvPr id="13" name="Freihand 12">
                  <a:extLst>
                    <a:ext uri="{FF2B5EF4-FFF2-40B4-BE49-F238E27FC236}">
                      <a16:creationId xmlns:a16="http://schemas.microsoft.com/office/drawing/2014/main" id="{17BBD17A-845C-828E-D865-E3E322BA26AC}"/>
                    </a:ext>
                  </a:extLst>
                </p:cNvPr>
                <p:cNvPicPr/>
                <p:nvPr/>
              </p:nvPicPr>
              <p:blipFill>
                <a:blip r:embed="rId18"/>
                <a:stretch>
                  <a:fillRect/>
                </a:stretch>
              </p:blipFill>
              <p:spPr>
                <a:xfrm>
                  <a:off x="3564720" y="2745262"/>
                  <a:ext cx="1699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53477BD5-5901-C1E2-784D-F8AA159F8F63}"/>
                    </a:ext>
                  </a:extLst>
                </p14:cNvPr>
                <p14:cNvContentPartPr/>
                <p14:nvPr/>
              </p14:nvContentPartPr>
              <p14:xfrm>
                <a:off x="2607120" y="2725102"/>
                <a:ext cx="86400" cy="62280"/>
              </p14:xfrm>
            </p:contentPart>
          </mc:Choice>
          <mc:Fallback>
            <p:pic>
              <p:nvPicPr>
                <p:cNvPr id="15" name="Freihand 14">
                  <a:extLst>
                    <a:ext uri="{FF2B5EF4-FFF2-40B4-BE49-F238E27FC236}">
                      <a16:creationId xmlns:a16="http://schemas.microsoft.com/office/drawing/2014/main" id="{53477BD5-5901-C1E2-784D-F8AA159F8F63}"/>
                    </a:ext>
                  </a:extLst>
                </p:cNvPr>
                <p:cNvPicPr/>
                <p:nvPr/>
              </p:nvPicPr>
              <p:blipFill>
                <a:blip r:embed="rId20"/>
                <a:stretch>
                  <a:fillRect/>
                </a:stretch>
              </p:blipFill>
              <p:spPr>
                <a:xfrm>
                  <a:off x="2598480" y="2716462"/>
                  <a:ext cx="104040" cy="7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997DC06E-4952-A0DD-12BB-CD19E02BBE50}"/>
                  </a:ext>
                </a:extLst>
              </p14:cNvPr>
              <p14:cNvContentPartPr/>
              <p14:nvPr/>
            </p14:nvContentPartPr>
            <p14:xfrm>
              <a:off x="2714400" y="3493702"/>
              <a:ext cx="2765160" cy="124200"/>
            </p14:xfrm>
          </p:contentPart>
        </mc:Choice>
        <mc:Fallback>
          <p:pic>
            <p:nvPicPr>
              <p:cNvPr id="17" name="Freihand 16">
                <a:extLst>
                  <a:ext uri="{FF2B5EF4-FFF2-40B4-BE49-F238E27FC236}">
                    <a16:creationId xmlns:a16="http://schemas.microsoft.com/office/drawing/2014/main" id="{997DC06E-4952-A0DD-12BB-CD19E02BBE50}"/>
                  </a:ext>
                </a:extLst>
              </p:cNvPr>
              <p:cNvPicPr/>
              <p:nvPr/>
            </p:nvPicPr>
            <p:blipFill>
              <a:blip r:embed="rId22"/>
              <a:stretch>
                <a:fillRect/>
              </a:stretch>
            </p:blipFill>
            <p:spPr>
              <a:xfrm>
                <a:off x="2705760" y="3484702"/>
                <a:ext cx="2782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631DEEDC-54DD-7179-4CDF-C7FC6073DB14}"/>
                  </a:ext>
                </a:extLst>
              </p14:cNvPr>
              <p14:cNvContentPartPr/>
              <p14:nvPr/>
            </p14:nvContentPartPr>
            <p14:xfrm>
              <a:off x="2836800" y="4411342"/>
              <a:ext cx="4109040" cy="33120"/>
            </p14:xfrm>
          </p:contentPart>
        </mc:Choice>
        <mc:Fallback>
          <p:pic>
            <p:nvPicPr>
              <p:cNvPr id="18" name="Freihand 17">
                <a:extLst>
                  <a:ext uri="{FF2B5EF4-FFF2-40B4-BE49-F238E27FC236}">
                    <a16:creationId xmlns:a16="http://schemas.microsoft.com/office/drawing/2014/main" id="{631DEEDC-54DD-7179-4CDF-C7FC6073DB14}"/>
                  </a:ext>
                </a:extLst>
              </p:cNvPr>
              <p:cNvPicPr/>
              <p:nvPr/>
            </p:nvPicPr>
            <p:blipFill>
              <a:blip r:embed="rId24"/>
              <a:stretch>
                <a:fillRect/>
              </a:stretch>
            </p:blipFill>
            <p:spPr>
              <a:xfrm>
                <a:off x="2827800" y="4402342"/>
                <a:ext cx="4126680" cy="50760"/>
              </a:xfrm>
              <a:prstGeom prst="rect">
                <a:avLst/>
              </a:prstGeom>
            </p:spPr>
          </p:pic>
        </mc:Fallback>
      </mc:AlternateContent>
    </p:spTree>
    <p:extLst>
      <p:ext uri="{BB962C8B-B14F-4D97-AF65-F5344CB8AC3E}">
        <p14:creationId xmlns:p14="http://schemas.microsoft.com/office/powerpoint/2010/main" val="273914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Zölle</a:t>
            </a:r>
            <a:r>
              <a:rPr lang="en-US" sz="3991" dirty="0">
                <a:solidFill>
                  <a:sysClr val="windowText" lastClr="000000"/>
                </a:solidFill>
              </a:rPr>
              <a:t> und </a:t>
            </a:r>
            <a:r>
              <a:rPr lang="en-US" sz="3991" dirty="0" err="1">
                <a:solidFill>
                  <a:sysClr val="windowText" lastClr="000000"/>
                </a:solidFill>
              </a:rPr>
              <a:t>Quoten</a:t>
            </a:r>
            <a:r>
              <a:rPr lang="en-US" sz="3991" dirty="0">
                <a:solidFill>
                  <a:sysClr val="windowText" lastClr="000000"/>
                </a:solidFill>
              </a:rPr>
              <a:t> in </a:t>
            </a:r>
            <a:r>
              <a:rPr lang="en-US" sz="3991" dirty="0" err="1">
                <a:solidFill>
                  <a:sysClr val="windowText" lastClr="000000"/>
                </a:solidFill>
              </a:rPr>
              <a:t>einem</a:t>
            </a:r>
            <a:r>
              <a:rPr lang="en-US" sz="3991" dirty="0">
                <a:solidFill>
                  <a:sysClr val="windowText" lastClr="000000"/>
                </a:solidFill>
              </a:rPr>
              <a:t> </a:t>
            </a:r>
            <a:r>
              <a:rPr lang="en-US" sz="3991" dirty="0" err="1">
                <a:solidFill>
                  <a:sysClr val="windowText" lastClr="000000"/>
                </a:solidFill>
              </a:rPr>
              <a:t>kleinen</a:t>
            </a:r>
            <a:r>
              <a:rPr lang="en-US" sz="3991" dirty="0">
                <a:solidFill>
                  <a:sysClr val="windowText" lastClr="000000"/>
                </a:solidFill>
              </a:rPr>
              <a:t> Land</a:t>
            </a:r>
          </a:p>
        </p:txBody>
      </p:sp>
      <p:sp>
        <p:nvSpPr>
          <p:cNvPr id="3" name="Textfeld 2"/>
          <p:cNvSpPr txBox="1"/>
          <p:nvPr/>
        </p:nvSpPr>
        <p:spPr>
          <a:xfrm>
            <a:off x="1102241" y="1227246"/>
            <a:ext cx="8108895" cy="4112857"/>
          </a:xfrm>
          <a:prstGeom prst="rect">
            <a:avLst/>
          </a:prstGeom>
          <a:noFill/>
        </p:spPr>
        <p:txBody>
          <a:bodyPr wrap="square" rtlCol="0">
            <a:spAutoFit/>
          </a:bodyPr>
          <a:lstStyle/>
          <a:p>
            <a:r>
              <a:rPr lang="de-DE" sz="2903" u="sng" dirty="0"/>
              <a:t>Annahmen:</a:t>
            </a:r>
          </a:p>
          <a:p>
            <a:endParaRPr lang="de-DE" sz="2903" dirty="0"/>
          </a:p>
          <a:p>
            <a:pPr marL="259204" indent="-259204">
              <a:buFont typeface="Arial" panose="020B0604020202020204" pitchFamily="34" charset="0"/>
              <a:buChar char="•"/>
            </a:pPr>
            <a:r>
              <a:rPr lang="de-DE" sz="2903" dirty="0"/>
              <a:t>Kleines Land relativ zum Weltmarkt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Normale Nachfrage- und Angebotsstruktur auf dem Heimatmarkt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Vollkommen preiselastisches Angebot auf dem Weltmarkt</a:t>
            </a:r>
          </a:p>
        </p:txBody>
      </p:sp>
      <p:sp>
        <p:nvSpPr>
          <p:cNvPr id="5" name="Rechteck 4">
            <a:extLst>
              <a:ext uri="{FF2B5EF4-FFF2-40B4-BE49-F238E27FC236}">
                <a16:creationId xmlns:a16="http://schemas.microsoft.com/office/drawing/2014/main" id="{45854F45-3F9C-49D6-BEEF-3217B24CBD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72954C5-E7F3-43C8-2622-C5BD3B3D39F3}"/>
                  </a:ext>
                </a:extLst>
              </p14:cNvPr>
              <p14:cNvContentPartPr/>
              <p14:nvPr/>
            </p14:nvContentPartPr>
            <p14:xfrm>
              <a:off x="1504800" y="2557702"/>
              <a:ext cx="6161760" cy="142560"/>
            </p14:xfrm>
          </p:contentPart>
        </mc:Choice>
        <mc:Fallback>
          <p:pic>
            <p:nvPicPr>
              <p:cNvPr id="2" name="Freihand 1">
                <a:extLst>
                  <a:ext uri="{FF2B5EF4-FFF2-40B4-BE49-F238E27FC236}">
                    <a16:creationId xmlns:a16="http://schemas.microsoft.com/office/drawing/2014/main" id="{372954C5-E7F3-43C8-2622-C5BD3B3D39F3}"/>
                  </a:ext>
                </a:extLst>
              </p:cNvPr>
              <p:cNvPicPr/>
              <p:nvPr/>
            </p:nvPicPr>
            <p:blipFill>
              <a:blip r:embed="rId4"/>
              <a:stretch>
                <a:fillRect/>
              </a:stretch>
            </p:blipFill>
            <p:spPr>
              <a:xfrm>
                <a:off x="1496160" y="2549062"/>
                <a:ext cx="6179400" cy="160200"/>
              </a:xfrm>
              <a:prstGeom prst="rect">
                <a:avLst/>
              </a:prstGeom>
            </p:spPr>
          </p:pic>
        </mc:Fallback>
      </mc:AlternateContent>
      <p:grpSp>
        <p:nvGrpSpPr>
          <p:cNvPr id="19" name="Gruppieren 18">
            <a:extLst>
              <a:ext uri="{FF2B5EF4-FFF2-40B4-BE49-F238E27FC236}">
                <a16:creationId xmlns:a16="http://schemas.microsoft.com/office/drawing/2014/main" id="{4EC8856A-BF0F-D8B6-7F4C-514A0024CD3C}"/>
              </a:ext>
            </a:extLst>
          </p:cNvPr>
          <p:cNvGrpSpPr/>
          <p:nvPr/>
        </p:nvGrpSpPr>
        <p:grpSpPr>
          <a:xfrm>
            <a:off x="8782920" y="2651662"/>
            <a:ext cx="1983600" cy="1335600"/>
            <a:chOff x="8782920" y="2651662"/>
            <a:chExt cx="1983600" cy="133560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D80F660-0517-CDB9-5846-C4C3B54C9C35}"/>
                    </a:ext>
                  </a:extLst>
                </p14:cNvPr>
                <p14:cNvContentPartPr/>
                <p14:nvPr/>
              </p14:nvContentPartPr>
              <p14:xfrm>
                <a:off x="9185400" y="2853982"/>
                <a:ext cx="62640" cy="860040"/>
              </p14:xfrm>
            </p:contentPart>
          </mc:Choice>
          <mc:Fallback>
            <p:pic>
              <p:nvPicPr>
                <p:cNvPr id="6" name="Freihand 5">
                  <a:extLst>
                    <a:ext uri="{FF2B5EF4-FFF2-40B4-BE49-F238E27FC236}">
                      <a16:creationId xmlns:a16="http://schemas.microsoft.com/office/drawing/2014/main" id="{AD80F660-0517-CDB9-5846-C4C3B54C9C35}"/>
                    </a:ext>
                  </a:extLst>
                </p:cNvPr>
                <p:cNvPicPr/>
                <p:nvPr/>
              </p:nvPicPr>
              <p:blipFill>
                <a:blip r:embed="rId6"/>
                <a:stretch>
                  <a:fillRect/>
                </a:stretch>
              </p:blipFill>
              <p:spPr>
                <a:xfrm>
                  <a:off x="9176760" y="2844982"/>
                  <a:ext cx="80280" cy="87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E23ECF1-DFF4-EEF5-B96C-C62CE0D6D985}"/>
                    </a:ext>
                  </a:extLst>
                </p14:cNvPr>
                <p14:cNvContentPartPr/>
                <p14:nvPr/>
              </p14:nvContentPartPr>
              <p14:xfrm>
                <a:off x="9012240" y="3613582"/>
                <a:ext cx="1519200" cy="69840"/>
              </p14:xfrm>
            </p:contentPart>
          </mc:Choice>
          <mc:Fallback>
            <p:pic>
              <p:nvPicPr>
                <p:cNvPr id="7" name="Freihand 6">
                  <a:extLst>
                    <a:ext uri="{FF2B5EF4-FFF2-40B4-BE49-F238E27FC236}">
                      <a16:creationId xmlns:a16="http://schemas.microsoft.com/office/drawing/2014/main" id="{2E23ECF1-DFF4-EEF5-B96C-C62CE0D6D985}"/>
                    </a:ext>
                  </a:extLst>
                </p:cNvPr>
                <p:cNvPicPr/>
                <p:nvPr/>
              </p:nvPicPr>
              <p:blipFill>
                <a:blip r:embed="rId8"/>
                <a:stretch>
                  <a:fillRect/>
                </a:stretch>
              </p:blipFill>
              <p:spPr>
                <a:xfrm>
                  <a:off x="9003600" y="3604582"/>
                  <a:ext cx="1536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0A04449-BAF3-B9A8-2FC7-FE387EEC9201}"/>
                    </a:ext>
                  </a:extLst>
                </p14:cNvPr>
                <p14:cNvContentPartPr/>
                <p14:nvPr/>
              </p14:nvContentPartPr>
              <p14:xfrm>
                <a:off x="10512000" y="3517102"/>
                <a:ext cx="185760" cy="211680"/>
              </p14:xfrm>
            </p:contentPart>
          </mc:Choice>
          <mc:Fallback>
            <p:pic>
              <p:nvPicPr>
                <p:cNvPr id="8" name="Freihand 7">
                  <a:extLst>
                    <a:ext uri="{FF2B5EF4-FFF2-40B4-BE49-F238E27FC236}">
                      <a16:creationId xmlns:a16="http://schemas.microsoft.com/office/drawing/2014/main" id="{50A04449-BAF3-B9A8-2FC7-FE387EEC9201}"/>
                    </a:ext>
                  </a:extLst>
                </p:cNvPr>
                <p:cNvPicPr/>
                <p:nvPr/>
              </p:nvPicPr>
              <p:blipFill>
                <a:blip r:embed="rId10"/>
                <a:stretch>
                  <a:fillRect/>
                </a:stretch>
              </p:blipFill>
              <p:spPr>
                <a:xfrm>
                  <a:off x="10503360" y="3508102"/>
                  <a:ext cx="2034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02CB1D8E-83A7-289F-3BFD-E8E22BC885DB}"/>
                    </a:ext>
                  </a:extLst>
                </p14:cNvPr>
                <p14:cNvContentPartPr/>
                <p14:nvPr/>
              </p14:nvContentPartPr>
              <p14:xfrm>
                <a:off x="9058680" y="2651662"/>
                <a:ext cx="223560" cy="237240"/>
              </p14:xfrm>
            </p:contentPart>
          </mc:Choice>
          <mc:Fallback>
            <p:pic>
              <p:nvPicPr>
                <p:cNvPr id="9" name="Freihand 8">
                  <a:extLst>
                    <a:ext uri="{FF2B5EF4-FFF2-40B4-BE49-F238E27FC236}">
                      <a16:creationId xmlns:a16="http://schemas.microsoft.com/office/drawing/2014/main" id="{02CB1D8E-83A7-289F-3BFD-E8E22BC885DB}"/>
                    </a:ext>
                  </a:extLst>
                </p:cNvPr>
                <p:cNvPicPr/>
                <p:nvPr/>
              </p:nvPicPr>
              <p:blipFill>
                <a:blip r:embed="rId12"/>
                <a:stretch>
                  <a:fillRect/>
                </a:stretch>
              </p:blipFill>
              <p:spPr>
                <a:xfrm>
                  <a:off x="9049680" y="2643022"/>
                  <a:ext cx="2412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6DA0192-7BCC-2B27-D536-0C8B1BD8091F}"/>
                    </a:ext>
                  </a:extLst>
                </p14:cNvPr>
                <p14:cNvContentPartPr/>
                <p14:nvPr/>
              </p14:nvContentPartPr>
              <p14:xfrm>
                <a:off x="8782920" y="2725822"/>
                <a:ext cx="115560" cy="284040"/>
              </p14:xfrm>
            </p:contentPart>
          </mc:Choice>
          <mc:Fallback>
            <p:pic>
              <p:nvPicPr>
                <p:cNvPr id="10" name="Freihand 9">
                  <a:extLst>
                    <a:ext uri="{FF2B5EF4-FFF2-40B4-BE49-F238E27FC236}">
                      <a16:creationId xmlns:a16="http://schemas.microsoft.com/office/drawing/2014/main" id="{16DA0192-7BCC-2B27-D536-0C8B1BD8091F}"/>
                    </a:ext>
                  </a:extLst>
                </p:cNvPr>
                <p:cNvPicPr/>
                <p:nvPr/>
              </p:nvPicPr>
              <p:blipFill>
                <a:blip r:embed="rId14"/>
                <a:stretch>
                  <a:fillRect/>
                </a:stretch>
              </p:blipFill>
              <p:spPr>
                <a:xfrm>
                  <a:off x="8774280" y="2717182"/>
                  <a:ext cx="1332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B93B679-85C5-FD16-A4F9-18E5450E8FCE}"/>
                    </a:ext>
                  </a:extLst>
                </p14:cNvPr>
                <p14:cNvContentPartPr/>
                <p14:nvPr/>
              </p14:nvContentPartPr>
              <p14:xfrm>
                <a:off x="10577520" y="3792502"/>
                <a:ext cx="151560" cy="194760"/>
              </p14:xfrm>
            </p:contentPart>
          </mc:Choice>
          <mc:Fallback>
            <p:pic>
              <p:nvPicPr>
                <p:cNvPr id="11" name="Freihand 10">
                  <a:extLst>
                    <a:ext uri="{FF2B5EF4-FFF2-40B4-BE49-F238E27FC236}">
                      <a16:creationId xmlns:a16="http://schemas.microsoft.com/office/drawing/2014/main" id="{EB93B679-85C5-FD16-A4F9-18E5450E8FCE}"/>
                    </a:ext>
                  </a:extLst>
                </p:cNvPr>
                <p:cNvPicPr/>
                <p:nvPr/>
              </p:nvPicPr>
              <p:blipFill>
                <a:blip r:embed="rId16"/>
                <a:stretch>
                  <a:fillRect/>
                </a:stretch>
              </p:blipFill>
              <p:spPr>
                <a:xfrm>
                  <a:off x="10568880" y="3783502"/>
                  <a:ext cx="169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9238D39-3CD2-0A0A-E5B2-A026B6ADC3CF}"/>
                    </a:ext>
                  </a:extLst>
                </p14:cNvPr>
                <p14:cNvContentPartPr/>
                <p14:nvPr/>
              </p14:nvContentPartPr>
              <p14:xfrm>
                <a:off x="10576440" y="3835702"/>
                <a:ext cx="190080" cy="101880"/>
              </p14:xfrm>
            </p:contentPart>
          </mc:Choice>
          <mc:Fallback>
            <p:pic>
              <p:nvPicPr>
                <p:cNvPr id="12" name="Freihand 11">
                  <a:extLst>
                    <a:ext uri="{FF2B5EF4-FFF2-40B4-BE49-F238E27FC236}">
                      <a16:creationId xmlns:a16="http://schemas.microsoft.com/office/drawing/2014/main" id="{A9238D39-3CD2-0A0A-E5B2-A026B6ADC3CF}"/>
                    </a:ext>
                  </a:extLst>
                </p:cNvPr>
                <p:cNvPicPr/>
                <p:nvPr/>
              </p:nvPicPr>
              <p:blipFill>
                <a:blip r:embed="rId18"/>
                <a:stretch>
                  <a:fillRect/>
                </a:stretch>
              </p:blipFill>
              <p:spPr>
                <a:xfrm>
                  <a:off x="10567800" y="3827062"/>
                  <a:ext cx="207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AFE435C2-CC60-A185-B9D9-76FBCCD31AD0}"/>
                    </a:ext>
                  </a:extLst>
                </p14:cNvPr>
                <p14:cNvContentPartPr/>
                <p14:nvPr/>
              </p14:nvContentPartPr>
              <p14:xfrm>
                <a:off x="9559440" y="2879902"/>
                <a:ext cx="766080" cy="580320"/>
              </p14:xfrm>
            </p:contentPart>
          </mc:Choice>
          <mc:Fallback>
            <p:pic>
              <p:nvPicPr>
                <p:cNvPr id="13" name="Freihand 12">
                  <a:extLst>
                    <a:ext uri="{FF2B5EF4-FFF2-40B4-BE49-F238E27FC236}">
                      <a16:creationId xmlns:a16="http://schemas.microsoft.com/office/drawing/2014/main" id="{AFE435C2-CC60-A185-B9D9-76FBCCD31AD0}"/>
                    </a:ext>
                  </a:extLst>
                </p:cNvPr>
                <p:cNvPicPr/>
                <p:nvPr/>
              </p:nvPicPr>
              <p:blipFill>
                <a:blip r:embed="rId20"/>
                <a:stretch>
                  <a:fillRect/>
                </a:stretch>
              </p:blipFill>
              <p:spPr>
                <a:xfrm>
                  <a:off x="9550800" y="2870902"/>
                  <a:ext cx="78372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17086DEA-7CF4-3F45-5445-1EB42700CDC0}"/>
                    </a:ext>
                  </a:extLst>
                </p14:cNvPr>
                <p14:cNvContentPartPr/>
                <p14:nvPr/>
              </p14:nvContentPartPr>
              <p14:xfrm>
                <a:off x="9627480" y="2741662"/>
                <a:ext cx="712080" cy="719280"/>
              </p14:xfrm>
            </p:contentPart>
          </mc:Choice>
          <mc:Fallback>
            <p:pic>
              <p:nvPicPr>
                <p:cNvPr id="14" name="Freihand 13">
                  <a:extLst>
                    <a:ext uri="{FF2B5EF4-FFF2-40B4-BE49-F238E27FC236}">
                      <a16:creationId xmlns:a16="http://schemas.microsoft.com/office/drawing/2014/main" id="{17086DEA-7CF4-3F45-5445-1EB42700CDC0}"/>
                    </a:ext>
                  </a:extLst>
                </p:cNvPr>
                <p:cNvPicPr/>
                <p:nvPr/>
              </p:nvPicPr>
              <p:blipFill>
                <a:blip r:embed="rId22"/>
                <a:stretch>
                  <a:fillRect/>
                </a:stretch>
              </p:blipFill>
              <p:spPr>
                <a:xfrm>
                  <a:off x="9618480" y="2733022"/>
                  <a:ext cx="729720" cy="736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5DDAE3C8-3F7D-8AC9-EC00-5009592C390F}"/>
                    </a:ext>
                  </a:extLst>
                </p14:cNvPr>
                <p14:cNvContentPartPr/>
                <p14:nvPr/>
              </p14:nvContentPartPr>
              <p14:xfrm>
                <a:off x="10466280" y="3316222"/>
                <a:ext cx="36360" cy="133560"/>
              </p14:xfrm>
            </p:contentPart>
          </mc:Choice>
          <mc:Fallback>
            <p:pic>
              <p:nvPicPr>
                <p:cNvPr id="15" name="Freihand 14">
                  <a:extLst>
                    <a:ext uri="{FF2B5EF4-FFF2-40B4-BE49-F238E27FC236}">
                      <a16:creationId xmlns:a16="http://schemas.microsoft.com/office/drawing/2014/main" id="{5DDAE3C8-3F7D-8AC9-EC00-5009592C390F}"/>
                    </a:ext>
                  </a:extLst>
                </p:cNvPr>
                <p:cNvPicPr/>
                <p:nvPr/>
              </p:nvPicPr>
              <p:blipFill>
                <a:blip r:embed="rId24"/>
                <a:stretch>
                  <a:fillRect/>
                </a:stretch>
              </p:blipFill>
              <p:spPr>
                <a:xfrm>
                  <a:off x="10457280" y="3307222"/>
                  <a:ext cx="54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4DC57494-EDAE-EF10-A518-63840B6EF9D2}"/>
                    </a:ext>
                  </a:extLst>
                </p14:cNvPr>
                <p14:cNvContentPartPr/>
                <p14:nvPr/>
              </p14:nvContentPartPr>
              <p14:xfrm>
                <a:off x="10473840" y="3288142"/>
                <a:ext cx="122040" cy="140040"/>
              </p14:xfrm>
            </p:contentPart>
          </mc:Choice>
          <mc:Fallback>
            <p:pic>
              <p:nvPicPr>
                <p:cNvPr id="16" name="Freihand 15">
                  <a:extLst>
                    <a:ext uri="{FF2B5EF4-FFF2-40B4-BE49-F238E27FC236}">
                      <a16:creationId xmlns:a16="http://schemas.microsoft.com/office/drawing/2014/main" id="{4DC57494-EDAE-EF10-A518-63840B6EF9D2}"/>
                    </a:ext>
                  </a:extLst>
                </p:cNvPr>
                <p:cNvPicPr/>
                <p:nvPr/>
              </p:nvPicPr>
              <p:blipFill>
                <a:blip r:embed="rId26"/>
                <a:stretch>
                  <a:fillRect/>
                </a:stretch>
              </p:blipFill>
              <p:spPr>
                <a:xfrm>
                  <a:off x="10464840" y="3279502"/>
                  <a:ext cx="139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37D0794A-5F54-B12C-3BA4-A6351223F2BF}"/>
                    </a:ext>
                  </a:extLst>
                </p14:cNvPr>
                <p14:cNvContentPartPr/>
                <p14:nvPr/>
              </p14:nvContentPartPr>
              <p14:xfrm>
                <a:off x="10524960" y="2765062"/>
                <a:ext cx="70920" cy="137160"/>
              </p14:xfrm>
            </p:contentPart>
          </mc:Choice>
          <mc:Fallback>
            <p:pic>
              <p:nvPicPr>
                <p:cNvPr id="17" name="Freihand 16">
                  <a:extLst>
                    <a:ext uri="{FF2B5EF4-FFF2-40B4-BE49-F238E27FC236}">
                      <a16:creationId xmlns:a16="http://schemas.microsoft.com/office/drawing/2014/main" id="{37D0794A-5F54-B12C-3BA4-A6351223F2BF}"/>
                    </a:ext>
                  </a:extLst>
                </p:cNvPr>
                <p:cNvPicPr/>
                <p:nvPr/>
              </p:nvPicPr>
              <p:blipFill>
                <a:blip r:embed="rId28"/>
                <a:stretch>
                  <a:fillRect/>
                </a:stretch>
              </p:blipFill>
              <p:spPr>
                <a:xfrm>
                  <a:off x="10515960" y="2756422"/>
                  <a:ext cx="88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17B98405-C42E-F0C9-880A-B134180AC977}"/>
                    </a:ext>
                  </a:extLst>
                </p14:cNvPr>
                <p14:cNvContentPartPr/>
                <p14:nvPr/>
              </p14:nvContentPartPr>
              <p14:xfrm>
                <a:off x="10558080" y="2771902"/>
                <a:ext cx="91800" cy="135000"/>
              </p14:xfrm>
            </p:contentPart>
          </mc:Choice>
          <mc:Fallback>
            <p:pic>
              <p:nvPicPr>
                <p:cNvPr id="18" name="Freihand 17">
                  <a:extLst>
                    <a:ext uri="{FF2B5EF4-FFF2-40B4-BE49-F238E27FC236}">
                      <a16:creationId xmlns:a16="http://schemas.microsoft.com/office/drawing/2014/main" id="{17B98405-C42E-F0C9-880A-B134180AC977}"/>
                    </a:ext>
                  </a:extLst>
                </p:cNvPr>
                <p:cNvPicPr/>
                <p:nvPr/>
              </p:nvPicPr>
              <p:blipFill>
                <a:blip r:embed="rId30"/>
                <a:stretch>
                  <a:fillRect/>
                </a:stretch>
              </p:blipFill>
              <p:spPr>
                <a:xfrm>
                  <a:off x="10549080" y="2762902"/>
                  <a:ext cx="109440" cy="152640"/>
                </a:xfrm>
                <a:prstGeom prst="rect">
                  <a:avLst/>
                </a:prstGeom>
              </p:spPr>
            </p:pic>
          </mc:Fallback>
        </mc:AlternateContent>
      </p:grpSp>
      <p:grpSp>
        <p:nvGrpSpPr>
          <p:cNvPr id="26" name="Gruppieren 25">
            <a:extLst>
              <a:ext uri="{FF2B5EF4-FFF2-40B4-BE49-F238E27FC236}">
                <a16:creationId xmlns:a16="http://schemas.microsoft.com/office/drawing/2014/main" id="{C91E0DD7-441B-26C9-13C2-53D6CB6964F2}"/>
              </a:ext>
            </a:extLst>
          </p:cNvPr>
          <p:cNvGrpSpPr/>
          <p:nvPr/>
        </p:nvGrpSpPr>
        <p:grpSpPr>
          <a:xfrm>
            <a:off x="8330760" y="1900342"/>
            <a:ext cx="3012840" cy="2221920"/>
            <a:chOff x="8330760" y="1900342"/>
            <a:chExt cx="3012840" cy="2221920"/>
          </a:xfrm>
        </p:grpSpPr>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B120076F-60BB-74B4-1120-3AE05935AE46}"/>
                    </a:ext>
                  </a:extLst>
                </p14:cNvPr>
                <p14:cNvContentPartPr/>
                <p14:nvPr/>
              </p14:nvContentPartPr>
              <p14:xfrm>
                <a:off x="9510480" y="1900342"/>
                <a:ext cx="20880" cy="12600"/>
              </p14:xfrm>
            </p:contentPart>
          </mc:Choice>
          <mc:Fallback>
            <p:pic>
              <p:nvPicPr>
                <p:cNvPr id="20" name="Freihand 19">
                  <a:extLst>
                    <a:ext uri="{FF2B5EF4-FFF2-40B4-BE49-F238E27FC236}">
                      <a16:creationId xmlns:a16="http://schemas.microsoft.com/office/drawing/2014/main" id="{B120076F-60BB-74B4-1120-3AE05935AE46}"/>
                    </a:ext>
                  </a:extLst>
                </p:cNvPr>
                <p:cNvPicPr/>
                <p:nvPr/>
              </p:nvPicPr>
              <p:blipFill>
                <a:blip r:embed="rId32"/>
                <a:stretch>
                  <a:fillRect/>
                </a:stretch>
              </p:blipFill>
              <p:spPr>
                <a:xfrm>
                  <a:off x="9501840" y="1891342"/>
                  <a:ext cx="38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86039771-E500-287F-73FB-0D91EB125F1C}"/>
                    </a:ext>
                  </a:extLst>
                </p14:cNvPr>
                <p14:cNvContentPartPr/>
                <p14:nvPr/>
              </p14:nvContentPartPr>
              <p14:xfrm>
                <a:off x="9397800" y="2088622"/>
                <a:ext cx="151200" cy="259920"/>
              </p14:xfrm>
            </p:contentPart>
          </mc:Choice>
          <mc:Fallback>
            <p:pic>
              <p:nvPicPr>
                <p:cNvPr id="21" name="Freihand 20">
                  <a:extLst>
                    <a:ext uri="{FF2B5EF4-FFF2-40B4-BE49-F238E27FC236}">
                      <a16:creationId xmlns:a16="http://schemas.microsoft.com/office/drawing/2014/main" id="{86039771-E500-287F-73FB-0D91EB125F1C}"/>
                    </a:ext>
                  </a:extLst>
                </p:cNvPr>
                <p:cNvPicPr/>
                <p:nvPr/>
              </p:nvPicPr>
              <p:blipFill>
                <a:blip r:embed="rId34"/>
                <a:stretch>
                  <a:fillRect/>
                </a:stretch>
              </p:blipFill>
              <p:spPr>
                <a:xfrm>
                  <a:off x="9389160" y="2079622"/>
                  <a:ext cx="1688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7BEAC872-63FA-5BF9-3AF2-F32014B6B8CF}"/>
                    </a:ext>
                  </a:extLst>
                </p14:cNvPr>
                <p14:cNvContentPartPr/>
                <p14:nvPr/>
              </p14:nvContentPartPr>
              <p14:xfrm>
                <a:off x="9622800" y="2207782"/>
                <a:ext cx="144000" cy="80640"/>
              </p14:xfrm>
            </p:contentPart>
          </mc:Choice>
          <mc:Fallback>
            <p:pic>
              <p:nvPicPr>
                <p:cNvPr id="22" name="Freihand 21">
                  <a:extLst>
                    <a:ext uri="{FF2B5EF4-FFF2-40B4-BE49-F238E27FC236}">
                      <a16:creationId xmlns:a16="http://schemas.microsoft.com/office/drawing/2014/main" id="{7BEAC872-63FA-5BF9-3AF2-F32014B6B8CF}"/>
                    </a:ext>
                  </a:extLst>
                </p:cNvPr>
                <p:cNvPicPr/>
                <p:nvPr/>
              </p:nvPicPr>
              <p:blipFill>
                <a:blip r:embed="rId36"/>
                <a:stretch>
                  <a:fillRect/>
                </a:stretch>
              </p:blipFill>
              <p:spPr>
                <a:xfrm>
                  <a:off x="9614160" y="2199142"/>
                  <a:ext cx="161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7A8B38E3-785F-D3AB-DB14-F6F6B66B1E1C}"/>
                    </a:ext>
                  </a:extLst>
                </p14:cNvPr>
                <p14:cNvContentPartPr/>
                <p14:nvPr/>
              </p14:nvContentPartPr>
              <p14:xfrm>
                <a:off x="9834840" y="2076382"/>
                <a:ext cx="248760" cy="178560"/>
              </p14:xfrm>
            </p:contentPart>
          </mc:Choice>
          <mc:Fallback>
            <p:pic>
              <p:nvPicPr>
                <p:cNvPr id="23" name="Freihand 22">
                  <a:extLst>
                    <a:ext uri="{FF2B5EF4-FFF2-40B4-BE49-F238E27FC236}">
                      <a16:creationId xmlns:a16="http://schemas.microsoft.com/office/drawing/2014/main" id="{7A8B38E3-785F-D3AB-DB14-F6F6B66B1E1C}"/>
                    </a:ext>
                  </a:extLst>
                </p:cNvPr>
                <p:cNvPicPr/>
                <p:nvPr/>
              </p:nvPicPr>
              <p:blipFill>
                <a:blip r:embed="rId38"/>
                <a:stretch>
                  <a:fillRect/>
                </a:stretch>
              </p:blipFill>
              <p:spPr>
                <a:xfrm>
                  <a:off x="9826200" y="2067742"/>
                  <a:ext cx="266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A2CFCDBF-3995-3622-80AC-E11DD7298400}"/>
                    </a:ext>
                  </a:extLst>
                </p14:cNvPr>
                <p14:cNvContentPartPr/>
                <p14:nvPr/>
              </p14:nvContentPartPr>
              <p14:xfrm>
                <a:off x="8330760" y="2436022"/>
                <a:ext cx="3012840" cy="1686240"/>
              </p14:xfrm>
            </p:contentPart>
          </mc:Choice>
          <mc:Fallback>
            <p:pic>
              <p:nvPicPr>
                <p:cNvPr id="25" name="Freihand 24">
                  <a:extLst>
                    <a:ext uri="{FF2B5EF4-FFF2-40B4-BE49-F238E27FC236}">
                      <a16:creationId xmlns:a16="http://schemas.microsoft.com/office/drawing/2014/main" id="{A2CFCDBF-3995-3622-80AC-E11DD7298400}"/>
                    </a:ext>
                  </a:extLst>
                </p:cNvPr>
                <p:cNvPicPr/>
                <p:nvPr/>
              </p:nvPicPr>
              <p:blipFill>
                <a:blip r:embed="rId40"/>
                <a:stretch>
                  <a:fillRect/>
                </a:stretch>
              </p:blipFill>
              <p:spPr>
                <a:xfrm>
                  <a:off x="8322120" y="2427022"/>
                  <a:ext cx="3030480" cy="170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93D1918C-45A9-D80B-873B-8690D52239B2}"/>
                  </a:ext>
                </a:extLst>
              </p14:cNvPr>
              <p14:cNvContentPartPr/>
              <p14:nvPr/>
            </p14:nvContentPartPr>
            <p14:xfrm>
              <a:off x="10333440" y="2652382"/>
              <a:ext cx="451440" cy="394200"/>
            </p14:xfrm>
          </p:contentPart>
        </mc:Choice>
        <mc:Fallback>
          <p:pic>
            <p:nvPicPr>
              <p:cNvPr id="27" name="Freihand 26">
                <a:extLst>
                  <a:ext uri="{FF2B5EF4-FFF2-40B4-BE49-F238E27FC236}">
                    <a16:creationId xmlns:a16="http://schemas.microsoft.com/office/drawing/2014/main" id="{93D1918C-45A9-D80B-873B-8690D52239B2}"/>
                  </a:ext>
                </a:extLst>
              </p:cNvPr>
              <p:cNvPicPr/>
              <p:nvPr/>
            </p:nvPicPr>
            <p:blipFill>
              <a:blip r:embed="rId42"/>
              <a:stretch>
                <a:fillRect/>
              </a:stretch>
            </p:blipFill>
            <p:spPr>
              <a:xfrm>
                <a:off x="10324800" y="2643382"/>
                <a:ext cx="46908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282BC4FF-CC5A-8755-3F24-C5A57FEFBBC3}"/>
                  </a:ext>
                </a:extLst>
              </p14:cNvPr>
              <p14:cNvContentPartPr/>
              <p14:nvPr/>
            </p14:nvContentPartPr>
            <p14:xfrm>
              <a:off x="10427040" y="3198862"/>
              <a:ext cx="241560" cy="334800"/>
            </p14:xfrm>
          </p:contentPart>
        </mc:Choice>
        <mc:Fallback>
          <p:pic>
            <p:nvPicPr>
              <p:cNvPr id="28" name="Freihand 27">
                <a:extLst>
                  <a:ext uri="{FF2B5EF4-FFF2-40B4-BE49-F238E27FC236}">
                    <a16:creationId xmlns:a16="http://schemas.microsoft.com/office/drawing/2014/main" id="{282BC4FF-CC5A-8755-3F24-C5A57FEFBBC3}"/>
                  </a:ext>
                </a:extLst>
              </p:cNvPr>
              <p:cNvPicPr/>
              <p:nvPr/>
            </p:nvPicPr>
            <p:blipFill>
              <a:blip r:embed="rId44"/>
              <a:stretch>
                <a:fillRect/>
              </a:stretch>
            </p:blipFill>
            <p:spPr>
              <a:xfrm>
                <a:off x="10418400" y="3190222"/>
                <a:ext cx="259200" cy="352440"/>
              </a:xfrm>
              <a:prstGeom prst="rect">
                <a:avLst/>
              </a:prstGeom>
            </p:spPr>
          </p:pic>
        </mc:Fallback>
      </mc:AlternateContent>
      <p:grpSp>
        <p:nvGrpSpPr>
          <p:cNvPr id="34" name="Gruppieren 33">
            <a:extLst>
              <a:ext uri="{FF2B5EF4-FFF2-40B4-BE49-F238E27FC236}">
                <a16:creationId xmlns:a16="http://schemas.microsoft.com/office/drawing/2014/main" id="{E0FF19D5-F794-F821-5122-C4B7D3717A6F}"/>
              </a:ext>
            </a:extLst>
          </p:cNvPr>
          <p:cNvGrpSpPr/>
          <p:nvPr/>
        </p:nvGrpSpPr>
        <p:grpSpPr>
          <a:xfrm>
            <a:off x="9012240" y="1493182"/>
            <a:ext cx="1077120" cy="399960"/>
            <a:chOff x="9012240" y="1493182"/>
            <a:chExt cx="1077120" cy="39996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6B9C806F-D7CD-8129-8C18-2D2370BE4111}"/>
                    </a:ext>
                  </a:extLst>
                </p14:cNvPr>
                <p14:cNvContentPartPr/>
                <p14:nvPr/>
              </p14:nvContentPartPr>
              <p14:xfrm>
                <a:off x="9012240" y="1665982"/>
                <a:ext cx="396360" cy="227160"/>
              </p14:xfrm>
            </p:contentPart>
          </mc:Choice>
          <mc:Fallback>
            <p:pic>
              <p:nvPicPr>
                <p:cNvPr id="29" name="Freihand 28">
                  <a:extLst>
                    <a:ext uri="{FF2B5EF4-FFF2-40B4-BE49-F238E27FC236}">
                      <a16:creationId xmlns:a16="http://schemas.microsoft.com/office/drawing/2014/main" id="{6B9C806F-D7CD-8129-8C18-2D2370BE4111}"/>
                    </a:ext>
                  </a:extLst>
                </p:cNvPr>
                <p:cNvPicPr/>
                <p:nvPr/>
              </p:nvPicPr>
              <p:blipFill>
                <a:blip r:embed="rId46"/>
                <a:stretch>
                  <a:fillRect/>
                </a:stretch>
              </p:blipFill>
              <p:spPr>
                <a:xfrm>
                  <a:off x="9003240" y="1657342"/>
                  <a:ext cx="4140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822A0DFA-B354-E96A-103A-E5890720E6FF}"/>
                    </a:ext>
                  </a:extLst>
                </p14:cNvPr>
                <p14:cNvContentPartPr/>
                <p14:nvPr/>
              </p14:nvContentPartPr>
              <p14:xfrm>
                <a:off x="9390600" y="1603702"/>
                <a:ext cx="420120" cy="262800"/>
              </p14:xfrm>
            </p:contentPart>
          </mc:Choice>
          <mc:Fallback>
            <p:pic>
              <p:nvPicPr>
                <p:cNvPr id="30" name="Freihand 29">
                  <a:extLst>
                    <a:ext uri="{FF2B5EF4-FFF2-40B4-BE49-F238E27FC236}">
                      <a16:creationId xmlns:a16="http://schemas.microsoft.com/office/drawing/2014/main" id="{822A0DFA-B354-E96A-103A-E5890720E6FF}"/>
                    </a:ext>
                  </a:extLst>
                </p:cNvPr>
                <p:cNvPicPr/>
                <p:nvPr/>
              </p:nvPicPr>
              <p:blipFill>
                <a:blip r:embed="rId48"/>
                <a:stretch>
                  <a:fillRect/>
                </a:stretch>
              </p:blipFill>
              <p:spPr>
                <a:xfrm>
                  <a:off x="9381960" y="1594702"/>
                  <a:ext cx="43776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E2F7EFC-1DA7-E569-0577-91E380A6CFC3}"/>
                    </a:ext>
                  </a:extLst>
                </p14:cNvPr>
                <p14:cNvContentPartPr/>
                <p14:nvPr/>
              </p14:nvContentPartPr>
              <p14:xfrm>
                <a:off x="9855720" y="1719262"/>
                <a:ext cx="31320" cy="75600"/>
              </p14:xfrm>
            </p:contentPart>
          </mc:Choice>
          <mc:Fallback>
            <p:pic>
              <p:nvPicPr>
                <p:cNvPr id="31" name="Freihand 30">
                  <a:extLst>
                    <a:ext uri="{FF2B5EF4-FFF2-40B4-BE49-F238E27FC236}">
                      <a16:creationId xmlns:a16="http://schemas.microsoft.com/office/drawing/2014/main" id="{8E2F7EFC-1DA7-E569-0577-91E380A6CFC3}"/>
                    </a:ext>
                  </a:extLst>
                </p:cNvPr>
                <p:cNvPicPr/>
                <p:nvPr/>
              </p:nvPicPr>
              <p:blipFill>
                <a:blip r:embed="rId50"/>
                <a:stretch>
                  <a:fillRect/>
                </a:stretch>
              </p:blipFill>
              <p:spPr>
                <a:xfrm>
                  <a:off x="9846720" y="1710262"/>
                  <a:ext cx="48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2AB81A62-6DE1-22B4-88F5-08334421CC30}"/>
                    </a:ext>
                  </a:extLst>
                </p14:cNvPr>
                <p14:cNvContentPartPr/>
                <p14:nvPr/>
              </p14:nvContentPartPr>
              <p14:xfrm>
                <a:off x="9910440" y="1654102"/>
                <a:ext cx="178920" cy="110880"/>
              </p14:xfrm>
            </p:contentPart>
          </mc:Choice>
          <mc:Fallback>
            <p:pic>
              <p:nvPicPr>
                <p:cNvPr id="32" name="Freihand 31">
                  <a:extLst>
                    <a:ext uri="{FF2B5EF4-FFF2-40B4-BE49-F238E27FC236}">
                      <a16:creationId xmlns:a16="http://schemas.microsoft.com/office/drawing/2014/main" id="{2AB81A62-6DE1-22B4-88F5-08334421CC30}"/>
                    </a:ext>
                  </a:extLst>
                </p:cNvPr>
                <p:cNvPicPr/>
                <p:nvPr/>
              </p:nvPicPr>
              <p:blipFill>
                <a:blip r:embed="rId52"/>
                <a:stretch>
                  <a:fillRect/>
                </a:stretch>
              </p:blipFill>
              <p:spPr>
                <a:xfrm>
                  <a:off x="9901440" y="1645102"/>
                  <a:ext cx="196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62449486-AFE0-720F-79DF-A811519FAC38}"/>
                    </a:ext>
                  </a:extLst>
                </p14:cNvPr>
                <p14:cNvContentPartPr/>
                <p14:nvPr/>
              </p14:nvContentPartPr>
              <p14:xfrm>
                <a:off x="9954720" y="1493182"/>
                <a:ext cx="10080" cy="33480"/>
              </p14:xfrm>
            </p:contentPart>
          </mc:Choice>
          <mc:Fallback>
            <p:pic>
              <p:nvPicPr>
                <p:cNvPr id="33" name="Freihand 32">
                  <a:extLst>
                    <a:ext uri="{FF2B5EF4-FFF2-40B4-BE49-F238E27FC236}">
                      <a16:creationId xmlns:a16="http://schemas.microsoft.com/office/drawing/2014/main" id="{62449486-AFE0-720F-79DF-A811519FAC38}"/>
                    </a:ext>
                  </a:extLst>
                </p:cNvPr>
                <p:cNvPicPr/>
                <p:nvPr/>
              </p:nvPicPr>
              <p:blipFill>
                <a:blip r:embed="rId54"/>
                <a:stretch>
                  <a:fillRect/>
                </a:stretch>
              </p:blipFill>
              <p:spPr>
                <a:xfrm>
                  <a:off x="9946080" y="1484542"/>
                  <a:ext cx="27720" cy="51120"/>
                </a:xfrm>
                <a:prstGeom prst="rect">
                  <a:avLst/>
                </a:prstGeom>
              </p:spPr>
            </p:pic>
          </mc:Fallback>
        </mc:AlternateContent>
      </p:grpSp>
      <p:grpSp>
        <p:nvGrpSpPr>
          <p:cNvPr id="38" name="Gruppieren 37">
            <a:extLst>
              <a:ext uri="{FF2B5EF4-FFF2-40B4-BE49-F238E27FC236}">
                <a16:creationId xmlns:a16="http://schemas.microsoft.com/office/drawing/2014/main" id="{BFEAFC37-A9B3-04FC-C332-542200C345AF}"/>
              </a:ext>
            </a:extLst>
          </p:cNvPr>
          <p:cNvGrpSpPr/>
          <p:nvPr/>
        </p:nvGrpSpPr>
        <p:grpSpPr>
          <a:xfrm>
            <a:off x="613080" y="2005462"/>
            <a:ext cx="2240640" cy="2958840"/>
            <a:chOff x="613080" y="2005462"/>
            <a:chExt cx="2240640" cy="2958840"/>
          </a:xfrm>
        </p:grpSpPr>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CAF101B4-F65D-515A-C21C-F00549399995}"/>
                    </a:ext>
                  </a:extLst>
                </p14:cNvPr>
                <p14:cNvContentPartPr/>
                <p14:nvPr/>
              </p14:nvContentPartPr>
              <p14:xfrm>
                <a:off x="1114920" y="2005462"/>
                <a:ext cx="1738800" cy="801360"/>
              </p14:xfrm>
            </p:contentPart>
          </mc:Choice>
          <mc:Fallback>
            <p:pic>
              <p:nvPicPr>
                <p:cNvPr id="35" name="Freihand 34">
                  <a:extLst>
                    <a:ext uri="{FF2B5EF4-FFF2-40B4-BE49-F238E27FC236}">
                      <a16:creationId xmlns:a16="http://schemas.microsoft.com/office/drawing/2014/main" id="{CAF101B4-F65D-515A-C21C-F00549399995}"/>
                    </a:ext>
                  </a:extLst>
                </p:cNvPr>
                <p:cNvPicPr/>
                <p:nvPr/>
              </p:nvPicPr>
              <p:blipFill>
                <a:blip r:embed="rId56"/>
                <a:stretch>
                  <a:fillRect/>
                </a:stretch>
              </p:blipFill>
              <p:spPr>
                <a:xfrm>
                  <a:off x="1105920" y="1996462"/>
                  <a:ext cx="1756440" cy="81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B15F5CB3-14C1-3CF5-BF70-FDB87E46CF11}"/>
                    </a:ext>
                  </a:extLst>
                </p14:cNvPr>
                <p14:cNvContentPartPr/>
                <p14:nvPr/>
              </p14:nvContentPartPr>
              <p14:xfrm>
                <a:off x="613080" y="2617462"/>
                <a:ext cx="1327320" cy="2091960"/>
              </p14:xfrm>
            </p:contentPart>
          </mc:Choice>
          <mc:Fallback>
            <p:pic>
              <p:nvPicPr>
                <p:cNvPr id="36" name="Freihand 35">
                  <a:extLst>
                    <a:ext uri="{FF2B5EF4-FFF2-40B4-BE49-F238E27FC236}">
                      <a16:creationId xmlns:a16="http://schemas.microsoft.com/office/drawing/2014/main" id="{B15F5CB3-14C1-3CF5-BF70-FDB87E46CF11}"/>
                    </a:ext>
                  </a:extLst>
                </p:cNvPr>
                <p:cNvPicPr/>
                <p:nvPr/>
              </p:nvPicPr>
              <p:blipFill>
                <a:blip r:embed="rId58"/>
                <a:stretch>
                  <a:fillRect/>
                </a:stretch>
              </p:blipFill>
              <p:spPr>
                <a:xfrm>
                  <a:off x="604080" y="2608822"/>
                  <a:ext cx="1344960" cy="2109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E1C0862E-D62E-AD50-0276-512639F638E3}"/>
                    </a:ext>
                  </a:extLst>
                </p14:cNvPr>
                <p14:cNvContentPartPr/>
                <p14:nvPr/>
              </p14:nvContentPartPr>
              <p14:xfrm>
                <a:off x="894240" y="4436542"/>
                <a:ext cx="445320" cy="527760"/>
              </p14:xfrm>
            </p:contentPart>
          </mc:Choice>
          <mc:Fallback>
            <p:pic>
              <p:nvPicPr>
                <p:cNvPr id="37" name="Freihand 36">
                  <a:extLst>
                    <a:ext uri="{FF2B5EF4-FFF2-40B4-BE49-F238E27FC236}">
                      <a16:creationId xmlns:a16="http://schemas.microsoft.com/office/drawing/2014/main" id="{E1C0862E-D62E-AD50-0276-512639F638E3}"/>
                    </a:ext>
                  </a:extLst>
                </p:cNvPr>
                <p:cNvPicPr/>
                <p:nvPr/>
              </p:nvPicPr>
              <p:blipFill>
                <a:blip r:embed="rId60"/>
                <a:stretch>
                  <a:fillRect/>
                </a:stretch>
              </p:blipFill>
              <p:spPr>
                <a:xfrm>
                  <a:off x="885600" y="4427902"/>
                  <a:ext cx="462960" cy="545400"/>
                </a:xfrm>
                <a:prstGeom prst="rect">
                  <a:avLst/>
                </a:prstGeom>
              </p:spPr>
            </p:pic>
          </mc:Fallback>
        </mc:AlternateContent>
      </p:grpSp>
      <p:grpSp>
        <p:nvGrpSpPr>
          <p:cNvPr id="53" name="Gruppieren 52">
            <a:extLst>
              <a:ext uri="{FF2B5EF4-FFF2-40B4-BE49-F238E27FC236}">
                <a16:creationId xmlns:a16="http://schemas.microsoft.com/office/drawing/2014/main" id="{69D33B6D-DC02-28C9-A829-7850332293B2}"/>
              </a:ext>
            </a:extLst>
          </p:cNvPr>
          <p:cNvGrpSpPr/>
          <p:nvPr/>
        </p:nvGrpSpPr>
        <p:grpSpPr>
          <a:xfrm>
            <a:off x="3183120" y="4715542"/>
            <a:ext cx="2510640" cy="1776240"/>
            <a:chOff x="3183120" y="4715542"/>
            <a:chExt cx="2510640" cy="1776240"/>
          </a:xfrm>
        </p:grpSpPr>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9C579F3A-73A0-68C0-1E4B-22B23C671CAD}"/>
                    </a:ext>
                  </a:extLst>
                </p14:cNvPr>
                <p14:cNvContentPartPr/>
                <p14:nvPr/>
              </p14:nvContentPartPr>
              <p14:xfrm>
                <a:off x="3405240" y="5218822"/>
                <a:ext cx="172080" cy="999720"/>
              </p14:xfrm>
            </p:contentPart>
          </mc:Choice>
          <mc:Fallback>
            <p:pic>
              <p:nvPicPr>
                <p:cNvPr id="39" name="Freihand 38">
                  <a:extLst>
                    <a:ext uri="{FF2B5EF4-FFF2-40B4-BE49-F238E27FC236}">
                      <a16:creationId xmlns:a16="http://schemas.microsoft.com/office/drawing/2014/main" id="{9C579F3A-73A0-68C0-1E4B-22B23C671CAD}"/>
                    </a:ext>
                  </a:extLst>
                </p:cNvPr>
                <p:cNvPicPr/>
                <p:nvPr/>
              </p:nvPicPr>
              <p:blipFill>
                <a:blip r:embed="rId62"/>
                <a:stretch>
                  <a:fillRect/>
                </a:stretch>
              </p:blipFill>
              <p:spPr>
                <a:xfrm>
                  <a:off x="3396600" y="5210182"/>
                  <a:ext cx="189720" cy="1017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6EFCD319-86B5-C3D1-03D5-3B69C3A9203E}"/>
                    </a:ext>
                  </a:extLst>
                </p14:cNvPr>
                <p14:cNvContentPartPr/>
                <p14:nvPr/>
              </p14:nvContentPartPr>
              <p14:xfrm>
                <a:off x="3183120" y="6075622"/>
                <a:ext cx="2375280" cy="28440"/>
              </p14:xfrm>
            </p:contentPart>
          </mc:Choice>
          <mc:Fallback>
            <p:pic>
              <p:nvPicPr>
                <p:cNvPr id="40" name="Freihand 39">
                  <a:extLst>
                    <a:ext uri="{FF2B5EF4-FFF2-40B4-BE49-F238E27FC236}">
                      <a16:creationId xmlns:a16="http://schemas.microsoft.com/office/drawing/2014/main" id="{6EFCD319-86B5-C3D1-03D5-3B69C3A9203E}"/>
                    </a:ext>
                  </a:extLst>
                </p:cNvPr>
                <p:cNvPicPr/>
                <p:nvPr/>
              </p:nvPicPr>
              <p:blipFill>
                <a:blip r:embed="rId64"/>
                <a:stretch>
                  <a:fillRect/>
                </a:stretch>
              </p:blipFill>
              <p:spPr>
                <a:xfrm>
                  <a:off x="3174480" y="6066622"/>
                  <a:ext cx="2392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12ED135B-63C7-6923-54D8-82379561AF50}"/>
                    </a:ext>
                  </a:extLst>
                </p14:cNvPr>
                <p14:cNvContentPartPr/>
                <p14:nvPr/>
              </p14:nvContentPartPr>
              <p14:xfrm>
                <a:off x="5507640" y="5975182"/>
                <a:ext cx="186120" cy="303120"/>
              </p14:xfrm>
            </p:contentPart>
          </mc:Choice>
          <mc:Fallback>
            <p:pic>
              <p:nvPicPr>
                <p:cNvPr id="41" name="Freihand 40">
                  <a:extLst>
                    <a:ext uri="{FF2B5EF4-FFF2-40B4-BE49-F238E27FC236}">
                      <a16:creationId xmlns:a16="http://schemas.microsoft.com/office/drawing/2014/main" id="{12ED135B-63C7-6923-54D8-82379561AF50}"/>
                    </a:ext>
                  </a:extLst>
                </p:cNvPr>
                <p:cNvPicPr/>
                <p:nvPr/>
              </p:nvPicPr>
              <p:blipFill>
                <a:blip r:embed="rId66"/>
                <a:stretch>
                  <a:fillRect/>
                </a:stretch>
              </p:blipFill>
              <p:spPr>
                <a:xfrm>
                  <a:off x="5498640" y="5966542"/>
                  <a:ext cx="2037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D797F08D-C419-2AD6-31EF-6EEE25C2A189}"/>
                    </a:ext>
                  </a:extLst>
                </p14:cNvPr>
                <p14:cNvContentPartPr/>
                <p14:nvPr/>
              </p14:nvContentPartPr>
              <p14:xfrm>
                <a:off x="3391560" y="4968622"/>
                <a:ext cx="259920" cy="317880"/>
              </p14:xfrm>
            </p:contentPart>
          </mc:Choice>
          <mc:Fallback>
            <p:pic>
              <p:nvPicPr>
                <p:cNvPr id="42" name="Freihand 41">
                  <a:extLst>
                    <a:ext uri="{FF2B5EF4-FFF2-40B4-BE49-F238E27FC236}">
                      <a16:creationId xmlns:a16="http://schemas.microsoft.com/office/drawing/2014/main" id="{D797F08D-C419-2AD6-31EF-6EEE25C2A189}"/>
                    </a:ext>
                  </a:extLst>
                </p:cNvPr>
                <p:cNvPicPr/>
                <p:nvPr/>
              </p:nvPicPr>
              <p:blipFill>
                <a:blip r:embed="rId68"/>
                <a:stretch>
                  <a:fillRect/>
                </a:stretch>
              </p:blipFill>
              <p:spPr>
                <a:xfrm>
                  <a:off x="3382920" y="4959982"/>
                  <a:ext cx="2775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C0A7772F-4FDD-E7CB-064A-EE5A003D309D}"/>
                    </a:ext>
                  </a:extLst>
                </p14:cNvPr>
                <p14:cNvContentPartPr/>
                <p14:nvPr/>
              </p14:nvContentPartPr>
              <p14:xfrm>
                <a:off x="3261240" y="4938742"/>
                <a:ext cx="112680" cy="257400"/>
              </p14:xfrm>
            </p:contentPart>
          </mc:Choice>
          <mc:Fallback>
            <p:pic>
              <p:nvPicPr>
                <p:cNvPr id="44" name="Freihand 43">
                  <a:extLst>
                    <a:ext uri="{FF2B5EF4-FFF2-40B4-BE49-F238E27FC236}">
                      <a16:creationId xmlns:a16="http://schemas.microsoft.com/office/drawing/2014/main" id="{C0A7772F-4FDD-E7CB-064A-EE5A003D309D}"/>
                    </a:ext>
                  </a:extLst>
                </p:cNvPr>
                <p:cNvPicPr/>
                <p:nvPr/>
              </p:nvPicPr>
              <p:blipFill>
                <a:blip r:embed="rId70"/>
                <a:stretch>
                  <a:fillRect/>
                </a:stretch>
              </p:blipFill>
              <p:spPr>
                <a:xfrm>
                  <a:off x="3252240" y="4929742"/>
                  <a:ext cx="1303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A7222D34-4DED-D67F-DC13-0FE949A1D4B9}"/>
                    </a:ext>
                  </a:extLst>
                </p14:cNvPr>
                <p14:cNvContentPartPr/>
                <p14:nvPr/>
              </p14:nvContentPartPr>
              <p14:xfrm>
                <a:off x="5554440" y="6322582"/>
                <a:ext cx="86400" cy="169200"/>
              </p14:xfrm>
            </p:contentPart>
          </mc:Choice>
          <mc:Fallback>
            <p:pic>
              <p:nvPicPr>
                <p:cNvPr id="46" name="Freihand 45">
                  <a:extLst>
                    <a:ext uri="{FF2B5EF4-FFF2-40B4-BE49-F238E27FC236}">
                      <a16:creationId xmlns:a16="http://schemas.microsoft.com/office/drawing/2014/main" id="{A7222D34-4DED-D67F-DC13-0FE949A1D4B9}"/>
                    </a:ext>
                  </a:extLst>
                </p:cNvPr>
                <p:cNvPicPr/>
                <p:nvPr/>
              </p:nvPicPr>
              <p:blipFill>
                <a:blip r:embed="rId72"/>
                <a:stretch>
                  <a:fillRect/>
                </a:stretch>
              </p:blipFill>
              <p:spPr>
                <a:xfrm>
                  <a:off x="5545800" y="6313942"/>
                  <a:ext cx="104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F1A7AE17-39D1-77EB-5449-0D680EE238BD}"/>
                    </a:ext>
                  </a:extLst>
                </p14:cNvPr>
                <p14:cNvContentPartPr/>
                <p14:nvPr/>
              </p14:nvContentPartPr>
              <p14:xfrm>
                <a:off x="5576760" y="6330502"/>
                <a:ext cx="89640" cy="99360"/>
              </p14:xfrm>
            </p:contentPart>
          </mc:Choice>
          <mc:Fallback>
            <p:pic>
              <p:nvPicPr>
                <p:cNvPr id="47" name="Freihand 46">
                  <a:extLst>
                    <a:ext uri="{FF2B5EF4-FFF2-40B4-BE49-F238E27FC236}">
                      <a16:creationId xmlns:a16="http://schemas.microsoft.com/office/drawing/2014/main" id="{F1A7AE17-39D1-77EB-5449-0D680EE238BD}"/>
                    </a:ext>
                  </a:extLst>
                </p:cNvPr>
                <p:cNvPicPr/>
                <p:nvPr/>
              </p:nvPicPr>
              <p:blipFill>
                <a:blip r:embed="rId74"/>
                <a:stretch>
                  <a:fillRect/>
                </a:stretch>
              </p:blipFill>
              <p:spPr>
                <a:xfrm>
                  <a:off x="5567760" y="6321502"/>
                  <a:ext cx="107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B218697F-AC1B-04AE-6117-9B7A119B5907}"/>
                    </a:ext>
                  </a:extLst>
                </p14:cNvPr>
                <p14:cNvContentPartPr/>
                <p14:nvPr/>
              </p14:nvContentPartPr>
              <p14:xfrm>
                <a:off x="4441680" y="4830382"/>
                <a:ext cx="252360" cy="155880"/>
              </p14:xfrm>
            </p:contentPart>
          </mc:Choice>
          <mc:Fallback>
            <p:pic>
              <p:nvPicPr>
                <p:cNvPr id="48" name="Freihand 47">
                  <a:extLst>
                    <a:ext uri="{FF2B5EF4-FFF2-40B4-BE49-F238E27FC236}">
                      <a16:creationId xmlns:a16="http://schemas.microsoft.com/office/drawing/2014/main" id="{B218697F-AC1B-04AE-6117-9B7A119B5907}"/>
                    </a:ext>
                  </a:extLst>
                </p:cNvPr>
                <p:cNvPicPr/>
                <p:nvPr/>
              </p:nvPicPr>
              <p:blipFill>
                <a:blip r:embed="rId76"/>
                <a:stretch>
                  <a:fillRect/>
                </a:stretch>
              </p:blipFill>
              <p:spPr>
                <a:xfrm>
                  <a:off x="4432680" y="4821382"/>
                  <a:ext cx="270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7BE57974-14E9-2C9A-EA30-30F980CA4412}"/>
                    </a:ext>
                  </a:extLst>
                </p14:cNvPr>
                <p14:cNvContentPartPr/>
                <p14:nvPr/>
              </p14:nvContentPartPr>
              <p14:xfrm>
                <a:off x="4777920" y="4715542"/>
                <a:ext cx="369360" cy="225000"/>
              </p14:xfrm>
            </p:contentPart>
          </mc:Choice>
          <mc:Fallback>
            <p:pic>
              <p:nvPicPr>
                <p:cNvPr id="49" name="Freihand 48">
                  <a:extLst>
                    <a:ext uri="{FF2B5EF4-FFF2-40B4-BE49-F238E27FC236}">
                      <a16:creationId xmlns:a16="http://schemas.microsoft.com/office/drawing/2014/main" id="{7BE57974-14E9-2C9A-EA30-30F980CA4412}"/>
                    </a:ext>
                  </a:extLst>
                </p:cNvPr>
                <p:cNvPicPr/>
                <p:nvPr/>
              </p:nvPicPr>
              <p:blipFill>
                <a:blip r:embed="rId78"/>
                <a:stretch>
                  <a:fillRect/>
                </a:stretch>
              </p:blipFill>
              <p:spPr>
                <a:xfrm>
                  <a:off x="4769280" y="4706542"/>
                  <a:ext cx="3870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4957E333-03F8-F5A4-0F68-05B3C631C243}"/>
                    </a:ext>
                  </a:extLst>
                </p14:cNvPr>
                <p14:cNvContentPartPr/>
                <p14:nvPr/>
              </p14:nvContentPartPr>
              <p14:xfrm>
                <a:off x="4914360" y="4738222"/>
                <a:ext cx="91800" cy="192600"/>
              </p14:xfrm>
            </p:contentPart>
          </mc:Choice>
          <mc:Fallback>
            <p:pic>
              <p:nvPicPr>
                <p:cNvPr id="50" name="Freihand 49">
                  <a:extLst>
                    <a:ext uri="{FF2B5EF4-FFF2-40B4-BE49-F238E27FC236}">
                      <a16:creationId xmlns:a16="http://schemas.microsoft.com/office/drawing/2014/main" id="{4957E333-03F8-F5A4-0F68-05B3C631C243}"/>
                    </a:ext>
                  </a:extLst>
                </p:cNvPr>
                <p:cNvPicPr/>
                <p:nvPr/>
              </p:nvPicPr>
              <p:blipFill>
                <a:blip r:embed="rId80"/>
                <a:stretch>
                  <a:fillRect/>
                </a:stretch>
              </p:blipFill>
              <p:spPr>
                <a:xfrm>
                  <a:off x="4905720" y="4729582"/>
                  <a:ext cx="109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9B271700-877F-2A76-D300-EF5D8F0D2EF0}"/>
                    </a:ext>
                  </a:extLst>
                </p14:cNvPr>
                <p14:cNvContentPartPr/>
                <p14:nvPr/>
              </p14:nvContentPartPr>
              <p14:xfrm>
                <a:off x="5031720" y="4773862"/>
                <a:ext cx="134640" cy="45360"/>
              </p14:xfrm>
            </p:contentPart>
          </mc:Choice>
          <mc:Fallback>
            <p:pic>
              <p:nvPicPr>
                <p:cNvPr id="51" name="Freihand 50">
                  <a:extLst>
                    <a:ext uri="{FF2B5EF4-FFF2-40B4-BE49-F238E27FC236}">
                      <a16:creationId xmlns:a16="http://schemas.microsoft.com/office/drawing/2014/main" id="{9B271700-877F-2A76-D300-EF5D8F0D2EF0}"/>
                    </a:ext>
                  </a:extLst>
                </p:cNvPr>
                <p:cNvPicPr/>
                <p:nvPr/>
              </p:nvPicPr>
              <p:blipFill>
                <a:blip r:embed="rId82"/>
                <a:stretch>
                  <a:fillRect/>
                </a:stretch>
              </p:blipFill>
              <p:spPr>
                <a:xfrm>
                  <a:off x="5023080" y="4764862"/>
                  <a:ext cx="15228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C76E4061-EFE7-EECB-6D1C-5D2D25749691}"/>
                  </a:ext>
                </a:extLst>
              </p14:cNvPr>
              <p14:cNvContentPartPr/>
              <p14:nvPr/>
            </p14:nvContentPartPr>
            <p14:xfrm>
              <a:off x="3382560" y="5581342"/>
              <a:ext cx="1924920" cy="54000"/>
            </p14:xfrm>
          </p:contentPart>
        </mc:Choice>
        <mc:Fallback>
          <p:pic>
            <p:nvPicPr>
              <p:cNvPr id="54" name="Freihand 53">
                <a:extLst>
                  <a:ext uri="{FF2B5EF4-FFF2-40B4-BE49-F238E27FC236}">
                    <a16:creationId xmlns:a16="http://schemas.microsoft.com/office/drawing/2014/main" id="{C76E4061-EFE7-EECB-6D1C-5D2D25749691}"/>
                  </a:ext>
                </a:extLst>
              </p:cNvPr>
              <p:cNvPicPr/>
              <p:nvPr/>
            </p:nvPicPr>
            <p:blipFill>
              <a:blip r:embed="rId84"/>
              <a:stretch>
                <a:fillRect/>
              </a:stretch>
            </p:blipFill>
            <p:spPr>
              <a:xfrm>
                <a:off x="3373560" y="5572342"/>
                <a:ext cx="1942560" cy="71640"/>
              </a:xfrm>
              <a:prstGeom prst="rect">
                <a:avLst/>
              </a:prstGeom>
            </p:spPr>
          </p:pic>
        </mc:Fallback>
      </mc:AlternateContent>
      <p:grpSp>
        <p:nvGrpSpPr>
          <p:cNvPr id="59" name="Gruppieren 58">
            <a:extLst>
              <a:ext uri="{FF2B5EF4-FFF2-40B4-BE49-F238E27FC236}">
                <a16:creationId xmlns:a16="http://schemas.microsoft.com/office/drawing/2014/main" id="{0EDBCA19-F2DB-3916-BF51-4D72AC6B34E7}"/>
              </a:ext>
            </a:extLst>
          </p:cNvPr>
          <p:cNvGrpSpPr/>
          <p:nvPr/>
        </p:nvGrpSpPr>
        <p:grpSpPr>
          <a:xfrm>
            <a:off x="2989080" y="5572702"/>
            <a:ext cx="2205000" cy="220680"/>
            <a:chOff x="2989080" y="5572702"/>
            <a:chExt cx="2205000" cy="220680"/>
          </a:xfrm>
        </p:grpSpPr>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7E858982-6EC6-9ADE-BC2C-8274855AAD34}"/>
                    </a:ext>
                  </a:extLst>
                </p14:cNvPr>
                <p14:cNvContentPartPr/>
                <p14:nvPr/>
              </p14:nvContentPartPr>
              <p14:xfrm>
                <a:off x="2989080" y="5582422"/>
                <a:ext cx="119880" cy="210960"/>
              </p14:xfrm>
            </p:contentPart>
          </mc:Choice>
          <mc:Fallback>
            <p:pic>
              <p:nvPicPr>
                <p:cNvPr id="55" name="Freihand 54">
                  <a:extLst>
                    <a:ext uri="{FF2B5EF4-FFF2-40B4-BE49-F238E27FC236}">
                      <a16:creationId xmlns:a16="http://schemas.microsoft.com/office/drawing/2014/main" id="{7E858982-6EC6-9ADE-BC2C-8274855AAD34}"/>
                    </a:ext>
                  </a:extLst>
                </p:cNvPr>
                <p:cNvPicPr/>
                <p:nvPr/>
              </p:nvPicPr>
              <p:blipFill>
                <a:blip r:embed="rId86"/>
                <a:stretch>
                  <a:fillRect/>
                </a:stretch>
              </p:blipFill>
              <p:spPr>
                <a:xfrm>
                  <a:off x="2980080" y="5573782"/>
                  <a:ext cx="137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A8CF4885-9C8F-648B-AFE5-2B8E11B875A4}"/>
                    </a:ext>
                  </a:extLst>
                </p14:cNvPr>
                <p14:cNvContentPartPr/>
                <p14:nvPr/>
              </p14:nvContentPartPr>
              <p14:xfrm>
                <a:off x="3178800" y="5599342"/>
                <a:ext cx="146160" cy="110160"/>
              </p14:xfrm>
            </p:contentPart>
          </mc:Choice>
          <mc:Fallback>
            <p:pic>
              <p:nvPicPr>
                <p:cNvPr id="56" name="Freihand 55">
                  <a:extLst>
                    <a:ext uri="{FF2B5EF4-FFF2-40B4-BE49-F238E27FC236}">
                      <a16:creationId xmlns:a16="http://schemas.microsoft.com/office/drawing/2014/main" id="{A8CF4885-9C8F-648B-AFE5-2B8E11B875A4}"/>
                    </a:ext>
                  </a:extLst>
                </p:cNvPr>
                <p:cNvPicPr/>
                <p:nvPr/>
              </p:nvPicPr>
              <p:blipFill>
                <a:blip r:embed="rId88"/>
                <a:stretch>
                  <a:fillRect/>
                </a:stretch>
              </p:blipFill>
              <p:spPr>
                <a:xfrm>
                  <a:off x="3169800" y="5590342"/>
                  <a:ext cx="163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F9450891-5A27-2FDD-DE1F-715860AEAA52}"/>
                    </a:ext>
                  </a:extLst>
                </p14:cNvPr>
                <p14:cNvContentPartPr/>
                <p14:nvPr/>
              </p14:nvContentPartPr>
              <p14:xfrm>
                <a:off x="3569760" y="5572702"/>
                <a:ext cx="1624320" cy="39600"/>
              </p14:xfrm>
            </p:contentPart>
          </mc:Choice>
          <mc:Fallback>
            <p:pic>
              <p:nvPicPr>
                <p:cNvPr id="58" name="Freihand 57">
                  <a:extLst>
                    <a:ext uri="{FF2B5EF4-FFF2-40B4-BE49-F238E27FC236}">
                      <a16:creationId xmlns:a16="http://schemas.microsoft.com/office/drawing/2014/main" id="{F9450891-5A27-2FDD-DE1F-715860AEAA52}"/>
                    </a:ext>
                  </a:extLst>
                </p:cNvPr>
                <p:cNvPicPr/>
                <p:nvPr/>
              </p:nvPicPr>
              <p:blipFill>
                <a:blip r:embed="rId90"/>
                <a:stretch>
                  <a:fillRect/>
                </a:stretch>
              </p:blipFill>
              <p:spPr>
                <a:xfrm>
                  <a:off x="3561120" y="5563702"/>
                  <a:ext cx="1641960" cy="57240"/>
                </a:xfrm>
                <a:prstGeom prst="rect">
                  <a:avLst/>
                </a:prstGeom>
              </p:spPr>
            </p:pic>
          </mc:Fallback>
        </mc:AlternateContent>
      </p:grpSp>
      <p:grpSp>
        <p:nvGrpSpPr>
          <p:cNvPr id="63" name="Gruppieren 62">
            <a:extLst>
              <a:ext uri="{FF2B5EF4-FFF2-40B4-BE49-F238E27FC236}">
                <a16:creationId xmlns:a16="http://schemas.microsoft.com/office/drawing/2014/main" id="{33C1F14A-4C44-9DDB-4FE9-CD9ED37BC8FC}"/>
              </a:ext>
            </a:extLst>
          </p:cNvPr>
          <p:cNvGrpSpPr/>
          <p:nvPr/>
        </p:nvGrpSpPr>
        <p:grpSpPr>
          <a:xfrm>
            <a:off x="6256080" y="3332782"/>
            <a:ext cx="2122560" cy="1927800"/>
            <a:chOff x="6256080" y="3332782"/>
            <a:chExt cx="2122560" cy="1927800"/>
          </a:xfrm>
        </p:grpSpPr>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2DA65990-5A59-9C02-494C-F79D872F1D2C}"/>
                    </a:ext>
                  </a:extLst>
                </p14:cNvPr>
                <p14:cNvContentPartPr/>
                <p14:nvPr/>
              </p14:nvContentPartPr>
              <p14:xfrm>
                <a:off x="6672600" y="3439702"/>
                <a:ext cx="1622160" cy="1418400"/>
              </p14:xfrm>
            </p:contentPart>
          </mc:Choice>
          <mc:Fallback>
            <p:pic>
              <p:nvPicPr>
                <p:cNvPr id="60" name="Freihand 59">
                  <a:extLst>
                    <a:ext uri="{FF2B5EF4-FFF2-40B4-BE49-F238E27FC236}">
                      <a16:creationId xmlns:a16="http://schemas.microsoft.com/office/drawing/2014/main" id="{2DA65990-5A59-9C02-494C-F79D872F1D2C}"/>
                    </a:ext>
                  </a:extLst>
                </p:cNvPr>
                <p:cNvPicPr/>
                <p:nvPr/>
              </p:nvPicPr>
              <p:blipFill>
                <a:blip r:embed="rId92"/>
                <a:stretch>
                  <a:fillRect/>
                </a:stretch>
              </p:blipFill>
              <p:spPr>
                <a:xfrm>
                  <a:off x="6663600" y="3431062"/>
                  <a:ext cx="1639800" cy="1436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E2E5F3D0-3740-2FC7-9A4C-2A97D882F718}"/>
                    </a:ext>
                  </a:extLst>
                </p14:cNvPr>
                <p14:cNvContentPartPr/>
                <p14:nvPr/>
              </p14:nvContentPartPr>
              <p14:xfrm>
                <a:off x="6256080" y="4727782"/>
                <a:ext cx="964800" cy="532800"/>
              </p14:xfrm>
            </p:contentPart>
          </mc:Choice>
          <mc:Fallback>
            <p:pic>
              <p:nvPicPr>
                <p:cNvPr id="61" name="Freihand 60">
                  <a:extLst>
                    <a:ext uri="{FF2B5EF4-FFF2-40B4-BE49-F238E27FC236}">
                      <a16:creationId xmlns:a16="http://schemas.microsoft.com/office/drawing/2014/main" id="{E2E5F3D0-3740-2FC7-9A4C-2A97D882F718}"/>
                    </a:ext>
                  </a:extLst>
                </p:cNvPr>
                <p:cNvPicPr/>
                <p:nvPr/>
              </p:nvPicPr>
              <p:blipFill>
                <a:blip r:embed="rId94"/>
                <a:stretch>
                  <a:fillRect/>
                </a:stretch>
              </p:blipFill>
              <p:spPr>
                <a:xfrm>
                  <a:off x="6247440" y="4719142"/>
                  <a:ext cx="98244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E1287B3C-467E-EA64-AF52-B097CDD82116}"/>
                    </a:ext>
                  </a:extLst>
                </p14:cNvPr>
                <p14:cNvContentPartPr/>
                <p14:nvPr/>
              </p14:nvContentPartPr>
              <p14:xfrm>
                <a:off x="7851240" y="3332782"/>
                <a:ext cx="527400" cy="619920"/>
              </p14:xfrm>
            </p:contentPart>
          </mc:Choice>
          <mc:Fallback>
            <p:pic>
              <p:nvPicPr>
                <p:cNvPr id="62" name="Freihand 61">
                  <a:extLst>
                    <a:ext uri="{FF2B5EF4-FFF2-40B4-BE49-F238E27FC236}">
                      <a16:creationId xmlns:a16="http://schemas.microsoft.com/office/drawing/2014/main" id="{E1287B3C-467E-EA64-AF52-B097CDD82116}"/>
                    </a:ext>
                  </a:extLst>
                </p:cNvPr>
                <p:cNvPicPr/>
                <p:nvPr/>
              </p:nvPicPr>
              <p:blipFill>
                <a:blip r:embed="rId96"/>
                <a:stretch>
                  <a:fillRect/>
                </a:stretch>
              </p:blipFill>
              <p:spPr>
                <a:xfrm>
                  <a:off x="7842600" y="3323782"/>
                  <a:ext cx="545040" cy="637560"/>
                </a:xfrm>
                <a:prstGeom prst="rect">
                  <a:avLst/>
                </a:prstGeom>
              </p:spPr>
            </p:pic>
          </mc:Fallback>
        </mc:AlternateContent>
      </p:grpSp>
    </p:spTree>
    <p:extLst>
      <p:ext uri="{BB962C8B-B14F-4D97-AF65-F5344CB8AC3E}">
        <p14:creationId xmlns:p14="http://schemas.microsoft.com/office/powerpoint/2010/main" val="200265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a:extLst>
              <a:ext uri="{FF2B5EF4-FFF2-40B4-BE49-F238E27FC236}">
                <a16:creationId xmlns:a16="http://schemas.microsoft.com/office/drawing/2014/main" id="{EB705D36-230F-458E-BA8E-469EBFE98D47}"/>
              </a:ext>
            </a:extLst>
          </p:cNvPr>
          <p:cNvSpPr txBox="1">
            <a:spLocks/>
          </p:cNvSpPr>
          <p:nvPr/>
        </p:nvSpPr>
        <p:spPr>
          <a:xfrm>
            <a:off x="1304850" y="26285"/>
            <a:ext cx="3876207" cy="504835"/>
          </a:xfrm>
          <a:prstGeom prst="rect">
            <a:avLst/>
          </a:prstGeom>
        </p:spPr>
        <p:txBody>
          <a:bodyPr>
            <a:normAutofit lnSpcReduction="10000"/>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Zoll</a:t>
            </a:r>
            <a:r>
              <a:rPr lang="en-US" sz="2800" dirty="0">
                <a:solidFill>
                  <a:sysClr val="windowText" lastClr="000000"/>
                </a:solidFill>
              </a:rPr>
              <a:t>: </a:t>
            </a:r>
            <a:r>
              <a:rPr lang="en-US" sz="2800" dirty="0" err="1">
                <a:solidFill>
                  <a:sysClr val="windowText" lastClr="000000"/>
                </a:solidFill>
              </a:rPr>
              <a:t>kleines</a:t>
            </a:r>
            <a:r>
              <a:rPr lang="en-US" sz="2800" dirty="0">
                <a:solidFill>
                  <a:sysClr val="windowText" lastClr="000000"/>
                </a:solidFill>
              </a:rPr>
              <a:t> Land</a:t>
            </a:r>
          </a:p>
        </p:txBody>
      </p:sp>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9" name="Freihand 8">
                <a:extLst>
                  <a:ext uri="{FF2B5EF4-FFF2-40B4-BE49-F238E27FC236}">
                    <a16:creationId xmlns:a16="http://schemas.microsoft.com/office/drawing/2014/main" id="{F68969E6-8D24-DD01-BA85-5B44F6B490F4}"/>
                  </a:ext>
                </a:extLst>
              </p14:cNvPr>
              <p14:cNvContentPartPr/>
              <p14:nvPr/>
            </p14:nvContentPartPr>
            <p14:xfrm>
              <a:off x="1455120" y="3250996"/>
              <a:ext cx="151560" cy="40680"/>
            </p14:xfrm>
          </p:contentPart>
        </mc:Choice>
        <mc:Fallback>
          <p:pic>
            <p:nvPicPr>
              <p:cNvPr id="9" name="Freihand 8">
                <a:extLst>
                  <a:ext uri="{FF2B5EF4-FFF2-40B4-BE49-F238E27FC236}">
                    <a16:creationId xmlns:a16="http://schemas.microsoft.com/office/drawing/2014/main" id="{F68969E6-8D24-DD01-BA85-5B44F6B490F4}"/>
                  </a:ext>
                </a:extLst>
              </p:cNvPr>
              <p:cNvPicPr/>
              <p:nvPr/>
            </p:nvPicPr>
            <p:blipFill>
              <a:blip r:embed="rId4"/>
              <a:stretch>
                <a:fillRect/>
              </a:stretch>
            </p:blipFill>
            <p:spPr>
              <a:xfrm>
                <a:off x="1446480" y="3242356"/>
                <a:ext cx="169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04517715-9BA2-A194-E4D3-7E5C747138C3}"/>
                  </a:ext>
                </a:extLst>
              </p14:cNvPr>
              <p14:cNvContentPartPr/>
              <p14:nvPr/>
            </p14:nvContentPartPr>
            <p14:xfrm>
              <a:off x="1432800" y="1354516"/>
              <a:ext cx="212400" cy="45360"/>
            </p14:xfrm>
          </p:contentPart>
        </mc:Choice>
        <mc:Fallback>
          <p:pic>
            <p:nvPicPr>
              <p:cNvPr id="10" name="Freihand 9">
                <a:extLst>
                  <a:ext uri="{FF2B5EF4-FFF2-40B4-BE49-F238E27FC236}">
                    <a16:creationId xmlns:a16="http://schemas.microsoft.com/office/drawing/2014/main" id="{04517715-9BA2-A194-E4D3-7E5C747138C3}"/>
                  </a:ext>
                </a:extLst>
              </p:cNvPr>
              <p:cNvPicPr/>
              <p:nvPr/>
            </p:nvPicPr>
            <p:blipFill>
              <a:blip r:embed="rId6"/>
              <a:stretch>
                <a:fillRect/>
              </a:stretch>
            </p:blipFill>
            <p:spPr>
              <a:xfrm>
                <a:off x="1423800" y="1345876"/>
                <a:ext cx="230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82033E37-6FEF-BFE7-002F-1F8C39075749}"/>
                  </a:ext>
                </a:extLst>
              </p14:cNvPr>
              <p14:cNvContentPartPr/>
              <p14:nvPr/>
            </p14:nvContentPartPr>
            <p14:xfrm>
              <a:off x="3983040" y="2200156"/>
              <a:ext cx="66960" cy="72720"/>
            </p14:xfrm>
          </p:contentPart>
        </mc:Choice>
        <mc:Fallback>
          <p:pic>
            <p:nvPicPr>
              <p:cNvPr id="11" name="Freihand 10">
                <a:extLst>
                  <a:ext uri="{FF2B5EF4-FFF2-40B4-BE49-F238E27FC236}">
                    <a16:creationId xmlns:a16="http://schemas.microsoft.com/office/drawing/2014/main" id="{82033E37-6FEF-BFE7-002F-1F8C39075749}"/>
                  </a:ext>
                </a:extLst>
              </p:cNvPr>
              <p:cNvPicPr/>
              <p:nvPr/>
            </p:nvPicPr>
            <p:blipFill>
              <a:blip r:embed="rId8"/>
              <a:stretch>
                <a:fillRect/>
              </a:stretch>
            </p:blipFill>
            <p:spPr>
              <a:xfrm>
                <a:off x="3974400" y="2191156"/>
                <a:ext cx="84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67293828-8F60-FC7A-A1F2-327EE0A40095}"/>
                  </a:ext>
                </a:extLst>
              </p14:cNvPr>
              <p14:cNvContentPartPr/>
              <p14:nvPr/>
            </p14:nvContentPartPr>
            <p14:xfrm>
              <a:off x="1838520" y="441196"/>
              <a:ext cx="598680" cy="35280"/>
            </p14:xfrm>
          </p:contentPart>
        </mc:Choice>
        <mc:Fallback>
          <p:pic>
            <p:nvPicPr>
              <p:cNvPr id="12" name="Freihand 11">
                <a:extLst>
                  <a:ext uri="{FF2B5EF4-FFF2-40B4-BE49-F238E27FC236}">
                    <a16:creationId xmlns:a16="http://schemas.microsoft.com/office/drawing/2014/main" id="{67293828-8F60-FC7A-A1F2-327EE0A40095}"/>
                  </a:ext>
                </a:extLst>
              </p:cNvPr>
              <p:cNvPicPr/>
              <p:nvPr/>
            </p:nvPicPr>
            <p:blipFill>
              <a:blip r:embed="rId10"/>
              <a:stretch>
                <a:fillRect/>
              </a:stretch>
            </p:blipFill>
            <p:spPr>
              <a:xfrm>
                <a:off x="1829880" y="432196"/>
                <a:ext cx="616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099229EB-9636-64C2-FB0D-2C94F61D44A6}"/>
                  </a:ext>
                </a:extLst>
              </p14:cNvPr>
              <p14:cNvContentPartPr/>
              <p14:nvPr/>
            </p14:nvContentPartPr>
            <p14:xfrm>
              <a:off x="3885840" y="2968396"/>
              <a:ext cx="54000" cy="889920"/>
            </p14:xfrm>
          </p:contentPart>
        </mc:Choice>
        <mc:Fallback>
          <p:pic>
            <p:nvPicPr>
              <p:cNvPr id="14" name="Freihand 13">
                <a:extLst>
                  <a:ext uri="{FF2B5EF4-FFF2-40B4-BE49-F238E27FC236}">
                    <a16:creationId xmlns:a16="http://schemas.microsoft.com/office/drawing/2014/main" id="{099229EB-9636-64C2-FB0D-2C94F61D44A6}"/>
                  </a:ext>
                </a:extLst>
              </p:cNvPr>
              <p:cNvPicPr/>
              <p:nvPr/>
            </p:nvPicPr>
            <p:blipFill>
              <a:blip r:embed="rId12"/>
              <a:stretch>
                <a:fillRect/>
              </a:stretch>
            </p:blipFill>
            <p:spPr>
              <a:xfrm>
                <a:off x="3876840" y="2959396"/>
                <a:ext cx="71640" cy="907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868224BD-E664-3B43-9843-ABD14BE99B77}"/>
                  </a:ext>
                </a:extLst>
              </p14:cNvPr>
              <p14:cNvContentPartPr/>
              <p14:nvPr/>
            </p14:nvContentPartPr>
            <p14:xfrm>
              <a:off x="3851280" y="4197436"/>
              <a:ext cx="16200" cy="242280"/>
            </p14:xfrm>
          </p:contentPart>
        </mc:Choice>
        <mc:Fallback>
          <p:pic>
            <p:nvPicPr>
              <p:cNvPr id="15" name="Freihand 14">
                <a:extLst>
                  <a:ext uri="{FF2B5EF4-FFF2-40B4-BE49-F238E27FC236}">
                    <a16:creationId xmlns:a16="http://schemas.microsoft.com/office/drawing/2014/main" id="{868224BD-E664-3B43-9843-ABD14BE99B77}"/>
                  </a:ext>
                </a:extLst>
              </p:cNvPr>
              <p:cNvPicPr/>
              <p:nvPr/>
            </p:nvPicPr>
            <p:blipFill>
              <a:blip r:embed="rId14"/>
              <a:stretch>
                <a:fillRect/>
              </a:stretch>
            </p:blipFill>
            <p:spPr>
              <a:xfrm>
                <a:off x="3842280" y="4188436"/>
                <a:ext cx="33840" cy="259920"/>
              </a:xfrm>
              <a:prstGeom prst="rect">
                <a:avLst/>
              </a:prstGeom>
            </p:spPr>
          </p:pic>
        </mc:Fallback>
      </mc:AlternateContent>
      <p:grpSp>
        <p:nvGrpSpPr>
          <p:cNvPr id="26" name="Gruppieren 25">
            <a:extLst>
              <a:ext uri="{FF2B5EF4-FFF2-40B4-BE49-F238E27FC236}">
                <a16:creationId xmlns:a16="http://schemas.microsoft.com/office/drawing/2014/main" id="{E53DE9BA-BF1A-9B2C-E8CA-34FD10E7013E}"/>
              </a:ext>
            </a:extLst>
          </p:cNvPr>
          <p:cNvGrpSpPr/>
          <p:nvPr/>
        </p:nvGrpSpPr>
        <p:grpSpPr>
          <a:xfrm>
            <a:off x="3788640" y="4629796"/>
            <a:ext cx="245520" cy="303840"/>
            <a:chOff x="3788640" y="4629796"/>
            <a:chExt cx="245520" cy="303840"/>
          </a:xfrm>
        </p:grpSpPr>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1C0E5B0D-24CC-231D-6CD4-D651913DA8A5}"/>
                    </a:ext>
                  </a:extLst>
                </p14:cNvPr>
                <p14:cNvContentPartPr/>
                <p14:nvPr/>
              </p14:nvContentPartPr>
              <p14:xfrm>
                <a:off x="3788640" y="4743556"/>
                <a:ext cx="99000" cy="190080"/>
              </p14:xfrm>
            </p:contentPart>
          </mc:Choice>
          <mc:Fallback>
            <p:pic>
              <p:nvPicPr>
                <p:cNvPr id="23" name="Freihand 22">
                  <a:extLst>
                    <a:ext uri="{FF2B5EF4-FFF2-40B4-BE49-F238E27FC236}">
                      <a16:creationId xmlns:a16="http://schemas.microsoft.com/office/drawing/2014/main" id="{1C0E5B0D-24CC-231D-6CD4-D651913DA8A5}"/>
                    </a:ext>
                  </a:extLst>
                </p:cNvPr>
                <p:cNvPicPr/>
                <p:nvPr/>
              </p:nvPicPr>
              <p:blipFill>
                <a:blip r:embed="rId16"/>
                <a:stretch>
                  <a:fillRect/>
                </a:stretch>
              </p:blipFill>
              <p:spPr>
                <a:xfrm>
                  <a:off x="3780000" y="4734916"/>
                  <a:ext cx="116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2C6BB413-9C55-86F3-F4F6-2475BF659713}"/>
                    </a:ext>
                  </a:extLst>
                </p14:cNvPr>
                <p14:cNvContentPartPr/>
                <p14:nvPr/>
              </p14:nvContentPartPr>
              <p14:xfrm>
                <a:off x="3794040" y="4741036"/>
                <a:ext cx="97200" cy="113760"/>
              </p14:xfrm>
            </p:contentPart>
          </mc:Choice>
          <mc:Fallback>
            <p:pic>
              <p:nvPicPr>
                <p:cNvPr id="24" name="Freihand 23">
                  <a:extLst>
                    <a:ext uri="{FF2B5EF4-FFF2-40B4-BE49-F238E27FC236}">
                      <a16:creationId xmlns:a16="http://schemas.microsoft.com/office/drawing/2014/main" id="{2C6BB413-9C55-86F3-F4F6-2475BF659713}"/>
                    </a:ext>
                  </a:extLst>
                </p:cNvPr>
                <p:cNvPicPr/>
                <p:nvPr/>
              </p:nvPicPr>
              <p:blipFill>
                <a:blip r:embed="rId18"/>
                <a:stretch>
                  <a:fillRect/>
                </a:stretch>
              </p:blipFill>
              <p:spPr>
                <a:xfrm>
                  <a:off x="3785040" y="4732396"/>
                  <a:ext cx="114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1BC361BA-3441-EB10-A739-DF603788C6DA}"/>
                    </a:ext>
                  </a:extLst>
                </p14:cNvPr>
                <p14:cNvContentPartPr/>
                <p14:nvPr/>
              </p14:nvContentPartPr>
              <p14:xfrm>
                <a:off x="3951000" y="4629796"/>
                <a:ext cx="83160" cy="112320"/>
              </p14:xfrm>
            </p:contentPart>
          </mc:Choice>
          <mc:Fallback>
            <p:pic>
              <p:nvPicPr>
                <p:cNvPr id="25" name="Freihand 24">
                  <a:extLst>
                    <a:ext uri="{FF2B5EF4-FFF2-40B4-BE49-F238E27FC236}">
                      <a16:creationId xmlns:a16="http://schemas.microsoft.com/office/drawing/2014/main" id="{1BC361BA-3441-EB10-A739-DF603788C6DA}"/>
                    </a:ext>
                  </a:extLst>
                </p:cNvPr>
                <p:cNvPicPr/>
                <p:nvPr/>
              </p:nvPicPr>
              <p:blipFill>
                <a:blip r:embed="rId20"/>
                <a:stretch>
                  <a:fillRect/>
                </a:stretch>
              </p:blipFill>
              <p:spPr>
                <a:xfrm>
                  <a:off x="3942360" y="4620796"/>
                  <a:ext cx="100800" cy="129960"/>
                </a:xfrm>
                <a:prstGeom prst="rect">
                  <a:avLst/>
                </a:prstGeom>
              </p:spPr>
            </p:pic>
          </mc:Fallback>
        </mc:AlternateContent>
      </p:grpSp>
      <p:grpSp>
        <p:nvGrpSpPr>
          <p:cNvPr id="45" name="Gruppieren 44">
            <a:extLst>
              <a:ext uri="{FF2B5EF4-FFF2-40B4-BE49-F238E27FC236}">
                <a16:creationId xmlns:a16="http://schemas.microsoft.com/office/drawing/2014/main" id="{DC3E1903-635F-33DF-CAB5-93BA23AE738A}"/>
              </a:ext>
            </a:extLst>
          </p:cNvPr>
          <p:cNvGrpSpPr/>
          <p:nvPr/>
        </p:nvGrpSpPr>
        <p:grpSpPr>
          <a:xfrm>
            <a:off x="4006440" y="1034116"/>
            <a:ext cx="324720" cy="910440"/>
            <a:chOff x="4006440" y="1034116"/>
            <a:chExt cx="324720" cy="910440"/>
          </a:xfrm>
        </p:grpSpPr>
        <mc:AlternateContent xmlns:mc="http://schemas.openxmlformats.org/markup-compatibility/2006">
          <mc:Choice xmlns:p14="http://schemas.microsoft.com/office/powerpoint/2010/main" Requires="p14">
            <p:contentPart p14:bwMode="auto" r:id="rId21">
              <p14:nvContentPartPr>
                <p14:cNvPr id="31" name="Freihand 30">
                  <a:extLst>
                    <a:ext uri="{FF2B5EF4-FFF2-40B4-BE49-F238E27FC236}">
                      <a16:creationId xmlns:a16="http://schemas.microsoft.com/office/drawing/2014/main" id="{B6A6A9D5-58FA-F039-3883-F55904706A63}"/>
                    </a:ext>
                  </a:extLst>
                </p14:cNvPr>
                <p14:cNvContentPartPr/>
                <p14:nvPr/>
              </p14:nvContentPartPr>
              <p14:xfrm>
                <a:off x="4048920" y="1034116"/>
                <a:ext cx="282240" cy="910440"/>
              </p14:xfrm>
            </p:contentPart>
          </mc:Choice>
          <mc:Fallback>
            <p:pic>
              <p:nvPicPr>
                <p:cNvPr id="31" name="Freihand 30">
                  <a:extLst>
                    <a:ext uri="{FF2B5EF4-FFF2-40B4-BE49-F238E27FC236}">
                      <a16:creationId xmlns:a16="http://schemas.microsoft.com/office/drawing/2014/main" id="{B6A6A9D5-58FA-F039-3883-F55904706A63}"/>
                    </a:ext>
                  </a:extLst>
                </p:cNvPr>
                <p:cNvPicPr/>
                <p:nvPr/>
              </p:nvPicPr>
              <p:blipFill>
                <a:blip r:embed="rId22"/>
                <a:stretch>
                  <a:fillRect/>
                </a:stretch>
              </p:blipFill>
              <p:spPr>
                <a:xfrm>
                  <a:off x="4039920" y="1025116"/>
                  <a:ext cx="299880" cy="928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2" name="Freihand 31">
                  <a:extLst>
                    <a:ext uri="{FF2B5EF4-FFF2-40B4-BE49-F238E27FC236}">
                      <a16:creationId xmlns:a16="http://schemas.microsoft.com/office/drawing/2014/main" id="{2EE52737-F8C1-0A43-6708-62661B8CBC28}"/>
                    </a:ext>
                  </a:extLst>
                </p14:cNvPr>
                <p14:cNvContentPartPr/>
                <p14:nvPr/>
              </p14:nvContentPartPr>
              <p14:xfrm>
                <a:off x="4006440" y="1562236"/>
                <a:ext cx="257040" cy="339120"/>
              </p14:xfrm>
            </p:contentPart>
          </mc:Choice>
          <mc:Fallback>
            <p:pic>
              <p:nvPicPr>
                <p:cNvPr id="32" name="Freihand 31">
                  <a:extLst>
                    <a:ext uri="{FF2B5EF4-FFF2-40B4-BE49-F238E27FC236}">
                      <a16:creationId xmlns:a16="http://schemas.microsoft.com/office/drawing/2014/main" id="{2EE52737-F8C1-0A43-6708-62661B8CBC28}"/>
                    </a:ext>
                  </a:extLst>
                </p:cNvPr>
                <p:cNvPicPr/>
                <p:nvPr/>
              </p:nvPicPr>
              <p:blipFill>
                <a:blip r:embed="rId24"/>
                <a:stretch>
                  <a:fillRect/>
                </a:stretch>
              </p:blipFill>
              <p:spPr>
                <a:xfrm>
                  <a:off x="3997440" y="1553596"/>
                  <a:ext cx="274680" cy="356760"/>
                </a:xfrm>
                <a:prstGeom prst="rect">
                  <a:avLst/>
                </a:prstGeom>
              </p:spPr>
            </p:pic>
          </mc:Fallback>
        </mc:AlternateContent>
      </p:grpSp>
      <p:grpSp>
        <p:nvGrpSpPr>
          <p:cNvPr id="44" name="Gruppieren 43">
            <a:extLst>
              <a:ext uri="{FF2B5EF4-FFF2-40B4-BE49-F238E27FC236}">
                <a16:creationId xmlns:a16="http://schemas.microsoft.com/office/drawing/2014/main" id="{20E4908D-EC52-08AC-775F-7789FB9D2E30}"/>
              </a:ext>
            </a:extLst>
          </p:cNvPr>
          <p:cNvGrpSpPr/>
          <p:nvPr/>
        </p:nvGrpSpPr>
        <p:grpSpPr>
          <a:xfrm>
            <a:off x="4223880" y="314836"/>
            <a:ext cx="1380960" cy="441360"/>
            <a:chOff x="4223880" y="314836"/>
            <a:chExt cx="1380960" cy="441360"/>
          </a:xfrm>
        </p:grpSpPr>
        <mc:AlternateContent xmlns:mc="http://schemas.openxmlformats.org/markup-compatibility/2006">
          <mc:Choice xmlns:p14="http://schemas.microsoft.com/office/powerpoint/2010/main" Requires="p14">
            <p:contentPart p14:bwMode="auto" r:id="rId25">
              <p14:nvContentPartPr>
                <p14:cNvPr id="33" name="Freihand 32">
                  <a:extLst>
                    <a:ext uri="{FF2B5EF4-FFF2-40B4-BE49-F238E27FC236}">
                      <a16:creationId xmlns:a16="http://schemas.microsoft.com/office/drawing/2014/main" id="{DA34314F-211C-E1E3-F4C0-E185A4E95B94}"/>
                    </a:ext>
                  </a:extLst>
                </p14:cNvPr>
                <p14:cNvContentPartPr/>
                <p14:nvPr/>
              </p14:nvContentPartPr>
              <p14:xfrm>
                <a:off x="4223880" y="519316"/>
                <a:ext cx="181440" cy="236880"/>
              </p14:xfrm>
            </p:contentPart>
          </mc:Choice>
          <mc:Fallback>
            <p:pic>
              <p:nvPicPr>
                <p:cNvPr id="33" name="Freihand 32">
                  <a:extLst>
                    <a:ext uri="{FF2B5EF4-FFF2-40B4-BE49-F238E27FC236}">
                      <a16:creationId xmlns:a16="http://schemas.microsoft.com/office/drawing/2014/main" id="{DA34314F-211C-E1E3-F4C0-E185A4E95B94}"/>
                    </a:ext>
                  </a:extLst>
                </p:cNvPr>
                <p:cNvPicPr/>
                <p:nvPr/>
              </p:nvPicPr>
              <p:blipFill>
                <a:blip r:embed="rId26"/>
                <a:stretch>
                  <a:fillRect/>
                </a:stretch>
              </p:blipFill>
              <p:spPr>
                <a:xfrm>
                  <a:off x="4214880" y="510316"/>
                  <a:ext cx="1990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4" name="Freihand 33">
                  <a:extLst>
                    <a:ext uri="{FF2B5EF4-FFF2-40B4-BE49-F238E27FC236}">
                      <a16:creationId xmlns:a16="http://schemas.microsoft.com/office/drawing/2014/main" id="{4D7E15E7-006A-BC80-9E66-EA8CD3CCDE79}"/>
                    </a:ext>
                  </a:extLst>
                </p14:cNvPr>
                <p14:cNvContentPartPr/>
                <p14:nvPr/>
              </p14:nvContentPartPr>
              <p14:xfrm>
                <a:off x="4493880" y="457036"/>
                <a:ext cx="143280" cy="190080"/>
              </p14:xfrm>
            </p:contentPart>
          </mc:Choice>
          <mc:Fallback>
            <p:pic>
              <p:nvPicPr>
                <p:cNvPr id="34" name="Freihand 33">
                  <a:extLst>
                    <a:ext uri="{FF2B5EF4-FFF2-40B4-BE49-F238E27FC236}">
                      <a16:creationId xmlns:a16="http://schemas.microsoft.com/office/drawing/2014/main" id="{4D7E15E7-006A-BC80-9E66-EA8CD3CCDE79}"/>
                    </a:ext>
                  </a:extLst>
                </p:cNvPr>
                <p:cNvPicPr/>
                <p:nvPr/>
              </p:nvPicPr>
              <p:blipFill>
                <a:blip r:embed="rId28"/>
                <a:stretch>
                  <a:fillRect/>
                </a:stretch>
              </p:blipFill>
              <p:spPr>
                <a:xfrm>
                  <a:off x="4485240" y="448396"/>
                  <a:ext cx="160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5" name="Freihand 34">
                  <a:extLst>
                    <a:ext uri="{FF2B5EF4-FFF2-40B4-BE49-F238E27FC236}">
                      <a16:creationId xmlns:a16="http://schemas.microsoft.com/office/drawing/2014/main" id="{1924EA19-8553-576B-23EC-B47C1C18FC46}"/>
                    </a:ext>
                  </a:extLst>
                </p14:cNvPr>
                <p14:cNvContentPartPr/>
                <p14:nvPr/>
              </p14:nvContentPartPr>
              <p14:xfrm>
                <a:off x="4695480" y="440116"/>
                <a:ext cx="138600" cy="195480"/>
              </p14:xfrm>
            </p:contentPart>
          </mc:Choice>
          <mc:Fallback>
            <p:pic>
              <p:nvPicPr>
                <p:cNvPr id="35" name="Freihand 34">
                  <a:extLst>
                    <a:ext uri="{FF2B5EF4-FFF2-40B4-BE49-F238E27FC236}">
                      <a16:creationId xmlns:a16="http://schemas.microsoft.com/office/drawing/2014/main" id="{1924EA19-8553-576B-23EC-B47C1C18FC46}"/>
                    </a:ext>
                  </a:extLst>
                </p:cNvPr>
                <p:cNvPicPr/>
                <p:nvPr/>
              </p:nvPicPr>
              <p:blipFill>
                <a:blip r:embed="rId30"/>
                <a:stretch>
                  <a:fillRect/>
                </a:stretch>
              </p:blipFill>
              <p:spPr>
                <a:xfrm>
                  <a:off x="4686840" y="431116"/>
                  <a:ext cx="156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6" name="Freihand 35">
                  <a:extLst>
                    <a:ext uri="{FF2B5EF4-FFF2-40B4-BE49-F238E27FC236}">
                      <a16:creationId xmlns:a16="http://schemas.microsoft.com/office/drawing/2014/main" id="{E82E2C8F-B436-805B-AC10-B8CD0786055E}"/>
                    </a:ext>
                  </a:extLst>
                </p14:cNvPr>
                <p14:cNvContentPartPr/>
                <p14:nvPr/>
              </p14:nvContentPartPr>
              <p14:xfrm>
                <a:off x="4998600" y="462796"/>
                <a:ext cx="240480" cy="87120"/>
              </p14:xfrm>
            </p:contentPart>
          </mc:Choice>
          <mc:Fallback>
            <p:pic>
              <p:nvPicPr>
                <p:cNvPr id="36" name="Freihand 35">
                  <a:extLst>
                    <a:ext uri="{FF2B5EF4-FFF2-40B4-BE49-F238E27FC236}">
                      <a16:creationId xmlns:a16="http://schemas.microsoft.com/office/drawing/2014/main" id="{E82E2C8F-B436-805B-AC10-B8CD0786055E}"/>
                    </a:ext>
                  </a:extLst>
                </p:cNvPr>
                <p:cNvPicPr/>
                <p:nvPr/>
              </p:nvPicPr>
              <p:blipFill>
                <a:blip r:embed="rId32"/>
                <a:stretch>
                  <a:fillRect/>
                </a:stretch>
              </p:blipFill>
              <p:spPr>
                <a:xfrm>
                  <a:off x="4989600" y="453796"/>
                  <a:ext cx="258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7" name="Freihand 36">
                  <a:extLst>
                    <a:ext uri="{FF2B5EF4-FFF2-40B4-BE49-F238E27FC236}">
                      <a16:creationId xmlns:a16="http://schemas.microsoft.com/office/drawing/2014/main" id="{1D04EE01-DF21-C203-6B7F-DF40DBD6F6B3}"/>
                    </a:ext>
                  </a:extLst>
                </p14:cNvPr>
                <p14:cNvContentPartPr/>
                <p14:nvPr/>
              </p14:nvContentPartPr>
              <p14:xfrm>
                <a:off x="5321520" y="314836"/>
                <a:ext cx="283320" cy="203040"/>
              </p14:xfrm>
            </p:contentPart>
          </mc:Choice>
          <mc:Fallback>
            <p:pic>
              <p:nvPicPr>
                <p:cNvPr id="37" name="Freihand 36">
                  <a:extLst>
                    <a:ext uri="{FF2B5EF4-FFF2-40B4-BE49-F238E27FC236}">
                      <a16:creationId xmlns:a16="http://schemas.microsoft.com/office/drawing/2014/main" id="{1D04EE01-DF21-C203-6B7F-DF40DBD6F6B3}"/>
                    </a:ext>
                  </a:extLst>
                </p:cNvPr>
                <p:cNvPicPr/>
                <p:nvPr/>
              </p:nvPicPr>
              <p:blipFill>
                <a:blip r:embed="rId34"/>
                <a:stretch>
                  <a:fillRect/>
                </a:stretch>
              </p:blipFill>
              <p:spPr>
                <a:xfrm>
                  <a:off x="5312520" y="305836"/>
                  <a:ext cx="300960" cy="220680"/>
                </a:xfrm>
                <a:prstGeom prst="rect">
                  <a:avLst/>
                </a:prstGeom>
              </p:spPr>
            </p:pic>
          </mc:Fallback>
        </mc:AlternateContent>
      </p:grpSp>
      <p:grpSp>
        <p:nvGrpSpPr>
          <p:cNvPr id="43" name="Gruppieren 42">
            <a:extLst>
              <a:ext uri="{FF2B5EF4-FFF2-40B4-BE49-F238E27FC236}">
                <a16:creationId xmlns:a16="http://schemas.microsoft.com/office/drawing/2014/main" id="{54796CD0-D5E9-2E2A-DA0E-300B48998A6E}"/>
              </a:ext>
            </a:extLst>
          </p:cNvPr>
          <p:cNvGrpSpPr/>
          <p:nvPr/>
        </p:nvGrpSpPr>
        <p:grpSpPr>
          <a:xfrm>
            <a:off x="5810400" y="74356"/>
            <a:ext cx="914040" cy="353160"/>
            <a:chOff x="5810400" y="74356"/>
            <a:chExt cx="914040" cy="353160"/>
          </a:xfrm>
        </p:grpSpPr>
        <mc:AlternateContent xmlns:mc="http://schemas.openxmlformats.org/markup-compatibility/2006">
          <mc:Choice xmlns:p14="http://schemas.microsoft.com/office/powerpoint/2010/main" Requires="p14">
            <p:contentPart p14:bwMode="auto" r:id="rId35">
              <p14:nvContentPartPr>
                <p14:cNvPr id="38" name="Freihand 37">
                  <a:extLst>
                    <a:ext uri="{FF2B5EF4-FFF2-40B4-BE49-F238E27FC236}">
                      <a16:creationId xmlns:a16="http://schemas.microsoft.com/office/drawing/2014/main" id="{EB0B10C6-1A3E-680B-7FBC-6FEC68A9D3DB}"/>
                    </a:ext>
                  </a:extLst>
                </p14:cNvPr>
                <p14:cNvContentPartPr/>
                <p14:nvPr/>
              </p14:nvContentPartPr>
              <p14:xfrm>
                <a:off x="5810400" y="229516"/>
                <a:ext cx="263520" cy="198000"/>
              </p14:xfrm>
            </p:contentPart>
          </mc:Choice>
          <mc:Fallback>
            <p:pic>
              <p:nvPicPr>
                <p:cNvPr id="38" name="Freihand 37">
                  <a:extLst>
                    <a:ext uri="{FF2B5EF4-FFF2-40B4-BE49-F238E27FC236}">
                      <a16:creationId xmlns:a16="http://schemas.microsoft.com/office/drawing/2014/main" id="{EB0B10C6-1A3E-680B-7FBC-6FEC68A9D3DB}"/>
                    </a:ext>
                  </a:extLst>
                </p:cNvPr>
                <p:cNvPicPr/>
                <p:nvPr/>
              </p:nvPicPr>
              <p:blipFill>
                <a:blip r:embed="rId36"/>
                <a:stretch>
                  <a:fillRect/>
                </a:stretch>
              </p:blipFill>
              <p:spPr>
                <a:xfrm>
                  <a:off x="5801400" y="220876"/>
                  <a:ext cx="281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87D79BD2-F119-B08B-48E4-BDB5AB70C5B6}"/>
                    </a:ext>
                  </a:extLst>
                </p14:cNvPr>
                <p14:cNvContentPartPr/>
                <p14:nvPr/>
              </p14:nvContentPartPr>
              <p14:xfrm>
                <a:off x="6108840" y="169036"/>
                <a:ext cx="201600" cy="198360"/>
              </p14:xfrm>
            </p:contentPart>
          </mc:Choice>
          <mc:Fallback>
            <p:pic>
              <p:nvPicPr>
                <p:cNvPr id="39" name="Freihand 38">
                  <a:extLst>
                    <a:ext uri="{FF2B5EF4-FFF2-40B4-BE49-F238E27FC236}">
                      <a16:creationId xmlns:a16="http://schemas.microsoft.com/office/drawing/2014/main" id="{87D79BD2-F119-B08B-48E4-BDB5AB70C5B6}"/>
                    </a:ext>
                  </a:extLst>
                </p:cNvPr>
                <p:cNvPicPr/>
                <p:nvPr/>
              </p:nvPicPr>
              <p:blipFill>
                <a:blip r:embed="rId38"/>
                <a:stretch>
                  <a:fillRect/>
                </a:stretch>
              </p:blipFill>
              <p:spPr>
                <a:xfrm>
                  <a:off x="6099840" y="160396"/>
                  <a:ext cx="219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0" name="Freihand 39">
                  <a:extLst>
                    <a:ext uri="{FF2B5EF4-FFF2-40B4-BE49-F238E27FC236}">
                      <a16:creationId xmlns:a16="http://schemas.microsoft.com/office/drawing/2014/main" id="{456CEA10-19CF-B1F3-44F2-741FDA6DD931}"/>
                    </a:ext>
                  </a:extLst>
                </p14:cNvPr>
                <p14:cNvContentPartPr/>
                <p14:nvPr/>
              </p14:nvContentPartPr>
              <p14:xfrm>
                <a:off x="6330600" y="120076"/>
                <a:ext cx="113760" cy="182520"/>
              </p14:xfrm>
            </p:contentPart>
          </mc:Choice>
          <mc:Fallback>
            <p:pic>
              <p:nvPicPr>
                <p:cNvPr id="40" name="Freihand 39">
                  <a:extLst>
                    <a:ext uri="{FF2B5EF4-FFF2-40B4-BE49-F238E27FC236}">
                      <a16:creationId xmlns:a16="http://schemas.microsoft.com/office/drawing/2014/main" id="{456CEA10-19CF-B1F3-44F2-741FDA6DD931}"/>
                    </a:ext>
                  </a:extLst>
                </p:cNvPr>
                <p:cNvPicPr/>
                <p:nvPr/>
              </p:nvPicPr>
              <p:blipFill>
                <a:blip r:embed="rId40"/>
                <a:stretch>
                  <a:fillRect/>
                </a:stretch>
              </p:blipFill>
              <p:spPr>
                <a:xfrm>
                  <a:off x="6321600" y="111436"/>
                  <a:ext cx="131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4F288066-5179-A061-219D-1EEAEBC94188}"/>
                    </a:ext>
                  </a:extLst>
                </p14:cNvPr>
                <p14:cNvContentPartPr/>
                <p14:nvPr/>
              </p14:nvContentPartPr>
              <p14:xfrm>
                <a:off x="6419160" y="250756"/>
                <a:ext cx="115920" cy="55440"/>
              </p14:xfrm>
            </p:contentPart>
          </mc:Choice>
          <mc:Fallback>
            <p:pic>
              <p:nvPicPr>
                <p:cNvPr id="41" name="Freihand 40">
                  <a:extLst>
                    <a:ext uri="{FF2B5EF4-FFF2-40B4-BE49-F238E27FC236}">
                      <a16:creationId xmlns:a16="http://schemas.microsoft.com/office/drawing/2014/main" id="{4F288066-5179-A061-219D-1EEAEBC94188}"/>
                    </a:ext>
                  </a:extLst>
                </p:cNvPr>
                <p:cNvPicPr/>
                <p:nvPr/>
              </p:nvPicPr>
              <p:blipFill>
                <a:blip r:embed="rId42"/>
                <a:stretch>
                  <a:fillRect/>
                </a:stretch>
              </p:blipFill>
              <p:spPr>
                <a:xfrm>
                  <a:off x="6410520" y="241756"/>
                  <a:ext cx="133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6C428069-61E1-C548-A9DB-03AB67788783}"/>
                    </a:ext>
                  </a:extLst>
                </p14:cNvPr>
                <p14:cNvContentPartPr/>
                <p14:nvPr/>
              </p14:nvContentPartPr>
              <p14:xfrm>
                <a:off x="6562080" y="74356"/>
                <a:ext cx="162360" cy="200520"/>
              </p14:xfrm>
            </p:contentPart>
          </mc:Choice>
          <mc:Fallback>
            <p:pic>
              <p:nvPicPr>
                <p:cNvPr id="42" name="Freihand 41">
                  <a:extLst>
                    <a:ext uri="{FF2B5EF4-FFF2-40B4-BE49-F238E27FC236}">
                      <a16:creationId xmlns:a16="http://schemas.microsoft.com/office/drawing/2014/main" id="{6C428069-61E1-C548-A9DB-03AB67788783}"/>
                    </a:ext>
                  </a:extLst>
                </p:cNvPr>
                <p:cNvPicPr/>
                <p:nvPr/>
              </p:nvPicPr>
              <p:blipFill>
                <a:blip r:embed="rId44"/>
                <a:stretch>
                  <a:fillRect/>
                </a:stretch>
              </p:blipFill>
              <p:spPr>
                <a:xfrm>
                  <a:off x="6553440" y="65356"/>
                  <a:ext cx="180000" cy="218160"/>
                </a:xfrm>
                <a:prstGeom prst="rect">
                  <a:avLst/>
                </a:prstGeom>
              </p:spPr>
            </p:pic>
          </mc:Fallback>
        </mc:AlternateContent>
      </p:grpSp>
      <p:grpSp>
        <p:nvGrpSpPr>
          <p:cNvPr id="47" name="Gruppieren 46">
            <a:extLst>
              <a:ext uri="{FF2B5EF4-FFF2-40B4-BE49-F238E27FC236}">
                <a16:creationId xmlns:a16="http://schemas.microsoft.com/office/drawing/2014/main" id="{2DD36815-F37D-794F-83D1-EF724EDDC066}"/>
              </a:ext>
            </a:extLst>
          </p:cNvPr>
          <p:cNvGrpSpPr/>
          <p:nvPr/>
        </p:nvGrpSpPr>
        <p:grpSpPr>
          <a:xfrm>
            <a:off x="3742200" y="2085676"/>
            <a:ext cx="373320" cy="599040"/>
            <a:chOff x="3742200" y="2085676"/>
            <a:chExt cx="373320" cy="599040"/>
          </a:xfrm>
        </p:grpSpPr>
        <mc:AlternateContent xmlns:mc="http://schemas.openxmlformats.org/markup-compatibility/2006">
          <mc:Choice xmlns:p14="http://schemas.microsoft.com/office/powerpoint/2010/main" Requires="p14">
            <p:contentPart p14:bwMode="auto" r:id="rId45">
              <p14:nvContentPartPr>
                <p14:cNvPr id="13" name="Freihand 12">
                  <a:extLst>
                    <a:ext uri="{FF2B5EF4-FFF2-40B4-BE49-F238E27FC236}">
                      <a16:creationId xmlns:a16="http://schemas.microsoft.com/office/drawing/2014/main" id="{025393B9-166C-5358-A0F0-E6D597817C54}"/>
                    </a:ext>
                  </a:extLst>
                </p14:cNvPr>
                <p14:cNvContentPartPr/>
                <p14:nvPr/>
              </p14:nvContentPartPr>
              <p14:xfrm>
                <a:off x="3970800" y="2342356"/>
                <a:ext cx="37800" cy="342360"/>
              </p14:xfrm>
            </p:contentPart>
          </mc:Choice>
          <mc:Fallback>
            <p:pic>
              <p:nvPicPr>
                <p:cNvPr id="13" name="Freihand 12">
                  <a:extLst>
                    <a:ext uri="{FF2B5EF4-FFF2-40B4-BE49-F238E27FC236}">
                      <a16:creationId xmlns:a16="http://schemas.microsoft.com/office/drawing/2014/main" id="{025393B9-166C-5358-A0F0-E6D597817C54}"/>
                    </a:ext>
                  </a:extLst>
                </p:cNvPr>
                <p:cNvPicPr/>
                <p:nvPr/>
              </p:nvPicPr>
              <p:blipFill>
                <a:blip r:embed="rId46"/>
                <a:stretch>
                  <a:fillRect/>
                </a:stretch>
              </p:blipFill>
              <p:spPr>
                <a:xfrm>
                  <a:off x="3962160" y="2333716"/>
                  <a:ext cx="554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6" name="Freihand 15">
                  <a:extLst>
                    <a:ext uri="{FF2B5EF4-FFF2-40B4-BE49-F238E27FC236}">
                      <a16:creationId xmlns:a16="http://schemas.microsoft.com/office/drawing/2014/main" id="{D5F98B88-1951-1E38-8242-65F18D3C244D}"/>
                    </a:ext>
                  </a:extLst>
                </p14:cNvPr>
                <p14:cNvContentPartPr/>
                <p14:nvPr/>
              </p14:nvContentPartPr>
              <p14:xfrm>
                <a:off x="3742200" y="2238316"/>
                <a:ext cx="81360" cy="18360"/>
              </p14:xfrm>
            </p:contentPart>
          </mc:Choice>
          <mc:Fallback>
            <p:pic>
              <p:nvPicPr>
                <p:cNvPr id="16" name="Freihand 15">
                  <a:extLst>
                    <a:ext uri="{FF2B5EF4-FFF2-40B4-BE49-F238E27FC236}">
                      <a16:creationId xmlns:a16="http://schemas.microsoft.com/office/drawing/2014/main" id="{D5F98B88-1951-1E38-8242-65F18D3C244D}"/>
                    </a:ext>
                  </a:extLst>
                </p:cNvPr>
                <p:cNvPicPr/>
                <p:nvPr/>
              </p:nvPicPr>
              <p:blipFill>
                <a:blip r:embed="rId48"/>
                <a:stretch>
                  <a:fillRect/>
                </a:stretch>
              </p:blipFill>
              <p:spPr>
                <a:xfrm>
                  <a:off x="3733560" y="2229316"/>
                  <a:ext cx="99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6C74D601-331C-5A1A-A57E-80F0085CD34F}"/>
                    </a:ext>
                  </a:extLst>
                </p14:cNvPr>
                <p14:cNvContentPartPr/>
                <p14:nvPr/>
              </p14:nvContentPartPr>
              <p14:xfrm>
                <a:off x="3966840" y="2183956"/>
                <a:ext cx="56880" cy="107280"/>
              </p14:xfrm>
            </p:contentPart>
          </mc:Choice>
          <mc:Fallback>
            <p:pic>
              <p:nvPicPr>
                <p:cNvPr id="27" name="Freihand 26">
                  <a:extLst>
                    <a:ext uri="{FF2B5EF4-FFF2-40B4-BE49-F238E27FC236}">
                      <a16:creationId xmlns:a16="http://schemas.microsoft.com/office/drawing/2014/main" id="{6C74D601-331C-5A1A-A57E-80F0085CD34F}"/>
                    </a:ext>
                  </a:extLst>
                </p:cNvPr>
                <p:cNvPicPr/>
                <p:nvPr/>
              </p:nvPicPr>
              <p:blipFill>
                <a:blip r:embed="rId50"/>
                <a:stretch>
                  <a:fillRect/>
                </a:stretch>
              </p:blipFill>
              <p:spPr>
                <a:xfrm>
                  <a:off x="3958200" y="2174956"/>
                  <a:ext cx="74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5E36DF82-FD47-C150-049A-8424052B26CB}"/>
                    </a:ext>
                  </a:extLst>
                </p14:cNvPr>
                <p14:cNvContentPartPr/>
                <p14:nvPr/>
              </p14:nvContentPartPr>
              <p14:xfrm>
                <a:off x="3850200" y="2085676"/>
                <a:ext cx="265320" cy="275040"/>
              </p14:xfrm>
            </p:contentPart>
          </mc:Choice>
          <mc:Fallback>
            <p:pic>
              <p:nvPicPr>
                <p:cNvPr id="29" name="Freihand 28">
                  <a:extLst>
                    <a:ext uri="{FF2B5EF4-FFF2-40B4-BE49-F238E27FC236}">
                      <a16:creationId xmlns:a16="http://schemas.microsoft.com/office/drawing/2014/main" id="{5E36DF82-FD47-C150-049A-8424052B26CB}"/>
                    </a:ext>
                  </a:extLst>
                </p:cNvPr>
                <p:cNvPicPr/>
                <p:nvPr/>
              </p:nvPicPr>
              <p:blipFill>
                <a:blip r:embed="rId52"/>
                <a:stretch>
                  <a:fillRect/>
                </a:stretch>
              </p:blipFill>
              <p:spPr>
                <a:xfrm>
                  <a:off x="3841560" y="2077036"/>
                  <a:ext cx="2829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6" name="Freihand 45">
                  <a:extLst>
                    <a:ext uri="{FF2B5EF4-FFF2-40B4-BE49-F238E27FC236}">
                      <a16:creationId xmlns:a16="http://schemas.microsoft.com/office/drawing/2014/main" id="{2DEF8FE7-6995-B3D0-DFBE-E2BCA9CBFA14}"/>
                    </a:ext>
                  </a:extLst>
                </p14:cNvPr>
                <p14:cNvContentPartPr/>
                <p14:nvPr/>
              </p14:nvContentPartPr>
              <p14:xfrm>
                <a:off x="3949920" y="2215996"/>
                <a:ext cx="90360" cy="92880"/>
              </p14:xfrm>
            </p:contentPart>
          </mc:Choice>
          <mc:Fallback>
            <p:pic>
              <p:nvPicPr>
                <p:cNvPr id="46" name="Freihand 45">
                  <a:extLst>
                    <a:ext uri="{FF2B5EF4-FFF2-40B4-BE49-F238E27FC236}">
                      <a16:creationId xmlns:a16="http://schemas.microsoft.com/office/drawing/2014/main" id="{2DEF8FE7-6995-B3D0-DFBE-E2BCA9CBFA14}"/>
                    </a:ext>
                  </a:extLst>
                </p:cNvPr>
                <p:cNvPicPr/>
                <p:nvPr/>
              </p:nvPicPr>
              <p:blipFill>
                <a:blip r:embed="rId54"/>
                <a:stretch>
                  <a:fillRect/>
                </a:stretch>
              </p:blipFill>
              <p:spPr>
                <a:xfrm>
                  <a:off x="3941280" y="2206996"/>
                  <a:ext cx="108000" cy="110520"/>
                </a:xfrm>
                <a:prstGeom prst="rect">
                  <a:avLst/>
                </a:prstGeom>
              </p:spPr>
            </p:pic>
          </mc:Fallback>
        </mc:AlternateContent>
      </p:grpSp>
      <p:grpSp>
        <p:nvGrpSpPr>
          <p:cNvPr id="49" name="Gruppieren 48">
            <a:extLst>
              <a:ext uri="{FF2B5EF4-FFF2-40B4-BE49-F238E27FC236}">
                <a16:creationId xmlns:a16="http://schemas.microsoft.com/office/drawing/2014/main" id="{F51B71A3-DB68-C123-E69B-2BA807C63FF7}"/>
              </a:ext>
            </a:extLst>
          </p:cNvPr>
          <p:cNvGrpSpPr/>
          <p:nvPr/>
        </p:nvGrpSpPr>
        <p:grpSpPr>
          <a:xfrm>
            <a:off x="6987960" y="3690196"/>
            <a:ext cx="430200" cy="567720"/>
            <a:chOff x="6987960" y="3690196"/>
            <a:chExt cx="430200" cy="567720"/>
          </a:xfrm>
        </p:grpSpPr>
        <mc:AlternateContent xmlns:mc="http://schemas.openxmlformats.org/markup-compatibility/2006">
          <mc:Choice xmlns:p14="http://schemas.microsoft.com/office/powerpoint/2010/main" Requires="p14">
            <p:contentPart p14:bwMode="auto" r:id="rId55">
              <p14:nvContentPartPr>
                <p14:cNvPr id="6" name="Freihand 5">
                  <a:extLst>
                    <a:ext uri="{FF2B5EF4-FFF2-40B4-BE49-F238E27FC236}">
                      <a16:creationId xmlns:a16="http://schemas.microsoft.com/office/drawing/2014/main" id="{82F7A9BE-7844-2C5E-83D8-CD6DF2CA1630}"/>
                    </a:ext>
                  </a:extLst>
                </p14:cNvPr>
                <p14:cNvContentPartPr/>
                <p14:nvPr/>
              </p14:nvContentPartPr>
              <p14:xfrm>
                <a:off x="7133040" y="3777316"/>
                <a:ext cx="44280" cy="346680"/>
              </p14:xfrm>
            </p:contentPart>
          </mc:Choice>
          <mc:Fallback>
            <p:pic>
              <p:nvPicPr>
                <p:cNvPr id="6" name="Freihand 5">
                  <a:extLst>
                    <a:ext uri="{FF2B5EF4-FFF2-40B4-BE49-F238E27FC236}">
                      <a16:creationId xmlns:a16="http://schemas.microsoft.com/office/drawing/2014/main" id="{82F7A9BE-7844-2C5E-83D8-CD6DF2CA1630}"/>
                    </a:ext>
                  </a:extLst>
                </p:cNvPr>
                <p:cNvPicPr/>
                <p:nvPr/>
              </p:nvPicPr>
              <p:blipFill>
                <a:blip r:embed="rId56"/>
                <a:stretch>
                  <a:fillRect/>
                </a:stretch>
              </p:blipFill>
              <p:spPr>
                <a:xfrm>
                  <a:off x="7124400" y="3768316"/>
                  <a:ext cx="6192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 name="Freihand 6">
                  <a:extLst>
                    <a:ext uri="{FF2B5EF4-FFF2-40B4-BE49-F238E27FC236}">
                      <a16:creationId xmlns:a16="http://schemas.microsoft.com/office/drawing/2014/main" id="{FC3C4C0D-5A01-DA6C-4EEE-AF55AD05D7A0}"/>
                    </a:ext>
                  </a:extLst>
                </p14:cNvPr>
                <p14:cNvContentPartPr/>
                <p14:nvPr/>
              </p14:nvContentPartPr>
              <p14:xfrm>
                <a:off x="7145640" y="3780196"/>
                <a:ext cx="208080" cy="243360"/>
              </p14:xfrm>
            </p:contentPart>
          </mc:Choice>
          <mc:Fallback>
            <p:pic>
              <p:nvPicPr>
                <p:cNvPr id="7" name="Freihand 6">
                  <a:extLst>
                    <a:ext uri="{FF2B5EF4-FFF2-40B4-BE49-F238E27FC236}">
                      <a16:creationId xmlns:a16="http://schemas.microsoft.com/office/drawing/2014/main" id="{FC3C4C0D-5A01-DA6C-4EEE-AF55AD05D7A0}"/>
                    </a:ext>
                  </a:extLst>
                </p:cNvPr>
                <p:cNvPicPr/>
                <p:nvPr/>
              </p:nvPicPr>
              <p:blipFill>
                <a:blip r:embed="rId58"/>
                <a:stretch>
                  <a:fillRect/>
                </a:stretch>
              </p:blipFill>
              <p:spPr>
                <a:xfrm>
                  <a:off x="7137000" y="3771556"/>
                  <a:ext cx="2257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5FABF6F7-412A-EB4D-5105-AA70C0075F11}"/>
                    </a:ext>
                  </a:extLst>
                </p14:cNvPr>
                <p14:cNvContentPartPr/>
                <p14:nvPr/>
              </p14:nvContentPartPr>
              <p14:xfrm>
                <a:off x="6987960" y="3690196"/>
                <a:ext cx="430200" cy="567720"/>
              </p14:xfrm>
            </p:contentPart>
          </mc:Choice>
          <mc:Fallback>
            <p:pic>
              <p:nvPicPr>
                <p:cNvPr id="48" name="Freihand 47">
                  <a:extLst>
                    <a:ext uri="{FF2B5EF4-FFF2-40B4-BE49-F238E27FC236}">
                      <a16:creationId xmlns:a16="http://schemas.microsoft.com/office/drawing/2014/main" id="{5FABF6F7-412A-EB4D-5105-AA70C0075F11}"/>
                    </a:ext>
                  </a:extLst>
                </p:cNvPr>
                <p:cNvPicPr/>
                <p:nvPr/>
              </p:nvPicPr>
              <p:blipFill>
                <a:blip r:embed="rId60"/>
                <a:stretch>
                  <a:fillRect/>
                </a:stretch>
              </p:blipFill>
              <p:spPr>
                <a:xfrm>
                  <a:off x="6978960" y="3681196"/>
                  <a:ext cx="447840" cy="585360"/>
                </a:xfrm>
                <a:prstGeom prst="rect">
                  <a:avLst/>
                </a:prstGeom>
              </p:spPr>
            </p:pic>
          </mc:Fallback>
        </mc:AlternateContent>
      </p:grpSp>
      <p:grpSp>
        <p:nvGrpSpPr>
          <p:cNvPr id="51" name="Gruppieren 50">
            <a:extLst>
              <a:ext uri="{FF2B5EF4-FFF2-40B4-BE49-F238E27FC236}">
                <a16:creationId xmlns:a16="http://schemas.microsoft.com/office/drawing/2014/main" id="{6CE9431B-33C0-42EF-BDDA-25F92F8339B7}"/>
              </a:ext>
            </a:extLst>
          </p:cNvPr>
          <p:cNvGrpSpPr/>
          <p:nvPr/>
        </p:nvGrpSpPr>
        <p:grpSpPr>
          <a:xfrm>
            <a:off x="6242760" y="503476"/>
            <a:ext cx="529200" cy="585720"/>
            <a:chOff x="6242760" y="503476"/>
            <a:chExt cx="529200" cy="585720"/>
          </a:xfrm>
        </p:grpSpPr>
        <mc:AlternateContent xmlns:mc="http://schemas.openxmlformats.org/markup-compatibility/2006">
          <mc:Choice xmlns:p14="http://schemas.microsoft.com/office/powerpoint/2010/main" Requires="p14">
            <p:contentPart p14:bwMode="auto" r:id="rId61">
              <p14:nvContentPartPr>
                <p14:cNvPr id="2" name="Freihand 1">
                  <a:extLst>
                    <a:ext uri="{FF2B5EF4-FFF2-40B4-BE49-F238E27FC236}">
                      <a16:creationId xmlns:a16="http://schemas.microsoft.com/office/drawing/2014/main" id="{47FB30A3-EF9F-BFAA-136B-721BEE3AA435}"/>
                    </a:ext>
                  </a:extLst>
                </p14:cNvPr>
                <p14:cNvContentPartPr/>
                <p14:nvPr/>
              </p14:nvContentPartPr>
              <p14:xfrm>
                <a:off x="6350760" y="610396"/>
                <a:ext cx="225000" cy="359280"/>
              </p14:xfrm>
            </p:contentPart>
          </mc:Choice>
          <mc:Fallback>
            <p:pic>
              <p:nvPicPr>
                <p:cNvPr id="2" name="Freihand 1">
                  <a:extLst>
                    <a:ext uri="{FF2B5EF4-FFF2-40B4-BE49-F238E27FC236}">
                      <a16:creationId xmlns:a16="http://schemas.microsoft.com/office/drawing/2014/main" id="{47FB30A3-EF9F-BFAA-136B-721BEE3AA435}"/>
                    </a:ext>
                  </a:extLst>
                </p:cNvPr>
                <p:cNvPicPr/>
                <p:nvPr/>
              </p:nvPicPr>
              <p:blipFill>
                <a:blip r:embed="rId62"/>
                <a:stretch>
                  <a:fillRect/>
                </a:stretch>
              </p:blipFill>
              <p:spPr>
                <a:xfrm>
                  <a:off x="6342120" y="601396"/>
                  <a:ext cx="24264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 name="Freihand 2">
                  <a:extLst>
                    <a:ext uri="{FF2B5EF4-FFF2-40B4-BE49-F238E27FC236}">
                      <a16:creationId xmlns:a16="http://schemas.microsoft.com/office/drawing/2014/main" id="{08141BED-6845-622E-556A-20E29160BF96}"/>
                    </a:ext>
                  </a:extLst>
                </p14:cNvPr>
                <p14:cNvContentPartPr/>
                <p14:nvPr/>
              </p14:nvContentPartPr>
              <p14:xfrm>
                <a:off x="6528600" y="646756"/>
                <a:ext cx="79560" cy="272160"/>
              </p14:xfrm>
            </p:contentPart>
          </mc:Choice>
          <mc:Fallback>
            <p:pic>
              <p:nvPicPr>
                <p:cNvPr id="3" name="Freihand 2">
                  <a:extLst>
                    <a:ext uri="{FF2B5EF4-FFF2-40B4-BE49-F238E27FC236}">
                      <a16:creationId xmlns:a16="http://schemas.microsoft.com/office/drawing/2014/main" id="{08141BED-6845-622E-556A-20E29160BF96}"/>
                    </a:ext>
                  </a:extLst>
                </p:cNvPr>
                <p:cNvPicPr/>
                <p:nvPr/>
              </p:nvPicPr>
              <p:blipFill>
                <a:blip r:embed="rId64"/>
                <a:stretch>
                  <a:fillRect/>
                </a:stretch>
              </p:blipFill>
              <p:spPr>
                <a:xfrm>
                  <a:off x="6519960" y="638116"/>
                  <a:ext cx="972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 name="Freihand 3">
                  <a:extLst>
                    <a:ext uri="{FF2B5EF4-FFF2-40B4-BE49-F238E27FC236}">
                      <a16:creationId xmlns:a16="http://schemas.microsoft.com/office/drawing/2014/main" id="{CA44455B-45CB-B0D2-F34D-29E5C55FE4C7}"/>
                    </a:ext>
                  </a:extLst>
                </p14:cNvPr>
                <p14:cNvContentPartPr/>
                <p14:nvPr/>
              </p14:nvContentPartPr>
              <p14:xfrm>
                <a:off x="6512040" y="760516"/>
                <a:ext cx="115920" cy="52920"/>
              </p14:xfrm>
            </p:contentPart>
          </mc:Choice>
          <mc:Fallback>
            <p:pic>
              <p:nvPicPr>
                <p:cNvPr id="4" name="Freihand 3">
                  <a:extLst>
                    <a:ext uri="{FF2B5EF4-FFF2-40B4-BE49-F238E27FC236}">
                      <a16:creationId xmlns:a16="http://schemas.microsoft.com/office/drawing/2014/main" id="{CA44455B-45CB-B0D2-F34D-29E5C55FE4C7}"/>
                    </a:ext>
                  </a:extLst>
                </p:cNvPr>
                <p:cNvPicPr/>
                <p:nvPr/>
              </p:nvPicPr>
              <p:blipFill>
                <a:blip r:embed="rId66"/>
                <a:stretch>
                  <a:fillRect/>
                </a:stretch>
              </p:blipFill>
              <p:spPr>
                <a:xfrm>
                  <a:off x="6503400" y="751516"/>
                  <a:ext cx="133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0" name="Freihand 49">
                  <a:extLst>
                    <a:ext uri="{FF2B5EF4-FFF2-40B4-BE49-F238E27FC236}">
                      <a16:creationId xmlns:a16="http://schemas.microsoft.com/office/drawing/2014/main" id="{49660A5A-77B6-BD7F-D4A9-B8426F7F02ED}"/>
                    </a:ext>
                  </a:extLst>
                </p14:cNvPr>
                <p14:cNvContentPartPr/>
                <p14:nvPr/>
              </p14:nvContentPartPr>
              <p14:xfrm>
                <a:off x="6242760" y="503476"/>
                <a:ext cx="529200" cy="585720"/>
              </p14:xfrm>
            </p:contentPart>
          </mc:Choice>
          <mc:Fallback>
            <p:pic>
              <p:nvPicPr>
                <p:cNvPr id="50" name="Freihand 49">
                  <a:extLst>
                    <a:ext uri="{FF2B5EF4-FFF2-40B4-BE49-F238E27FC236}">
                      <a16:creationId xmlns:a16="http://schemas.microsoft.com/office/drawing/2014/main" id="{49660A5A-77B6-BD7F-D4A9-B8426F7F02ED}"/>
                    </a:ext>
                  </a:extLst>
                </p:cNvPr>
                <p:cNvPicPr/>
                <p:nvPr/>
              </p:nvPicPr>
              <p:blipFill>
                <a:blip r:embed="rId68"/>
                <a:stretch>
                  <a:fillRect/>
                </a:stretch>
              </p:blipFill>
              <p:spPr>
                <a:xfrm>
                  <a:off x="6234120" y="494476"/>
                  <a:ext cx="546840" cy="603360"/>
                </a:xfrm>
                <a:prstGeom prst="rect">
                  <a:avLst/>
                </a:prstGeom>
              </p:spPr>
            </p:pic>
          </mc:Fallback>
        </mc:AlternateContent>
      </p:grpSp>
      <p:grpSp>
        <p:nvGrpSpPr>
          <p:cNvPr id="104" name="Gruppieren 103">
            <a:extLst>
              <a:ext uri="{FF2B5EF4-FFF2-40B4-BE49-F238E27FC236}">
                <a16:creationId xmlns:a16="http://schemas.microsoft.com/office/drawing/2014/main" id="{1004663F-1C4D-B155-C7AD-4F8FE684F0B3}"/>
              </a:ext>
            </a:extLst>
          </p:cNvPr>
          <p:cNvGrpSpPr/>
          <p:nvPr/>
        </p:nvGrpSpPr>
        <p:grpSpPr>
          <a:xfrm>
            <a:off x="8293680" y="83716"/>
            <a:ext cx="654840" cy="361080"/>
            <a:chOff x="8293680" y="83716"/>
            <a:chExt cx="654840" cy="361080"/>
          </a:xfrm>
        </p:grpSpPr>
        <mc:AlternateContent xmlns:mc="http://schemas.openxmlformats.org/markup-compatibility/2006">
          <mc:Choice xmlns:p14="http://schemas.microsoft.com/office/powerpoint/2010/main" Requires="p14">
            <p:contentPart p14:bwMode="auto" r:id="rId69">
              <p14:nvContentPartPr>
                <p14:cNvPr id="71" name="Freihand 70">
                  <a:extLst>
                    <a:ext uri="{FF2B5EF4-FFF2-40B4-BE49-F238E27FC236}">
                      <a16:creationId xmlns:a16="http://schemas.microsoft.com/office/drawing/2014/main" id="{FEE69985-22F7-3909-23EE-98DE8B71BAA9}"/>
                    </a:ext>
                  </a:extLst>
                </p14:cNvPr>
                <p14:cNvContentPartPr/>
                <p14:nvPr/>
              </p14:nvContentPartPr>
              <p14:xfrm>
                <a:off x="8343360" y="138076"/>
                <a:ext cx="23760" cy="210240"/>
              </p14:xfrm>
            </p:contentPart>
          </mc:Choice>
          <mc:Fallback>
            <p:pic>
              <p:nvPicPr>
                <p:cNvPr id="71" name="Freihand 70">
                  <a:extLst>
                    <a:ext uri="{FF2B5EF4-FFF2-40B4-BE49-F238E27FC236}">
                      <a16:creationId xmlns:a16="http://schemas.microsoft.com/office/drawing/2014/main" id="{FEE69985-22F7-3909-23EE-98DE8B71BAA9}"/>
                    </a:ext>
                  </a:extLst>
                </p:cNvPr>
                <p:cNvPicPr/>
                <p:nvPr/>
              </p:nvPicPr>
              <p:blipFill>
                <a:blip r:embed="rId70"/>
                <a:stretch>
                  <a:fillRect/>
                </a:stretch>
              </p:blipFill>
              <p:spPr>
                <a:xfrm>
                  <a:off x="8334360" y="129436"/>
                  <a:ext cx="414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2" name="Freihand 71">
                  <a:extLst>
                    <a:ext uri="{FF2B5EF4-FFF2-40B4-BE49-F238E27FC236}">
                      <a16:creationId xmlns:a16="http://schemas.microsoft.com/office/drawing/2014/main" id="{8F0D2BCE-0E77-F2FC-7F1C-28CAE225EBDB}"/>
                    </a:ext>
                  </a:extLst>
                </p14:cNvPr>
                <p14:cNvContentPartPr/>
                <p14:nvPr/>
              </p14:nvContentPartPr>
              <p14:xfrm>
                <a:off x="8293680" y="83716"/>
                <a:ext cx="159480" cy="133920"/>
              </p14:xfrm>
            </p:contentPart>
          </mc:Choice>
          <mc:Fallback>
            <p:pic>
              <p:nvPicPr>
                <p:cNvPr id="72" name="Freihand 71">
                  <a:extLst>
                    <a:ext uri="{FF2B5EF4-FFF2-40B4-BE49-F238E27FC236}">
                      <a16:creationId xmlns:a16="http://schemas.microsoft.com/office/drawing/2014/main" id="{8F0D2BCE-0E77-F2FC-7F1C-28CAE225EBDB}"/>
                    </a:ext>
                  </a:extLst>
                </p:cNvPr>
                <p:cNvPicPr/>
                <p:nvPr/>
              </p:nvPicPr>
              <p:blipFill>
                <a:blip r:embed="rId72"/>
                <a:stretch>
                  <a:fillRect/>
                </a:stretch>
              </p:blipFill>
              <p:spPr>
                <a:xfrm>
                  <a:off x="8285040" y="74716"/>
                  <a:ext cx="177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3" name="Freihand 72">
                  <a:extLst>
                    <a:ext uri="{FF2B5EF4-FFF2-40B4-BE49-F238E27FC236}">
                      <a16:creationId xmlns:a16="http://schemas.microsoft.com/office/drawing/2014/main" id="{83D95B6B-844C-786E-D076-D316ADBB684A}"/>
                    </a:ext>
                  </a:extLst>
                </p14:cNvPr>
                <p14:cNvContentPartPr/>
                <p14:nvPr/>
              </p14:nvContentPartPr>
              <p14:xfrm>
                <a:off x="8505000" y="159316"/>
                <a:ext cx="50760" cy="156240"/>
              </p14:xfrm>
            </p:contentPart>
          </mc:Choice>
          <mc:Fallback>
            <p:pic>
              <p:nvPicPr>
                <p:cNvPr id="73" name="Freihand 72">
                  <a:extLst>
                    <a:ext uri="{FF2B5EF4-FFF2-40B4-BE49-F238E27FC236}">
                      <a16:creationId xmlns:a16="http://schemas.microsoft.com/office/drawing/2014/main" id="{83D95B6B-844C-786E-D076-D316ADBB684A}"/>
                    </a:ext>
                  </a:extLst>
                </p:cNvPr>
                <p:cNvPicPr/>
                <p:nvPr/>
              </p:nvPicPr>
              <p:blipFill>
                <a:blip r:embed="rId74"/>
                <a:stretch>
                  <a:fillRect/>
                </a:stretch>
              </p:blipFill>
              <p:spPr>
                <a:xfrm>
                  <a:off x="8496000" y="150676"/>
                  <a:ext cx="68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4" name="Freihand 73">
                  <a:extLst>
                    <a:ext uri="{FF2B5EF4-FFF2-40B4-BE49-F238E27FC236}">
                      <a16:creationId xmlns:a16="http://schemas.microsoft.com/office/drawing/2014/main" id="{D94D8C5B-4C72-3D08-1392-A4D70E878B50}"/>
                    </a:ext>
                  </a:extLst>
                </p14:cNvPr>
                <p14:cNvContentPartPr/>
                <p14:nvPr/>
              </p14:nvContentPartPr>
              <p14:xfrm>
                <a:off x="8490960" y="94516"/>
                <a:ext cx="247680" cy="297000"/>
              </p14:xfrm>
            </p:contentPart>
          </mc:Choice>
          <mc:Fallback>
            <p:pic>
              <p:nvPicPr>
                <p:cNvPr id="74" name="Freihand 73">
                  <a:extLst>
                    <a:ext uri="{FF2B5EF4-FFF2-40B4-BE49-F238E27FC236}">
                      <a16:creationId xmlns:a16="http://schemas.microsoft.com/office/drawing/2014/main" id="{D94D8C5B-4C72-3D08-1392-A4D70E878B50}"/>
                    </a:ext>
                  </a:extLst>
                </p:cNvPr>
                <p:cNvPicPr/>
                <p:nvPr/>
              </p:nvPicPr>
              <p:blipFill>
                <a:blip r:embed="rId76"/>
                <a:stretch>
                  <a:fillRect/>
                </a:stretch>
              </p:blipFill>
              <p:spPr>
                <a:xfrm>
                  <a:off x="8481960" y="85516"/>
                  <a:ext cx="26532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5" name="Freihand 74">
                  <a:extLst>
                    <a:ext uri="{FF2B5EF4-FFF2-40B4-BE49-F238E27FC236}">
                      <a16:creationId xmlns:a16="http://schemas.microsoft.com/office/drawing/2014/main" id="{B7AD6DBA-B112-D026-EE0C-1DCF5B115E7B}"/>
                    </a:ext>
                  </a:extLst>
                </p14:cNvPr>
                <p14:cNvContentPartPr/>
                <p14:nvPr/>
              </p14:nvContentPartPr>
              <p14:xfrm>
                <a:off x="8694720" y="192796"/>
                <a:ext cx="253800" cy="252000"/>
              </p14:xfrm>
            </p:contentPart>
          </mc:Choice>
          <mc:Fallback>
            <p:pic>
              <p:nvPicPr>
                <p:cNvPr id="75" name="Freihand 74">
                  <a:extLst>
                    <a:ext uri="{FF2B5EF4-FFF2-40B4-BE49-F238E27FC236}">
                      <a16:creationId xmlns:a16="http://schemas.microsoft.com/office/drawing/2014/main" id="{B7AD6DBA-B112-D026-EE0C-1DCF5B115E7B}"/>
                    </a:ext>
                  </a:extLst>
                </p:cNvPr>
                <p:cNvPicPr/>
                <p:nvPr/>
              </p:nvPicPr>
              <p:blipFill>
                <a:blip r:embed="rId78"/>
                <a:stretch>
                  <a:fillRect/>
                </a:stretch>
              </p:blipFill>
              <p:spPr>
                <a:xfrm>
                  <a:off x="8686080" y="184156"/>
                  <a:ext cx="2714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6" name="Freihand 75">
                  <a:extLst>
                    <a:ext uri="{FF2B5EF4-FFF2-40B4-BE49-F238E27FC236}">
                      <a16:creationId xmlns:a16="http://schemas.microsoft.com/office/drawing/2014/main" id="{D9EAA322-F382-D1FE-8659-5E52656A0370}"/>
                    </a:ext>
                  </a:extLst>
                </p14:cNvPr>
                <p14:cNvContentPartPr/>
                <p14:nvPr/>
              </p14:nvContentPartPr>
              <p14:xfrm>
                <a:off x="8921160" y="288916"/>
                <a:ext cx="18360" cy="24120"/>
              </p14:xfrm>
            </p:contentPart>
          </mc:Choice>
          <mc:Fallback>
            <p:pic>
              <p:nvPicPr>
                <p:cNvPr id="76" name="Freihand 75">
                  <a:extLst>
                    <a:ext uri="{FF2B5EF4-FFF2-40B4-BE49-F238E27FC236}">
                      <a16:creationId xmlns:a16="http://schemas.microsoft.com/office/drawing/2014/main" id="{D9EAA322-F382-D1FE-8659-5E52656A0370}"/>
                    </a:ext>
                  </a:extLst>
                </p:cNvPr>
                <p:cNvPicPr/>
                <p:nvPr/>
              </p:nvPicPr>
              <p:blipFill>
                <a:blip r:embed="rId80"/>
                <a:stretch>
                  <a:fillRect/>
                </a:stretch>
              </p:blipFill>
              <p:spPr>
                <a:xfrm>
                  <a:off x="8912520" y="279916"/>
                  <a:ext cx="36000" cy="41760"/>
                </a:xfrm>
                <a:prstGeom prst="rect">
                  <a:avLst/>
                </a:prstGeom>
              </p:spPr>
            </p:pic>
          </mc:Fallback>
        </mc:AlternateContent>
      </p:grpSp>
      <p:grpSp>
        <p:nvGrpSpPr>
          <p:cNvPr id="103" name="Gruppieren 102">
            <a:extLst>
              <a:ext uri="{FF2B5EF4-FFF2-40B4-BE49-F238E27FC236}">
                <a16:creationId xmlns:a16="http://schemas.microsoft.com/office/drawing/2014/main" id="{799DB13C-35D8-94A5-60C6-9F6F95A007EB}"/>
              </a:ext>
            </a:extLst>
          </p:cNvPr>
          <p:cNvGrpSpPr/>
          <p:nvPr/>
        </p:nvGrpSpPr>
        <p:grpSpPr>
          <a:xfrm>
            <a:off x="9164880" y="99916"/>
            <a:ext cx="2828880" cy="516960"/>
            <a:chOff x="9164880" y="99916"/>
            <a:chExt cx="2828880" cy="516960"/>
          </a:xfrm>
        </p:grpSpPr>
        <mc:AlternateContent xmlns:mc="http://schemas.openxmlformats.org/markup-compatibility/2006">
          <mc:Choice xmlns:p14="http://schemas.microsoft.com/office/powerpoint/2010/main" Requires="p14">
            <p:contentPart p14:bwMode="auto" r:id="rId81">
              <p14:nvContentPartPr>
                <p14:cNvPr id="77" name="Freihand 76">
                  <a:extLst>
                    <a:ext uri="{FF2B5EF4-FFF2-40B4-BE49-F238E27FC236}">
                      <a16:creationId xmlns:a16="http://schemas.microsoft.com/office/drawing/2014/main" id="{34FA86CF-3FFB-0DF4-886A-CAF1BB6E9549}"/>
                    </a:ext>
                  </a:extLst>
                </p14:cNvPr>
                <p14:cNvContentPartPr/>
                <p14:nvPr/>
              </p14:nvContentPartPr>
              <p14:xfrm>
                <a:off x="9183960" y="189196"/>
                <a:ext cx="42120" cy="151560"/>
              </p14:xfrm>
            </p:contentPart>
          </mc:Choice>
          <mc:Fallback>
            <p:pic>
              <p:nvPicPr>
                <p:cNvPr id="77" name="Freihand 76">
                  <a:extLst>
                    <a:ext uri="{FF2B5EF4-FFF2-40B4-BE49-F238E27FC236}">
                      <a16:creationId xmlns:a16="http://schemas.microsoft.com/office/drawing/2014/main" id="{34FA86CF-3FFB-0DF4-886A-CAF1BB6E9549}"/>
                    </a:ext>
                  </a:extLst>
                </p:cNvPr>
                <p:cNvPicPr/>
                <p:nvPr/>
              </p:nvPicPr>
              <p:blipFill>
                <a:blip r:embed="rId82"/>
                <a:stretch>
                  <a:fillRect/>
                </a:stretch>
              </p:blipFill>
              <p:spPr>
                <a:xfrm>
                  <a:off x="9174960" y="180556"/>
                  <a:ext cx="59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Freihand 77">
                  <a:extLst>
                    <a:ext uri="{FF2B5EF4-FFF2-40B4-BE49-F238E27FC236}">
                      <a16:creationId xmlns:a16="http://schemas.microsoft.com/office/drawing/2014/main" id="{571AFBF4-4070-3C0C-3882-65EAD4149578}"/>
                    </a:ext>
                  </a:extLst>
                </p14:cNvPr>
                <p14:cNvContentPartPr/>
                <p14:nvPr/>
              </p14:nvContentPartPr>
              <p14:xfrm>
                <a:off x="9164880" y="99916"/>
                <a:ext cx="170280" cy="225360"/>
              </p14:xfrm>
            </p:contentPart>
          </mc:Choice>
          <mc:Fallback>
            <p:pic>
              <p:nvPicPr>
                <p:cNvPr id="78" name="Freihand 77">
                  <a:extLst>
                    <a:ext uri="{FF2B5EF4-FFF2-40B4-BE49-F238E27FC236}">
                      <a16:creationId xmlns:a16="http://schemas.microsoft.com/office/drawing/2014/main" id="{571AFBF4-4070-3C0C-3882-65EAD4149578}"/>
                    </a:ext>
                  </a:extLst>
                </p:cNvPr>
                <p:cNvPicPr/>
                <p:nvPr/>
              </p:nvPicPr>
              <p:blipFill>
                <a:blip r:embed="rId84"/>
                <a:stretch>
                  <a:fillRect/>
                </a:stretch>
              </p:blipFill>
              <p:spPr>
                <a:xfrm>
                  <a:off x="9155880" y="90916"/>
                  <a:ext cx="187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9" name="Freihand 78">
                  <a:extLst>
                    <a:ext uri="{FF2B5EF4-FFF2-40B4-BE49-F238E27FC236}">
                      <a16:creationId xmlns:a16="http://schemas.microsoft.com/office/drawing/2014/main" id="{B70BCD08-8F1E-9091-5301-051BD9F682FC}"/>
                    </a:ext>
                  </a:extLst>
                </p14:cNvPr>
                <p14:cNvContentPartPr/>
                <p14:nvPr/>
              </p14:nvContentPartPr>
              <p14:xfrm>
                <a:off x="9364680" y="241756"/>
                <a:ext cx="70920" cy="74160"/>
              </p14:xfrm>
            </p:contentPart>
          </mc:Choice>
          <mc:Fallback>
            <p:pic>
              <p:nvPicPr>
                <p:cNvPr id="79" name="Freihand 78">
                  <a:extLst>
                    <a:ext uri="{FF2B5EF4-FFF2-40B4-BE49-F238E27FC236}">
                      <a16:creationId xmlns:a16="http://schemas.microsoft.com/office/drawing/2014/main" id="{B70BCD08-8F1E-9091-5301-051BD9F682FC}"/>
                    </a:ext>
                  </a:extLst>
                </p:cNvPr>
                <p:cNvPicPr/>
                <p:nvPr/>
              </p:nvPicPr>
              <p:blipFill>
                <a:blip r:embed="rId86"/>
                <a:stretch>
                  <a:fillRect/>
                </a:stretch>
              </p:blipFill>
              <p:spPr>
                <a:xfrm>
                  <a:off x="9355680" y="233116"/>
                  <a:ext cx="88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0" name="Freihand 79">
                  <a:extLst>
                    <a:ext uri="{FF2B5EF4-FFF2-40B4-BE49-F238E27FC236}">
                      <a16:creationId xmlns:a16="http://schemas.microsoft.com/office/drawing/2014/main" id="{A91B2F69-C631-8229-DECB-325C38BD099F}"/>
                    </a:ext>
                  </a:extLst>
                </p14:cNvPr>
                <p14:cNvContentPartPr/>
                <p14:nvPr/>
              </p14:nvContentPartPr>
              <p14:xfrm>
                <a:off x="9505080" y="172636"/>
                <a:ext cx="255600" cy="133200"/>
              </p14:xfrm>
            </p:contentPart>
          </mc:Choice>
          <mc:Fallback>
            <p:pic>
              <p:nvPicPr>
                <p:cNvPr id="80" name="Freihand 79">
                  <a:extLst>
                    <a:ext uri="{FF2B5EF4-FFF2-40B4-BE49-F238E27FC236}">
                      <a16:creationId xmlns:a16="http://schemas.microsoft.com/office/drawing/2014/main" id="{A91B2F69-C631-8229-DECB-325C38BD099F}"/>
                    </a:ext>
                  </a:extLst>
                </p:cNvPr>
                <p:cNvPicPr/>
                <p:nvPr/>
              </p:nvPicPr>
              <p:blipFill>
                <a:blip r:embed="rId88"/>
                <a:stretch>
                  <a:fillRect/>
                </a:stretch>
              </p:blipFill>
              <p:spPr>
                <a:xfrm>
                  <a:off x="9496440" y="163636"/>
                  <a:ext cx="273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1" name="Freihand 80">
                  <a:extLst>
                    <a:ext uri="{FF2B5EF4-FFF2-40B4-BE49-F238E27FC236}">
                      <a16:creationId xmlns:a16="http://schemas.microsoft.com/office/drawing/2014/main" id="{7ADBB460-00E2-E222-BC21-6B57B730BFD0}"/>
                    </a:ext>
                  </a:extLst>
                </p14:cNvPr>
                <p14:cNvContentPartPr/>
                <p14:nvPr/>
              </p14:nvContentPartPr>
              <p14:xfrm>
                <a:off x="9826200" y="228436"/>
                <a:ext cx="70560" cy="109080"/>
              </p14:xfrm>
            </p:contentPart>
          </mc:Choice>
          <mc:Fallback>
            <p:pic>
              <p:nvPicPr>
                <p:cNvPr id="81" name="Freihand 80">
                  <a:extLst>
                    <a:ext uri="{FF2B5EF4-FFF2-40B4-BE49-F238E27FC236}">
                      <a16:creationId xmlns:a16="http://schemas.microsoft.com/office/drawing/2014/main" id="{7ADBB460-00E2-E222-BC21-6B57B730BFD0}"/>
                    </a:ext>
                  </a:extLst>
                </p:cNvPr>
                <p:cNvPicPr/>
                <p:nvPr/>
              </p:nvPicPr>
              <p:blipFill>
                <a:blip r:embed="rId90"/>
                <a:stretch>
                  <a:fillRect/>
                </a:stretch>
              </p:blipFill>
              <p:spPr>
                <a:xfrm>
                  <a:off x="9817560" y="219796"/>
                  <a:ext cx="88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2" name="Freihand 81">
                  <a:extLst>
                    <a:ext uri="{FF2B5EF4-FFF2-40B4-BE49-F238E27FC236}">
                      <a16:creationId xmlns:a16="http://schemas.microsoft.com/office/drawing/2014/main" id="{715B9504-4BB1-C446-BAD9-BBD1184ECABB}"/>
                    </a:ext>
                  </a:extLst>
                </p14:cNvPr>
                <p14:cNvContentPartPr/>
                <p14:nvPr/>
              </p14:nvContentPartPr>
              <p14:xfrm>
                <a:off x="9804960" y="273796"/>
                <a:ext cx="131760" cy="8640"/>
              </p14:xfrm>
            </p:contentPart>
          </mc:Choice>
          <mc:Fallback>
            <p:pic>
              <p:nvPicPr>
                <p:cNvPr id="82" name="Freihand 81">
                  <a:extLst>
                    <a:ext uri="{FF2B5EF4-FFF2-40B4-BE49-F238E27FC236}">
                      <a16:creationId xmlns:a16="http://schemas.microsoft.com/office/drawing/2014/main" id="{715B9504-4BB1-C446-BAD9-BBD1184ECABB}"/>
                    </a:ext>
                  </a:extLst>
                </p:cNvPr>
                <p:cNvPicPr/>
                <p:nvPr/>
              </p:nvPicPr>
              <p:blipFill>
                <a:blip r:embed="rId92"/>
                <a:stretch>
                  <a:fillRect/>
                </a:stretch>
              </p:blipFill>
              <p:spPr>
                <a:xfrm>
                  <a:off x="9796320" y="265156"/>
                  <a:ext cx="1494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3" name="Freihand 82">
                  <a:extLst>
                    <a:ext uri="{FF2B5EF4-FFF2-40B4-BE49-F238E27FC236}">
                      <a16:creationId xmlns:a16="http://schemas.microsoft.com/office/drawing/2014/main" id="{3ACAB99F-525D-8AB9-E0F3-BB7D2588CE99}"/>
                    </a:ext>
                  </a:extLst>
                </p14:cNvPr>
                <p14:cNvContentPartPr/>
                <p14:nvPr/>
              </p14:nvContentPartPr>
              <p14:xfrm>
                <a:off x="9946440" y="202156"/>
                <a:ext cx="307440" cy="107640"/>
              </p14:xfrm>
            </p:contentPart>
          </mc:Choice>
          <mc:Fallback>
            <p:pic>
              <p:nvPicPr>
                <p:cNvPr id="83" name="Freihand 82">
                  <a:extLst>
                    <a:ext uri="{FF2B5EF4-FFF2-40B4-BE49-F238E27FC236}">
                      <a16:creationId xmlns:a16="http://schemas.microsoft.com/office/drawing/2014/main" id="{3ACAB99F-525D-8AB9-E0F3-BB7D2588CE99}"/>
                    </a:ext>
                  </a:extLst>
                </p:cNvPr>
                <p:cNvPicPr/>
                <p:nvPr/>
              </p:nvPicPr>
              <p:blipFill>
                <a:blip r:embed="rId94"/>
                <a:stretch>
                  <a:fillRect/>
                </a:stretch>
              </p:blipFill>
              <p:spPr>
                <a:xfrm>
                  <a:off x="9937440" y="193516"/>
                  <a:ext cx="325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4" name="Freihand 83">
                  <a:extLst>
                    <a:ext uri="{FF2B5EF4-FFF2-40B4-BE49-F238E27FC236}">
                      <a16:creationId xmlns:a16="http://schemas.microsoft.com/office/drawing/2014/main" id="{02EB16F9-7838-8CC3-F08E-CCE8E9FB5E53}"/>
                    </a:ext>
                  </a:extLst>
                </p14:cNvPr>
                <p14:cNvContentPartPr/>
                <p14:nvPr/>
              </p14:nvContentPartPr>
              <p14:xfrm>
                <a:off x="10248120" y="134476"/>
                <a:ext cx="239400" cy="186480"/>
              </p14:xfrm>
            </p:contentPart>
          </mc:Choice>
          <mc:Fallback>
            <p:pic>
              <p:nvPicPr>
                <p:cNvPr id="84" name="Freihand 83">
                  <a:extLst>
                    <a:ext uri="{FF2B5EF4-FFF2-40B4-BE49-F238E27FC236}">
                      <a16:creationId xmlns:a16="http://schemas.microsoft.com/office/drawing/2014/main" id="{02EB16F9-7838-8CC3-F08E-CCE8E9FB5E53}"/>
                    </a:ext>
                  </a:extLst>
                </p:cNvPr>
                <p:cNvPicPr/>
                <p:nvPr/>
              </p:nvPicPr>
              <p:blipFill>
                <a:blip r:embed="rId96"/>
                <a:stretch>
                  <a:fillRect/>
                </a:stretch>
              </p:blipFill>
              <p:spPr>
                <a:xfrm>
                  <a:off x="10239120" y="125836"/>
                  <a:ext cx="257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6" name="Freihand 85">
                  <a:extLst>
                    <a:ext uri="{FF2B5EF4-FFF2-40B4-BE49-F238E27FC236}">
                      <a16:creationId xmlns:a16="http://schemas.microsoft.com/office/drawing/2014/main" id="{16E2D290-37E6-7E19-1583-0F5767BBA691}"/>
                    </a:ext>
                  </a:extLst>
                </p14:cNvPr>
                <p14:cNvContentPartPr/>
                <p14:nvPr/>
              </p14:nvContentPartPr>
              <p14:xfrm>
                <a:off x="10597320" y="124396"/>
                <a:ext cx="506160" cy="179640"/>
              </p14:xfrm>
            </p:contentPart>
          </mc:Choice>
          <mc:Fallback>
            <p:pic>
              <p:nvPicPr>
                <p:cNvPr id="86" name="Freihand 85">
                  <a:extLst>
                    <a:ext uri="{FF2B5EF4-FFF2-40B4-BE49-F238E27FC236}">
                      <a16:creationId xmlns:a16="http://schemas.microsoft.com/office/drawing/2014/main" id="{16E2D290-37E6-7E19-1583-0F5767BBA691}"/>
                    </a:ext>
                  </a:extLst>
                </p:cNvPr>
                <p:cNvPicPr/>
                <p:nvPr/>
              </p:nvPicPr>
              <p:blipFill>
                <a:blip r:embed="rId98"/>
                <a:stretch>
                  <a:fillRect/>
                </a:stretch>
              </p:blipFill>
              <p:spPr>
                <a:xfrm>
                  <a:off x="10588320" y="115756"/>
                  <a:ext cx="523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3" name="Freihand 92">
                  <a:extLst>
                    <a:ext uri="{FF2B5EF4-FFF2-40B4-BE49-F238E27FC236}">
                      <a16:creationId xmlns:a16="http://schemas.microsoft.com/office/drawing/2014/main" id="{0D139495-4968-43EA-D86D-1A59ED32E4B3}"/>
                    </a:ext>
                  </a:extLst>
                </p14:cNvPr>
                <p14:cNvContentPartPr/>
                <p14:nvPr/>
              </p14:nvContentPartPr>
              <p14:xfrm>
                <a:off x="11261520" y="204316"/>
                <a:ext cx="129600" cy="70200"/>
              </p14:xfrm>
            </p:contentPart>
          </mc:Choice>
          <mc:Fallback>
            <p:pic>
              <p:nvPicPr>
                <p:cNvPr id="93" name="Freihand 92">
                  <a:extLst>
                    <a:ext uri="{FF2B5EF4-FFF2-40B4-BE49-F238E27FC236}">
                      <a16:creationId xmlns:a16="http://schemas.microsoft.com/office/drawing/2014/main" id="{0D139495-4968-43EA-D86D-1A59ED32E4B3}"/>
                    </a:ext>
                  </a:extLst>
                </p:cNvPr>
                <p:cNvPicPr/>
                <p:nvPr/>
              </p:nvPicPr>
              <p:blipFill>
                <a:blip r:embed="rId100"/>
                <a:stretch>
                  <a:fillRect/>
                </a:stretch>
              </p:blipFill>
              <p:spPr>
                <a:xfrm>
                  <a:off x="11252520" y="195316"/>
                  <a:ext cx="147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4" name="Freihand 93">
                  <a:extLst>
                    <a:ext uri="{FF2B5EF4-FFF2-40B4-BE49-F238E27FC236}">
                      <a16:creationId xmlns:a16="http://schemas.microsoft.com/office/drawing/2014/main" id="{9A17CF65-1BC3-DAFE-99C8-C734780F5F79}"/>
                    </a:ext>
                  </a:extLst>
                </p14:cNvPr>
                <p14:cNvContentPartPr/>
                <p14:nvPr/>
              </p14:nvContentPartPr>
              <p14:xfrm>
                <a:off x="11417760" y="131956"/>
                <a:ext cx="290520" cy="142920"/>
              </p14:xfrm>
            </p:contentPart>
          </mc:Choice>
          <mc:Fallback>
            <p:pic>
              <p:nvPicPr>
                <p:cNvPr id="94" name="Freihand 93">
                  <a:extLst>
                    <a:ext uri="{FF2B5EF4-FFF2-40B4-BE49-F238E27FC236}">
                      <a16:creationId xmlns:a16="http://schemas.microsoft.com/office/drawing/2014/main" id="{9A17CF65-1BC3-DAFE-99C8-C734780F5F79}"/>
                    </a:ext>
                  </a:extLst>
                </p:cNvPr>
                <p:cNvPicPr/>
                <p:nvPr/>
              </p:nvPicPr>
              <p:blipFill>
                <a:blip r:embed="rId102"/>
                <a:stretch>
                  <a:fillRect/>
                </a:stretch>
              </p:blipFill>
              <p:spPr>
                <a:xfrm>
                  <a:off x="11409120" y="123316"/>
                  <a:ext cx="308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8" name="Freihand 97">
                  <a:extLst>
                    <a:ext uri="{FF2B5EF4-FFF2-40B4-BE49-F238E27FC236}">
                      <a16:creationId xmlns:a16="http://schemas.microsoft.com/office/drawing/2014/main" id="{2CCA9F01-64A5-3041-5657-C2ABD539C884}"/>
                    </a:ext>
                  </a:extLst>
                </p14:cNvPr>
                <p14:cNvContentPartPr/>
                <p14:nvPr/>
              </p14:nvContentPartPr>
              <p14:xfrm>
                <a:off x="11223360" y="439396"/>
                <a:ext cx="224640" cy="177480"/>
              </p14:xfrm>
            </p:contentPart>
          </mc:Choice>
          <mc:Fallback>
            <p:pic>
              <p:nvPicPr>
                <p:cNvPr id="98" name="Freihand 97">
                  <a:extLst>
                    <a:ext uri="{FF2B5EF4-FFF2-40B4-BE49-F238E27FC236}">
                      <a16:creationId xmlns:a16="http://schemas.microsoft.com/office/drawing/2014/main" id="{2CCA9F01-64A5-3041-5657-C2ABD539C884}"/>
                    </a:ext>
                  </a:extLst>
                </p:cNvPr>
                <p:cNvPicPr/>
                <p:nvPr/>
              </p:nvPicPr>
              <p:blipFill>
                <a:blip r:embed="rId104"/>
                <a:stretch>
                  <a:fillRect/>
                </a:stretch>
              </p:blipFill>
              <p:spPr>
                <a:xfrm>
                  <a:off x="11214360" y="430756"/>
                  <a:ext cx="242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9" name="Freihand 98">
                  <a:extLst>
                    <a:ext uri="{FF2B5EF4-FFF2-40B4-BE49-F238E27FC236}">
                      <a16:creationId xmlns:a16="http://schemas.microsoft.com/office/drawing/2014/main" id="{7411C9AB-7069-DD0A-0877-F68790862C87}"/>
                    </a:ext>
                  </a:extLst>
                </p14:cNvPr>
                <p14:cNvContentPartPr/>
                <p14:nvPr/>
              </p14:nvContentPartPr>
              <p14:xfrm>
                <a:off x="11473200" y="409516"/>
                <a:ext cx="223200" cy="158040"/>
              </p14:xfrm>
            </p:contentPart>
          </mc:Choice>
          <mc:Fallback>
            <p:pic>
              <p:nvPicPr>
                <p:cNvPr id="99" name="Freihand 98">
                  <a:extLst>
                    <a:ext uri="{FF2B5EF4-FFF2-40B4-BE49-F238E27FC236}">
                      <a16:creationId xmlns:a16="http://schemas.microsoft.com/office/drawing/2014/main" id="{7411C9AB-7069-DD0A-0877-F68790862C87}"/>
                    </a:ext>
                  </a:extLst>
                </p:cNvPr>
                <p:cNvPicPr/>
                <p:nvPr/>
              </p:nvPicPr>
              <p:blipFill>
                <a:blip r:embed="rId106"/>
                <a:stretch>
                  <a:fillRect/>
                </a:stretch>
              </p:blipFill>
              <p:spPr>
                <a:xfrm>
                  <a:off x="11464560" y="400876"/>
                  <a:ext cx="240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0" name="Freihand 99">
                  <a:extLst>
                    <a:ext uri="{FF2B5EF4-FFF2-40B4-BE49-F238E27FC236}">
                      <a16:creationId xmlns:a16="http://schemas.microsoft.com/office/drawing/2014/main" id="{C339FE55-2358-47C1-6673-CFA3B514408A}"/>
                    </a:ext>
                  </a:extLst>
                </p14:cNvPr>
                <p14:cNvContentPartPr/>
                <p14:nvPr/>
              </p14:nvContentPartPr>
              <p14:xfrm>
                <a:off x="11713680" y="359116"/>
                <a:ext cx="95040" cy="198360"/>
              </p14:xfrm>
            </p:contentPart>
          </mc:Choice>
          <mc:Fallback>
            <p:pic>
              <p:nvPicPr>
                <p:cNvPr id="100" name="Freihand 99">
                  <a:extLst>
                    <a:ext uri="{FF2B5EF4-FFF2-40B4-BE49-F238E27FC236}">
                      <a16:creationId xmlns:a16="http://schemas.microsoft.com/office/drawing/2014/main" id="{C339FE55-2358-47C1-6673-CFA3B514408A}"/>
                    </a:ext>
                  </a:extLst>
                </p:cNvPr>
                <p:cNvPicPr/>
                <p:nvPr/>
              </p:nvPicPr>
              <p:blipFill>
                <a:blip r:embed="rId108"/>
                <a:stretch>
                  <a:fillRect/>
                </a:stretch>
              </p:blipFill>
              <p:spPr>
                <a:xfrm>
                  <a:off x="11704680" y="350116"/>
                  <a:ext cx="112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1" name="Freihand 100">
                  <a:extLst>
                    <a:ext uri="{FF2B5EF4-FFF2-40B4-BE49-F238E27FC236}">
                      <a16:creationId xmlns:a16="http://schemas.microsoft.com/office/drawing/2014/main" id="{0AFD05BC-F99D-BB35-5CF6-37D873D4CB89}"/>
                    </a:ext>
                  </a:extLst>
                </p14:cNvPr>
                <p14:cNvContentPartPr/>
                <p14:nvPr/>
              </p14:nvContentPartPr>
              <p14:xfrm>
                <a:off x="11759040" y="478276"/>
                <a:ext cx="93600" cy="76680"/>
              </p14:xfrm>
            </p:contentPart>
          </mc:Choice>
          <mc:Fallback>
            <p:pic>
              <p:nvPicPr>
                <p:cNvPr id="101" name="Freihand 100">
                  <a:extLst>
                    <a:ext uri="{FF2B5EF4-FFF2-40B4-BE49-F238E27FC236}">
                      <a16:creationId xmlns:a16="http://schemas.microsoft.com/office/drawing/2014/main" id="{0AFD05BC-F99D-BB35-5CF6-37D873D4CB89}"/>
                    </a:ext>
                  </a:extLst>
                </p:cNvPr>
                <p:cNvPicPr/>
                <p:nvPr/>
              </p:nvPicPr>
              <p:blipFill>
                <a:blip r:embed="rId110"/>
                <a:stretch>
                  <a:fillRect/>
                </a:stretch>
              </p:blipFill>
              <p:spPr>
                <a:xfrm>
                  <a:off x="11750400" y="469276"/>
                  <a:ext cx="111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2" name="Freihand 101">
                  <a:extLst>
                    <a:ext uri="{FF2B5EF4-FFF2-40B4-BE49-F238E27FC236}">
                      <a16:creationId xmlns:a16="http://schemas.microsoft.com/office/drawing/2014/main" id="{14DBA612-2518-4B5E-30E6-417841143BAC}"/>
                    </a:ext>
                  </a:extLst>
                </p14:cNvPr>
                <p14:cNvContentPartPr/>
                <p14:nvPr/>
              </p14:nvContentPartPr>
              <p14:xfrm>
                <a:off x="11910960" y="320236"/>
                <a:ext cx="82800" cy="229320"/>
              </p14:xfrm>
            </p:contentPart>
          </mc:Choice>
          <mc:Fallback>
            <p:pic>
              <p:nvPicPr>
                <p:cNvPr id="102" name="Freihand 101">
                  <a:extLst>
                    <a:ext uri="{FF2B5EF4-FFF2-40B4-BE49-F238E27FC236}">
                      <a16:creationId xmlns:a16="http://schemas.microsoft.com/office/drawing/2014/main" id="{14DBA612-2518-4B5E-30E6-417841143BAC}"/>
                    </a:ext>
                  </a:extLst>
                </p:cNvPr>
                <p:cNvPicPr/>
                <p:nvPr/>
              </p:nvPicPr>
              <p:blipFill>
                <a:blip r:embed="rId112"/>
                <a:stretch>
                  <a:fillRect/>
                </a:stretch>
              </p:blipFill>
              <p:spPr>
                <a:xfrm>
                  <a:off x="11901960" y="311596"/>
                  <a:ext cx="100440" cy="246960"/>
                </a:xfrm>
                <a:prstGeom prst="rect">
                  <a:avLst/>
                </a:prstGeom>
              </p:spPr>
            </p:pic>
          </mc:Fallback>
        </mc:AlternateContent>
      </p:grpSp>
      <p:grpSp>
        <p:nvGrpSpPr>
          <p:cNvPr id="116" name="Gruppieren 115">
            <a:extLst>
              <a:ext uri="{FF2B5EF4-FFF2-40B4-BE49-F238E27FC236}">
                <a16:creationId xmlns:a16="http://schemas.microsoft.com/office/drawing/2014/main" id="{F739BA82-849E-A83A-4C2D-E30B8477A1D7}"/>
              </a:ext>
            </a:extLst>
          </p:cNvPr>
          <p:cNvGrpSpPr/>
          <p:nvPr/>
        </p:nvGrpSpPr>
        <p:grpSpPr>
          <a:xfrm>
            <a:off x="619200" y="694996"/>
            <a:ext cx="2724120" cy="2946960"/>
            <a:chOff x="619200" y="694996"/>
            <a:chExt cx="2724120" cy="2946960"/>
          </a:xfrm>
        </p:grpSpPr>
        <mc:AlternateContent xmlns:mc="http://schemas.openxmlformats.org/markup-compatibility/2006">
          <mc:Choice xmlns:p14="http://schemas.microsoft.com/office/powerpoint/2010/main" Requires="p14">
            <p:contentPart p14:bwMode="auto" r:id="rId113">
              <p14:nvContentPartPr>
                <p14:cNvPr id="19" name="Freihand 18">
                  <a:extLst>
                    <a:ext uri="{FF2B5EF4-FFF2-40B4-BE49-F238E27FC236}">
                      <a16:creationId xmlns:a16="http://schemas.microsoft.com/office/drawing/2014/main" id="{E5DA2073-D883-AB97-109F-D87CF6B53B16}"/>
                    </a:ext>
                  </a:extLst>
                </p14:cNvPr>
                <p14:cNvContentPartPr/>
                <p14:nvPr/>
              </p14:nvContentPartPr>
              <p14:xfrm>
                <a:off x="1152000" y="2232916"/>
                <a:ext cx="123120" cy="247320"/>
              </p14:xfrm>
            </p:contentPart>
          </mc:Choice>
          <mc:Fallback>
            <p:pic>
              <p:nvPicPr>
                <p:cNvPr id="19" name="Freihand 18">
                  <a:extLst>
                    <a:ext uri="{FF2B5EF4-FFF2-40B4-BE49-F238E27FC236}">
                      <a16:creationId xmlns:a16="http://schemas.microsoft.com/office/drawing/2014/main" id="{E5DA2073-D883-AB97-109F-D87CF6B53B16}"/>
                    </a:ext>
                  </a:extLst>
                </p:cNvPr>
                <p:cNvPicPr/>
                <p:nvPr/>
              </p:nvPicPr>
              <p:blipFill>
                <a:blip r:embed="rId114"/>
                <a:stretch>
                  <a:fillRect/>
                </a:stretch>
              </p:blipFill>
              <p:spPr>
                <a:xfrm>
                  <a:off x="1143000" y="2224276"/>
                  <a:ext cx="1407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0" name="Freihand 19">
                  <a:extLst>
                    <a:ext uri="{FF2B5EF4-FFF2-40B4-BE49-F238E27FC236}">
                      <a16:creationId xmlns:a16="http://schemas.microsoft.com/office/drawing/2014/main" id="{69398A6E-501A-2C59-EE58-6C671BEB130B}"/>
                    </a:ext>
                  </a:extLst>
                </p14:cNvPr>
                <p14:cNvContentPartPr/>
                <p14:nvPr/>
              </p14:nvContentPartPr>
              <p14:xfrm>
                <a:off x="1279800" y="2119156"/>
                <a:ext cx="102960" cy="182160"/>
              </p14:xfrm>
            </p:contentPart>
          </mc:Choice>
          <mc:Fallback>
            <p:pic>
              <p:nvPicPr>
                <p:cNvPr id="20" name="Freihand 19">
                  <a:extLst>
                    <a:ext uri="{FF2B5EF4-FFF2-40B4-BE49-F238E27FC236}">
                      <a16:creationId xmlns:a16="http://schemas.microsoft.com/office/drawing/2014/main" id="{69398A6E-501A-2C59-EE58-6C671BEB130B}"/>
                    </a:ext>
                  </a:extLst>
                </p:cNvPr>
                <p:cNvPicPr/>
                <p:nvPr/>
              </p:nvPicPr>
              <p:blipFill>
                <a:blip r:embed="rId116"/>
                <a:stretch>
                  <a:fillRect/>
                </a:stretch>
              </p:blipFill>
              <p:spPr>
                <a:xfrm>
                  <a:off x="1271160" y="2110516"/>
                  <a:ext cx="1206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 name="Freihand 16">
                  <a:extLst>
                    <a:ext uri="{FF2B5EF4-FFF2-40B4-BE49-F238E27FC236}">
                      <a16:creationId xmlns:a16="http://schemas.microsoft.com/office/drawing/2014/main" id="{0B8B1B1A-4335-0477-139E-D2433E723FBF}"/>
                    </a:ext>
                  </a:extLst>
                </p14:cNvPr>
                <p14:cNvContentPartPr/>
                <p14:nvPr/>
              </p14:nvContentPartPr>
              <p14:xfrm>
                <a:off x="2954880" y="2234716"/>
                <a:ext cx="120960" cy="6480"/>
              </p14:xfrm>
            </p:contentPart>
          </mc:Choice>
          <mc:Fallback>
            <p:pic>
              <p:nvPicPr>
                <p:cNvPr id="17" name="Freihand 16">
                  <a:extLst>
                    <a:ext uri="{FF2B5EF4-FFF2-40B4-BE49-F238E27FC236}">
                      <a16:creationId xmlns:a16="http://schemas.microsoft.com/office/drawing/2014/main" id="{0B8B1B1A-4335-0477-139E-D2433E723FBF}"/>
                    </a:ext>
                  </a:extLst>
                </p:cNvPr>
                <p:cNvPicPr/>
                <p:nvPr/>
              </p:nvPicPr>
              <p:blipFill>
                <a:blip r:embed="rId118"/>
                <a:stretch>
                  <a:fillRect/>
                </a:stretch>
              </p:blipFill>
              <p:spPr>
                <a:xfrm>
                  <a:off x="2946240" y="2225716"/>
                  <a:ext cx="138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8" name="Freihand 17">
                  <a:extLst>
                    <a:ext uri="{FF2B5EF4-FFF2-40B4-BE49-F238E27FC236}">
                      <a16:creationId xmlns:a16="http://schemas.microsoft.com/office/drawing/2014/main" id="{AFE28583-8BF6-8517-A0F5-E3022855F285}"/>
                    </a:ext>
                  </a:extLst>
                </p14:cNvPr>
                <p14:cNvContentPartPr/>
                <p14:nvPr/>
              </p14:nvContentPartPr>
              <p14:xfrm>
                <a:off x="1598040" y="2254156"/>
                <a:ext cx="1072080" cy="46800"/>
              </p14:xfrm>
            </p:contentPart>
          </mc:Choice>
          <mc:Fallback>
            <p:pic>
              <p:nvPicPr>
                <p:cNvPr id="18" name="Freihand 17">
                  <a:extLst>
                    <a:ext uri="{FF2B5EF4-FFF2-40B4-BE49-F238E27FC236}">
                      <a16:creationId xmlns:a16="http://schemas.microsoft.com/office/drawing/2014/main" id="{AFE28583-8BF6-8517-A0F5-E3022855F285}"/>
                    </a:ext>
                  </a:extLst>
                </p:cNvPr>
                <p:cNvPicPr/>
                <p:nvPr/>
              </p:nvPicPr>
              <p:blipFill>
                <a:blip r:embed="rId120"/>
                <a:stretch>
                  <a:fillRect/>
                </a:stretch>
              </p:blipFill>
              <p:spPr>
                <a:xfrm>
                  <a:off x="1589040" y="2245516"/>
                  <a:ext cx="1089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2" name="Freihand 51">
                  <a:extLst>
                    <a:ext uri="{FF2B5EF4-FFF2-40B4-BE49-F238E27FC236}">
                      <a16:creationId xmlns:a16="http://schemas.microsoft.com/office/drawing/2014/main" id="{68D0DDCD-CB46-FCEC-F610-94A857ABD460}"/>
                    </a:ext>
                  </a:extLst>
                </p14:cNvPr>
                <p14:cNvContentPartPr/>
                <p14:nvPr/>
              </p14:nvContentPartPr>
              <p14:xfrm>
                <a:off x="1683000" y="2332636"/>
                <a:ext cx="67680" cy="1309320"/>
              </p14:xfrm>
            </p:contentPart>
          </mc:Choice>
          <mc:Fallback>
            <p:pic>
              <p:nvPicPr>
                <p:cNvPr id="52" name="Freihand 51">
                  <a:extLst>
                    <a:ext uri="{FF2B5EF4-FFF2-40B4-BE49-F238E27FC236}">
                      <a16:creationId xmlns:a16="http://schemas.microsoft.com/office/drawing/2014/main" id="{68D0DDCD-CB46-FCEC-F610-94A857ABD460}"/>
                    </a:ext>
                  </a:extLst>
                </p:cNvPr>
                <p:cNvPicPr/>
                <p:nvPr/>
              </p:nvPicPr>
              <p:blipFill>
                <a:blip r:embed="rId122"/>
                <a:stretch>
                  <a:fillRect/>
                </a:stretch>
              </p:blipFill>
              <p:spPr>
                <a:xfrm>
                  <a:off x="1674360" y="2323636"/>
                  <a:ext cx="85320" cy="1326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3" name="Freihand 52">
                  <a:extLst>
                    <a:ext uri="{FF2B5EF4-FFF2-40B4-BE49-F238E27FC236}">
                      <a16:creationId xmlns:a16="http://schemas.microsoft.com/office/drawing/2014/main" id="{BDCED3BE-5F09-90D9-C82F-4D08D3FFA0BC}"/>
                    </a:ext>
                  </a:extLst>
                </p14:cNvPr>
                <p14:cNvContentPartPr/>
                <p14:nvPr/>
              </p14:nvContentPartPr>
              <p14:xfrm>
                <a:off x="1973880" y="2334076"/>
                <a:ext cx="24480" cy="1172520"/>
              </p14:xfrm>
            </p:contentPart>
          </mc:Choice>
          <mc:Fallback>
            <p:pic>
              <p:nvPicPr>
                <p:cNvPr id="53" name="Freihand 52">
                  <a:extLst>
                    <a:ext uri="{FF2B5EF4-FFF2-40B4-BE49-F238E27FC236}">
                      <a16:creationId xmlns:a16="http://schemas.microsoft.com/office/drawing/2014/main" id="{BDCED3BE-5F09-90D9-C82F-4D08D3FFA0BC}"/>
                    </a:ext>
                  </a:extLst>
                </p:cNvPr>
                <p:cNvPicPr/>
                <p:nvPr/>
              </p:nvPicPr>
              <p:blipFill>
                <a:blip r:embed="rId124"/>
                <a:stretch>
                  <a:fillRect/>
                </a:stretch>
              </p:blipFill>
              <p:spPr>
                <a:xfrm>
                  <a:off x="1965240" y="2325436"/>
                  <a:ext cx="42120" cy="1190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4" name="Freihand 53">
                  <a:extLst>
                    <a:ext uri="{FF2B5EF4-FFF2-40B4-BE49-F238E27FC236}">
                      <a16:creationId xmlns:a16="http://schemas.microsoft.com/office/drawing/2014/main" id="{E49AF214-BB49-6A64-A62D-01B0B65F3A70}"/>
                    </a:ext>
                  </a:extLst>
                </p14:cNvPr>
                <p14:cNvContentPartPr/>
                <p14:nvPr/>
              </p14:nvContentPartPr>
              <p14:xfrm>
                <a:off x="2228760" y="2291956"/>
                <a:ext cx="33840" cy="943200"/>
              </p14:xfrm>
            </p:contentPart>
          </mc:Choice>
          <mc:Fallback>
            <p:pic>
              <p:nvPicPr>
                <p:cNvPr id="54" name="Freihand 53">
                  <a:extLst>
                    <a:ext uri="{FF2B5EF4-FFF2-40B4-BE49-F238E27FC236}">
                      <a16:creationId xmlns:a16="http://schemas.microsoft.com/office/drawing/2014/main" id="{E49AF214-BB49-6A64-A62D-01B0B65F3A70}"/>
                    </a:ext>
                  </a:extLst>
                </p:cNvPr>
                <p:cNvPicPr/>
                <p:nvPr/>
              </p:nvPicPr>
              <p:blipFill>
                <a:blip r:embed="rId126"/>
                <a:stretch>
                  <a:fillRect/>
                </a:stretch>
              </p:blipFill>
              <p:spPr>
                <a:xfrm>
                  <a:off x="2220120" y="2282956"/>
                  <a:ext cx="51480" cy="960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5" name="Freihand 54">
                  <a:extLst>
                    <a:ext uri="{FF2B5EF4-FFF2-40B4-BE49-F238E27FC236}">
                      <a16:creationId xmlns:a16="http://schemas.microsoft.com/office/drawing/2014/main" id="{3D0D51D4-033E-6599-4C4B-C8FEA40E6B19}"/>
                    </a:ext>
                  </a:extLst>
                </p14:cNvPr>
                <p14:cNvContentPartPr/>
                <p14:nvPr/>
              </p14:nvContentPartPr>
              <p14:xfrm>
                <a:off x="2499120" y="2300236"/>
                <a:ext cx="24840" cy="800280"/>
              </p14:xfrm>
            </p:contentPart>
          </mc:Choice>
          <mc:Fallback>
            <p:pic>
              <p:nvPicPr>
                <p:cNvPr id="55" name="Freihand 54">
                  <a:extLst>
                    <a:ext uri="{FF2B5EF4-FFF2-40B4-BE49-F238E27FC236}">
                      <a16:creationId xmlns:a16="http://schemas.microsoft.com/office/drawing/2014/main" id="{3D0D51D4-033E-6599-4C4B-C8FEA40E6B19}"/>
                    </a:ext>
                  </a:extLst>
                </p:cNvPr>
                <p:cNvPicPr/>
                <p:nvPr/>
              </p:nvPicPr>
              <p:blipFill>
                <a:blip r:embed="rId128"/>
                <a:stretch>
                  <a:fillRect/>
                </a:stretch>
              </p:blipFill>
              <p:spPr>
                <a:xfrm>
                  <a:off x="2490120" y="2291236"/>
                  <a:ext cx="42480" cy="817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6" name="Freihand 55">
                  <a:extLst>
                    <a:ext uri="{FF2B5EF4-FFF2-40B4-BE49-F238E27FC236}">
                      <a16:creationId xmlns:a16="http://schemas.microsoft.com/office/drawing/2014/main" id="{03A9745A-328D-00E7-31D0-B8C179C5746B}"/>
                    </a:ext>
                  </a:extLst>
                </p14:cNvPr>
                <p14:cNvContentPartPr/>
                <p14:nvPr/>
              </p14:nvContentPartPr>
              <p14:xfrm>
                <a:off x="2708640" y="2329756"/>
                <a:ext cx="33840" cy="680040"/>
              </p14:xfrm>
            </p:contentPart>
          </mc:Choice>
          <mc:Fallback>
            <p:pic>
              <p:nvPicPr>
                <p:cNvPr id="56" name="Freihand 55">
                  <a:extLst>
                    <a:ext uri="{FF2B5EF4-FFF2-40B4-BE49-F238E27FC236}">
                      <a16:creationId xmlns:a16="http://schemas.microsoft.com/office/drawing/2014/main" id="{03A9745A-328D-00E7-31D0-B8C179C5746B}"/>
                    </a:ext>
                  </a:extLst>
                </p:cNvPr>
                <p:cNvPicPr/>
                <p:nvPr/>
              </p:nvPicPr>
              <p:blipFill>
                <a:blip r:embed="rId130"/>
                <a:stretch>
                  <a:fillRect/>
                </a:stretch>
              </p:blipFill>
              <p:spPr>
                <a:xfrm>
                  <a:off x="2700000" y="2321116"/>
                  <a:ext cx="5148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7" name="Freihand 56">
                  <a:extLst>
                    <a:ext uri="{FF2B5EF4-FFF2-40B4-BE49-F238E27FC236}">
                      <a16:creationId xmlns:a16="http://schemas.microsoft.com/office/drawing/2014/main" id="{C999AA6C-4956-8C30-3050-7A62E305E653}"/>
                    </a:ext>
                  </a:extLst>
                </p14:cNvPr>
                <p14:cNvContentPartPr/>
                <p14:nvPr/>
              </p14:nvContentPartPr>
              <p14:xfrm>
                <a:off x="2907000" y="2323996"/>
                <a:ext cx="171720" cy="416160"/>
              </p14:xfrm>
            </p:contentPart>
          </mc:Choice>
          <mc:Fallback>
            <p:pic>
              <p:nvPicPr>
                <p:cNvPr id="57" name="Freihand 56">
                  <a:extLst>
                    <a:ext uri="{FF2B5EF4-FFF2-40B4-BE49-F238E27FC236}">
                      <a16:creationId xmlns:a16="http://schemas.microsoft.com/office/drawing/2014/main" id="{C999AA6C-4956-8C30-3050-7A62E305E653}"/>
                    </a:ext>
                  </a:extLst>
                </p:cNvPr>
                <p:cNvPicPr/>
                <p:nvPr/>
              </p:nvPicPr>
              <p:blipFill>
                <a:blip r:embed="rId132"/>
                <a:stretch>
                  <a:fillRect/>
                </a:stretch>
              </p:blipFill>
              <p:spPr>
                <a:xfrm>
                  <a:off x="2898000" y="2314996"/>
                  <a:ext cx="18936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8" name="Freihand 57">
                  <a:extLst>
                    <a:ext uri="{FF2B5EF4-FFF2-40B4-BE49-F238E27FC236}">
                      <a16:creationId xmlns:a16="http://schemas.microsoft.com/office/drawing/2014/main" id="{AC8753A5-6A64-F3F8-DCB7-A3AD4E0B889C}"/>
                    </a:ext>
                  </a:extLst>
                </p14:cNvPr>
                <p14:cNvContentPartPr/>
                <p14:nvPr/>
              </p14:nvContentPartPr>
              <p14:xfrm>
                <a:off x="3193200" y="2365756"/>
                <a:ext cx="150120" cy="284040"/>
              </p14:xfrm>
            </p:contentPart>
          </mc:Choice>
          <mc:Fallback>
            <p:pic>
              <p:nvPicPr>
                <p:cNvPr id="58" name="Freihand 57">
                  <a:extLst>
                    <a:ext uri="{FF2B5EF4-FFF2-40B4-BE49-F238E27FC236}">
                      <a16:creationId xmlns:a16="http://schemas.microsoft.com/office/drawing/2014/main" id="{AC8753A5-6A64-F3F8-DCB7-A3AD4E0B889C}"/>
                    </a:ext>
                  </a:extLst>
                </p:cNvPr>
                <p:cNvPicPr/>
                <p:nvPr/>
              </p:nvPicPr>
              <p:blipFill>
                <a:blip r:embed="rId134"/>
                <a:stretch>
                  <a:fillRect/>
                </a:stretch>
              </p:blipFill>
              <p:spPr>
                <a:xfrm>
                  <a:off x="3184560" y="2356756"/>
                  <a:ext cx="1677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0" name="Freihand 59">
                  <a:extLst>
                    <a:ext uri="{FF2B5EF4-FFF2-40B4-BE49-F238E27FC236}">
                      <a16:creationId xmlns:a16="http://schemas.microsoft.com/office/drawing/2014/main" id="{9076BE4F-F4BB-6493-B2DE-948DA263EEDA}"/>
                    </a:ext>
                  </a:extLst>
                </p14:cNvPr>
                <p14:cNvContentPartPr/>
                <p14:nvPr/>
              </p14:nvContentPartPr>
              <p14:xfrm>
                <a:off x="1342440" y="2678236"/>
                <a:ext cx="314640" cy="50760"/>
              </p14:xfrm>
            </p:contentPart>
          </mc:Choice>
          <mc:Fallback>
            <p:pic>
              <p:nvPicPr>
                <p:cNvPr id="60" name="Freihand 59">
                  <a:extLst>
                    <a:ext uri="{FF2B5EF4-FFF2-40B4-BE49-F238E27FC236}">
                      <a16:creationId xmlns:a16="http://schemas.microsoft.com/office/drawing/2014/main" id="{9076BE4F-F4BB-6493-B2DE-948DA263EEDA}"/>
                    </a:ext>
                  </a:extLst>
                </p:cNvPr>
                <p:cNvPicPr/>
                <p:nvPr/>
              </p:nvPicPr>
              <p:blipFill>
                <a:blip r:embed="rId136"/>
                <a:stretch>
                  <a:fillRect/>
                </a:stretch>
              </p:blipFill>
              <p:spPr>
                <a:xfrm>
                  <a:off x="1333800" y="2669596"/>
                  <a:ext cx="332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1" name="Freihand 60">
                  <a:extLst>
                    <a:ext uri="{FF2B5EF4-FFF2-40B4-BE49-F238E27FC236}">
                      <a16:creationId xmlns:a16="http://schemas.microsoft.com/office/drawing/2014/main" id="{2C67A13F-BCDF-A437-C2F6-EA9608F3D936}"/>
                    </a:ext>
                  </a:extLst>
                </p14:cNvPr>
                <p14:cNvContentPartPr/>
                <p14:nvPr/>
              </p14:nvContentPartPr>
              <p14:xfrm>
                <a:off x="1627200" y="2591116"/>
                <a:ext cx="199440" cy="206280"/>
              </p14:xfrm>
            </p:contentPart>
          </mc:Choice>
          <mc:Fallback>
            <p:pic>
              <p:nvPicPr>
                <p:cNvPr id="61" name="Freihand 60">
                  <a:extLst>
                    <a:ext uri="{FF2B5EF4-FFF2-40B4-BE49-F238E27FC236}">
                      <a16:creationId xmlns:a16="http://schemas.microsoft.com/office/drawing/2014/main" id="{2C67A13F-BCDF-A437-C2F6-EA9608F3D936}"/>
                    </a:ext>
                  </a:extLst>
                </p:cNvPr>
                <p:cNvPicPr/>
                <p:nvPr/>
              </p:nvPicPr>
              <p:blipFill>
                <a:blip r:embed="rId138"/>
                <a:stretch>
                  <a:fillRect/>
                </a:stretch>
              </p:blipFill>
              <p:spPr>
                <a:xfrm>
                  <a:off x="1618560" y="2582116"/>
                  <a:ext cx="2170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3" name="Freihand 62">
                  <a:extLst>
                    <a:ext uri="{FF2B5EF4-FFF2-40B4-BE49-F238E27FC236}">
                      <a16:creationId xmlns:a16="http://schemas.microsoft.com/office/drawing/2014/main" id="{7F869CE1-46D8-6192-B289-FF9BA6D4E1F6}"/>
                    </a:ext>
                  </a:extLst>
                </p14:cNvPr>
                <p14:cNvContentPartPr/>
                <p14:nvPr/>
              </p14:nvContentPartPr>
              <p14:xfrm>
                <a:off x="901800" y="2736196"/>
                <a:ext cx="12240" cy="198360"/>
              </p14:xfrm>
            </p:contentPart>
          </mc:Choice>
          <mc:Fallback>
            <p:pic>
              <p:nvPicPr>
                <p:cNvPr id="63" name="Freihand 62">
                  <a:extLst>
                    <a:ext uri="{FF2B5EF4-FFF2-40B4-BE49-F238E27FC236}">
                      <a16:creationId xmlns:a16="http://schemas.microsoft.com/office/drawing/2014/main" id="{7F869CE1-46D8-6192-B289-FF9BA6D4E1F6}"/>
                    </a:ext>
                  </a:extLst>
                </p:cNvPr>
                <p:cNvPicPr/>
                <p:nvPr/>
              </p:nvPicPr>
              <p:blipFill>
                <a:blip r:embed="rId140"/>
                <a:stretch>
                  <a:fillRect/>
                </a:stretch>
              </p:blipFill>
              <p:spPr>
                <a:xfrm>
                  <a:off x="893160" y="2727196"/>
                  <a:ext cx="29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4" name="Freihand 63">
                  <a:extLst>
                    <a:ext uri="{FF2B5EF4-FFF2-40B4-BE49-F238E27FC236}">
                      <a16:creationId xmlns:a16="http://schemas.microsoft.com/office/drawing/2014/main" id="{FE03D139-1286-38E5-4D10-8333B04EB371}"/>
                    </a:ext>
                  </a:extLst>
                </p14:cNvPr>
                <p14:cNvContentPartPr/>
                <p14:nvPr/>
              </p14:nvContentPartPr>
              <p14:xfrm>
                <a:off x="826920" y="2709556"/>
                <a:ext cx="218520" cy="201960"/>
              </p14:xfrm>
            </p:contentPart>
          </mc:Choice>
          <mc:Fallback>
            <p:pic>
              <p:nvPicPr>
                <p:cNvPr id="64" name="Freihand 63">
                  <a:extLst>
                    <a:ext uri="{FF2B5EF4-FFF2-40B4-BE49-F238E27FC236}">
                      <a16:creationId xmlns:a16="http://schemas.microsoft.com/office/drawing/2014/main" id="{FE03D139-1286-38E5-4D10-8333B04EB371}"/>
                    </a:ext>
                  </a:extLst>
                </p:cNvPr>
                <p:cNvPicPr/>
                <p:nvPr/>
              </p:nvPicPr>
              <p:blipFill>
                <a:blip r:embed="rId142"/>
                <a:stretch>
                  <a:fillRect/>
                </a:stretch>
              </p:blipFill>
              <p:spPr>
                <a:xfrm>
                  <a:off x="818280" y="2700916"/>
                  <a:ext cx="236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66" name="Freihand 65">
                  <a:extLst>
                    <a:ext uri="{FF2B5EF4-FFF2-40B4-BE49-F238E27FC236}">
                      <a16:creationId xmlns:a16="http://schemas.microsoft.com/office/drawing/2014/main" id="{6E7F5D46-DA3C-48BF-A297-A048CE9D4A07}"/>
                    </a:ext>
                  </a:extLst>
                </p14:cNvPr>
                <p14:cNvContentPartPr/>
                <p14:nvPr/>
              </p14:nvContentPartPr>
              <p14:xfrm>
                <a:off x="664560" y="2771116"/>
                <a:ext cx="35640" cy="249840"/>
              </p14:xfrm>
            </p:contentPart>
          </mc:Choice>
          <mc:Fallback>
            <p:pic>
              <p:nvPicPr>
                <p:cNvPr id="66" name="Freihand 65">
                  <a:extLst>
                    <a:ext uri="{FF2B5EF4-FFF2-40B4-BE49-F238E27FC236}">
                      <a16:creationId xmlns:a16="http://schemas.microsoft.com/office/drawing/2014/main" id="{6E7F5D46-DA3C-48BF-A297-A048CE9D4A07}"/>
                    </a:ext>
                  </a:extLst>
                </p:cNvPr>
                <p:cNvPicPr/>
                <p:nvPr/>
              </p:nvPicPr>
              <p:blipFill>
                <a:blip r:embed="rId144"/>
                <a:stretch>
                  <a:fillRect/>
                </a:stretch>
              </p:blipFill>
              <p:spPr>
                <a:xfrm>
                  <a:off x="655920" y="2762476"/>
                  <a:ext cx="532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67" name="Freihand 66">
                  <a:extLst>
                    <a:ext uri="{FF2B5EF4-FFF2-40B4-BE49-F238E27FC236}">
                      <a16:creationId xmlns:a16="http://schemas.microsoft.com/office/drawing/2014/main" id="{DF8A9F32-9746-DE6D-75B2-9231ADAD0479}"/>
                    </a:ext>
                  </a:extLst>
                </p14:cNvPr>
                <p14:cNvContentPartPr/>
                <p14:nvPr/>
              </p14:nvContentPartPr>
              <p14:xfrm>
                <a:off x="619200" y="2758876"/>
                <a:ext cx="191160" cy="151200"/>
              </p14:xfrm>
            </p:contentPart>
          </mc:Choice>
          <mc:Fallback>
            <p:pic>
              <p:nvPicPr>
                <p:cNvPr id="67" name="Freihand 66">
                  <a:extLst>
                    <a:ext uri="{FF2B5EF4-FFF2-40B4-BE49-F238E27FC236}">
                      <a16:creationId xmlns:a16="http://schemas.microsoft.com/office/drawing/2014/main" id="{DF8A9F32-9746-DE6D-75B2-9231ADAD0479}"/>
                    </a:ext>
                  </a:extLst>
                </p:cNvPr>
                <p:cNvPicPr/>
                <p:nvPr/>
              </p:nvPicPr>
              <p:blipFill>
                <a:blip r:embed="rId146"/>
                <a:stretch>
                  <a:fillRect/>
                </a:stretch>
              </p:blipFill>
              <p:spPr>
                <a:xfrm>
                  <a:off x="610200" y="2749876"/>
                  <a:ext cx="208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68" name="Freihand 67">
                  <a:extLst>
                    <a:ext uri="{FF2B5EF4-FFF2-40B4-BE49-F238E27FC236}">
                      <a16:creationId xmlns:a16="http://schemas.microsoft.com/office/drawing/2014/main" id="{40D59CEA-2908-34C1-94AF-C85F61E01EE0}"/>
                    </a:ext>
                  </a:extLst>
                </p14:cNvPr>
                <p14:cNvContentPartPr/>
                <p14:nvPr/>
              </p14:nvContentPartPr>
              <p14:xfrm>
                <a:off x="1092960" y="2813596"/>
                <a:ext cx="140760" cy="191880"/>
              </p14:xfrm>
            </p:contentPart>
          </mc:Choice>
          <mc:Fallback>
            <p:pic>
              <p:nvPicPr>
                <p:cNvPr id="68" name="Freihand 67">
                  <a:extLst>
                    <a:ext uri="{FF2B5EF4-FFF2-40B4-BE49-F238E27FC236}">
                      <a16:creationId xmlns:a16="http://schemas.microsoft.com/office/drawing/2014/main" id="{40D59CEA-2908-34C1-94AF-C85F61E01EE0}"/>
                    </a:ext>
                  </a:extLst>
                </p:cNvPr>
                <p:cNvPicPr/>
                <p:nvPr/>
              </p:nvPicPr>
              <p:blipFill>
                <a:blip r:embed="rId148"/>
                <a:stretch>
                  <a:fillRect/>
                </a:stretch>
              </p:blipFill>
              <p:spPr>
                <a:xfrm>
                  <a:off x="1084320" y="2804596"/>
                  <a:ext cx="158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69" name="Freihand 68">
                  <a:extLst>
                    <a:ext uri="{FF2B5EF4-FFF2-40B4-BE49-F238E27FC236}">
                      <a16:creationId xmlns:a16="http://schemas.microsoft.com/office/drawing/2014/main" id="{169F9907-74F7-D7B8-414F-32AA7EBB75D4}"/>
                    </a:ext>
                  </a:extLst>
                </p14:cNvPr>
                <p14:cNvContentPartPr/>
                <p14:nvPr/>
              </p14:nvContentPartPr>
              <p14:xfrm>
                <a:off x="1113480" y="2922316"/>
                <a:ext cx="114840" cy="32760"/>
              </p14:xfrm>
            </p:contentPart>
          </mc:Choice>
          <mc:Fallback>
            <p:pic>
              <p:nvPicPr>
                <p:cNvPr id="69" name="Freihand 68">
                  <a:extLst>
                    <a:ext uri="{FF2B5EF4-FFF2-40B4-BE49-F238E27FC236}">
                      <a16:creationId xmlns:a16="http://schemas.microsoft.com/office/drawing/2014/main" id="{169F9907-74F7-D7B8-414F-32AA7EBB75D4}"/>
                    </a:ext>
                  </a:extLst>
                </p:cNvPr>
                <p:cNvPicPr/>
                <p:nvPr/>
              </p:nvPicPr>
              <p:blipFill>
                <a:blip r:embed="rId150"/>
                <a:stretch>
                  <a:fillRect/>
                </a:stretch>
              </p:blipFill>
              <p:spPr>
                <a:xfrm>
                  <a:off x="1104480" y="2913676"/>
                  <a:ext cx="132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 name="Freihand 104">
                  <a:extLst>
                    <a:ext uri="{FF2B5EF4-FFF2-40B4-BE49-F238E27FC236}">
                      <a16:creationId xmlns:a16="http://schemas.microsoft.com/office/drawing/2014/main" id="{E12372DC-855B-FB2B-C149-228C3B5F06CB}"/>
                    </a:ext>
                  </a:extLst>
                </p14:cNvPr>
                <p14:cNvContentPartPr/>
                <p14:nvPr/>
              </p14:nvContentPartPr>
              <p14:xfrm>
                <a:off x="1555560" y="1046716"/>
                <a:ext cx="356760" cy="262440"/>
              </p14:xfrm>
            </p:contentPart>
          </mc:Choice>
          <mc:Fallback>
            <p:pic>
              <p:nvPicPr>
                <p:cNvPr id="105" name="Freihand 104">
                  <a:extLst>
                    <a:ext uri="{FF2B5EF4-FFF2-40B4-BE49-F238E27FC236}">
                      <a16:creationId xmlns:a16="http://schemas.microsoft.com/office/drawing/2014/main" id="{E12372DC-855B-FB2B-C149-228C3B5F06CB}"/>
                    </a:ext>
                  </a:extLst>
                </p:cNvPr>
                <p:cNvPicPr/>
                <p:nvPr/>
              </p:nvPicPr>
              <p:blipFill>
                <a:blip r:embed="rId152"/>
                <a:stretch>
                  <a:fillRect/>
                </a:stretch>
              </p:blipFill>
              <p:spPr>
                <a:xfrm>
                  <a:off x="1546920" y="1038076"/>
                  <a:ext cx="3744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6" name="Freihand 105">
                  <a:extLst>
                    <a:ext uri="{FF2B5EF4-FFF2-40B4-BE49-F238E27FC236}">
                      <a16:creationId xmlns:a16="http://schemas.microsoft.com/office/drawing/2014/main" id="{62C5C928-3744-CBB9-F591-24745FE20C30}"/>
                    </a:ext>
                  </a:extLst>
                </p14:cNvPr>
                <p14:cNvContentPartPr/>
                <p14:nvPr/>
              </p14:nvContentPartPr>
              <p14:xfrm>
                <a:off x="1603440" y="1217716"/>
                <a:ext cx="421920" cy="358920"/>
              </p14:xfrm>
            </p:contentPart>
          </mc:Choice>
          <mc:Fallback>
            <p:pic>
              <p:nvPicPr>
                <p:cNvPr id="106" name="Freihand 105">
                  <a:extLst>
                    <a:ext uri="{FF2B5EF4-FFF2-40B4-BE49-F238E27FC236}">
                      <a16:creationId xmlns:a16="http://schemas.microsoft.com/office/drawing/2014/main" id="{62C5C928-3744-CBB9-F591-24745FE20C30}"/>
                    </a:ext>
                  </a:extLst>
                </p:cNvPr>
                <p:cNvPicPr/>
                <p:nvPr/>
              </p:nvPicPr>
              <p:blipFill>
                <a:blip r:embed="rId154"/>
                <a:stretch>
                  <a:fillRect/>
                </a:stretch>
              </p:blipFill>
              <p:spPr>
                <a:xfrm>
                  <a:off x="1594800" y="1208716"/>
                  <a:ext cx="43956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025BD62F-0C27-2FF2-AC72-BF7F4BA50114}"/>
                    </a:ext>
                  </a:extLst>
                </p14:cNvPr>
                <p14:cNvContentPartPr/>
                <p14:nvPr/>
              </p14:nvContentPartPr>
              <p14:xfrm>
                <a:off x="1674360" y="1310956"/>
                <a:ext cx="658080" cy="543600"/>
              </p14:xfrm>
            </p:contentPart>
          </mc:Choice>
          <mc:Fallback>
            <p:pic>
              <p:nvPicPr>
                <p:cNvPr id="107" name="Freihand 106">
                  <a:extLst>
                    <a:ext uri="{FF2B5EF4-FFF2-40B4-BE49-F238E27FC236}">
                      <a16:creationId xmlns:a16="http://schemas.microsoft.com/office/drawing/2014/main" id="{025BD62F-0C27-2FF2-AC72-BF7F4BA50114}"/>
                    </a:ext>
                  </a:extLst>
                </p:cNvPr>
                <p:cNvPicPr/>
                <p:nvPr/>
              </p:nvPicPr>
              <p:blipFill>
                <a:blip r:embed="rId156"/>
                <a:stretch>
                  <a:fillRect/>
                </a:stretch>
              </p:blipFill>
              <p:spPr>
                <a:xfrm>
                  <a:off x="1665360" y="1302316"/>
                  <a:ext cx="675720" cy="561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8" name="Freihand 107">
                  <a:extLst>
                    <a:ext uri="{FF2B5EF4-FFF2-40B4-BE49-F238E27FC236}">
                      <a16:creationId xmlns:a16="http://schemas.microsoft.com/office/drawing/2014/main" id="{D9605665-D0B6-35D1-C260-A8522868CEB8}"/>
                    </a:ext>
                  </a:extLst>
                </p14:cNvPr>
                <p14:cNvContentPartPr/>
                <p14:nvPr/>
              </p14:nvContentPartPr>
              <p14:xfrm>
                <a:off x="2039040" y="1590676"/>
                <a:ext cx="430560" cy="333000"/>
              </p14:xfrm>
            </p:contentPart>
          </mc:Choice>
          <mc:Fallback>
            <p:pic>
              <p:nvPicPr>
                <p:cNvPr id="108" name="Freihand 107">
                  <a:extLst>
                    <a:ext uri="{FF2B5EF4-FFF2-40B4-BE49-F238E27FC236}">
                      <a16:creationId xmlns:a16="http://schemas.microsoft.com/office/drawing/2014/main" id="{D9605665-D0B6-35D1-C260-A8522868CEB8}"/>
                    </a:ext>
                  </a:extLst>
                </p:cNvPr>
                <p:cNvPicPr/>
                <p:nvPr/>
              </p:nvPicPr>
              <p:blipFill>
                <a:blip r:embed="rId158"/>
                <a:stretch>
                  <a:fillRect/>
                </a:stretch>
              </p:blipFill>
              <p:spPr>
                <a:xfrm>
                  <a:off x="2030400" y="1581676"/>
                  <a:ext cx="4482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9" name="Freihand 108">
                  <a:extLst>
                    <a:ext uri="{FF2B5EF4-FFF2-40B4-BE49-F238E27FC236}">
                      <a16:creationId xmlns:a16="http://schemas.microsoft.com/office/drawing/2014/main" id="{BF28897E-6751-F11B-767C-C8CEC6732A59}"/>
                    </a:ext>
                  </a:extLst>
                </p14:cNvPr>
                <p14:cNvContentPartPr/>
                <p14:nvPr/>
              </p14:nvContentPartPr>
              <p14:xfrm>
                <a:off x="2166480" y="1671316"/>
                <a:ext cx="761400" cy="419760"/>
              </p14:xfrm>
            </p:contentPart>
          </mc:Choice>
          <mc:Fallback>
            <p:pic>
              <p:nvPicPr>
                <p:cNvPr id="109" name="Freihand 108">
                  <a:extLst>
                    <a:ext uri="{FF2B5EF4-FFF2-40B4-BE49-F238E27FC236}">
                      <a16:creationId xmlns:a16="http://schemas.microsoft.com/office/drawing/2014/main" id="{BF28897E-6751-F11B-767C-C8CEC6732A59}"/>
                    </a:ext>
                  </a:extLst>
                </p:cNvPr>
                <p:cNvPicPr/>
                <p:nvPr/>
              </p:nvPicPr>
              <p:blipFill>
                <a:blip r:embed="rId160"/>
                <a:stretch>
                  <a:fillRect/>
                </a:stretch>
              </p:blipFill>
              <p:spPr>
                <a:xfrm>
                  <a:off x="2157840" y="1662676"/>
                  <a:ext cx="77904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0" name="Freihand 109">
                  <a:extLst>
                    <a:ext uri="{FF2B5EF4-FFF2-40B4-BE49-F238E27FC236}">
                      <a16:creationId xmlns:a16="http://schemas.microsoft.com/office/drawing/2014/main" id="{1EC36982-385A-9395-9029-C0658AAD70F6}"/>
                    </a:ext>
                  </a:extLst>
                </p14:cNvPr>
                <p14:cNvContentPartPr/>
                <p14:nvPr/>
              </p14:nvContentPartPr>
              <p14:xfrm>
                <a:off x="2884680" y="1865716"/>
                <a:ext cx="220680" cy="172080"/>
              </p14:xfrm>
            </p:contentPart>
          </mc:Choice>
          <mc:Fallback>
            <p:pic>
              <p:nvPicPr>
                <p:cNvPr id="110" name="Freihand 109">
                  <a:extLst>
                    <a:ext uri="{FF2B5EF4-FFF2-40B4-BE49-F238E27FC236}">
                      <a16:creationId xmlns:a16="http://schemas.microsoft.com/office/drawing/2014/main" id="{1EC36982-385A-9395-9029-C0658AAD70F6}"/>
                    </a:ext>
                  </a:extLst>
                </p:cNvPr>
                <p:cNvPicPr/>
                <p:nvPr/>
              </p:nvPicPr>
              <p:blipFill>
                <a:blip r:embed="rId162"/>
                <a:stretch>
                  <a:fillRect/>
                </a:stretch>
              </p:blipFill>
              <p:spPr>
                <a:xfrm>
                  <a:off x="2876040" y="1856716"/>
                  <a:ext cx="238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1" name="Freihand 110">
                  <a:extLst>
                    <a:ext uri="{FF2B5EF4-FFF2-40B4-BE49-F238E27FC236}">
                      <a16:creationId xmlns:a16="http://schemas.microsoft.com/office/drawing/2014/main" id="{10D8E292-DD92-367A-7ED5-38CA5A30FD3B}"/>
                    </a:ext>
                  </a:extLst>
                </p14:cNvPr>
                <p14:cNvContentPartPr/>
                <p14:nvPr/>
              </p14:nvContentPartPr>
              <p14:xfrm>
                <a:off x="2184120" y="1042036"/>
                <a:ext cx="283320" cy="507600"/>
              </p14:xfrm>
            </p:contentPart>
          </mc:Choice>
          <mc:Fallback>
            <p:pic>
              <p:nvPicPr>
                <p:cNvPr id="111" name="Freihand 110">
                  <a:extLst>
                    <a:ext uri="{FF2B5EF4-FFF2-40B4-BE49-F238E27FC236}">
                      <a16:creationId xmlns:a16="http://schemas.microsoft.com/office/drawing/2014/main" id="{10D8E292-DD92-367A-7ED5-38CA5A30FD3B}"/>
                    </a:ext>
                  </a:extLst>
                </p:cNvPr>
                <p:cNvPicPr/>
                <p:nvPr/>
              </p:nvPicPr>
              <p:blipFill>
                <a:blip r:embed="rId164"/>
                <a:stretch>
                  <a:fillRect/>
                </a:stretch>
              </p:blipFill>
              <p:spPr>
                <a:xfrm>
                  <a:off x="2175120" y="1033396"/>
                  <a:ext cx="30096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2" name="Freihand 111">
                  <a:extLst>
                    <a:ext uri="{FF2B5EF4-FFF2-40B4-BE49-F238E27FC236}">
                      <a16:creationId xmlns:a16="http://schemas.microsoft.com/office/drawing/2014/main" id="{029DC480-8DE3-03C5-F228-1AB5174F3098}"/>
                    </a:ext>
                  </a:extLst>
                </p14:cNvPr>
                <p14:cNvContentPartPr/>
                <p14:nvPr/>
              </p14:nvContentPartPr>
              <p14:xfrm>
                <a:off x="2572200" y="742876"/>
                <a:ext cx="157680" cy="298800"/>
              </p14:xfrm>
            </p:contentPart>
          </mc:Choice>
          <mc:Fallback>
            <p:pic>
              <p:nvPicPr>
                <p:cNvPr id="112" name="Freihand 111">
                  <a:extLst>
                    <a:ext uri="{FF2B5EF4-FFF2-40B4-BE49-F238E27FC236}">
                      <a16:creationId xmlns:a16="http://schemas.microsoft.com/office/drawing/2014/main" id="{029DC480-8DE3-03C5-F228-1AB5174F3098}"/>
                    </a:ext>
                  </a:extLst>
                </p:cNvPr>
                <p:cNvPicPr/>
                <p:nvPr/>
              </p:nvPicPr>
              <p:blipFill>
                <a:blip r:embed="rId166"/>
                <a:stretch>
                  <a:fillRect/>
                </a:stretch>
              </p:blipFill>
              <p:spPr>
                <a:xfrm>
                  <a:off x="2563200" y="734236"/>
                  <a:ext cx="1753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3" name="Freihand 112">
                  <a:extLst>
                    <a:ext uri="{FF2B5EF4-FFF2-40B4-BE49-F238E27FC236}">
                      <a16:creationId xmlns:a16="http://schemas.microsoft.com/office/drawing/2014/main" id="{241AF02C-2879-BDBD-E540-D99C415BC3FC}"/>
                    </a:ext>
                  </a:extLst>
                </p14:cNvPr>
                <p14:cNvContentPartPr/>
                <p14:nvPr/>
              </p14:nvContentPartPr>
              <p14:xfrm>
                <a:off x="2672640" y="771316"/>
                <a:ext cx="213120" cy="208440"/>
              </p14:xfrm>
            </p:contentPart>
          </mc:Choice>
          <mc:Fallback>
            <p:pic>
              <p:nvPicPr>
                <p:cNvPr id="113" name="Freihand 112">
                  <a:extLst>
                    <a:ext uri="{FF2B5EF4-FFF2-40B4-BE49-F238E27FC236}">
                      <a16:creationId xmlns:a16="http://schemas.microsoft.com/office/drawing/2014/main" id="{241AF02C-2879-BDBD-E540-D99C415BC3FC}"/>
                    </a:ext>
                  </a:extLst>
                </p:cNvPr>
                <p:cNvPicPr/>
                <p:nvPr/>
              </p:nvPicPr>
              <p:blipFill>
                <a:blip r:embed="rId168"/>
                <a:stretch>
                  <a:fillRect/>
                </a:stretch>
              </p:blipFill>
              <p:spPr>
                <a:xfrm>
                  <a:off x="2664000" y="762316"/>
                  <a:ext cx="2307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 name="Freihand 113">
                  <a:extLst>
                    <a:ext uri="{FF2B5EF4-FFF2-40B4-BE49-F238E27FC236}">
                      <a16:creationId xmlns:a16="http://schemas.microsoft.com/office/drawing/2014/main" id="{9293C141-10AB-DDD3-96DC-22A861BF3A29}"/>
                    </a:ext>
                  </a:extLst>
                </p14:cNvPr>
                <p14:cNvContentPartPr/>
                <p14:nvPr/>
              </p14:nvContentPartPr>
              <p14:xfrm>
                <a:off x="2798640" y="694996"/>
                <a:ext cx="212040" cy="196920"/>
              </p14:xfrm>
            </p:contentPart>
          </mc:Choice>
          <mc:Fallback>
            <p:pic>
              <p:nvPicPr>
                <p:cNvPr id="114" name="Freihand 113">
                  <a:extLst>
                    <a:ext uri="{FF2B5EF4-FFF2-40B4-BE49-F238E27FC236}">
                      <a16:creationId xmlns:a16="http://schemas.microsoft.com/office/drawing/2014/main" id="{9293C141-10AB-DDD3-96DC-22A861BF3A29}"/>
                    </a:ext>
                  </a:extLst>
                </p:cNvPr>
                <p:cNvPicPr/>
                <p:nvPr/>
              </p:nvPicPr>
              <p:blipFill>
                <a:blip r:embed="rId170"/>
                <a:stretch>
                  <a:fillRect/>
                </a:stretch>
              </p:blipFill>
              <p:spPr>
                <a:xfrm>
                  <a:off x="2789640" y="686356"/>
                  <a:ext cx="2296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 name="Freihand 114">
                  <a:extLst>
                    <a:ext uri="{FF2B5EF4-FFF2-40B4-BE49-F238E27FC236}">
                      <a16:creationId xmlns:a16="http://schemas.microsoft.com/office/drawing/2014/main" id="{98960EE6-4683-33E1-61C7-B0399C333264}"/>
                    </a:ext>
                  </a:extLst>
                </p14:cNvPr>
                <p14:cNvContentPartPr/>
                <p14:nvPr/>
              </p14:nvContentPartPr>
              <p14:xfrm>
                <a:off x="3083760" y="768796"/>
                <a:ext cx="162720" cy="178560"/>
              </p14:xfrm>
            </p:contentPart>
          </mc:Choice>
          <mc:Fallback>
            <p:pic>
              <p:nvPicPr>
                <p:cNvPr id="115" name="Freihand 114">
                  <a:extLst>
                    <a:ext uri="{FF2B5EF4-FFF2-40B4-BE49-F238E27FC236}">
                      <a16:creationId xmlns:a16="http://schemas.microsoft.com/office/drawing/2014/main" id="{98960EE6-4683-33E1-61C7-B0399C333264}"/>
                    </a:ext>
                  </a:extLst>
                </p:cNvPr>
                <p:cNvPicPr/>
                <p:nvPr/>
              </p:nvPicPr>
              <p:blipFill>
                <a:blip r:embed="rId172"/>
                <a:stretch>
                  <a:fillRect/>
                </a:stretch>
              </p:blipFill>
              <p:spPr>
                <a:xfrm>
                  <a:off x="3075120" y="759796"/>
                  <a:ext cx="180360" cy="196200"/>
                </a:xfrm>
                <a:prstGeom prst="rect">
                  <a:avLst/>
                </a:prstGeom>
              </p:spPr>
            </p:pic>
          </mc:Fallback>
        </mc:AlternateContent>
      </p:grpSp>
      <p:grpSp>
        <p:nvGrpSpPr>
          <p:cNvPr id="132" name="Gruppieren 131">
            <a:extLst>
              <a:ext uri="{FF2B5EF4-FFF2-40B4-BE49-F238E27FC236}">
                <a16:creationId xmlns:a16="http://schemas.microsoft.com/office/drawing/2014/main" id="{027A7EB1-9CAC-F794-16A2-F057004A810E}"/>
              </a:ext>
            </a:extLst>
          </p:cNvPr>
          <p:cNvGrpSpPr/>
          <p:nvPr/>
        </p:nvGrpSpPr>
        <p:grpSpPr>
          <a:xfrm>
            <a:off x="8226720" y="650356"/>
            <a:ext cx="698400" cy="267840"/>
            <a:chOff x="8226720" y="650356"/>
            <a:chExt cx="698400" cy="267840"/>
          </a:xfrm>
        </p:grpSpPr>
        <mc:AlternateContent xmlns:mc="http://schemas.openxmlformats.org/markup-compatibility/2006">
          <mc:Choice xmlns:p14="http://schemas.microsoft.com/office/powerpoint/2010/main" Requires="p14">
            <p:contentPart p14:bwMode="auto" r:id="rId173">
              <p14:nvContentPartPr>
                <p14:cNvPr id="117" name="Freihand 116">
                  <a:extLst>
                    <a:ext uri="{FF2B5EF4-FFF2-40B4-BE49-F238E27FC236}">
                      <a16:creationId xmlns:a16="http://schemas.microsoft.com/office/drawing/2014/main" id="{4D327C33-15CF-F528-899E-8497248CF85A}"/>
                    </a:ext>
                  </a:extLst>
                </p14:cNvPr>
                <p14:cNvContentPartPr/>
                <p14:nvPr/>
              </p14:nvContentPartPr>
              <p14:xfrm>
                <a:off x="8226720" y="662236"/>
                <a:ext cx="144000" cy="191880"/>
              </p14:xfrm>
            </p:contentPart>
          </mc:Choice>
          <mc:Fallback>
            <p:pic>
              <p:nvPicPr>
                <p:cNvPr id="117" name="Freihand 116">
                  <a:extLst>
                    <a:ext uri="{FF2B5EF4-FFF2-40B4-BE49-F238E27FC236}">
                      <a16:creationId xmlns:a16="http://schemas.microsoft.com/office/drawing/2014/main" id="{4D327C33-15CF-F528-899E-8497248CF85A}"/>
                    </a:ext>
                  </a:extLst>
                </p:cNvPr>
                <p:cNvPicPr/>
                <p:nvPr/>
              </p:nvPicPr>
              <p:blipFill>
                <a:blip r:embed="rId174"/>
                <a:stretch>
                  <a:fillRect/>
                </a:stretch>
              </p:blipFill>
              <p:spPr>
                <a:xfrm>
                  <a:off x="8217720" y="653596"/>
                  <a:ext cx="161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8" name="Freihand 117">
                  <a:extLst>
                    <a:ext uri="{FF2B5EF4-FFF2-40B4-BE49-F238E27FC236}">
                      <a16:creationId xmlns:a16="http://schemas.microsoft.com/office/drawing/2014/main" id="{8267BEA6-D52A-7B78-F932-614FE3D83D42}"/>
                    </a:ext>
                  </a:extLst>
                </p14:cNvPr>
                <p14:cNvContentPartPr/>
                <p14:nvPr/>
              </p14:nvContentPartPr>
              <p14:xfrm>
                <a:off x="8306280" y="786436"/>
                <a:ext cx="60840" cy="52920"/>
              </p14:xfrm>
            </p:contentPart>
          </mc:Choice>
          <mc:Fallback>
            <p:pic>
              <p:nvPicPr>
                <p:cNvPr id="118" name="Freihand 117">
                  <a:extLst>
                    <a:ext uri="{FF2B5EF4-FFF2-40B4-BE49-F238E27FC236}">
                      <a16:creationId xmlns:a16="http://schemas.microsoft.com/office/drawing/2014/main" id="{8267BEA6-D52A-7B78-F932-614FE3D83D42}"/>
                    </a:ext>
                  </a:extLst>
                </p:cNvPr>
                <p:cNvPicPr/>
                <p:nvPr/>
              </p:nvPicPr>
              <p:blipFill>
                <a:blip r:embed="rId176"/>
                <a:stretch>
                  <a:fillRect/>
                </a:stretch>
              </p:blipFill>
              <p:spPr>
                <a:xfrm>
                  <a:off x="8297280" y="777436"/>
                  <a:ext cx="78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9" name="Freihand 118">
                  <a:extLst>
                    <a:ext uri="{FF2B5EF4-FFF2-40B4-BE49-F238E27FC236}">
                      <a16:creationId xmlns:a16="http://schemas.microsoft.com/office/drawing/2014/main" id="{536246E6-AB73-F6AF-C66E-53F9093BABB4}"/>
                    </a:ext>
                  </a:extLst>
                </p14:cNvPr>
                <p14:cNvContentPartPr/>
                <p14:nvPr/>
              </p14:nvContentPartPr>
              <p14:xfrm>
                <a:off x="8463960" y="712636"/>
                <a:ext cx="33480" cy="123840"/>
              </p14:xfrm>
            </p:contentPart>
          </mc:Choice>
          <mc:Fallback>
            <p:pic>
              <p:nvPicPr>
                <p:cNvPr id="119" name="Freihand 118">
                  <a:extLst>
                    <a:ext uri="{FF2B5EF4-FFF2-40B4-BE49-F238E27FC236}">
                      <a16:creationId xmlns:a16="http://schemas.microsoft.com/office/drawing/2014/main" id="{536246E6-AB73-F6AF-C66E-53F9093BABB4}"/>
                    </a:ext>
                  </a:extLst>
                </p:cNvPr>
                <p:cNvPicPr/>
                <p:nvPr/>
              </p:nvPicPr>
              <p:blipFill>
                <a:blip r:embed="rId178"/>
                <a:stretch>
                  <a:fillRect/>
                </a:stretch>
              </p:blipFill>
              <p:spPr>
                <a:xfrm>
                  <a:off x="8455320" y="703636"/>
                  <a:ext cx="51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0" name="Freihand 119">
                  <a:extLst>
                    <a:ext uri="{FF2B5EF4-FFF2-40B4-BE49-F238E27FC236}">
                      <a16:creationId xmlns:a16="http://schemas.microsoft.com/office/drawing/2014/main" id="{788AB364-A561-E4D8-783D-EBBE33CFD81D}"/>
                    </a:ext>
                  </a:extLst>
                </p14:cNvPr>
                <p14:cNvContentPartPr/>
                <p14:nvPr/>
              </p14:nvContentPartPr>
              <p14:xfrm>
                <a:off x="8421120" y="650356"/>
                <a:ext cx="136080" cy="158040"/>
              </p14:xfrm>
            </p:contentPart>
          </mc:Choice>
          <mc:Fallback>
            <p:pic>
              <p:nvPicPr>
                <p:cNvPr id="120" name="Freihand 119">
                  <a:extLst>
                    <a:ext uri="{FF2B5EF4-FFF2-40B4-BE49-F238E27FC236}">
                      <a16:creationId xmlns:a16="http://schemas.microsoft.com/office/drawing/2014/main" id="{788AB364-A561-E4D8-783D-EBBE33CFD81D}"/>
                    </a:ext>
                  </a:extLst>
                </p:cNvPr>
                <p:cNvPicPr/>
                <p:nvPr/>
              </p:nvPicPr>
              <p:blipFill>
                <a:blip r:embed="rId180"/>
                <a:stretch>
                  <a:fillRect/>
                </a:stretch>
              </p:blipFill>
              <p:spPr>
                <a:xfrm>
                  <a:off x="8412480" y="641356"/>
                  <a:ext cx="153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1" name="Freihand 120">
                  <a:extLst>
                    <a:ext uri="{FF2B5EF4-FFF2-40B4-BE49-F238E27FC236}">
                      <a16:creationId xmlns:a16="http://schemas.microsoft.com/office/drawing/2014/main" id="{D2482BCB-DF17-C1EA-5569-2375147A8710}"/>
                    </a:ext>
                  </a:extLst>
                </p14:cNvPr>
                <p14:cNvContentPartPr/>
                <p14:nvPr/>
              </p14:nvContentPartPr>
              <p14:xfrm>
                <a:off x="8590680" y="766276"/>
                <a:ext cx="132840" cy="151920"/>
              </p14:xfrm>
            </p:contentPart>
          </mc:Choice>
          <mc:Fallback>
            <p:pic>
              <p:nvPicPr>
                <p:cNvPr id="121" name="Freihand 120">
                  <a:extLst>
                    <a:ext uri="{FF2B5EF4-FFF2-40B4-BE49-F238E27FC236}">
                      <a16:creationId xmlns:a16="http://schemas.microsoft.com/office/drawing/2014/main" id="{D2482BCB-DF17-C1EA-5569-2375147A8710}"/>
                    </a:ext>
                  </a:extLst>
                </p:cNvPr>
                <p:cNvPicPr/>
                <p:nvPr/>
              </p:nvPicPr>
              <p:blipFill>
                <a:blip r:embed="rId182"/>
                <a:stretch>
                  <a:fillRect/>
                </a:stretch>
              </p:blipFill>
              <p:spPr>
                <a:xfrm>
                  <a:off x="8581680" y="757276"/>
                  <a:ext cx="1504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2" name="Freihand 121">
                  <a:extLst>
                    <a:ext uri="{FF2B5EF4-FFF2-40B4-BE49-F238E27FC236}">
                      <a16:creationId xmlns:a16="http://schemas.microsoft.com/office/drawing/2014/main" id="{0312FC40-FACA-F558-D26E-6A2B871F3CBB}"/>
                    </a:ext>
                  </a:extLst>
                </p14:cNvPr>
                <p14:cNvContentPartPr/>
                <p14:nvPr/>
              </p14:nvContentPartPr>
              <p14:xfrm>
                <a:off x="8881560" y="740356"/>
                <a:ext cx="43560" cy="115920"/>
              </p14:xfrm>
            </p:contentPart>
          </mc:Choice>
          <mc:Fallback>
            <p:pic>
              <p:nvPicPr>
                <p:cNvPr id="122" name="Freihand 121">
                  <a:extLst>
                    <a:ext uri="{FF2B5EF4-FFF2-40B4-BE49-F238E27FC236}">
                      <a16:creationId xmlns:a16="http://schemas.microsoft.com/office/drawing/2014/main" id="{0312FC40-FACA-F558-D26E-6A2B871F3CBB}"/>
                    </a:ext>
                  </a:extLst>
                </p:cNvPr>
                <p:cNvPicPr/>
                <p:nvPr/>
              </p:nvPicPr>
              <p:blipFill>
                <a:blip r:embed="rId184"/>
                <a:stretch>
                  <a:fillRect/>
                </a:stretch>
              </p:blipFill>
              <p:spPr>
                <a:xfrm>
                  <a:off x="8872560" y="731356"/>
                  <a:ext cx="61200" cy="133560"/>
                </a:xfrm>
                <a:prstGeom prst="rect">
                  <a:avLst/>
                </a:prstGeom>
              </p:spPr>
            </p:pic>
          </mc:Fallback>
        </mc:AlternateContent>
      </p:grpSp>
      <p:grpSp>
        <p:nvGrpSpPr>
          <p:cNvPr id="131" name="Gruppieren 130">
            <a:extLst>
              <a:ext uri="{FF2B5EF4-FFF2-40B4-BE49-F238E27FC236}">
                <a16:creationId xmlns:a16="http://schemas.microsoft.com/office/drawing/2014/main" id="{23D59282-CB66-4E2D-028A-F16AD1BC6BF1}"/>
              </a:ext>
            </a:extLst>
          </p:cNvPr>
          <p:cNvGrpSpPr/>
          <p:nvPr/>
        </p:nvGrpSpPr>
        <p:grpSpPr>
          <a:xfrm>
            <a:off x="9163080" y="623356"/>
            <a:ext cx="1855800" cy="222480"/>
            <a:chOff x="9163080" y="623356"/>
            <a:chExt cx="1855800" cy="222480"/>
          </a:xfrm>
        </p:grpSpPr>
        <mc:AlternateContent xmlns:mc="http://schemas.openxmlformats.org/markup-compatibility/2006">
          <mc:Choice xmlns:p14="http://schemas.microsoft.com/office/powerpoint/2010/main" Requires="p14">
            <p:contentPart p14:bwMode="auto" r:id="rId185">
              <p14:nvContentPartPr>
                <p14:cNvPr id="123" name="Freihand 122">
                  <a:extLst>
                    <a:ext uri="{FF2B5EF4-FFF2-40B4-BE49-F238E27FC236}">
                      <a16:creationId xmlns:a16="http://schemas.microsoft.com/office/drawing/2014/main" id="{F43EFA07-0968-92A5-ACC7-8B59B78FB7FC}"/>
                    </a:ext>
                  </a:extLst>
                </p14:cNvPr>
                <p14:cNvContentPartPr/>
                <p14:nvPr/>
              </p14:nvContentPartPr>
              <p14:xfrm>
                <a:off x="9163080" y="654316"/>
                <a:ext cx="108360" cy="185760"/>
              </p14:xfrm>
            </p:contentPart>
          </mc:Choice>
          <mc:Fallback>
            <p:pic>
              <p:nvPicPr>
                <p:cNvPr id="123" name="Freihand 122">
                  <a:extLst>
                    <a:ext uri="{FF2B5EF4-FFF2-40B4-BE49-F238E27FC236}">
                      <a16:creationId xmlns:a16="http://schemas.microsoft.com/office/drawing/2014/main" id="{F43EFA07-0968-92A5-ACC7-8B59B78FB7FC}"/>
                    </a:ext>
                  </a:extLst>
                </p:cNvPr>
                <p:cNvPicPr/>
                <p:nvPr/>
              </p:nvPicPr>
              <p:blipFill>
                <a:blip r:embed="rId186"/>
                <a:stretch>
                  <a:fillRect/>
                </a:stretch>
              </p:blipFill>
              <p:spPr>
                <a:xfrm>
                  <a:off x="9154440" y="645676"/>
                  <a:ext cx="126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4" name="Freihand 123">
                  <a:extLst>
                    <a:ext uri="{FF2B5EF4-FFF2-40B4-BE49-F238E27FC236}">
                      <a16:creationId xmlns:a16="http://schemas.microsoft.com/office/drawing/2014/main" id="{E9C703E0-2950-7B8F-3889-05ABE0DB5D4D}"/>
                    </a:ext>
                  </a:extLst>
                </p14:cNvPr>
                <p14:cNvContentPartPr/>
                <p14:nvPr/>
              </p14:nvContentPartPr>
              <p14:xfrm>
                <a:off x="9222120" y="763396"/>
                <a:ext cx="51480" cy="45720"/>
              </p14:xfrm>
            </p:contentPart>
          </mc:Choice>
          <mc:Fallback>
            <p:pic>
              <p:nvPicPr>
                <p:cNvPr id="124" name="Freihand 123">
                  <a:extLst>
                    <a:ext uri="{FF2B5EF4-FFF2-40B4-BE49-F238E27FC236}">
                      <a16:creationId xmlns:a16="http://schemas.microsoft.com/office/drawing/2014/main" id="{E9C703E0-2950-7B8F-3889-05ABE0DB5D4D}"/>
                    </a:ext>
                  </a:extLst>
                </p:cNvPr>
                <p:cNvPicPr/>
                <p:nvPr/>
              </p:nvPicPr>
              <p:blipFill>
                <a:blip r:embed="rId188"/>
                <a:stretch>
                  <a:fillRect/>
                </a:stretch>
              </p:blipFill>
              <p:spPr>
                <a:xfrm>
                  <a:off x="9213120" y="754756"/>
                  <a:ext cx="69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5" name="Freihand 124">
                  <a:extLst>
                    <a:ext uri="{FF2B5EF4-FFF2-40B4-BE49-F238E27FC236}">
                      <a16:creationId xmlns:a16="http://schemas.microsoft.com/office/drawing/2014/main" id="{58DA0E29-C4A3-5310-968E-9C9F83400502}"/>
                    </a:ext>
                  </a:extLst>
                </p14:cNvPr>
                <p14:cNvContentPartPr/>
                <p14:nvPr/>
              </p14:nvContentPartPr>
              <p14:xfrm>
                <a:off x="9302040" y="747556"/>
                <a:ext cx="239040" cy="98280"/>
              </p14:xfrm>
            </p:contentPart>
          </mc:Choice>
          <mc:Fallback>
            <p:pic>
              <p:nvPicPr>
                <p:cNvPr id="125" name="Freihand 124">
                  <a:extLst>
                    <a:ext uri="{FF2B5EF4-FFF2-40B4-BE49-F238E27FC236}">
                      <a16:creationId xmlns:a16="http://schemas.microsoft.com/office/drawing/2014/main" id="{58DA0E29-C4A3-5310-968E-9C9F83400502}"/>
                    </a:ext>
                  </a:extLst>
                </p:cNvPr>
                <p:cNvPicPr/>
                <p:nvPr/>
              </p:nvPicPr>
              <p:blipFill>
                <a:blip r:embed="rId190"/>
                <a:stretch>
                  <a:fillRect/>
                </a:stretch>
              </p:blipFill>
              <p:spPr>
                <a:xfrm>
                  <a:off x="9293400" y="738556"/>
                  <a:ext cx="256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6" name="Freihand 125">
                  <a:extLst>
                    <a:ext uri="{FF2B5EF4-FFF2-40B4-BE49-F238E27FC236}">
                      <a16:creationId xmlns:a16="http://schemas.microsoft.com/office/drawing/2014/main" id="{FB9F7A04-3E57-298C-ABAA-22C7F25BF621}"/>
                    </a:ext>
                  </a:extLst>
                </p14:cNvPr>
                <p14:cNvContentPartPr/>
                <p14:nvPr/>
              </p14:nvContentPartPr>
              <p14:xfrm>
                <a:off x="9564840" y="748636"/>
                <a:ext cx="414360" cy="73080"/>
              </p14:xfrm>
            </p:contentPart>
          </mc:Choice>
          <mc:Fallback>
            <p:pic>
              <p:nvPicPr>
                <p:cNvPr id="126" name="Freihand 125">
                  <a:extLst>
                    <a:ext uri="{FF2B5EF4-FFF2-40B4-BE49-F238E27FC236}">
                      <a16:creationId xmlns:a16="http://schemas.microsoft.com/office/drawing/2014/main" id="{FB9F7A04-3E57-298C-ABAA-22C7F25BF621}"/>
                    </a:ext>
                  </a:extLst>
                </p:cNvPr>
                <p:cNvPicPr/>
                <p:nvPr/>
              </p:nvPicPr>
              <p:blipFill>
                <a:blip r:embed="rId192"/>
                <a:stretch>
                  <a:fillRect/>
                </a:stretch>
              </p:blipFill>
              <p:spPr>
                <a:xfrm>
                  <a:off x="9556200" y="739996"/>
                  <a:ext cx="432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7" name="Freihand 126">
                  <a:extLst>
                    <a:ext uri="{FF2B5EF4-FFF2-40B4-BE49-F238E27FC236}">
                      <a16:creationId xmlns:a16="http://schemas.microsoft.com/office/drawing/2014/main" id="{6920EFDE-24AE-5948-F0D3-55E1A1AC972D}"/>
                    </a:ext>
                  </a:extLst>
                </p14:cNvPr>
                <p14:cNvContentPartPr/>
                <p14:nvPr/>
              </p14:nvContentPartPr>
              <p14:xfrm>
                <a:off x="10042560" y="623356"/>
                <a:ext cx="396720" cy="207720"/>
              </p14:xfrm>
            </p:contentPart>
          </mc:Choice>
          <mc:Fallback>
            <p:pic>
              <p:nvPicPr>
                <p:cNvPr id="127" name="Freihand 126">
                  <a:extLst>
                    <a:ext uri="{FF2B5EF4-FFF2-40B4-BE49-F238E27FC236}">
                      <a16:creationId xmlns:a16="http://schemas.microsoft.com/office/drawing/2014/main" id="{6920EFDE-24AE-5948-F0D3-55E1A1AC972D}"/>
                    </a:ext>
                  </a:extLst>
                </p:cNvPr>
                <p:cNvPicPr/>
                <p:nvPr/>
              </p:nvPicPr>
              <p:blipFill>
                <a:blip r:embed="rId194"/>
                <a:stretch>
                  <a:fillRect/>
                </a:stretch>
              </p:blipFill>
              <p:spPr>
                <a:xfrm>
                  <a:off x="10033560" y="614356"/>
                  <a:ext cx="4143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8" name="Freihand 127">
                  <a:extLst>
                    <a:ext uri="{FF2B5EF4-FFF2-40B4-BE49-F238E27FC236}">
                      <a16:creationId xmlns:a16="http://schemas.microsoft.com/office/drawing/2014/main" id="{7D5DD980-DA80-DE76-36E6-D887A055D75E}"/>
                    </a:ext>
                  </a:extLst>
                </p14:cNvPr>
                <p14:cNvContentPartPr/>
                <p14:nvPr/>
              </p14:nvContentPartPr>
              <p14:xfrm>
                <a:off x="10543680" y="721276"/>
                <a:ext cx="217440" cy="99360"/>
              </p14:xfrm>
            </p:contentPart>
          </mc:Choice>
          <mc:Fallback>
            <p:pic>
              <p:nvPicPr>
                <p:cNvPr id="128" name="Freihand 127">
                  <a:extLst>
                    <a:ext uri="{FF2B5EF4-FFF2-40B4-BE49-F238E27FC236}">
                      <a16:creationId xmlns:a16="http://schemas.microsoft.com/office/drawing/2014/main" id="{7D5DD980-DA80-DE76-36E6-D887A055D75E}"/>
                    </a:ext>
                  </a:extLst>
                </p:cNvPr>
                <p:cNvPicPr/>
                <p:nvPr/>
              </p:nvPicPr>
              <p:blipFill>
                <a:blip r:embed="rId196"/>
                <a:stretch>
                  <a:fillRect/>
                </a:stretch>
              </p:blipFill>
              <p:spPr>
                <a:xfrm>
                  <a:off x="10534680" y="712636"/>
                  <a:ext cx="235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9" name="Freihand 128">
                  <a:extLst>
                    <a:ext uri="{FF2B5EF4-FFF2-40B4-BE49-F238E27FC236}">
                      <a16:creationId xmlns:a16="http://schemas.microsoft.com/office/drawing/2014/main" id="{104D9FB4-E460-B9F1-4C66-3E8DA470A42B}"/>
                    </a:ext>
                  </a:extLst>
                </p14:cNvPr>
                <p14:cNvContentPartPr/>
                <p14:nvPr/>
              </p14:nvContentPartPr>
              <p14:xfrm>
                <a:off x="10784520" y="670156"/>
                <a:ext cx="234360" cy="137520"/>
              </p14:xfrm>
            </p:contentPart>
          </mc:Choice>
          <mc:Fallback>
            <p:pic>
              <p:nvPicPr>
                <p:cNvPr id="129" name="Freihand 128">
                  <a:extLst>
                    <a:ext uri="{FF2B5EF4-FFF2-40B4-BE49-F238E27FC236}">
                      <a16:creationId xmlns:a16="http://schemas.microsoft.com/office/drawing/2014/main" id="{104D9FB4-E460-B9F1-4C66-3E8DA470A42B}"/>
                    </a:ext>
                  </a:extLst>
                </p:cNvPr>
                <p:cNvPicPr/>
                <p:nvPr/>
              </p:nvPicPr>
              <p:blipFill>
                <a:blip r:embed="rId198"/>
                <a:stretch>
                  <a:fillRect/>
                </a:stretch>
              </p:blipFill>
              <p:spPr>
                <a:xfrm>
                  <a:off x="10775880" y="661516"/>
                  <a:ext cx="252000" cy="15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130" name="Freihand 129">
                <a:extLst>
                  <a:ext uri="{FF2B5EF4-FFF2-40B4-BE49-F238E27FC236}">
                    <a16:creationId xmlns:a16="http://schemas.microsoft.com/office/drawing/2014/main" id="{3B5DAB7D-EAF0-CB5C-EECE-E66FFCF864D9}"/>
                  </a:ext>
                </a:extLst>
              </p14:cNvPr>
              <p14:cNvContentPartPr/>
              <p14:nvPr/>
            </p14:nvContentPartPr>
            <p14:xfrm>
              <a:off x="11456640" y="765556"/>
              <a:ext cx="122400" cy="124200"/>
            </p14:xfrm>
          </p:contentPart>
        </mc:Choice>
        <mc:Fallback>
          <p:pic>
            <p:nvPicPr>
              <p:cNvPr id="130" name="Freihand 129">
                <a:extLst>
                  <a:ext uri="{FF2B5EF4-FFF2-40B4-BE49-F238E27FC236}">
                    <a16:creationId xmlns:a16="http://schemas.microsoft.com/office/drawing/2014/main" id="{3B5DAB7D-EAF0-CB5C-EECE-E66FFCF864D9}"/>
                  </a:ext>
                </a:extLst>
              </p:cNvPr>
              <p:cNvPicPr/>
              <p:nvPr/>
            </p:nvPicPr>
            <p:blipFill>
              <a:blip r:embed="rId200"/>
              <a:stretch>
                <a:fillRect/>
              </a:stretch>
            </p:blipFill>
            <p:spPr>
              <a:xfrm>
                <a:off x="11447640" y="756916"/>
                <a:ext cx="140040" cy="141840"/>
              </a:xfrm>
              <a:prstGeom prst="rect">
                <a:avLst/>
              </a:prstGeom>
            </p:spPr>
          </p:pic>
        </mc:Fallback>
      </mc:AlternateContent>
      <p:grpSp>
        <p:nvGrpSpPr>
          <p:cNvPr id="137" name="Gruppieren 136">
            <a:extLst>
              <a:ext uri="{FF2B5EF4-FFF2-40B4-BE49-F238E27FC236}">
                <a16:creationId xmlns:a16="http://schemas.microsoft.com/office/drawing/2014/main" id="{890CC8DE-CB1B-A547-4474-C6C8CD8DDBBA}"/>
              </a:ext>
            </a:extLst>
          </p:cNvPr>
          <p:cNvGrpSpPr/>
          <p:nvPr/>
        </p:nvGrpSpPr>
        <p:grpSpPr>
          <a:xfrm>
            <a:off x="7819920" y="1137076"/>
            <a:ext cx="761040" cy="281160"/>
            <a:chOff x="7819920" y="1137076"/>
            <a:chExt cx="761040" cy="281160"/>
          </a:xfrm>
        </p:grpSpPr>
        <mc:AlternateContent xmlns:mc="http://schemas.openxmlformats.org/markup-compatibility/2006">
          <mc:Choice xmlns:p14="http://schemas.microsoft.com/office/powerpoint/2010/main" Requires="p14">
            <p:contentPart p14:bwMode="auto" r:id="rId201">
              <p14:nvContentPartPr>
                <p14:cNvPr id="133" name="Freihand 132">
                  <a:extLst>
                    <a:ext uri="{FF2B5EF4-FFF2-40B4-BE49-F238E27FC236}">
                      <a16:creationId xmlns:a16="http://schemas.microsoft.com/office/drawing/2014/main" id="{CF886BE5-BAAF-903E-7CCF-48D25BF1183C}"/>
                    </a:ext>
                  </a:extLst>
                </p14:cNvPr>
                <p14:cNvContentPartPr/>
                <p14:nvPr/>
              </p14:nvContentPartPr>
              <p14:xfrm>
                <a:off x="7819920" y="1137076"/>
                <a:ext cx="303840" cy="234000"/>
              </p14:xfrm>
            </p:contentPart>
          </mc:Choice>
          <mc:Fallback>
            <p:pic>
              <p:nvPicPr>
                <p:cNvPr id="133" name="Freihand 132">
                  <a:extLst>
                    <a:ext uri="{FF2B5EF4-FFF2-40B4-BE49-F238E27FC236}">
                      <a16:creationId xmlns:a16="http://schemas.microsoft.com/office/drawing/2014/main" id="{CF886BE5-BAAF-903E-7CCF-48D25BF1183C}"/>
                    </a:ext>
                  </a:extLst>
                </p:cNvPr>
                <p:cNvPicPr/>
                <p:nvPr/>
              </p:nvPicPr>
              <p:blipFill>
                <a:blip r:embed="rId202"/>
                <a:stretch>
                  <a:fillRect/>
                </a:stretch>
              </p:blipFill>
              <p:spPr>
                <a:xfrm>
                  <a:off x="7810920" y="1128436"/>
                  <a:ext cx="3214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4" name="Freihand 133">
                  <a:extLst>
                    <a:ext uri="{FF2B5EF4-FFF2-40B4-BE49-F238E27FC236}">
                      <a16:creationId xmlns:a16="http://schemas.microsoft.com/office/drawing/2014/main" id="{C7136DBA-8F35-D8C9-87D4-931B1F835B72}"/>
                    </a:ext>
                  </a:extLst>
                </p14:cNvPr>
                <p14:cNvContentPartPr/>
                <p14:nvPr/>
              </p14:nvContentPartPr>
              <p14:xfrm>
                <a:off x="8121960" y="1255876"/>
                <a:ext cx="106200" cy="131040"/>
              </p14:xfrm>
            </p:contentPart>
          </mc:Choice>
          <mc:Fallback>
            <p:pic>
              <p:nvPicPr>
                <p:cNvPr id="134" name="Freihand 133">
                  <a:extLst>
                    <a:ext uri="{FF2B5EF4-FFF2-40B4-BE49-F238E27FC236}">
                      <a16:creationId xmlns:a16="http://schemas.microsoft.com/office/drawing/2014/main" id="{C7136DBA-8F35-D8C9-87D4-931B1F835B72}"/>
                    </a:ext>
                  </a:extLst>
                </p:cNvPr>
                <p:cNvPicPr/>
                <p:nvPr/>
              </p:nvPicPr>
              <p:blipFill>
                <a:blip r:embed="rId204"/>
                <a:stretch>
                  <a:fillRect/>
                </a:stretch>
              </p:blipFill>
              <p:spPr>
                <a:xfrm>
                  <a:off x="8113320" y="1246876"/>
                  <a:ext cx="123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 name="Freihand 134">
                  <a:extLst>
                    <a:ext uri="{FF2B5EF4-FFF2-40B4-BE49-F238E27FC236}">
                      <a16:creationId xmlns:a16="http://schemas.microsoft.com/office/drawing/2014/main" id="{0F9D92C5-7132-1DE8-584D-F70DB890758D}"/>
                    </a:ext>
                  </a:extLst>
                </p14:cNvPr>
                <p14:cNvContentPartPr/>
                <p14:nvPr/>
              </p14:nvContentPartPr>
              <p14:xfrm>
                <a:off x="8177760" y="1253716"/>
                <a:ext cx="127440" cy="164520"/>
              </p14:xfrm>
            </p:contentPart>
          </mc:Choice>
          <mc:Fallback>
            <p:pic>
              <p:nvPicPr>
                <p:cNvPr id="135" name="Freihand 134">
                  <a:extLst>
                    <a:ext uri="{FF2B5EF4-FFF2-40B4-BE49-F238E27FC236}">
                      <a16:creationId xmlns:a16="http://schemas.microsoft.com/office/drawing/2014/main" id="{0F9D92C5-7132-1DE8-584D-F70DB890758D}"/>
                    </a:ext>
                  </a:extLst>
                </p:cNvPr>
                <p:cNvPicPr/>
                <p:nvPr/>
              </p:nvPicPr>
              <p:blipFill>
                <a:blip r:embed="rId206"/>
                <a:stretch>
                  <a:fillRect/>
                </a:stretch>
              </p:blipFill>
              <p:spPr>
                <a:xfrm>
                  <a:off x="8168760" y="1245076"/>
                  <a:ext cx="1450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6" name="Freihand 135">
                  <a:extLst>
                    <a:ext uri="{FF2B5EF4-FFF2-40B4-BE49-F238E27FC236}">
                      <a16:creationId xmlns:a16="http://schemas.microsoft.com/office/drawing/2014/main" id="{484C80F6-0862-17FD-024D-791BFF6C3ACA}"/>
                    </a:ext>
                  </a:extLst>
                </p14:cNvPr>
                <p14:cNvContentPartPr/>
                <p14:nvPr/>
              </p14:nvContentPartPr>
              <p14:xfrm>
                <a:off x="8475840" y="1240756"/>
                <a:ext cx="105120" cy="112680"/>
              </p14:xfrm>
            </p:contentPart>
          </mc:Choice>
          <mc:Fallback>
            <p:pic>
              <p:nvPicPr>
                <p:cNvPr id="136" name="Freihand 135">
                  <a:extLst>
                    <a:ext uri="{FF2B5EF4-FFF2-40B4-BE49-F238E27FC236}">
                      <a16:creationId xmlns:a16="http://schemas.microsoft.com/office/drawing/2014/main" id="{484C80F6-0862-17FD-024D-791BFF6C3ACA}"/>
                    </a:ext>
                  </a:extLst>
                </p:cNvPr>
                <p:cNvPicPr/>
                <p:nvPr/>
              </p:nvPicPr>
              <p:blipFill>
                <a:blip r:embed="rId208"/>
                <a:stretch>
                  <a:fillRect/>
                </a:stretch>
              </p:blipFill>
              <p:spPr>
                <a:xfrm>
                  <a:off x="8467200" y="1232116"/>
                  <a:ext cx="122760" cy="130320"/>
                </a:xfrm>
                <a:prstGeom prst="rect">
                  <a:avLst/>
                </a:prstGeom>
              </p:spPr>
            </p:pic>
          </mc:Fallback>
        </mc:AlternateContent>
      </p:grpSp>
      <p:grpSp>
        <p:nvGrpSpPr>
          <p:cNvPr id="147" name="Gruppieren 146">
            <a:extLst>
              <a:ext uri="{FF2B5EF4-FFF2-40B4-BE49-F238E27FC236}">
                <a16:creationId xmlns:a16="http://schemas.microsoft.com/office/drawing/2014/main" id="{AD7E4A05-E408-5E26-9C69-6CE316F40C91}"/>
              </a:ext>
            </a:extLst>
          </p:cNvPr>
          <p:cNvGrpSpPr/>
          <p:nvPr/>
        </p:nvGrpSpPr>
        <p:grpSpPr>
          <a:xfrm>
            <a:off x="8825400" y="1093516"/>
            <a:ext cx="1594440" cy="355320"/>
            <a:chOff x="8825400" y="1093516"/>
            <a:chExt cx="1594440" cy="355320"/>
          </a:xfrm>
        </p:grpSpPr>
        <mc:AlternateContent xmlns:mc="http://schemas.openxmlformats.org/markup-compatibility/2006">
          <mc:Choice xmlns:p14="http://schemas.microsoft.com/office/powerpoint/2010/main" Requires="p14">
            <p:contentPart p14:bwMode="auto" r:id="rId209">
              <p14:nvContentPartPr>
                <p14:cNvPr id="138" name="Freihand 137">
                  <a:extLst>
                    <a:ext uri="{FF2B5EF4-FFF2-40B4-BE49-F238E27FC236}">
                      <a16:creationId xmlns:a16="http://schemas.microsoft.com/office/drawing/2014/main" id="{BE31F627-06E9-7FDD-409A-67EEA0A1F185}"/>
                    </a:ext>
                  </a:extLst>
                </p14:cNvPr>
                <p14:cNvContentPartPr/>
                <p14:nvPr/>
              </p14:nvContentPartPr>
              <p14:xfrm>
                <a:off x="8866080" y="1142836"/>
                <a:ext cx="34920" cy="227520"/>
              </p14:xfrm>
            </p:contentPart>
          </mc:Choice>
          <mc:Fallback>
            <p:pic>
              <p:nvPicPr>
                <p:cNvPr id="138" name="Freihand 137">
                  <a:extLst>
                    <a:ext uri="{FF2B5EF4-FFF2-40B4-BE49-F238E27FC236}">
                      <a16:creationId xmlns:a16="http://schemas.microsoft.com/office/drawing/2014/main" id="{BE31F627-06E9-7FDD-409A-67EEA0A1F185}"/>
                    </a:ext>
                  </a:extLst>
                </p:cNvPr>
                <p:cNvPicPr/>
                <p:nvPr/>
              </p:nvPicPr>
              <p:blipFill>
                <a:blip r:embed="rId210"/>
                <a:stretch>
                  <a:fillRect/>
                </a:stretch>
              </p:blipFill>
              <p:spPr>
                <a:xfrm>
                  <a:off x="8857080" y="1133836"/>
                  <a:ext cx="525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9" name="Freihand 138">
                  <a:extLst>
                    <a:ext uri="{FF2B5EF4-FFF2-40B4-BE49-F238E27FC236}">
                      <a16:creationId xmlns:a16="http://schemas.microsoft.com/office/drawing/2014/main" id="{2DD8A375-411E-0673-0AFC-12BA6DD34A27}"/>
                    </a:ext>
                  </a:extLst>
                </p14:cNvPr>
                <p14:cNvContentPartPr/>
                <p14:nvPr/>
              </p14:nvContentPartPr>
              <p14:xfrm>
                <a:off x="8825400" y="1093516"/>
                <a:ext cx="199440" cy="160560"/>
              </p14:xfrm>
            </p:contentPart>
          </mc:Choice>
          <mc:Fallback>
            <p:pic>
              <p:nvPicPr>
                <p:cNvPr id="139" name="Freihand 138">
                  <a:extLst>
                    <a:ext uri="{FF2B5EF4-FFF2-40B4-BE49-F238E27FC236}">
                      <a16:creationId xmlns:a16="http://schemas.microsoft.com/office/drawing/2014/main" id="{2DD8A375-411E-0673-0AFC-12BA6DD34A27}"/>
                    </a:ext>
                  </a:extLst>
                </p:cNvPr>
                <p:cNvPicPr/>
                <p:nvPr/>
              </p:nvPicPr>
              <p:blipFill>
                <a:blip r:embed="rId212"/>
                <a:stretch>
                  <a:fillRect/>
                </a:stretch>
              </p:blipFill>
              <p:spPr>
                <a:xfrm>
                  <a:off x="8816400" y="1084876"/>
                  <a:ext cx="2170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0" name="Freihand 139">
                  <a:extLst>
                    <a:ext uri="{FF2B5EF4-FFF2-40B4-BE49-F238E27FC236}">
                      <a16:creationId xmlns:a16="http://schemas.microsoft.com/office/drawing/2014/main" id="{3159D09A-7C33-92E9-CADB-52AA3028D444}"/>
                    </a:ext>
                  </a:extLst>
                </p14:cNvPr>
                <p14:cNvContentPartPr/>
                <p14:nvPr/>
              </p14:nvContentPartPr>
              <p14:xfrm>
                <a:off x="9059400" y="1143916"/>
                <a:ext cx="77760" cy="208800"/>
              </p14:xfrm>
            </p:contentPart>
          </mc:Choice>
          <mc:Fallback>
            <p:pic>
              <p:nvPicPr>
                <p:cNvPr id="140" name="Freihand 139">
                  <a:extLst>
                    <a:ext uri="{FF2B5EF4-FFF2-40B4-BE49-F238E27FC236}">
                      <a16:creationId xmlns:a16="http://schemas.microsoft.com/office/drawing/2014/main" id="{3159D09A-7C33-92E9-CADB-52AA3028D444}"/>
                    </a:ext>
                  </a:extLst>
                </p:cNvPr>
                <p:cNvPicPr/>
                <p:nvPr/>
              </p:nvPicPr>
              <p:blipFill>
                <a:blip r:embed="rId214"/>
                <a:stretch>
                  <a:fillRect/>
                </a:stretch>
              </p:blipFill>
              <p:spPr>
                <a:xfrm>
                  <a:off x="9050760" y="1134916"/>
                  <a:ext cx="95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1" name="Freihand 140">
                  <a:extLst>
                    <a:ext uri="{FF2B5EF4-FFF2-40B4-BE49-F238E27FC236}">
                      <a16:creationId xmlns:a16="http://schemas.microsoft.com/office/drawing/2014/main" id="{29409FAF-789A-9DC7-8DA0-F72E76B8EB7D}"/>
                    </a:ext>
                  </a:extLst>
                </p14:cNvPr>
                <p14:cNvContentPartPr/>
                <p14:nvPr/>
              </p14:nvContentPartPr>
              <p14:xfrm>
                <a:off x="9052200" y="1143196"/>
                <a:ext cx="287280" cy="260640"/>
              </p14:xfrm>
            </p:contentPart>
          </mc:Choice>
          <mc:Fallback>
            <p:pic>
              <p:nvPicPr>
                <p:cNvPr id="141" name="Freihand 140">
                  <a:extLst>
                    <a:ext uri="{FF2B5EF4-FFF2-40B4-BE49-F238E27FC236}">
                      <a16:creationId xmlns:a16="http://schemas.microsoft.com/office/drawing/2014/main" id="{29409FAF-789A-9DC7-8DA0-F72E76B8EB7D}"/>
                    </a:ext>
                  </a:extLst>
                </p:cNvPr>
                <p:cNvPicPr/>
                <p:nvPr/>
              </p:nvPicPr>
              <p:blipFill>
                <a:blip r:embed="rId216"/>
                <a:stretch>
                  <a:fillRect/>
                </a:stretch>
              </p:blipFill>
              <p:spPr>
                <a:xfrm>
                  <a:off x="9043560" y="1134196"/>
                  <a:ext cx="3049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2" name="Freihand 141">
                  <a:extLst>
                    <a:ext uri="{FF2B5EF4-FFF2-40B4-BE49-F238E27FC236}">
                      <a16:creationId xmlns:a16="http://schemas.microsoft.com/office/drawing/2014/main" id="{82F7369C-4626-B1E6-9D80-9D9832BAB1D8}"/>
                    </a:ext>
                  </a:extLst>
                </p14:cNvPr>
                <p14:cNvContentPartPr/>
                <p14:nvPr/>
              </p14:nvContentPartPr>
              <p14:xfrm>
                <a:off x="9289800" y="1209436"/>
                <a:ext cx="353160" cy="239400"/>
              </p14:xfrm>
            </p:contentPart>
          </mc:Choice>
          <mc:Fallback>
            <p:pic>
              <p:nvPicPr>
                <p:cNvPr id="142" name="Freihand 141">
                  <a:extLst>
                    <a:ext uri="{FF2B5EF4-FFF2-40B4-BE49-F238E27FC236}">
                      <a16:creationId xmlns:a16="http://schemas.microsoft.com/office/drawing/2014/main" id="{82F7369C-4626-B1E6-9D80-9D9832BAB1D8}"/>
                    </a:ext>
                  </a:extLst>
                </p:cNvPr>
                <p:cNvPicPr/>
                <p:nvPr/>
              </p:nvPicPr>
              <p:blipFill>
                <a:blip r:embed="rId218"/>
                <a:stretch>
                  <a:fillRect/>
                </a:stretch>
              </p:blipFill>
              <p:spPr>
                <a:xfrm>
                  <a:off x="9280800" y="1200436"/>
                  <a:ext cx="370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3" name="Freihand 142">
                  <a:extLst>
                    <a:ext uri="{FF2B5EF4-FFF2-40B4-BE49-F238E27FC236}">
                      <a16:creationId xmlns:a16="http://schemas.microsoft.com/office/drawing/2014/main" id="{6703FB58-9BAE-D34A-78A3-8D4FD5E88553}"/>
                    </a:ext>
                  </a:extLst>
                </p14:cNvPr>
                <p14:cNvContentPartPr/>
                <p14:nvPr/>
              </p14:nvContentPartPr>
              <p14:xfrm>
                <a:off x="9550080" y="1134556"/>
                <a:ext cx="422280" cy="174600"/>
              </p14:xfrm>
            </p:contentPart>
          </mc:Choice>
          <mc:Fallback>
            <p:pic>
              <p:nvPicPr>
                <p:cNvPr id="143" name="Freihand 142">
                  <a:extLst>
                    <a:ext uri="{FF2B5EF4-FFF2-40B4-BE49-F238E27FC236}">
                      <a16:creationId xmlns:a16="http://schemas.microsoft.com/office/drawing/2014/main" id="{6703FB58-9BAE-D34A-78A3-8D4FD5E88553}"/>
                    </a:ext>
                  </a:extLst>
                </p:cNvPr>
                <p:cNvPicPr/>
                <p:nvPr/>
              </p:nvPicPr>
              <p:blipFill>
                <a:blip r:embed="rId220"/>
                <a:stretch>
                  <a:fillRect/>
                </a:stretch>
              </p:blipFill>
              <p:spPr>
                <a:xfrm>
                  <a:off x="9541440" y="1125556"/>
                  <a:ext cx="439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4" name="Freihand 143">
                  <a:extLst>
                    <a:ext uri="{FF2B5EF4-FFF2-40B4-BE49-F238E27FC236}">
                      <a16:creationId xmlns:a16="http://schemas.microsoft.com/office/drawing/2014/main" id="{91E68233-EDD9-A867-7597-55220145C629}"/>
                    </a:ext>
                  </a:extLst>
                </p14:cNvPr>
                <p14:cNvContentPartPr/>
                <p14:nvPr/>
              </p14:nvContentPartPr>
              <p14:xfrm>
                <a:off x="9890640" y="1172716"/>
                <a:ext cx="238320" cy="152640"/>
              </p14:xfrm>
            </p:contentPart>
          </mc:Choice>
          <mc:Fallback>
            <p:pic>
              <p:nvPicPr>
                <p:cNvPr id="144" name="Freihand 143">
                  <a:extLst>
                    <a:ext uri="{FF2B5EF4-FFF2-40B4-BE49-F238E27FC236}">
                      <a16:creationId xmlns:a16="http://schemas.microsoft.com/office/drawing/2014/main" id="{91E68233-EDD9-A867-7597-55220145C629}"/>
                    </a:ext>
                  </a:extLst>
                </p:cNvPr>
                <p:cNvPicPr/>
                <p:nvPr/>
              </p:nvPicPr>
              <p:blipFill>
                <a:blip r:embed="rId222"/>
                <a:stretch>
                  <a:fillRect/>
                </a:stretch>
              </p:blipFill>
              <p:spPr>
                <a:xfrm>
                  <a:off x="9882000" y="1164076"/>
                  <a:ext cx="255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5" name="Freihand 144">
                  <a:extLst>
                    <a:ext uri="{FF2B5EF4-FFF2-40B4-BE49-F238E27FC236}">
                      <a16:creationId xmlns:a16="http://schemas.microsoft.com/office/drawing/2014/main" id="{D28DC9B2-644E-C932-381D-3751AE793C8F}"/>
                    </a:ext>
                  </a:extLst>
                </p14:cNvPr>
                <p14:cNvContentPartPr/>
                <p14:nvPr/>
              </p14:nvContentPartPr>
              <p14:xfrm>
                <a:off x="10066680" y="1146796"/>
                <a:ext cx="298440" cy="248760"/>
              </p14:xfrm>
            </p:contentPart>
          </mc:Choice>
          <mc:Fallback>
            <p:pic>
              <p:nvPicPr>
                <p:cNvPr id="145" name="Freihand 144">
                  <a:extLst>
                    <a:ext uri="{FF2B5EF4-FFF2-40B4-BE49-F238E27FC236}">
                      <a16:creationId xmlns:a16="http://schemas.microsoft.com/office/drawing/2014/main" id="{D28DC9B2-644E-C932-381D-3751AE793C8F}"/>
                    </a:ext>
                  </a:extLst>
                </p:cNvPr>
                <p:cNvPicPr/>
                <p:nvPr/>
              </p:nvPicPr>
              <p:blipFill>
                <a:blip r:embed="rId224"/>
                <a:stretch>
                  <a:fillRect/>
                </a:stretch>
              </p:blipFill>
              <p:spPr>
                <a:xfrm>
                  <a:off x="10058040" y="1137796"/>
                  <a:ext cx="3160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6" name="Freihand 145">
                  <a:extLst>
                    <a:ext uri="{FF2B5EF4-FFF2-40B4-BE49-F238E27FC236}">
                      <a16:creationId xmlns:a16="http://schemas.microsoft.com/office/drawing/2014/main" id="{C427368A-190F-484C-0773-E8E52440DF42}"/>
                    </a:ext>
                  </a:extLst>
                </p14:cNvPr>
                <p14:cNvContentPartPr/>
                <p14:nvPr/>
              </p14:nvContentPartPr>
              <p14:xfrm>
                <a:off x="10291680" y="1280716"/>
                <a:ext cx="128160" cy="131400"/>
              </p14:xfrm>
            </p:contentPart>
          </mc:Choice>
          <mc:Fallback>
            <p:pic>
              <p:nvPicPr>
                <p:cNvPr id="146" name="Freihand 145">
                  <a:extLst>
                    <a:ext uri="{FF2B5EF4-FFF2-40B4-BE49-F238E27FC236}">
                      <a16:creationId xmlns:a16="http://schemas.microsoft.com/office/drawing/2014/main" id="{C427368A-190F-484C-0773-E8E52440DF42}"/>
                    </a:ext>
                  </a:extLst>
                </p:cNvPr>
                <p:cNvPicPr/>
                <p:nvPr/>
              </p:nvPicPr>
              <p:blipFill>
                <a:blip r:embed="rId226"/>
                <a:stretch>
                  <a:fillRect/>
                </a:stretch>
              </p:blipFill>
              <p:spPr>
                <a:xfrm>
                  <a:off x="10283040" y="1271716"/>
                  <a:ext cx="145800" cy="14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148" name="Freihand 147">
                <a:extLst>
                  <a:ext uri="{FF2B5EF4-FFF2-40B4-BE49-F238E27FC236}">
                    <a16:creationId xmlns:a16="http://schemas.microsoft.com/office/drawing/2014/main" id="{E395AA16-AF1C-8D16-7A6B-000FE2D97787}"/>
                  </a:ext>
                </a:extLst>
              </p14:cNvPr>
              <p14:cNvContentPartPr/>
              <p14:nvPr/>
            </p14:nvContentPartPr>
            <p14:xfrm>
              <a:off x="1456920" y="3250996"/>
              <a:ext cx="149040" cy="55440"/>
            </p14:xfrm>
          </p:contentPart>
        </mc:Choice>
        <mc:Fallback>
          <p:pic>
            <p:nvPicPr>
              <p:cNvPr id="148" name="Freihand 147">
                <a:extLst>
                  <a:ext uri="{FF2B5EF4-FFF2-40B4-BE49-F238E27FC236}">
                    <a16:creationId xmlns:a16="http://schemas.microsoft.com/office/drawing/2014/main" id="{E395AA16-AF1C-8D16-7A6B-000FE2D97787}"/>
                  </a:ext>
                </a:extLst>
              </p:cNvPr>
              <p:cNvPicPr/>
              <p:nvPr/>
            </p:nvPicPr>
            <p:blipFill>
              <a:blip r:embed="rId228"/>
              <a:stretch>
                <a:fillRect/>
              </a:stretch>
            </p:blipFill>
            <p:spPr>
              <a:xfrm>
                <a:off x="1448280" y="3241996"/>
                <a:ext cx="166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 name="Freihand 148">
                <a:extLst>
                  <a:ext uri="{FF2B5EF4-FFF2-40B4-BE49-F238E27FC236}">
                    <a16:creationId xmlns:a16="http://schemas.microsoft.com/office/drawing/2014/main" id="{16B3A63B-5A0B-86D4-7D92-20516CA506C7}"/>
                  </a:ext>
                </a:extLst>
              </p14:cNvPr>
              <p14:cNvContentPartPr/>
              <p14:nvPr/>
            </p14:nvContentPartPr>
            <p14:xfrm>
              <a:off x="1568520" y="3263596"/>
              <a:ext cx="784080" cy="570600"/>
            </p14:xfrm>
          </p:contentPart>
        </mc:Choice>
        <mc:Fallback>
          <p:pic>
            <p:nvPicPr>
              <p:cNvPr id="149" name="Freihand 148">
                <a:extLst>
                  <a:ext uri="{FF2B5EF4-FFF2-40B4-BE49-F238E27FC236}">
                    <a16:creationId xmlns:a16="http://schemas.microsoft.com/office/drawing/2014/main" id="{16B3A63B-5A0B-86D4-7D92-20516CA506C7}"/>
                  </a:ext>
                </a:extLst>
              </p:cNvPr>
              <p:cNvPicPr/>
              <p:nvPr/>
            </p:nvPicPr>
            <p:blipFill>
              <a:blip r:embed="rId230"/>
              <a:stretch>
                <a:fillRect/>
              </a:stretch>
            </p:blipFill>
            <p:spPr>
              <a:xfrm>
                <a:off x="1559520" y="3254956"/>
                <a:ext cx="80172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3" name="Freihand 152">
                <a:extLst>
                  <a:ext uri="{FF2B5EF4-FFF2-40B4-BE49-F238E27FC236}">
                    <a16:creationId xmlns:a16="http://schemas.microsoft.com/office/drawing/2014/main" id="{7CF25BAB-6F22-C280-361C-9A788A77F64C}"/>
                  </a:ext>
                </a:extLst>
              </p14:cNvPr>
              <p14:cNvContentPartPr/>
              <p14:nvPr/>
            </p14:nvContentPartPr>
            <p14:xfrm>
              <a:off x="2333160" y="4497676"/>
              <a:ext cx="18360" cy="21960"/>
            </p14:xfrm>
          </p:contentPart>
        </mc:Choice>
        <mc:Fallback>
          <p:pic>
            <p:nvPicPr>
              <p:cNvPr id="153" name="Freihand 152">
                <a:extLst>
                  <a:ext uri="{FF2B5EF4-FFF2-40B4-BE49-F238E27FC236}">
                    <a16:creationId xmlns:a16="http://schemas.microsoft.com/office/drawing/2014/main" id="{7CF25BAB-6F22-C280-361C-9A788A77F64C}"/>
                  </a:ext>
                </a:extLst>
              </p:cNvPr>
              <p:cNvPicPr/>
              <p:nvPr/>
            </p:nvPicPr>
            <p:blipFill>
              <a:blip r:embed="rId232"/>
              <a:stretch>
                <a:fillRect/>
              </a:stretch>
            </p:blipFill>
            <p:spPr>
              <a:xfrm>
                <a:off x="2324160" y="4488676"/>
                <a:ext cx="36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98" name="Freihand 197">
                <a:extLst>
                  <a:ext uri="{FF2B5EF4-FFF2-40B4-BE49-F238E27FC236}">
                    <a16:creationId xmlns:a16="http://schemas.microsoft.com/office/drawing/2014/main" id="{D7ACB737-E154-7201-75A0-D02524CB3236}"/>
                  </a:ext>
                </a:extLst>
              </p14:cNvPr>
              <p14:cNvContentPartPr/>
              <p14:nvPr/>
            </p14:nvContentPartPr>
            <p14:xfrm>
              <a:off x="5749920" y="4397956"/>
              <a:ext cx="19800" cy="87480"/>
            </p14:xfrm>
          </p:contentPart>
        </mc:Choice>
        <mc:Fallback>
          <p:pic>
            <p:nvPicPr>
              <p:cNvPr id="198" name="Freihand 197">
                <a:extLst>
                  <a:ext uri="{FF2B5EF4-FFF2-40B4-BE49-F238E27FC236}">
                    <a16:creationId xmlns:a16="http://schemas.microsoft.com/office/drawing/2014/main" id="{D7ACB737-E154-7201-75A0-D02524CB3236}"/>
                  </a:ext>
                </a:extLst>
              </p:cNvPr>
              <p:cNvPicPr/>
              <p:nvPr/>
            </p:nvPicPr>
            <p:blipFill>
              <a:blip r:embed="rId234"/>
              <a:stretch>
                <a:fillRect/>
              </a:stretch>
            </p:blipFill>
            <p:spPr>
              <a:xfrm>
                <a:off x="5741280" y="4389316"/>
                <a:ext cx="37440" cy="105120"/>
              </a:xfrm>
              <a:prstGeom prst="rect">
                <a:avLst/>
              </a:prstGeom>
            </p:spPr>
          </p:pic>
        </mc:Fallback>
      </mc:AlternateContent>
      <p:grpSp>
        <p:nvGrpSpPr>
          <p:cNvPr id="202" name="Gruppieren 201">
            <a:extLst>
              <a:ext uri="{FF2B5EF4-FFF2-40B4-BE49-F238E27FC236}">
                <a16:creationId xmlns:a16="http://schemas.microsoft.com/office/drawing/2014/main" id="{B3A65ED8-C531-4295-8FCC-6FEAF6EE5DCC}"/>
              </a:ext>
            </a:extLst>
          </p:cNvPr>
          <p:cNvGrpSpPr/>
          <p:nvPr/>
        </p:nvGrpSpPr>
        <p:grpSpPr>
          <a:xfrm>
            <a:off x="5622480" y="4738156"/>
            <a:ext cx="373680" cy="272160"/>
            <a:chOff x="5622480" y="4738156"/>
            <a:chExt cx="373680" cy="272160"/>
          </a:xfrm>
        </p:grpSpPr>
        <mc:AlternateContent xmlns:mc="http://schemas.openxmlformats.org/markup-compatibility/2006">
          <mc:Choice xmlns:p14="http://schemas.microsoft.com/office/powerpoint/2010/main" Requires="p14">
            <p:contentPart p14:bwMode="auto" r:id="rId235">
              <p14:nvContentPartPr>
                <p14:cNvPr id="199" name="Freihand 198">
                  <a:extLst>
                    <a:ext uri="{FF2B5EF4-FFF2-40B4-BE49-F238E27FC236}">
                      <a16:creationId xmlns:a16="http://schemas.microsoft.com/office/drawing/2014/main" id="{88C6DD7C-3A98-0892-0011-4EE2FCDD8870}"/>
                    </a:ext>
                  </a:extLst>
                </p14:cNvPr>
                <p14:cNvContentPartPr/>
                <p14:nvPr/>
              </p14:nvContentPartPr>
              <p14:xfrm>
                <a:off x="5656320" y="4738156"/>
                <a:ext cx="142920" cy="161280"/>
              </p14:xfrm>
            </p:contentPart>
          </mc:Choice>
          <mc:Fallback>
            <p:pic>
              <p:nvPicPr>
                <p:cNvPr id="199" name="Freihand 198">
                  <a:extLst>
                    <a:ext uri="{FF2B5EF4-FFF2-40B4-BE49-F238E27FC236}">
                      <a16:creationId xmlns:a16="http://schemas.microsoft.com/office/drawing/2014/main" id="{88C6DD7C-3A98-0892-0011-4EE2FCDD8870}"/>
                    </a:ext>
                  </a:extLst>
                </p:cNvPr>
                <p:cNvPicPr/>
                <p:nvPr/>
              </p:nvPicPr>
              <p:blipFill>
                <a:blip r:embed="rId236"/>
                <a:stretch>
                  <a:fillRect/>
                </a:stretch>
              </p:blipFill>
              <p:spPr>
                <a:xfrm>
                  <a:off x="5647680" y="4729516"/>
                  <a:ext cx="160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0" name="Freihand 199">
                  <a:extLst>
                    <a:ext uri="{FF2B5EF4-FFF2-40B4-BE49-F238E27FC236}">
                      <a16:creationId xmlns:a16="http://schemas.microsoft.com/office/drawing/2014/main" id="{1440E55E-DD6C-3AA8-C91D-E955E9EE3B68}"/>
                    </a:ext>
                  </a:extLst>
                </p14:cNvPr>
                <p14:cNvContentPartPr/>
                <p14:nvPr/>
              </p14:nvContentPartPr>
              <p14:xfrm>
                <a:off x="5622480" y="4762276"/>
                <a:ext cx="158400" cy="126360"/>
              </p14:xfrm>
            </p:contentPart>
          </mc:Choice>
          <mc:Fallback>
            <p:pic>
              <p:nvPicPr>
                <p:cNvPr id="200" name="Freihand 199">
                  <a:extLst>
                    <a:ext uri="{FF2B5EF4-FFF2-40B4-BE49-F238E27FC236}">
                      <a16:creationId xmlns:a16="http://schemas.microsoft.com/office/drawing/2014/main" id="{1440E55E-DD6C-3AA8-C91D-E955E9EE3B68}"/>
                    </a:ext>
                  </a:extLst>
                </p:cNvPr>
                <p:cNvPicPr/>
                <p:nvPr/>
              </p:nvPicPr>
              <p:blipFill>
                <a:blip r:embed="rId238"/>
                <a:stretch>
                  <a:fillRect/>
                </a:stretch>
              </p:blipFill>
              <p:spPr>
                <a:xfrm>
                  <a:off x="5613840" y="4753276"/>
                  <a:ext cx="176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1" name="Freihand 200">
                  <a:extLst>
                    <a:ext uri="{FF2B5EF4-FFF2-40B4-BE49-F238E27FC236}">
                      <a16:creationId xmlns:a16="http://schemas.microsoft.com/office/drawing/2014/main" id="{B5975AEA-58A6-F248-ADDB-F7DAF24DDBD3}"/>
                    </a:ext>
                  </a:extLst>
                </p14:cNvPr>
                <p14:cNvContentPartPr/>
                <p14:nvPr/>
              </p14:nvContentPartPr>
              <p14:xfrm>
                <a:off x="5847120" y="4851916"/>
                <a:ext cx="149040" cy="158400"/>
              </p14:xfrm>
            </p:contentPart>
          </mc:Choice>
          <mc:Fallback>
            <p:pic>
              <p:nvPicPr>
                <p:cNvPr id="201" name="Freihand 200">
                  <a:extLst>
                    <a:ext uri="{FF2B5EF4-FFF2-40B4-BE49-F238E27FC236}">
                      <a16:creationId xmlns:a16="http://schemas.microsoft.com/office/drawing/2014/main" id="{B5975AEA-58A6-F248-ADDB-F7DAF24DDBD3}"/>
                    </a:ext>
                  </a:extLst>
                </p:cNvPr>
                <p:cNvPicPr/>
                <p:nvPr/>
              </p:nvPicPr>
              <p:blipFill>
                <a:blip r:embed="rId240"/>
                <a:stretch>
                  <a:fillRect/>
                </a:stretch>
              </p:blipFill>
              <p:spPr>
                <a:xfrm>
                  <a:off x="5838120" y="4843276"/>
                  <a:ext cx="166680" cy="17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1">
            <p14:nvContentPartPr>
              <p14:cNvPr id="218" name="Freihand 217">
                <a:extLst>
                  <a:ext uri="{FF2B5EF4-FFF2-40B4-BE49-F238E27FC236}">
                    <a16:creationId xmlns:a16="http://schemas.microsoft.com/office/drawing/2014/main" id="{E100C787-8CF6-3A50-C556-39E730ED0C3B}"/>
                  </a:ext>
                </a:extLst>
              </p14:cNvPr>
              <p14:cNvContentPartPr/>
              <p14:nvPr/>
            </p14:nvContentPartPr>
            <p14:xfrm>
              <a:off x="1389960" y="3248116"/>
              <a:ext cx="183960" cy="63720"/>
            </p14:xfrm>
          </p:contentPart>
        </mc:Choice>
        <mc:Fallback>
          <p:pic>
            <p:nvPicPr>
              <p:cNvPr id="218" name="Freihand 217">
                <a:extLst>
                  <a:ext uri="{FF2B5EF4-FFF2-40B4-BE49-F238E27FC236}">
                    <a16:creationId xmlns:a16="http://schemas.microsoft.com/office/drawing/2014/main" id="{E100C787-8CF6-3A50-C556-39E730ED0C3B}"/>
                  </a:ext>
                </a:extLst>
              </p:cNvPr>
              <p:cNvPicPr/>
              <p:nvPr/>
            </p:nvPicPr>
            <p:blipFill>
              <a:blip r:embed="rId242"/>
              <a:stretch>
                <a:fillRect/>
              </a:stretch>
            </p:blipFill>
            <p:spPr>
              <a:xfrm>
                <a:off x="1380960" y="3239116"/>
                <a:ext cx="201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9" name="Freihand 218">
                <a:extLst>
                  <a:ext uri="{FF2B5EF4-FFF2-40B4-BE49-F238E27FC236}">
                    <a16:creationId xmlns:a16="http://schemas.microsoft.com/office/drawing/2014/main" id="{1729651E-B856-BE13-AA7A-4228F6A2FAEE}"/>
                  </a:ext>
                </a:extLst>
              </p14:cNvPr>
              <p14:cNvContentPartPr/>
              <p14:nvPr/>
            </p14:nvContentPartPr>
            <p14:xfrm>
              <a:off x="5762160" y="3256756"/>
              <a:ext cx="179640" cy="131760"/>
            </p14:xfrm>
          </p:contentPart>
        </mc:Choice>
        <mc:Fallback>
          <p:pic>
            <p:nvPicPr>
              <p:cNvPr id="219" name="Freihand 218">
                <a:extLst>
                  <a:ext uri="{FF2B5EF4-FFF2-40B4-BE49-F238E27FC236}">
                    <a16:creationId xmlns:a16="http://schemas.microsoft.com/office/drawing/2014/main" id="{1729651E-B856-BE13-AA7A-4228F6A2FAEE}"/>
                  </a:ext>
                </a:extLst>
              </p:cNvPr>
              <p:cNvPicPr/>
              <p:nvPr/>
            </p:nvPicPr>
            <p:blipFill>
              <a:blip r:embed="rId244"/>
              <a:stretch>
                <a:fillRect/>
              </a:stretch>
            </p:blipFill>
            <p:spPr>
              <a:xfrm>
                <a:off x="5753160" y="3248116"/>
                <a:ext cx="197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20" name="Freihand 219">
                <a:extLst>
                  <a:ext uri="{FF2B5EF4-FFF2-40B4-BE49-F238E27FC236}">
                    <a16:creationId xmlns:a16="http://schemas.microsoft.com/office/drawing/2014/main" id="{557C50F9-5C5C-5C7A-D200-1E56D1D87629}"/>
                  </a:ext>
                </a:extLst>
              </p14:cNvPr>
              <p14:cNvContentPartPr/>
              <p14:nvPr/>
            </p14:nvContentPartPr>
            <p14:xfrm>
              <a:off x="1631520" y="1184236"/>
              <a:ext cx="435240" cy="93240"/>
            </p14:xfrm>
          </p:contentPart>
        </mc:Choice>
        <mc:Fallback>
          <p:pic>
            <p:nvPicPr>
              <p:cNvPr id="220" name="Freihand 219">
                <a:extLst>
                  <a:ext uri="{FF2B5EF4-FFF2-40B4-BE49-F238E27FC236}">
                    <a16:creationId xmlns:a16="http://schemas.microsoft.com/office/drawing/2014/main" id="{557C50F9-5C5C-5C7A-D200-1E56D1D87629}"/>
                  </a:ext>
                </a:extLst>
              </p:cNvPr>
              <p:cNvPicPr/>
              <p:nvPr/>
            </p:nvPicPr>
            <p:blipFill>
              <a:blip r:embed="rId246"/>
              <a:stretch>
                <a:fillRect/>
              </a:stretch>
            </p:blipFill>
            <p:spPr>
              <a:xfrm>
                <a:off x="1622520" y="1175236"/>
                <a:ext cx="452880" cy="110880"/>
              </a:xfrm>
              <a:prstGeom prst="rect">
                <a:avLst/>
              </a:prstGeom>
            </p:spPr>
          </p:pic>
        </mc:Fallback>
      </mc:AlternateContent>
      <p:grpSp>
        <p:nvGrpSpPr>
          <p:cNvPr id="244" name="Gruppieren 243">
            <a:extLst>
              <a:ext uri="{FF2B5EF4-FFF2-40B4-BE49-F238E27FC236}">
                <a16:creationId xmlns:a16="http://schemas.microsoft.com/office/drawing/2014/main" id="{3480010B-C91E-6B28-5948-C3D7E5DB4D58}"/>
              </a:ext>
            </a:extLst>
          </p:cNvPr>
          <p:cNvGrpSpPr/>
          <p:nvPr/>
        </p:nvGrpSpPr>
        <p:grpSpPr>
          <a:xfrm>
            <a:off x="263880" y="4159996"/>
            <a:ext cx="731520" cy="447120"/>
            <a:chOff x="263880" y="4159996"/>
            <a:chExt cx="731520" cy="447120"/>
          </a:xfrm>
        </p:grpSpPr>
        <mc:AlternateContent xmlns:mc="http://schemas.openxmlformats.org/markup-compatibility/2006">
          <mc:Choice xmlns:p14="http://schemas.microsoft.com/office/powerpoint/2010/main" Requires="p14">
            <p:contentPart p14:bwMode="auto" r:id="rId247">
              <p14:nvContentPartPr>
                <p14:cNvPr id="238" name="Freihand 237">
                  <a:extLst>
                    <a:ext uri="{FF2B5EF4-FFF2-40B4-BE49-F238E27FC236}">
                      <a16:creationId xmlns:a16="http://schemas.microsoft.com/office/drawing/2014/main" id="{56849667-C4C2-35A4-EA8D-70CB51A2A369}"/>
                    </a:ext>
                  </a:extLst>
                </p14:cNvPr>
                <p14:cNvContentPartPr/>
                <p14:nvPr/>
              </p14:nvContentPartPr>
              <p14:xfrm>
                <a:off x="583920" y="4275196"/>
                <a:ext cx="59760" cy="186120"/>
              </p14:xfrm>
            </p:contentPart>
          </mc:Choice>
          <mc:Fallback>
            <p:pic>
              <p:nvPicPr>
                <p:cNvPr id="238" name="Freihand 237">
                  <a:extLst>
                    <a:ext uri="{FF2B5EF4-FFF2-40B4-BE49-F238E27FC236}">
                      <a16:creationId xmlns:a16="http://schemas.microsoft.com/office/drawing/2014/main" id="{56849667-C4C2-35A4-EA8D-70CB51A2A369}"/>
                    </a:ext>
                  </a:extLst>
                </p:cNvPr>
                <p:cNvPicPr/>
                <p:nvPr/>
              </p:nvPicPr>
              <p:blipFill>
                <a:blip r:embed="rId248"/>
                <a:stretch>
                  <a:fillRect/>
                </a:stretch>
              </p:blipFill>
              <p:spPr>
                <a:xfrm>
                  <a:off x="575280" y="4266556"/>
                  <a:ext cx="77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39" name="Freihand 238">
                  <a:extLst>
                    <a:ext uri="{FF2B5EF4-FFF2-40B4-BE49-F238E27FC236}">
                      <a16:creationId xmlns:a16="http://schemas.microsoft.com/office/drawing/2014/main" id="{EE86977C-4FBE-1EE9-D2F2-560CEC9775E0}"/>
                    </a:ext>
                  </a:extLst>
                </p14:cNvPr>
                <p14:cNvContentPartPr/>
                <p14:nvPr/>
              </p14:nvContentPartPr>
              <p14:xfrm>
                <a:off x="452520" y="4159996"/>
                <a:ext cx="262080" cy="169560"/>
              </p14:xfrm>
            </p:contentPart>
          </mc:Choice>
          <mc:Fallback>
            <p:pic>
              <p:nvPicPr>
                <p:cNvPr id="239" name="Freihand 238">
                  <a:extLst>
                    <a:ext uri="{FF2B5EF4-FFF2-40B4-BE49-F238E27FC236}">
                      <a16:creationId xmlns:a16="http://schemas.microsoft.com/office/drawing/2014/main" id="{EE86977C-4FBE-1EE9-D2F2-560CEC9775E0}"/>
                    </a:ext>
                  </a:extLst>
                </p:cNvPr>
                <p:cNvPicPr/>
                <p:nvPr/>
              </p:nvPicPr>
              <p:blipFill>
                <a:blip r:embed="rId250"/>
                <a:stretch>
                  <a:fillRect/>
                </a:stretch>
              </p:blipFill>
              <p:spPr>
                <a:xfrm>
                  <a:off x="443520" y="4151356"/>
                  <a:ext cx="279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42" name="Freihand 241">
                  <a:extLst>
                    <a:ext uri="{FF2B5EF4-FFF2-40B4-BE49-F238E27FC236}">
                      <a16:creationId xmlns:a16="http://schemas.microsoft.com/office/drawing/2014/main" id="{A45FDCA1-B690-F312-6FD8-84476828EF9A}"/>
                    </a:ext>
                  </a:extLst>
                </p14:cNvPr>
                <p14:cNvContentPartPr/>
                <p14:nvPr/>
              </p14:nvContentPartPr>
              <p14:xfrm>
                <a:off x="263880" y="4315516"/>
                <a:ext cx="178920" cy="291600"/>
              </p14:xfrm>
            </p:contentPart>
          </mc:Choice>
          <mc:Fallback>
            <p:pic>
              <p:nvPicPr>
                <p:cNvPr id="242" name="Freihand 241">
                  <a:extLst>
                    <a:ext uri="{FF2B5EF4-FFF2-40B4-BE49-F238E27FC236}">
                      <a16:creationId xmlns:a16="http://schemas.microsoft.com/office/drawing/2014/main" id="{A45FDCA1-B690-F312-6FD8-84476828EF9A}"/>
                    </a:ext>
                  </a:extLst>
                </p:cNvPr>
                <p:cNvPicPr/>
                <p:nvPr/>
              </p:nvPicPr>
              <p:blipFill>
                <a:blip r:embed="rId252"/>
                <a:stretch>
                  <a:fillRect/>
                </a:stretch>
              </p:blipFill>
              <p:spPr>
                <a:xfrm>
                  <a:off x="255240" y="4306876"/>
                  <a:ext cx="19656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43" name="Freihand 242">
                  <a:extLst>
                    <a:ext uri="{FF2B5EF4-FFF2-40B4-BE49-F238E27FC236}">
                      <a16:creationId xmlns:a16="http://schemas.microsoft.com/office/drawing/2014/main" id="{D9DFAFB0-36D9-5AA2-53C3-2B9337EC61AD}"/>
                    </a:ext>
                  </a:extLst>
                </p14:cNvPr>
                <p14:cNvContentPartPr/>
                <p14:nvPr/>
              </p14:nvContentPartPr>
              <p14:xfrm>
                <a:off x="821160" y="4172956"/>
                <a:ext cx="174240" cy="174240"/>
              </p14:xfrm>
            </p:contentPart>
          </mc:Choice>
          <mc:Fallback>
            <p:pic>
              <p:nvPicPr>
                <p:cNvPr id="243" name="Freihand 242">
                  <a:extLst>
                    <a:ext uri="{FF2B5EF4-FFF2-40B4-BE49-F238E27FC236}">
                      <a16:creationId xmlns:a16="http://schemas.microsoft.com/office/drawing/2014/main" id="{D9DFAFB0-36D9-5AA2-53C3-2B9337EC61AD}"/>
                    </a:ext>
                  </a:extLst>
                </p:cNvPr>
                <p:cNvPicPr/>
                <p:nvPr/>
              </p:nvPicPr>
              <p:blipFill>
                <a:blip r:embed="rId254"/>
                <a:stretch>
                  <a:fillRect/>
                </a:stretch>
              </p:blipFill>
              <p:spPr>
                <a:xfrm>
                  <a:off x="812520" y="4164316"/>
                  <a:ext cx="191880" cy="19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5">
            <p14:nvContentPartPr>
              <p14:cNvPr id="245" name="Freihand 244">
                <a:extLst>
                  <a:ext uri="{FF2B5EF4-FFF2-40B4-BE49-F238E27FC236}">
                    <a16:creationId xmlns:a16="http://schemas.microsoft.com/office/drawing/2014/main" id="{BF3F5C76-CF4A-8BFB-F228-879C3DE440F2}"/>
                  </a:ext>
                </a:extLst>
              </p14:cNvPr>
              <p14:cNvContentPartPr/>
              <p14:nvPr/>
            </p14:nvContentPartPr>
            <p14:xfrm>
              <a:off x="2440080" y="3277276"/>
              <a:ext cx="16200" cy="55080"/>
            </p14:xfrm>
          </p:contentPart>
        </mc:Choice>
        <mc:Fallback>
          <p:pic>
            <p:nvPicPr>
              <p:cNvPr id="245" name="Freihand 244">
                <a:extLst>
                  <a:ext uri="{FF2B5EF4-FFF2-40B4-BE49-F238E27FC236}">
                    <a16:creationId xmlns:a16="http://schemas.microsoft.com/office/drawing/2014/main" id="{BF3F5C76-CF4A-8BFB-F228-879C3DE440F2}"/>
                  </a:ext>
                </a:extLst>
              </p:cNvPr>
              <p:cNvPicPr/>
              <p:nvPr/>
            </p:nvPicPr>
            <p:blipFill>
              <a:blip r:embed="rId256"/>
              <a:stretch>
                <a:fillRect/>
              </a:stretch>
            </p:blipFill>
            <p:spPr>
              <a:xfrm>
                <a:off x="2431080" y="3268636"/>
                <a:ext cx="33840" cy="72720"/>
              </a:xfrm>
              <a:prstGeom prst="rect">
                <a:avLst/>
              </a:prstGeom>
            </p:spPr>
          </p:pic>
        </mc:Fallback>
      </mc:AlternateContent>
      <p:grpSp>
        <p:nvGrpSpPr>
          <p:cNvPr id="294" name="Gruppieren 293">
            <a:extLst>
              <a:ext uri="{FF2B5EF4-FFF2-40B4-BE49-F238E27FC236}">
                <a16:creationId xmlns:a16="http://schemas.microsoft.com/office/drawing/2014/main" id="{C6CFAC82-B8E9-894D-53A0-8F77E5F7D4D8}"/>
              </a:ext>
            </a:extLst>
          </p:cNvPr>
          <p:cNvGrpSpPr/>
          <p:nvPr/>
        </p:nvGrpSpPr>
        <p:grpSpPr>
          <a:xfrm>
            <a:off x="2760480" y="5138836"/>
            <a:ext cx="2217960" cy="934920"/>
            <a:chOff x="2760480" y="5138836"/>
            <a:chExt cx="2217960" cy="934920"/>
          </a:xfrm>
        </p:grpSpPr>
        <mc:AlternateContent xmlns:mc="http://schemas.openxmlformats.org/markup-compatibility/2006">
          <mc:Choice xmlns:p14="http://schemas.microsoft.com/office/powerpoint/2010/main" Requires="p14">
            <p:contentPart p14:bwMode="auto" r:id="rId257">
              <p14:nvContentPartPr>
                <p14:cNvPr id="271" name="Freihand 270">
                  <a:extLst>
                    <a:ext uri="{FF2B5EF4-FFF2-40B4-BE49-F238E27FC236}">
                      <a16:creationId xmlns:a16="http://schemas.microsoft.com/office/drawing/2014/main" id="{7F95227D-BE93-3367-C74D-0C74ABD5075E}"/>
                    </a:ext>
                  </a:extLst>
                </p14:cNvPr>
                <p14:cNvContentPartPr/>
                <p14:nvPr/>
              </p14:nvContentPartPr>
              <p14:xfrm>
                <a:off x="2849760" y="5773156"/>
                <a:ext cx="83880" cy="280080"/>
              </p14:xfrm>
            </p:contentPart>
          </mc:Choice>
          <mc:Fallback>
            <p:pic>
              <p:nvPicPr>
                <p:cNvPr id="271" name="Freihand 270">
                  <a:extLst>
                    <a:ext uri="{FF2B5EF4-FFF2-40B4-BE49-F238E27FC236}">
                      <a16:creationId xmlns:a16="http://schemas.microsoft.com/office/drawing/2014/main" id="{7F95227D-BE93-3367-C74D-0C74ABD5075E}"/>
                    </a:ext>
                  </a:extLst>
                </p:cNvPr>
                <p:cNvPicPr/>
                <p:nvPr/>
              </p:nvPicPr>
              <p:blipFill>
                <a:blip r:embed="rId258"/>
                <a:stretch>
                  <a:fillRect/>
                </a:stretch>
              </p:blipFill>
              <p:spPr>
                <a:xfrm>
                  <a:off x="2840760" y="5764156"/>
                  <a:ext cx="1015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72" name="Freihand 271">
                  <a:extLst>
                    <a:ext uri="{FF2B5EF4-FFF2-40B4-BE49-F238E27FC236}">
                      <a16:creationId xmlns:a16="http://schemas.microsoft.com/office/drawing/2014/main" id="{3CEDD31D-D804-8AEB-E9F7-D69D0228B5D4}"/>
                    </a:ext>
                  </a:extLst>
                </p14:cNvPr>
                <p14:cNvContentPartPr/>
                <p14:nvPr/>
              </p14:nvContentPartPr>
              <p14:xfrm>
                <a:off x="2926440" y="5764516"/>
                <a:ext cx="29880" cy="74880"/>
              </p14:xfrm>
            </p:contentPart>
          </mc:Choice>
          <mc:Fallback>
            <p:pic>
              <p:nvPicPr>
                <p:cNvPr id="272" name="Freihand 271">
                  <a:extLst>
                    <a:ext uri="{FF2B5EF4-FFF2-40B4-BE49-F238E27FC236}">
                      <a16:creationId xmlns:a16="http://schemas.microsoft.com/office/drawing/2014/main" id="{3CEDD31D-D804-8AEB-E9F7-D69D0228B5D4}"/>
                    </a:ext>
                  </a:extLst>
                </p:cNvPr>
                <p:cNvPicPr/>
                <p:nvPr/>
              </p:nvPicPr>
              <p:blipFill>
                <a:blip r:embed="rId260"/>
                <a:stretch>
                  <a:fillRect/>
                </a:stretch>
              </p:blipFill>
              <p:spPr>
                <a:xfrm>
                  <a:off x="2917800" y="5755516"/>
                  <a:ext cx="47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73" name="Freihand 272">
                  <a:extLst>
                    <a:ext uri="{FF2B5EF4-FFF2-40B4-BE49-F238E27FC236}">
                      <a16:creationId xmlns:a16="http://schemas.microsoft.com/office/drawing/2014/main" id="{25B2B88A-E5EA-0116-7103-A51E5D65B1B3}"/>
                    </a:ext>
                  </a:extLst>
                </p14:cNvPr>
                <p14:cNvContentPartPr/>
                <p14:nvPr/>
              </p14:nvContentPartPr>
              <p14:xfrm>
                <a:off x="2760480" y="5824636"/>
                <a:ext cx="124560" cy="249120"/>
              </p14:xfrm>
            </p:contentPart>
          </mc:Choice>
          <mc:Fallback>
            <p:pic>
              <p:nvPicPr>
                <p:cNvPr id="273" name="Freihand 272">
                  <a:extLst>
                    <a:ext uri="{FF2B5EF4-FFF2-40B4-BE49-F238E27FC236}">
                      <a16:creationId xmlns:a16="http://schemas.microsoft.com/office/drawing/2014/main" id="{25B2B88A-E5EA-0116-7103-A51E5D65B1B3}"/>
                    </a:ext>
                  </a:extLst>
                </p:cNvPr>
                <p:cNvPicPr/>
                <p:nvPr/>
              </p:nvPicPr>
              <p:blipFill>
                <a:blip r:embed="rId262"/>
                <a:stretch>
                  <a:fillRect/>
                </a:stretch>
              </p:blipFill>
              <p:spPr>
                <a:xfrm>
                  <a:off x="2751480" y="5815636"/>
                  <a:ext cx="1422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74" name="Freihand 273">
                  <a:extLst>
                    <a:ext uri="{FF2B5EF4-FFF2-40B4-BE49-F238E27FC236}">
                      <a16:creationId xmlns:a16="http://schemas.microsoft.com/office/drawing/2014/main" id="{50E2602E-836A-922D-911C-8121F4B71238}"/>
                    </a:ext>
                  </a:extLst>
                </p14:cNvPr>
                <p14:cNvContentPartPr/>
                <p14:nvPr/>
              </p14:nvContentPartPr>
              <p14:xfrm>
                <a:off x="2918160" y="5734996"/>
                <a:ext cx="188280" cy="268920"/>
              </p14:xfrm>
            </p:contentPart>
          </mc:Choice>
          <mc:Fallback>
            <p:pic>
              <p:nvPicPr>
                <p:cNvPr id="274" name="Freihand 273">
                  <a:extLst>
                    <a:ext uri="{FF2B5EF4-FFF2-40B4-BE49-F238E27FC236}">
                      <a16:creationId xmlns:a16="http://schemas.microsoft.com/office/drawing/2014/main" id="{50E2602E-836A-922D-911C-8121F4B71238}"/>
                    </a:ext>
                  </a:extLst>
                </p:cNvPr>
                <p:cNvPicPr/>
                <p:nvPr/>
              </p:nvPicPr>
              <p:blipFill>
                <a:blip r:embed="rId264"/>
                <a:stretch>
                  <a:fillRect/>
                </a:stretch>
              </p:blipFill>
              <p:spPr>
                <a:xfrm>
                  <a:off x="2909520" y="5725996"/>
                  <a:ext cx="2059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75" name="Freihand 274">
                  <a:extLst>
                    <a:ext uri="{FF2B5EF4-FFF2-40B4-BE49-F238E27FC236}">
                      <a16:creationId xmlns:a16="http://schemas.microsoft.com/office/drawing/2014/main" id="{CD07462B-B36F-FDB7-68BF-1D8326182DE1}"/>
                    </a:ext>
                  </a:extLst>
                </p14:cNvPr>
                <p14:cNvContentPartPr/>
                <p14:nvPr/>
              </p14:nvContentPartPr>
              <p14:xfrm>
                <a:off x="3193560" y="5855956"/>
                <a:ext cx="171000" cy="154800"/>
              </p14:xfrm>
            </p:contentPart>
          </mc:Choice>
          <mc:Fallback>
            <p:pic>
              <p:nvPicPr>
                <p:cNvPr id="275" name="Freihand 274">
                  <a:extLst>
                    <a:ext uri="{FF2B5EF4-FFF2-40B4-BE49-F238E27FC236}">
                      <a16:creationId xmlns:a16="http://schemas.microsoft.com/office/drawing/2014/main" id="{CD07462B-B36F-FDB7-68BF-1D8326182DE1}"/>
                    </a:ext>
                  </a:extLst>
                </p:cNvPr>
                <p:cNvPicPr/>
                <p:nvPr/>
              </p:nvPicPr>
              <p:blipFill>
                <a:blip r:embed="rId266"/>
                <a:stretch>
                  <a:fillRect/>
                </a:stretch>
              </p:blipFill>
              <p:spPr>
                <a:xfrm>
                  <a:off x="3184560" y="5847316"/>
                  <a:ext cx="188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76" name="Freihand 275">
                  <a:extLst>
                    <a:ext uri="{FF2B5EF4-FFF2-40B4-BE49-F238E27FC236}">
                      <a16:creationId xmlns:a16="http://schemas.microsoft.com/office/drawing/2014/main" id="{FB98BBD4-1E80-A170-D683-A7F378811E0A}"/>
                    </a:ext>
                  </a:extLst>
                </p14:cNvPr>
                <p14:cNvContentPartPr/>
                <p14:nvPr/>
              </p14:nvContentPartPr>
              <p14:xfrm>
                <a:off x="3418920" y="5715196"/>
                <a:ext cx="143640" cy="35280"/>
              </p14:xfrm>
            </p:contentPart>
          </mc:Choice>
          <mc:Fallback>
            <p:pic>
              <p:nvPicPr>
                <p:cNvPr id="276" name="Freihand 275">
                  <a:extLst>
                    <a:ext uri="{FF2B5EF4-FFF2-40B4-BE49-F238E27FC236}">
                      <a16:creationId xmlns:a16="http://schemas.microsoft.com/office/drawing/2014/main" id="{FB98BBD4-1E80-A170-D683-A7F378811E0A}"/>
                    </a:ext>
                  </a:extLst>
                </p:cNvPr>
                <p:cNvPicPr/>
                <p:nvPr/>
              </p:nvPicPr>
              <p:blipFill>
                <a:blip r:embed="rId268"/>
                <a:stretch>
                  <a:fillRect/>
                </a:stretch>
              </p:blipFill>
              <p:spPr>
                <a:xfrm>
                  <a:off x="3409920" y="5706556"/>
                  <a:ext cx="161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77" name="Freihand 276">
                  <a:extLst>
                    <a:ext uri="{FF2B5EF4-FFF2-40B4-BE49-F238E27FC236}">
                      <a16:creationId xmlns:a16="http://schemas.microsoft.com/office/drawing/2014/main" id="{47C8394E-53C0-EA13-F3C6-D68FFBCFE390}"/>
                    </a:ext>
                  </a:extLst>
                </p14:cNvPr>
                <p14:cNvContentPartPr/>
                <p14:nvPr/>
              </p14:nvContentPartPr>
              <p14:xfrm>
                <a:off x="3480840" y="5778196"/>
                <a:ext cx="101880" cy="32400"/>
              </p14:xfrm>
            </p:contentPart>
          </mc:Choice>
          <mc:Fallback>
            <p:pic>
              <p:nvPicPr>
                <p:cNvPr id="277" name="Freihand 276">
                  <a:extLst>
                    <a:ext uri="{FF2B5EF4-FFF2-40B4-BE49-F238E27FC236}">
                      <a16:creationId xmlns:a16="http://schemas.microsoft.com/office/drawing/2014/main" id="{47C8394E-53C0-EA13-F3C6-D68FFBCFE390}"/>
                    </a:ext>
                  </a:extLst>
                </p:cNvPr>
                <p:cNvPicPr/>
                <p:nvPr/>
              </p:nvPicPr>
              <p:blipFill>
                <a:blip r:embed="rId270"/>
                <a:stretch>
                  <a:fillRect/>
                </a:stretch>
              </p:blipFill>
              <p:spPr>
                <a:xfrm>
                  <a:off x="3471840" y="5769556"/>
                  <a:ext cx="119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79" name="Freihand 278">
                  <a:extLst>
                    <a:ext uri="{FF2B5EF4-FFF2-40B4-BE49-F238E27FC236}">
                      <a16:creationId xmlns:a16="http://schemas.microsoft.com/office/drawing/2014/main" id="{3F0048CA-C5A5-DE8E-AF2E-1E6AC0DC5831}"/>
                    </a:ext>
                  </a:extLst>
                </p14:cNvPr>
                <p14:cNvContentPartPr/>
                <p14:nvPr/>
              </p14:nvContentPartPr>
              <p14:xfrm>
                <a:off x="3722760" y="5603236"/>
                <a:ext cx="65520" cy="228240"/>
              </p14:xfrm>
            </p:contentPart>
          </mc:Choice>
          <mc:Fallback>
            <p:pic>
              <p:nvPicPr>
                <p:cNvPr id="279" name="Freihand 278">
                  <a:extLst>
                    <a:ext uri="{FF2B5EF4-FFF2-40B4-BE49-F238E27FC236}">
                      <a16:creationId xmlns:a16="http://schemas.microsoft.com/office/drawing/2014/main" id="{3F0048CA-C5A5-DE8E-AF2E-1E6AC0DC5831}"/>
                    </a:ext>
                  </a:extLst>
                </p:cNvPr>
                <p:cNvPicPr/>
                <p:nvPr/>
              </p:nvPicPr>
              <p:blipFill>
                <a:blip r:embed="rId272"/>
                <a:stretch>
                  <a:fillRect/>
                </a:stretch>
              </p:blipFill>
              <p:spPr>
                <a:xfrm>
                  <a:off x="3713760" y="5594596"/>
                  <a:ext cx="831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80" name="Freihand 279">
                  <a:extLst>
                    <a:ext uri="{FF2B5EF4-FFF2-40B4-BE49-F238E27FC236}">
                      <a16:creationId xmlns:a16="http://schemas.microsoft.com/office/drawing/2014/main" id="{C6B5C038-17CC-E013-8DF0-D621B511D5B1}"/>
                    </a:ext>
                  </a:extLst>
                </p14:cNvPr>
                <p14:cNvContentPartPr/>
                <p14:nvPr/>
              </p14:nvContentPartPr>
              <p14:xfrm>
                <a:off x="3647160" y="5543116"/>
                <a:ext cx="190800" cy="197640"/>
              </p14:xfrm>
            </p:contentPart>
          </mc:Choice>
          <mc:Fallback>
            <p:pic>
              <p:nvPicPr>
                <p:cNvPr id="280" name="Freihand 279">
                  <a:extLst>
                    <a:ext uri="{FF2B5EF4-FFF2-40B4-BE49-F238E27FC236}">
                      <a16:creationId xmlns:a16="http://schemas.microsoft.com/office/drawing/2014/main" id="{C6B5C038-17CC-E013-8DF0-D621B511D5B1}"/>
                    </a:ext>
                  </a:extLst>
                </p:cNvPr>
                <p:cNvPicPr/>
                <p:nvPr/>
              </p:nvPicPr>
              <p:blipFill>
                <a:blip r:embed="rId274"/>
                <a:stretch>
                  <a:fillRect/>
                </a:stretch>
              </p:blipFill>
              <p:spPr>
                <a:xfrm>
                  <a:off x="3638520" y="5534116"/>
                  <a:ext cx="2084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81" name="Freihand 280">
                  <a:extLst>
                    <a:ext uri="{FF2B5EF4-FFF2-40B4-BE49-F238E27FC236}">
                      <a16:creationId xmlns:a16="http://schemas.microsoft.com/office/drawing/2014/main" id="{72804856-2044-271F-A2B3-1E6D99A2C8D6}"/>
                    </a:ext>
                  </a:extLst>
                </p14:cNvPr>
                <p14:cNvContentPartPr/>
                <p14:nvPr/>
              </p14:nvContentPartPr>
              <p14:xfrm>
                <a:off x="3905280" y="5502076"/>
                <a:ext cx="70200" cy="212760"/>
              </p14:xfrm>
            </p:contentPart>
          </mc:Choice>
          <mc:Fallback>
            <p:pic>
              <p:nvPicPr>
                <p:cNvPr id="281" name="Freihand 280">
                  <a:extLst>
                    <a:ext uri="{FF2B5EF4-FFF2-40B4-BE49-F238E27FC236}">
                      <a16:creationId xmlns:a16="http://schemas.microsoft.com/office/drawing/2014/main" id="{72804856-2044-271F-A2B3-1E6D99A2C8D6}"/>
                    </a:ext>
                  </a:extLst>
                </p:cNvPr>
                <p:cNvPicPr/>
                <p:nvPr/>
              </p:nvPicPr>
              <p:blipFill>
                <a:blip r:embed="rId276"/>
                <a:stretch>
                  <a:fillRect/>
                </a:stretch>
              </p:blipFill>
              <p:spPr>
                <a:xfrm>
                  <a:off x="3896640" y="5493436"/>
                  <a:ext cx="87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82" name="Freihand 281">
                  <a:extLst>
                    <a:ext uri="{FF2B5EF4-FFF2-40B4-BE49-F238E27FC236}">
                      <a16:creationId xmlns:a16="http://schemas.microsoft.com/office/drawing/2014/main" id="{808402D0-8717-A05D-CDDA-C590384D6C41}"/>
                    </a:ext>
                  </a:extLst>
                </p14:cNvPr>
                <p14:cNvContentPartPr/>
                <p14:nvPr/>
              </p14:nvContentPartPr>
              <p14:xfrm>
                <a:off x="3567240" y="5618356"/>
                <a:ext cx="86760" cy="255240"/>
              </p14:xfrm>
            </p:contentPart>
          </mc:Choice>
          <mc:Fallback>
            <p:pic>
              <p:nvPicPr>
                <p:cNvPr id="282" name="Freihand 281">
                  <a:extLst>
                    <a:ext uri="{FF2B5EF4-FFF2-40B4-BE49-F238E27FC236}">
                      <a16:creationId xmlns:a16="http://schemas.microsoft.com/office/drawing/2014/main" id="{808402D0-8717-A05D-CDDA-C590384D6C41}"/>
                    </a:ext>
                  </a:extLst>
                </p:cNvPr>
                <p:cNvPicPr/>
                <p:nvPr/>
              </p:nvPicPr>
              <p:blipFill>
                <a:blip r:embed="rId278"/>
                <a:stretch>
                  <a:fillRect/>
                </a:stretch>
              </p:blipFill>
              <p:spPr>
                <a:xfrm>
                  <a:off x="3558600" y="5609356"/>
                  <a:ext cx="1044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83" name="Freihand 282">
                  <a:extLst>
                    <a:ext uri="{FF2B5EF4-FFF2-40B4-BE49-F238E27FC236}">
                      <a16:creationId xmlns:a16="http://schemas.microsoft.com/office/drawing/2014/main" id="{023F8725-AC54-2E1D-74D9-9F312775301A}"/>
                    </a:ext>
                  </a:extLst>
                </p14:cNvPr>
                <p14:cNvContentPartPr/>
                <p14:nvPr/>
              </p14:nvContentPartPr>
              <p14:xfrm>
                <a:off x="3551040" y="5590636"/>
                <a:ext cx="168840" cy="138240"/>
              </p14:xfrm>
            </p:contentPart>
          </mc:Choice>
          <mc:Fallback>
            <p:pic>
              <p:nvPicPr>
                <p:cNvPr id="283" name="Freihand 282">
                  <a:extLst>
                    <a:ext uri="{FF2B5EF4-FFF2-40B4-BE49-F238E27FC236}">
                      <a16:creationId xmlns:a16="http://schemas.microsoft.com/office/drawing/2014/main" id="{023F8725-AC54-2E1D-74D9-9F312775301A}"/>
                    </a:ext>
                  </a:extLst>
                </p:cNvPr>
                <p:cNvPicPr/>
                <p:nvPr/>
              </p:nvPicPr>
              <p:blipFill>
                <a:blip r:embed="rId280"/>
                <a:stretch>
                  <a:fillRect/>
                </a:stretch>
              </p:blipFill>
              <p:spPr>
                <a:xfrm>
                  <a:off x="3542400" y="5581636"/>
                  <a:ext cx="186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84" name="Freihand 283">
                  <a:extLst>
                    <a:ext uri="{FF2B5EF4-FFF2-40B4-BE49-F238E27FC236}">
                      <a16:creationId xmlns:a16="http://schemas.microsoft.com/office/drawing/2014/main" id="{71DE6216-D3CD-6001-2217-55FC892F7BE6}"/>
                    </a:ext>
                  </a:extLst>
                </p14:cNvPr>
                <p14:cNvContentPartPr/>
                <p14:nvPr/>
              </p14:nvContentPartPr>
              <p14:xfrm>
                <a:off x="3898800" y="5550316"/>
                <a:ext cx="161640" cy="181440"/>
              </p14:xfrm>
            </p:contentPart>
          </mc:Choice>
          <mc:Fallback>
            <p:pic>
              <p:nvPicPr>
                <p:cNvPr id="284" name="Freihand 283">
                  <a:extLst>
                    <a:ext uri="{FF2B5EF4-FFF2-40B4-BE49-F238E27FC236}">
                      <a16:creationId xmlns:a16="http://schemas.microsoft.com/office/drawing/2014/main" id="{71DE6216-D3CD-6001-2217-55FC892F7BE6}"/>
                    </a:ext>
                  </a:extLst>
                </p:cNvPr>
                <p:cNvPicPr/>
                <p:nvPr/>
              </p:nvPicPr>
              <p:blipFill>
                <a:blip r:embed="rId282"/>
                <a:stretch>
                  <a:fillRect/>
                </a:stretch>
              </p:blipFill>
              <p:spPr>
                <a:xfrm>
                  <a:off x="3889800" y="5541316"/>
                  <a:ext cx="179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85" name="Freihand 284">
                  <a:extLst>
                    <a:ext uri="{FF2B5EF4-FFF2-40B4-BE49-F238E27FC236}">
                      <a16:creationId xmlns:a16="http://schemas.microsoft.com/office/drawing/2014/main" id="{267DA115-0892-ED6F-2F04-B90CAA50E75E}"/>
                    </a:ext>
                  </a:extLst>
                </p14:cNvPr>
                <p14:cNvContentPartPr/>
                <p14:nvPr/>
              </p14:nvContentPartPr>
              <p14:xfrm>
                <a:off x="4219200" y="5427196"/>
                <a:ext cx="76320" cy="170280"/>
              </p14:xfrm>
            </p:contentPart>
          </mc:Choice>
          <mc:Fallback>
            <p:pic>
              <p:nvPicPr>
                <p:cNvPr id="285" name="Freihand 284">
                  <a:extLst>
                    <a:ext uri="{FF2B5EF4-FFF2-40B4-BE49-F238E27FC236}">
                      <a16:creationId xmlns:a16="http://schemas.microsoft.com/office/drawing/2014/main" id="{267DA115-0892-ED6F-2F04-B90CAA50E75E}"/>
                    </a:ext>
                  </a:extLst>
                </p:cNvPr>
                <p:cNvPicPr/>
                <p:nvPr/>
              </p:nvPicPr>
              <p:blipFill>
                <a:blip r:embed="rId284"/>
                <a:stretch>
                  <a:fillRect/>
                </a:stretch>
              </p:blipFill>
              <p:spPr>
                <a:xfrm>
                  <a:off x="4210200" y="5418556"/>
                  <a:ext cx="93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86" name="Freihand 285">
                  <a:extLst>
                    <a:ext uri="{FF2B5EF4-FFF2-40B4-BE49-F238E27FC236}">
                      <a16:creationId xmlns:a16="http://schemas.microsoft.com/office/drawing/2014/main" id="{02ADA109-A324-9DF2-AB1A-6668CB1C8CA8}"/>
                    </a:ext>
                  </a:extLst>
                </p14:cNvPr>
                <p14:cNvContentPartPr/>
                <p14:nvPr/>
              </p14:nvContentPartPr>
              <p14:xfrm>
                <a:off x="4203000" y="5423236"/>
                <a:ext cx="122040" cy="88560"/>
              </p14:xfrm>
            </p:contentPart>
          </mc:Choice>
          <mc:Fallback>
            <p:pic>
              <p:nvPicPr>
                <p:cNvPr id="286" name="Freihand 285">
                  <a:extLst>
                    <a:ext uri="{FF2B5EF4-FFF2-40B4-BE49-F238E27FC236}">
                      <a16:creationId xmlns:a16="http://schemas.microsoft.com/office/drawing/2014/main" id="{02ADA109-A324-9DF2-AB1A-6668CB1C8CA8}"/>
                    </a:ext>
                  </a:extLst>
                </p:cNvPr>
                <p:cNvPicPr/>
                <p:nvPr/>
              </p:nvPicPr>
              <p:blipFill>
                <a:blip r:embed="rId286"/>
                <a:stretch>
                  <a:fillRect/>
                </a:stretch>
              </p:blipFill>
              <p:spPr>
                <a:xfrm>
                  <a:off x="4194360" y="5414236"/>
                  <a:ext cx="139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87" name="Freihand 286">
                  <a:extLst>
                    <a:ext uri="{FF2B5EF4-FFF2-40B4-BE49-F238E27FC236}">
                      <a16:creationId xmlns:a16="http://schemas.microsoft.com/office/drawing/2014/main" id="{1DFB972B-3083-827C-A195-177B0213CA4D}"/>
                    </a:ext>
                  </a:extLst>
                </p14:cNvPr>
                <p14:cNvContentPartPr/>
                <p14:nvPr/>
              </p14:nvContentPartPr>
              <p14:xfrm>
                <a:off x="4367520" y="5284276"/>
                <a:ext cx="102600" cy="221040"/>
              </p14:xfrm>
            </p:contentPart>
          </mc:Choice>
          <mc:Fallback>
            <p:pic>
              <p:nvPicPr>
                <p:cNvPr id="287" name="Freihand 286">
                  <a:extLst>
                    <a:ext uri="{FF2B5EF4-FFF2-40B4-BE49-F238E27FC236}">
                      <a16:creationId xmlns:a16="http://schemas.microsoft.com/office/drawing/2014/main" id="{1DFB972B-3083-827C-A195-177B0213CA4D}"/>
                    </a:ext>
                  </a:extLst>
                </p:cNvPr>
                <p:cNvPicPr/>
                <p:nvPr/>
              </p:nvPicPr>
              <p:blipFill>
                <a:blip r:embed="rId288"/>
                <a:stretch>
                  <a:fillRect/>
                </a:stretch>
              </p:blipFill>
              <p:spPr>
                <a:xfrm>
                  <a:off x="4358880" y="5275636"/>
                  <a:ext cx="1202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88" name="Freihand 287">
                  <a:extLst>
                    <a:ext uri="{FF2B5EF4-FFF2-40B4-BE49-F238E27FC236}">
                      <a16:creationId xmlns:a16="http://schemas.microsoft.com/office/drawing/2014/main" id="{2F453882-64F9-0DD3-DC27-18FF13AF3CAC}"/>
                    </a:ext>
                  </a:extLst>
                </p14:cNvPr>
                <p14:cNvContentPartPr/>
                <p14:nvPr/>
              </p14:nvContentPartPr>
              <p14:xfrm>
                <a:off x="4288320" y="5242156"/>
                <a:ext cx="189000" cy="136080"/>
              </p14:xfrm>
            </p:contentPart>
          </mc:Choice>
          <mc:Fallback>
            <p:pic>
              <p:nvPicPr>
                <p:cNvPr id="288" name="Freihand 287">
                  <a:extLst>
                    <a:ext uri="{FF2B5EF4-FFF2-40B4-BE49-F238E27FC236}">
                      <a16:creationId xmlns:a16="http://schemas.microsoft.com/office/drawing/2014/main" id="{2F453882-64F9-0DD3-DC27-18FF13AF3CAC}"/>
                    </a:ext>
                  </a:extLst>
                </p:cNvPr>
                <p:cNvPicPr/>
                <p:nvPr/>
              </p:nvPicPr>
              <p:blipFill>
                <a:blip r:embed="rId290"/>
                <a:stretch>
                  <a:fillRect/>
                </a:stretch>
              </p:blipFill>
              <p:spPr>
                <a:xfrm>
                  <a:off x="4279680" y="5233516"/>
                  <a:ext cx="206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89" name="Freihand 288">
                  <a:extLst>
                    <a:ext uri="{FF2B5EF4-FFF2-40B4-BE49-F238E27FC236}">
                      <a16:creationId xmlns:a16="http://schemas.microsoft.com/office/drawing/2014/main" id="{2459D290-6292-B4C2-9F93-07F01C40628F}"/>
                    </a:ext>
                  </a:extLst>
                </p14:cNvPr>
                <p14:cNvContentPartPr/>
                <p14:nvPr/>
              </p14:nvContentPartPr>
              <p14:xfrm>
                <a:off x="4362480" y="5168716"/>
                <a:ext cx="126000" cy="349560"/>
              </p14:xfrm>
            </p:contentPart>
          </mc:Choice>
          <mc:Fallback>
            <p:pic>
              <p:nvPicPr>
                <p:cNvPr id="289" name="Freihand 288">
                  <a:extLst>
                    <a:ext uri="{FF2B5EF4-FFF2-40B4-BE49-F238E27FC236}">
                      <a16:creationId xmlns:a16="http://schemas.microsoft.com/office/drawing/2014/main" id="{2459D290-6292-B4C2-9F93-07F01C40628F}"/>
                    </a:ext>
                  </a:extLst>
                </p:cNvPr>
                <p:cNvPicPr/>
                <p:nvPr/>
              </p:nvPicPr>
              <p:blipFill>
                <a:blip r:embed="rId292"/>
                <a:stretch>
                  <a:fillRect/>
                </a:stretch>
              </p:blipFill>
              <p:spPr>
                <a:xfrm>
                  <a:off x="4353480" y="5159716"/>
                  <a:ext cx="14364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90" name="Freihand 289">
                  <a:extLst>
                    <a:ext uri="{FF2B5EF4-FFF2-40B4-BE49-F238E27FC236}">
                      <a16:creationId xmlns:a16="http://schemas.microsoft.com/office/drawing/2014/main" id="{3FFD583A-441D-2E55-C737-219D909F1773}"/>
                    </a:ext>
                  </a:extLst>
                </p14:cNvPr>
                <p14:cNvContentPartPr/>
                <p14:nvPr/>
              </p14:nvContentPartPr>
              <p14:xfrm>
                <a:off x="4459680" y="5169436"/>
                <a:ext cx="183600" cy="280440"/>
              </p14:xfrm>
            </p:contentPart>
          </mc:Choice>
          <mc:Fallback>
            <p:pic>
              <p:nvPicPr>
                <p:cNvPr id="290" name="Freihand 289">
                  <a:extLst>
                    <a:ext uri="{FF2B5EF4-FFF2-40B4-BE49-F238E27FC236}">
                      <a16:creationId xmlns:a16="http://schemas.microsoft.com/office/drawing/2014/main" id="{3FFD583A-441D-2E55-C737-219D909F1773}"/>
                    </a:ext>
                  </a:extLst>
                </p:cNvPr>
                <p:cNvPicPr/>
                <p:nvPr/>
              </p:nvPicPr>
              <p:blipFill>
                <a:blip r:embed="rId294"/>
                <a:stretch>
                  <a:fillRect/>
                </a:stretch>
              </p:blipFill>
              <p:spPr>
                <a:xfrm>
                  <a:off x="4450680" y="5160436"/>
                  <a:ext cx="2012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91" name="Freihand 290">
                  <a:extLst>
                    <a:ext uri="{FF2B5EF4-FFF2-40B4-BE49-F238E27FC236}">
                      <a16:creationId xmlns:a16="http://schemas.microsoft.com/office/drawing/2014/main" id="{56455B5C-3291-21C5-4BCB-51649A435CFF}"/>
                    </a:ext>
                  </a:extLst>
                </p14:cNvPr>
                <p14:cNvContentPartPr/>
                <p14:nvPr/>
              </p14:nvContentPartPr>
              <p14:xfrm>
                <a:off x="4475160" y="5138836"/>
                <a:ext cx="271440" cy="210600"/>
              </p14:xfrm>
            </p:contentPart>
          </mc:Choice>
          <mc:Fallback>
            <p:pic>
              <p:nvPicPr>
                <p:cNvPr id="291" name="Freihand 290">
                  <a:extLst>
                    <a:ext uri="{FF2B5EF4-FFF2-40B4-BE49-F238E27FC236}">
                      <a16:creationId xmlns:a16="http://schemas.microsoft.com/office/drawing/2014/main" id="{56455B5C-3291-21C5-4BCB-51649A435CFF}"/>
                    </a:ext>
                  </a:extLst>
                </p:cNvPr>
                <p:cNvPicPr/>
                <p:nvPr/>
              </p:nvPicPr>
              <p:blipFill>
                <a:blip r:embed="rId296"/>
                <a:stretch>
                  <a:fillRect/>
                </a:stretch>
              </p:blipFill>
              <p:spPr>
                <a:xfrm>
                  <a:off x="4466160" y="5129836"/>
                  <a:ext cx="289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93" name="Freihand 292">
                  <a:extLst>
                    <a:ext uri="{FF2B5EF4-FFF2-40B4-BE49-F238E27FC236}">
                      <a16:creationId xmlns:a16="http://schemas.microsoft.com/office/drawing/2014/main" id="{D0BD9596-512D-76D0-E632-FFA9B2E27563}"/>
                    </a:ext>
                  </a:extLst>
                </p14:cNvPr>
                <p14:cNvContentPartPr/>
                <p14:nvPr/>
              </p14:nvContentPartPr>
              <p14:xfrm>
                <a:off x="4768560" y="5211556"/>
                <a:ext cx="209880" cy="167040"/>
              </p14:xfrm>
            </p:contentPart>
          </mc:Choice>
          <mc:Fallback>
            <p:pic>
              <p:nvPicPr>
                <p:cNvPr id="293" name="Freihand 292">
                  <a:extLst>
                    <a:ext uri="{FF2B5EF4-FFF2-40B4-BE49-F238E27FC236}">
                      <a16:creationId xmlns:a16="http://schemas.microsoft.com/office/drawing/2014/main" id="{D0BD9596-512D-76D0-E632-FFA9B2E27563}"/>
                    </a:ext>
                  </a:extLst>
                </p:cNvPr>
                <p:cNvPicPr/>
                <p:nvPr/>
              </p:nvPicPr>
              <p:blipFill>
                <a:blip r:embed="rId298"/>
                <a:stretch>
                  <a:fillRect/>
                </a:stretch>
              </p:blipFill>
              <p:spPr>
                <a:xfrm>
                  <a:off x="4759920" y="5202916"/>
                  <a:ext cx="227520" cy="184680"/>
                </a:xfrm>
                <a:prstGeom prst="rect">
                  <a:avLst/>
                </a:prstGeom>
              </p:spPr>
            </p:pic>
          </mc:Fallback>
        </mc:AlternateContent>
      </p:grpSp>
      <p:grpSp>
        <p:nvGrpSpPr>
          <p:cNvPr id="298" name="Gruppieren 297">
            <a:extLst>
              <a:ext uri="{FF2B5EF4-FFF2-40B4-BE49-F238E27FC236}">
                <a16:creationId xmlns:a16="http://schemas.microsoft.com/office/drawing/2014/main" id="{7FB04107-0628-D2B8-8C89-F0289B9226D7}"/>
              </a:ext>
            </a:extLst>
          </p:cNvPr>
          <p:cNvGrpSpPr/>
          <p:nvPr/>
        </p:nvGrpSpPr>
        <p:grpSpPr>
          <a:xfrm>
            <a:off x="3330360" y="6175996"/>
            <a:ext cx="728640" cy="348120"/>
            <a:chOff x="3330360" y="6175996"/>
            <a:chExt cx="728640" cy="348120"/>
          </a:xfrm>
        </p:grpSpPr>
        <mc:AlternateContent xmlns:mc="http://schemas.openxmlformats.org/markup-compatibility/2006">
          <mc:Choice xmlns:p14="http://schemas.microsoft.com/office/powerpoint/2010/main" Requires="p14">
            <p:contentPart p14:bwMode="auto" r:id="rId299">
              <p14:nvContentPartPr>
                <p14:cNvPr id="295" name="Freihand 294">
                  <a:extLst>
                    <a:ext uri="{FF2B5EF4-FFF2-40B4-BE49-F238E27FC236}">
                      <a16:creationId xmlns:a16="http://schemas.microsoft.com/office/drawing/2014/main" id="{F693387F-04D9-44EA-F47E-FCEA08C5F0E1}"/>
                    </a:ext>
                  </a:extLst>
                </p14:cNvPr>
                <p14:cNvContentPartPr/>
                <p14:nvPr/>
              </p14:nvContentPartPr>
              <p14:xfrm>
                <a:off x="3330360" y="6263836"/>
                <a:ext cx="226440" cy="260280"/>
              </p14:xfrm>
            </p:contentPart>
          </mc:Choice>
          <mc:Fallback>
            <p:pic>
              <p:nvPicPr>
                <p:cNvPr id="295" name="Freihand 294">
                  <a:extLst>
                    <a:ext uri="{FF2B5EF4-FFF2-40B4-BE49-F238E27FC236}">
                      <a16:creationId xmlns:a16="http://schemas.microsoft.com/office/drawing/2014/main" id="{F693387F-04D9-44EA-F47E-FCEA08C5F0E1}"/>
                    </a:ext>
                  </a:extLst>
                </p:cNvPr>
                <p:cNvPicPr/>
                <p:nvPr/>
              </p:nvPicPr>
              <p:blipFill>
                <a:blip r:embed="rId300"/>
                <a:stretch>
                  <a:fillRect/>
                </a:stretch>
              </p:blipFill>
              <p:spPr>
                <a:xfrm>
                  <a:off x="3321720" y="6254836"/>
                  <a:ext cx="2440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96" name="Freihand 295">
                  <a:extLst>
                    <a:ext uri="{FF2B5EF4-FFF2-40B4-BE49-F238E27FC236}">
                      <a16:creationId xmlns:a16="http://schemas.microsoft.com/office/drawing/2014/main" id="{D8C75E1A-1646-65B8-42E3-4A33676D3B85}"/>
                    </a:ext>
                  </a:extLst>
                </p14:cNvPr>
                <p14:cNvContentPartPr/>
                <p14:nvPr/>
              </p14:nvContentPartPr>
              <p14:xfrm>
                <a:off x="3625560" y="6339076"/>
                <a:ext cx="183960" cy="136440"/>
              </p14:xfrm>
            </p:contentPart>
          </mc:Choice>
          <mc:Fallback>
            <p:pic>
              <p:nvPicPr>
                <p:cNvPr id="296" name="Freihand 295">
                  <a:extLst>
                    <a:ext uri="{FF2B5EF4-FFF2-40B4-BE49-F238E27FC236}">
                      <a16:creationId xmlns:a16="http://schemas.microsoft.com/office/drawing/2014/main" id="{D8C75E1A-1646-65B8-42E3-4A33676D3B85}"/>
                    </a:ext>
                  </a:extLst>
                </p:cNvPr>
                <p:cNvPicPr/>
                <p:nvPr/>
              </p:nvPicPr>
              <p:blipFill>
                <a:blip r:embed="rId302"/>
                <a:stretch>
                  <a:fillRect/>
                </a:stretch>
              </p:blipFill>
              <p:spPr>
                <a:xfrm>
                  <a:off x="3616920" y="6330436"/>
                  <a:ext cx="201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97" name="Freihand 296">
                  <a:extLst>
                    <a:ext uri="{FF2B5EF4-FFF2-40B4-BE49-F238E27FC236}">
                      <a16:creationId xmlns:a16="http://schemas.microsoft.com/office/drawing/2014/main" id="{4C506196-7AB3-FE71-3432-ED9DAC18B44C}"/>
                    </a:ext>
                  </a:extLst>
                </p14:cNvPr>
                <p14:cNvContentPartPr/>
                <p14:nvPr/>
              </p14:nvContentPartPr>
              <p14:xfrm>
                <a:off x="3887640" y="6175996"/>
                <a:ext cx="171360" cy="45000"/>
              </p14:xfrm>
            </p:contentPart>
          </mc:Choice>
          <mc:Fallback>
            <p:pic>
              <p:nvPicPr>
                <p:cNvPr id="297" name="Freihand 296">
                  <a:extLst>
                    <a:ext uri="{FF2B5EF4-FFF2-40B4-BE49-F238E27FC236}">
                      <a16:creationId xmlns:a16="http://schemas.microsoft.com/office/drawing/2014/main" id="{4C506196-7AB3-FE71-3432-ED9DAC18B44C}"/>
                    </a:ext>
                  </a:extLst>
                </p:cNvPr>
                <p:cNvPicPr/>
                <p:nvPr/>
              </p:nvPicPr>
              <p:blipFill>
                <a:blip r:embed="rId304"/>
                <a:stretch>
                  <a:fillRect/>
                </a:stretch>
              </p:blipFill>
              <p:spPr>
                <a:xfrm>
                  <a:off x="3879000" y="6167356"/>
                  <a:ext cx="189000" cy="62640"/>
                </a:xfrm>
                <a:prstGeom prst="rect">
                  <a:avLst/>
                </a:prstGeom>
              </p:spPr>
            </p:pic>
          </mc:Fallback>
        </mc:AlternateContent>
      </p:grpSp>
      <p:grpSp>
        <p:nvGrpSpPr>
          <p:cNvPr id="305" name="Gruppieren 304">
            <a:extLst>
              <a:ext uri="{FF2B5EF4-FFF2-40B4-BE49-F238E27FC236}">
                <a16:creationId xmlns:a16="http://schemas.microsoft.com/office/drawing/2014/main" id="{982EC3A8-A2D3-5AFD-C06D-8B8F81755469}"/>
              </a:ext>
            </a:extLst>
          </p:cNvPr>
          <p:cNvGrpSpPr/>
          <p:nvPr/>
        </p:nvGrpSpPr>
        <p:grpSpPr>
          <a:xfrm>
            <a:off x="4230000" y="5891236"/>
            <a:ext cx="707760" cy="353160"/>
            <a:chOff x="4230000" y="5891236"/>
            <a:chExt cx="707760" cy="353160"/>
          </a:xfrm>
        </p:grpSpPr>
        <mc:AlternateContent xmlns:mc="http://schemas.openxmlformats.org/markup-compatibility/2006">
          <mc:Choice xmlns:p14="http://schemas.microsoft.com/office/powerpoint/2010/main" Requires="p14">
            <p:contentPart p14:bwMode="auto" r:id="rId305">
              <p14:nvContentPartPr>
                <p14:cNvPr id="299" name="Freihand 298">
                  <a:extLst>
                    <a:ext uri="{FF2B5EF4-FFF2-40B4-BE49-F238E27FC236}">
                      <a16:creationId xmlns:a16="http://schemas.microsoft.com/office/drawing/2014/main" id="{7E218167-3FA5-C2CE-8CEF-72F7FC04E48B}"/>
                    </a:ext>
                  </a:extLst>
                </p14:cNvPr>
                <p14:cNvContentPartPr/>
                <p14:nvPr/>
              </p14:nvContentPartPr>
              <p14:xfrm>
                <a:off x="4230000" y="5987356"/>
                <a:ext cx="191160" cy="227160"/>
              </p14:xfrm>
            </p:contentPart>
          </mc:Choice>
          <mc:Fallback>
            <p:pic>
              <p:nvPicPr>
                <p:cNvPr id="299" name="Freihand 298">
                  <a:extLst>
                    <a:ext uri="{FF2B5EF4-FFF2-40B4-BE49-F238E27FC236}">
                      <a16:creationId xmlns:a16="http://schemas.microsoft.com/office/drawing/2014/main" id="{7E218167-3FA5-C2CE-8CEF-72F7FC04E48B}"/>
                    </a:ext>
                  </a:extLst>
                </p:cNvPr>
                <p:cNvPicPr/>
                <p:nvPr/>
              </p:nvPicPr>
              <p:blipFill>
                <a:blip r:embed="rId306"/>
                <a:stretch>
                  <a:fillRect/>
                </a:stretch>
              </p:blipFill>
              <p:spPr>
                <a:xfrm>
                  <a:off x="4225680" y="5983036"/>
                  <a:ext cx="199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00" name="Freihand 299">
                  <a:extLst>
                    <a:ext uri="{FF2B5EF4-FFF2-40B4-BE49-F238E27FC236}">
                      <a16:creationId xmlns:a16="http://schemas.microsoft.com/office/drawing/2014/main" id="{697EC382-F4DA-EBFD-9521-A8B627E538E3}"/>
                    </a:ext>
                  </a:extLst>
                </p14:cNvPr>
                <p14:cNvContentPartPr/>
                <p14:nvPr/>
              </p14:nvContentPartPr>
              <p14:xfrm>
                <a:off x="4534920" y="6062596"/>
                <a:ext cx="43200" cy="181800"/>
              </p14:xfrm>
            </p:contentPart>
          </mc:Choice>
          <mc:Fallback>
            <p:pic>
              <p:nvPicPr>
                <p:cNvPr id="300" name="Freihand 299">
                  <a:extLst>
                    <a:ext uri="{FF2B5EF4-FFF2-40B4-BE49-F238E27FC236}">
                      <a16:creationId xmlns:a16="http://schemas.microsoft.com/office/drawing/2014/main" id="{697EC382-F4DA-EBFD-9521-A8B627E538E3}"/>
                    </a:ext>
                  </a:extLst>
                </p:cNvPr>
                <p:cNvPicPr/>
                <p:nvPr/>
              </p:nvPicPr>
              <p:blipFill>
                <a:blip r:embed="rId308"/>
                <a:stretch>
                  <a:fillRect/>
                </a:stretch>
              </p:blipFill>
              <p:spPr>
                <a:xfrm>
                  <a:off x="4530600" y="6058276"/>
                  <a:ext cx="51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01" name="Freihand 300">
                  <a:extLst>
                    <a:ext uri="{FF2B5EF4-FFF2-40B4-BE49-F238E27FC236}">
                      <a16:creationId xmlns:a16="http://schemas.microsoft.com/office/drawing/2014/main" id="{9F472F03-72C3-3849-4FB7-39EB643DA0BB}"/>
                    </a:ext>
                  </a:extLst>
                </p14:cNvPr>
                <p14:cNvContentPartPr/>
                <p14:nvPr/>
              </p14:nvContentPartPr>
              <p14:xfrm>
                <a:off x="4580280" y="6035596"/>
                <a:ext cx="108000" cy="176760"/>
              </p14:xfrm>
            </p:contentPart>
          </mc:Choice>
          <mc:Fallback>
            <p:pic>
              <p:nvPicPr>
                <p:cNvPr id="301" name="Freihand 300">
                  <a:extLst>
                    <a:ext uri="{FF2B5EF4-FFF2-40B4-BE49-F238E27FC236}">
                      <a16:creationId xmlns:a16="http://schemas.microsoft.com/office/drawing/2014/main" id="{9F472F03-72C3-3849-4FB7-39EB643DA0BB}"/>
                    </a:ext>
                  </a:extLst>
                </p:cNvPr>
                <p:cNvPicPr/>
                <p:nvPr/>
              </p:nvPicPr>
              <p:blipFill>
                <a:blip r:embed="rId310"/>
                <a:stretch>
                  <a:fillRect/>
                </a:stretch>
              </p:blipFill>
              <p:spPr>
                <a:xfrm>
                  <a:off x="4575960" y="6031276"/>
                  <a:ext cx="116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03" name="Freihand 302">
                  <a:extLst>
                    <a:ext uri="{FF2B5EF4-FFF2-40B4-BE49-F238E27FC236}">
                      <a16:creationId xmlns:a16="http://schemas.microsoft.com/office/drawing/2014/main" id="{0674A949-5E42-2301-0E32-D40B5A24190E}"/>
                    </a:ext>
                  </a:extLst>
                </p14:cNvPr>
                <p14:cNvContentPartPr/>
                <p14:nvPr/>
              </p14:nvContentPartPr>
              <p14:xfrm>
                <a:off x="4749120" y="5891236"/>
                <a:ext cx="169200" cy="68400"/>
              </p14:xfrm>
            </p:contentPart>
          </mc:Choice>
          <mc:Fallback>
            <p:pic>
              <p:nvPicPr>
                <p:cNvPr id="303" name="Freihand 302">
                  <a:extLst>
                    <a:ext uri="{FF2B5EF4-FFF2-40B4-BE49-F238E27FC236}">
                      <a16:creationId xmlns:a16="http://schemas.microsoft.com/office/drawing/2014/main" id="{0674A949-5E42-2301-0E32-D40B5A24190E}"/>
                    </a:ext>
                  </a:extLst>
                </p:cNvPr>
                <p:cNvPicPr/>
                <p:nvPr/>
              </p:nvPicPr>
              <p:blipFill>
                <a:blip r:embed="rId312"/>
                <a:stretch>
                  <a:fillRect/>
                </a:stretch>
              </p:blipFill>
              <p:spPr>
                <a:xfrm>
                  <a:off x="4744800" y="5886916"/>
                  <a:ext cx="177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04" name="Freihand 303">
                  <a:extLst>
                    <a:ext uri="{FF2B5EF4-FFF2-40B4-BE49-F238E27FC236}">
                      <a16:creationId xmlns:a16="http://schemas.microsoft.com/office/drawing/2014/main" id="{71E1FC42-351B-69FF-AB51-CED19057C3C1}"/>
                    </a:ext>
                  </a:extLst>
                </p14:cNvPr>
                <p14:cNvContentPartPr/>
                <p14:nvPr/>
              </p14:nvContentPartPr>
              <p14:xfrm>
                <a:off x="4802760" y="5946316"/>
                <a:ext cx="135000" cy="42120"/>
              </p14:xfrm>
            </p:contentPart>
          </mc:Choice>
          <mc:Fallback>
            <p:pic>
              <p:nvPicPr>
                <p:cNvPr id="304" name="Freihand 303">
                  <a:extLst>
                    <a:ext uri="{FF2B5EF4-FFF2-40B4-BE49-F238E27FC236}">
                      <a16:creationId xmlns:a16="http://schemas.microsoft.com/office/drawing/2014/main" id="{71E1FC42-351B-69FF-AB51-CED19057C3C1}"/>
                    </a:ext>
                  </a:extLst>
                </p:cNvPr>
                <p:cNvPicPr/>
                <p:nvPr/>
              </p:nvPicPr>
              <p:blipFill>
                <a:blip r:embed="rId314"/>
                <a:stretch>
                  <a:fillRect/>
                </a:stretch>
              </p:blipFill>
              <p:spPr>
                <a:xfrm>
                  <a:off x="4798440" y="5941996"/>
                  <a:ext cx="143640" cy="50760"/>
                </a:xfrm>
                <a:prstGeom prst="rect">
                  <a:avLst/>
                </a:prstGeom>
              </p:spPr>
            </p:pic>
          </mc:Fallback>
        </mc:AlternateContent>
      </p:grpSp>
      <p:grpSp>
        <p:nvGrpSpPr>
          <p:cNvPr id="313" name="Gruppieren 312">
            <a:extLst>
              <a:ext uri="{FF2B5EF4-FFF2-40B4-BE49-F238E27FC236}">
                <a16:creationId xmlns:a16="http://schemas.microsoft.com/office/drawing/2014/main" id="{0D1F312C-BC1F-0463-B4CE-A000D4B064D1}"/>
              </a:ext>
            </a:extLst>
          </p:cNvPr>
          <p:cNvGrpSpPr/>
          <p:nvPr/>
        </p:nvGrpSpPr>
        <p:grpSpPr>
          <a:xfrm>
            <a:off x="624600" y="2313556"/>
            <a:ext cx="5075280" cy="4434480"/>
            <a:chOff x="624600" y="2313556"/>
            <a:chExt cx="5075280" cy="4434480"/>
          </a:xfrm>
        </p:grpSpPr>
        <mc:AlternateContent xmlns:mc="http://schemas.openxmlformats.org/markup-compatibility/2006">
          <mc:Choice xmlns:p14="http://schemas.microsoft.com/office/powerpoint/2010/main" Requires="p14">
            <p:contentPart p14:bwMode="auto" r:id="rId315">
              <p14:nvContentPartPr>
                <p14:cNvPr id="246" name="Freihand 245">
                  <a:extLst>
                    <a:ext uri="{FF2B5EF4-FFF2-40B4-BE49-F238E27FC236}">
                      <a16:creationId xmlns:a16="http://schemas.microsoft.com/office/drawing/2014/main" id="{93799FF6-908C-C8BA-738B-C9C5A562CF4F}"/>
                    </a:ext>
                  </a:extLst>
                </p14:cNvPr>
                <p14:cNvContentPartPr/>
                <p14:nvPr/>
              </p14:nvContentPartPr>
              <p14:xfrm>
                <a:off x="2451600" y="2313556"/>
                <a:ext cx="1433880" cy="988920"/>
              </p14:xfrm>
            </p:contentPart>
          </mc:Choice>
          <mc:Fallback>
            <p:pic>
              <p:nvPicPr>
                <p:cNvPr id="246" name="Freihand 245">
                  <a:extLst>
                    <a:ext uri="{FF2B5EF4-FFF2-40B4-BE49-F238E27FC236}">
                      <a16:creationId xmlns:a16="http://schemas.microsoft.com/office/drawing/2014/main" id="{93799FF6-908C-C8BA-738B-C9C5A562CF4F}"/>
                    </a:ext>
                  </a:extLst>
                </p:cNvPr>
                <p:cNvPicPr/>
                <p:nvPr/>
              </p:nvPicPr>
              <p:blipFill>
                <a:blip r:embed="rId316"/>
                <a:stretch>
                  <a:fillRect/>
                </a:stretch>
              </p:blipFill>
              <p:spPr>
                <a:xfrm>
                  <a:off x="2447280" y="2309236"/>
                  <a:ext cx="1442520" cy="997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47" name="Freihand 246">
                  <a:extLst>
                    <a:ext uri="{FF2B5EF4-FFF2-40B4-BE49-F238E27FC236}">
                      <a16:creationId xmlns:a16="http://schemas.microsoft.com/office/drawing/2014/main" id="{1D20910D-0418-1073-D5CE-F0CFD15951E6}"/>
                    </a:ext>
                  </a:extLst>
                </p14:cNvPr>
                <p14:cNvContentPartPr/>
                <p14:nvPr/>
              </p14:nvContentPartPr>
              <p14:xfrm>
                <a:off x="3974400" y="2357836"/>
                <a:ext cx="1673640" cy="875160"/>
              </p14:xfrm>
            </p:contentPart>
          </mc:Choice>
          <mc:Fallback>
            <p:pic>
              <p:nvPicPr>
                <p:cNvPr id="247" name="Freihand 246">
                  <a:extLst>
                    <a:ext uri="{FF2B5EF4-FFF2-40B4-BE49-F238E27FC236}">
                      <a16:creationId xmlns:a16="http://schemas.microsoft.com/office/drawing/2014/main" id="{1D20910D-0418-1073-D5CE-F0CFD15951E6}"/>
                    </a:ext>
                  </a:extLst>
                </p:cNvPr>
                <p:cNvPicPr/>
                <p:nvPr/>
              </p:nvPicPr>
              <p:blipFill>
                <a:blip r:embed="rId318"/>
                <a:stretch>
                  <a:fillRect/>
                </a:stretch>
              </p:blipFill>
              <p:spPr>
                <a:xfrm>
                  <a:off x="3970080" y="2353516"/>
                  <a:ext cx="1682280" cy="8838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48" name="Freihand 247">
                  <a:extLst>
                    <a:ext uri="{FF2B5EF4-FFF2-40B4-BE49-F238E27FC236}">
                      <a16:creationId xmlns:a16="http://schemas.microsoft.com/office/drawing/2014/main" id="{9BB0650C-2B1E-D1CA-9E85-5BEEAD9C7C3C}"/>
                    </a:ext>
                  </a:extLst>
                </p14:cNvPr>
                <p14:cNvContentPartPr/>
                <p14:nvPr/>
              </p14:nvContentPartPr>
              <p14:xfrm>
                <a:off x="2797200" y="3123556"/>
                <a:ext cx="2902680" cy="159120"/>
              </p14:xfrm>
            </p:contentPart>
          </mc:Choice>
          <mc:Fallback>
            <p:pic>
              <p:nvPicPr>
                <p:cNvPr id="248" name="Freihand 247">
                  <a:extLst>
                    <a:ext uri="{FF2B5EF4-FFF2-40B4-BE49-F238E27FC236}">
                      <a16:creationId xmlns:a16="http://schemas.microsoft.com/office/drawing/2014/main" id="{9BB0650C-2B1E-D1CA-9E85-5BEEAD9C7C3C}"/>
                    </a:ext>
                  </a:extLst>
                </p:cNvPr>
                <p:cNvPicPr/>
                <p:nvPr/>
              </p:nvPicPr>
              <p:blipFill>
                <a:blip r:embed="rId320"/>
                <a:stretch>
                  <a:fillRect/>
                </a:stretch>
              </p:blipFill>
              <p:spPr>
                <a:xfrm>
                  <a:off x="2792880" y="3119236"/>
                  <a:ext cx="2911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50" name="Freihand 249">
                  <a:extLst>
                    <a:ext uri="{FF2B5EF4-FFF2-40B4-BE49-F238E27FC236}">
                      <a16:creationId xmlns:a16="http://schemas.microsoft.com/office/drawing/2014/main" id="{03F88B61-F959-DB11-7C25-3374D41C0C63}"/>
                    </a:ext>
                  </a:extLst>
                </p14:cNvPr>
                <p14:cNvContentPartPr/>
                <p14:nvPr/>
              </p14:nvContentPartPr>
              <p14:xfrm>
                <a:off x="3211200" y="2721076"/>
                <a:ext cx="1621080" cy="335160"/>
              </p14:xfrm>
            </p:contentPart>
          </mc:Choice>
          <mc:Fallback>
            <p:pic>
              <p:nvPicPr>
                <p:cNvPr id="250" name="Freihand 249">
                  <a:extLst>
                    <a:ext uri="{FF2B5EF4-FFF2-40B4-BE49-F238E27FC236}">
                      <a16:creationId xmlns:a16="http://schemas.microsoft.com/office/drawing/2014/main" id="{03F88B61-F959-DB11-7C25-3374D41C0C63}"/>
                    </a:ext>
                  </a:extLst>
                </p:cNvPr>
                <p:cNvPicPr/>
                <p:nvPr/>
              </p:nvPicPr>
              <p:blipFill>
                <a:blip r:embed="rId322"/>
                <a:stretch>
                  <a:fillRect/>
                </a:stretch>
              </p:blipFill>
              <p:spPr>
                <a:xfrm>
                  <a:off x="3206880" y="2716756"/>
                  <a:ext cx="162972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52" name="Freihand 251">
                  <a:extLst>
                    <a:ext uri="{FF2B5EF4-FFF2-40B4-BE49-F238E27FC236}">
                      <a16:creationId xmlns:a16="http://schemas.microsoft.com/office/drawing/2014/main" id="{D7FF4649-BFDF-AA85-F39B-B61F56DE3230}"/>
                    </a:ext>
                  </a:extLst>
                </p14:cNvPr>
                <p14:cNvContentPartPr/>
                <p14:nvPr/>
              </p14:nvContentPartPr>
              <p14:xfrm>
                <a:off x="1368720" y="2899996"/>
                <a:ext cx="2575800" cy="2703960"/>
              </p14:xfrm>
            </p:contentPart>
          </mc:Choice>
          <mc:Fallback>
            <p:pic>
              <p:nvPicPr>
                <p:cNvPr id="252" name="Freihand 251">
                  <a:extLst>
                    <a:ext uri="{FF2B5EF4-FFF2-40B4-BE49-F238E27FC236}">
                      <a16:creationId xmlns:a16="http://schemas.microsoft.com/office/drawing/2014/main" id="{D7FF4649-BFDF-AA85-F39B-B61F56DE3230}"/>
                    </a:ext>
                  </a:extLst>
                </p:cNvPr>
                <p:cNvPicPr/>
                <p:nvPr/>
              </p:nvPicPr>
              <p:blipFill>
                <a:blip r:embed="rId324"/>
                <a:stretch>
                  <a:fillRect/>
                </a:stretch>
              </p:blipFill>
              <p:spPr>
                <a:xfrm>
                  <a:off x="1364400" y="2895676"/>
                  <a:ext cx="2584440" cy="2712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54" name="Freihand 253">
                  <a:extLst>
                    <a:ext uri="{FF2B5EF4-FFF2-40B4-BE49-F238E27FC236}">
                      <a16:creationId xmlns:a16="http://schemas.microsoft.com/office/drawing/2014/main" id="{5289F122-77FD-6DEA-D180-A54322ABC738}"/>
                    </a:ext>
                  </a:extLst>
                </p14:cNvPr>
                <p14:cNvContentPartPr/>
                <p14:nvPr/>
              </p14:nvContentPartPr>
              <p14:xfrm>
                <a:off x="1281240" y="5417116"/>
                <a:ext cx="169920" cy="341280"/>
              </p14:xfrm>
            </p:contentPart>
          </mc:Choice>
          <mc:Fallback>
            <p:pic>
              <p:nvPicPr>
                <p:cNvPr id="254" name="Freihand 253">
                  <a:extLst>
                    <a:ext uri="{FF2B5EF4-FFF2-40B4-BE49-F238E27FC236}">
                      <a16:creationId xmlns:a16="http://schemas.microsoft.com/office/drawing/2014/main" id="{5289F122-77FD-6DEA-D180-A54322ABC738}"/>
                    </a:ext>
                  </a:extLst>
                </p:cNvPr>
                <p:cNvPicPr/>
                <p:nvPr/>
              </p:nvPicPr>
              <p:blipFill>
                <a:blip r:embed="rId326"/>
                <a:stretch>
                  <a:fillRect/>
                </a:stretch>
              </p:blipFill>
              <p:spPr>
                <a:xfrm>
                  <a:off x="1276920" y="5412796"/>
                  <a:ext cx="1785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56" name="Freihand 255">
                  <a:extLst>
                    <a:ext uri="{FF2B5EF4-FFF2-40B4-BE49-F238E27FC236}">
                      <a16:creationId xmlns:a16="http://schemas.microsoft.com/office/drawing/2014/main" id="{C9F76A7A-7F7D-6C0C-A37A-92B01354B397}"/>
                    </a:ext>
                  </a:extLst>
                </p14:cNvPr>
                <p14:cNvContentPartPr/>
                <p14:nvPr/>
              </p14:nvContentPartPr>
              <p14:xfrm>
                <a:off x="624600" y="5972956"/>
                <a:ext cx="224640" cy="273240"/>
              </p14:xfrm>
            </p:contentPart>
          </mc:Choice>
          <mc:Fallback>
            <p:pic>
              <p:nvPicPr>
                <p:cNvPr id="256" name="Freihand 255">
                  <a:extLst>
                    <a:ext uri="{FF2B5EF4-FFF2-40B4-BE49-F238E27FC236}">
                      <a16:creationId xmlns:a16="http://schemas.microsoft.com/office/drawing/2014/main" id="{C9F76A7A-7F7D-6C0C-A37A-92B01354B397}"/>
                    </a:ext>
                  </a:extLst>
                </p:cNvPr>
                <p:cNvPicPr/>
                <p:nvPr/>
              </p:nvPicPr>
              <p:blipFill>
                <a:blip r:embed="rId328"/>
                <a:stretch>
                  <a:fillRect/>
                </a:stretch>
              </p:blipFill>
              <p:spPr>
                <a:xfrm>
                  <a:off x="620280" y="5968636"/>
                  <a:ext cx="2332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57" name="Freihand 256">
                  <a:extLst>
                    <a:ext uri="{FF2B5EF4-FFF2-40B4-BE49-F238E27FC236}">
                      <a16:creationId xmlns:a16="http://schemas.microsoft.com/office/drawing/2014/main" id="{CE28B7E5-3D98-EEA0-4CA8-87AC09E3632A}"/>
                    </a:ext>
                  </a:extLst>
                </p14:cNvPr>
                <p14:cNvContentPartPr/>
                <p14:nvPr/>
              </p14:nvContentPartPr>
              <p14:xfrm>
                <a:off x="930960" y="6015076"/>
                <a:ext cx="92880" cy="135000"/>
              </p14:xfrm>
            </p:contentPart>
          </mc:Choice>
          <mc:Fallback>
            <p:pic>
              <p:nvPicPr>
                <p:cNvPr id="257" name="Freihand 256">
                  <a:extLst>
                    <a:ext uri="{FF2B5EF4-FFF2-40B4-BE49-F238E27FC236}">
                      <a16:creationId xmlns:a16="http://schemas.microsoft.com/office/drawing/2014/main" id="{CE28B7E5-3D98-EEA0-4CA8-87AC09E3632A}"/>
                    </a:ext>
                  </a:extLst>
                </p:cNvPr>
                <p:cNvPicPr/>
                <p:nvPr/>
              </p:nvPicPr>
              <p:blipFill>
                <a:blip r:embed="rId330"/>
                <a:stretch>
                  <a:fillRect/>
                </a:stretch>
              </p:blipFill>
              <p:spPr>
                <a:xfrm>
                  <a:off x="926640" y="6010756"/>
                  <a:ext cx="101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58" name="Freihand 257">
                  <a:extLst>
                    <a:ext uri="{FF2B5EF4-FFF2-40B4-BE49-F238E27FC236}">
                      <a16:creationId xmlns:a16="http://schemas.microsoft.com/office/drawing/2014/main" id="{11A12325-1E67-67A3-778B-96C7C4BEBBD7}"/>
                    </a:ext>
                  </a:extLst>
                </p14:cNvPr>
                <p14:cNvContentPartPr/>
                <p14:nvPr/>
              </p14:nvContentPartPr>
              <p14:xfrm>
                <a:off x="1029240" y="5849836"/>
                <a:ext cx="157320" cy="204840"/>
              </p14:xfrm>
            </p:contentPart>
          </mc:Choice>
          <mc:Fallback>
            <p:pic>
              <p:nvPicPr>
                <p:cNvPr id="258" name="Freihand 257">
                  <a:extLst>
                    <a:ext uri="{FF2B5EF4-FFF2-40B4-BE49-F238E27FC236}">
                      <a16:creationId xmlns:a16="http://schemas.microsoft.com/office/drawing/2014/main" id="{11A12325-1E67-67A3-778B-96C7C4BEBBD7}"/>
                    </a:ext>
                  </a:extLst>
                </p:cNvPr>
                <p:cNvPicPr/>
                <p:nvPr/>
              </p:nvPicPr>
              <p:blipFill>
                <a:blip r:embed="rId332"/>
                <a:stretch>
                  <a:fillRect/>
                </a:stretch>
              </p:blipFill>
              <p:spPr>
                <a:xfrm>
                  <a:off x="1024920" y="5845516"/>
                  <a:ext cx="165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59" name="Freihand 258">
                  <a:extLst>
                    <a:ext uri="{FF2B5EF4-FFF2-40B4-BE49-F238E27FC236}">
                      <a16:creationId xmlns:a16="http://schemas.microsoft.com/office/drawing/2014/main" id="{BB8E56B0-4149-D75F-FEA5-C3F39AE07A4A}"/>
                    </a:ext>
                  </a:extLst>
                </p14:cNvPr>
                <p14:cNvContentPartPr/>
                <p14:nvPr/>
              </p14:nvContentPartPr>
              <p14:xfrm>
                <a:off x="1201680" y="5805916"/>
                <a:ext cx="74520" cy="199080"/>
              </p14:xfrm>
            </p:contentPart>
          </mc:Choice>
          <mc:Fallback>
            <p:pic>
              <p:nvPicPr>
                <p:cNvPr id="259" name="Freihand 258">
                  <a:extLst>
                    <a:ext uri="{FF2B5EF4-FFF2-40B4-BE49-F238E27FC236}">
                      <a16:creationId xmlns:a16="http://schemas.microsoft.com/office/drawing/2014/main" id="{BB8E56B0-4149-D75F-FEA5-C3F39AE07A4A}"/>
                    </a:ext>
                  </a:extLst>
                </p:cNvPr>
                <p:cNvPicPr/>
                <p:nvPr/>
              </p:nvPicPr>
              <p:blipFill>
                <a:blip r:embed="rId334"/>
                <a:stretch>
                  <a:fillRect/>
                </a:stretch>
              </p:blipFill>
              <p:spPr>
                <a:xfrm>
                  <a:off x="1197360" y="5801596"/>
                  <a:ext cx="831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60" name="Freihand 259">
                  <a:extLst>
                    <a:ext uri="{FF2B5EF4-FFF2-40B4-BE49-F238E27FC236}">
                      <a16:creationId xmlns:a16="http://schemas.microsoft.com/office/drawing/2014/main" id="{6F30F707-5302-6F96-1341-9D483524B276}"/>
                    </a:ext>
                  </a:extLst>
                </p14:cNvPr>
                <p14:cNvContentPartPr/>
                <p14:nvPr/>
              </p14:nvContentPartPr>
              <p14:xfrm>
                <a:off x="1312560" y="5617636"/>
                <a:ext cx="465120" cy="423720"/>
              </p14:xfrm>
            </p:contentPart>
          </mc:Choice>
          <mc:Fallback>
            <p:pic>
              <p:nvPicPr>
                <p:cNvPr id="260" name="Freihand 259">
                  <a:extLst>
                    <a:ext uri="{FF2B5EF4-FFF2-40B4-BE49-F238E27FC236}">
                      <a16:creationId xmlns:a16="http://schemas.microsoft.com/office/drawing/2014/main" id="{6F30F707-5302-6F96-1341-9D483524B276}"/>
                    </a:ext>
                  </a:extLst>
                </p:cNvPr>
                <p:cNvPicPr/>
                <p:nvPr/>
              </p:nvPicPr>
              <p:blipFill>
                <a:blip r:embed="rId336"/>
                <a:stretch>
                  <a:fillRect/>
                </a:stretch>
              </p:blipFill>
              <p:spPr>
                <a:xfrm>
                  <a:off x="1308240" y="5613316"/>
                  <a:ext cx="47376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61" name="Freihand 260">
                  <a:extLst>
                    <a:ext uri="{FF2B5EF4-FFF2-40B4-BE49-F238E27FC236}">
                      <a16:creationId xmlns:a16="http://schemas.microsoft.com/office/drawing/2014/main" id="{6CDADBB3-D771-DFE9-F34C-F369751AED1F}"/>
                    </a:ext>
                  </a:extLst>
                </p14:cNvPr>
                <p14:cNvContentPartPr/>
                <p14:nvPr/>
              </p14:nvContentPartPr>
              <p14:xfrm>
                <a:off x="1845000" y="5461396"/>
                <a:ext cx="542880" cy="499680"/>
              </p14:xfrm>
            </p:contentPart>
          </mc:Choice>
          <mc:Fallback>
            <p:pic>
              <p:nvPicPr>
                <p:cNvPr id="261" name="Freihand 260">
                  <a:extLst>
                    <a:ext uri="{FF2B5EF4-FFF2-40B4-BE49-F238E27FC236}">
                      <a16:creationId xmlns:a16="http://schemas.microsoft.com/office/drawing/2014/main" id="{6CDADBB3-D771-DFE9-F34C-F369751AED1F}"/>
                    </a:ext>
                  </a:extLst>
                </p:cNvPr>
                <p:cNvPicPr/>
                <p:nvPr/>
              </p:nvPicPr>
              <p:blipFill>
                <a:blip r:embed="rId338"/>
                <a:stretch>
                  <a:fillRect/>
                </a:stretch>
              </p:blipFill>
              <p:spPr>
                <a:xfrm>
                  <a:off x="1840680" y="5457076"/>
                  <a:ext cx="55152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62" name="Freihand 261">
                  <a:extLst>
                    <a:ext uri="{FF2B5EF4-FFF2-40B4-BE49-F238E27FC236}">
                      <a16:creationId xmlns:a16="http://schemas.microsoft.com/office/drawing/2014/main" id="{5F802983-3E5A-43F2-BE42-BCF704127B69}"/>
                    </a:ext>
                  </a:extLst>
                </p14:cNvPr>
                <p14:cNvContentPartPr/>
                <p14:nvPr/>
              </p14:nvContentPartPr>
              <p14:xfrm>
                <a:off x="2328480" y="5340076"/>
                <a:ext cx="189360" cy="113760"/>
              </p14:xfrm>
            </p:contentPart>
          </mc:Choice>
          <mc:Fallback>
            <p:pic>
              <p:nvPicPr>
                <p:cNvPr id="262" name="Freihand 261">
                  <a:extLst>
                    <a:ext uri="{FF2B5EF4-FFF2-40B4-BE49-F238E27FC236}">
                      <a16:creationId xmlns:a16="http://schemas.microsoft.com/office/drawing/2014/main" id="{5F802983-3E5A-43F2-BE42-BCF704127B69}"/>
                    </a:ext>
                  </a:extLst>
                </p:cNvPr>
                <p:cNvPicPr/>
                <p:nvPr/>
              </p:nvPicPr>
              <p:blipFill>
                <a:blip r:embed="rId340"/>
                <a:stretch>
                  <a:fillRect/>
                </a:stretch>
              </p:blipFill>
              <p:spPr>
                <a:xfrm>
                  <a:off x="2324160" y="5335756"/>
                  <a:ext cx="198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63" name="Freihand 262">
                  <a:extLst>
                    <a:ext uri="{FF2B5EF4-FFF2-40B4-BE49-F238E27FC236}">
                      <a16:creationId xmlns:a16="http://schemas.microsoft.com/office/drawing/2014/main" id="{6D3C3DB5-86D4-6532-F325-BB38A6B1CEE5}"/>
                    </a:ext>
                  </a:extLst>
                </p14:cNvPr>
                <p14:cNvContentPartPr/>
                <p14:nvPr/>
              </p14:nvContentPartPr>
              <p14:xfrm>
                <a:off x="2659320" y="5122276"/>
                <a:ext cx="349560" cy="236160"/>
              </p14:xfrm>
            </p:contentPart>
          </mc:Choice>
          <mc:Fallback>
            <p:pic>
              <p:nvPicPr>
                <p:cNvPr id="263" name="Freihand 262">
                  <a:extLst>
                    <a:ext uri="{FF2B5EF4-FFF2-40B4-BE49-F238E27FC236}">
                      <a16:creationId xmlns:a16="http://schemas.microsoft.com/office/drawing/2014/main" id="{6D3C3DB5-86D4-6532-F325-BB38A6B1CEE5}"/>
                    </a:ext>
                  </a:extLst>
                </p:cNvPr>
                <p:cNvPicPr/>
                <p:nvPr/>
              </p:nvPicPr>
              <p:blipFill>
                <a:blip r:embed="rId342"/>
                <a:stretch>
                  <a:fillRect/>
                </a:stretch>
              </p:blipFill>
              <p:spPr>
                <a:xfrm>
                  <a:off x="2655000" y="5117956"/>
                  <a:ext cx="3582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64" name="Freihand 263">
                  <a:extLst>
                    <a:ext uri="{FF2B5EF4-FFF2-40B4-BE49-F238E27FC236}">
                      <a16:creationId xmlns:a16="http://schemas.microsoft.com/office/drawing/2014/main" id="{8E00E80F-7588-C5C2-3BA0-19EFCCE5D9F2}"/>
                    </a:ext>
                  </a:extLst>
                </p14:cNvPr>
                <p14:cNvContentPartPr/>
                <p14:nvPr/>
              </p14:nvContentPartPr>
              <p14:xfrm>
                <a:off x="3137040" y="4949116"/>
                <a:ext cx="151200" cy="215280"/>
              </p14:xfrm>
            </p:contentPart>
          </mc:Choice>
          <mc:Fallback>
            <p:pic>
              <p:nvPicPr>
                <p:cNvPr id="264" name="Freihand 263">
                  <a:extLst>
                    <a:ext uri="{FF2B5EF4-FFF2-40B4-BE49-F238E27FC236}">
                      <a16:creationId xmlns:a16="http://schemas.microsoft.com/office/drawing/2014/main" id="{8E00E80F-7588-C5C2-3BA0-19EFCCE5D9F2}"/>
                    </a:ext>
                  </a:extLst>
                </p:cNvPr>
                <p:cNvPicPr/>
                <p:nvPr/>
              </p:nvPicPr>
              <p:blipFill>
                <a:blip r:embed="rId344"/>
                <a:stretch>
                  <a:fillRect/>
                </a:stretch>
              </p:blipFill>
              <p:spPr>
                <a:xfrm>
                  <a:off x="3132720" y="4944796"/>
                  <a:ext cx="159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65" name="Freihand 264">
                  <a:extLst>
                    <a:ext uri="{FF2B5EF4-FFF2-40B4-BE49-F238E27FC236}">
                      <a16:creationId xmlns:a16="http://schemas.microsoft.com/office/drawing/2014/main" id="{098E2B82-7DC2-B36F-7475-C0BEBF0B02C0}"/>
                    </a:ext>
                  </a:extLst>
                </p14:cNvPr>
                <p14:cNvContentPartPr/>
                <p14:nvPr/>
              </p14:nvContentPartPr>
              <p14:xfrm>
                <a:off x="1326960" y="6223876"/>
                <a:ext cx="191160" cy="191520"/>
              </p14:xfrm>
            </p:contentPart>
          </mc:Choice>
          <mc:Fallback>
            <p:pic>
              <p:nvPicPr>
                <p:cNvPr id="265" name="Freihand 264">
                  <a:extLst>
                    <a:ext uri="{FF2B5EF4-FFF2-40B4-BE49-F238E27FC236}">
                      <a16:creationId xmlns:a16="http://schemas.microsoft.com/office/drawing/2014/main" id="{098E2B82-7DC2-B36F-7475-C0BEBF0B02C0}"/>
                    </a:ext>
                  </a:extLst>
                </p:cNvPr>
                <p:cNvPicPr/>
                <p:nvPr/>
              </p:nvPicPr>
              <p:blipFill>
                <a:blip r:embed="rId346"/>
                <a:stretch>
                  <a:fillRect/>
                </a:stretch>
              </p:blipFill>
              <p:spPr>
                <a:xfrm>
                  <a:off x="1322640" y="6219556"/>
                  <a:ext cx="199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66" name="Freihand 265">
                  <a:extLst>
                    <a:ext uri="{FF2B5EF4-FFF2-40B4-BE49-F238E27FC236}">
                      <a16:creationId xmlns:a16="http://schemas.microsoft.com/office/drawing/2014/main" id="{DD859694-6894-5685-5775-7519C495AD5C}"/>
                    </a:ext>
                  </a:extLst>
                </p14:cNvPr>
                <p14:cNvContentPartPr/>
                <p14:nvPr/>
              </p14:nvContentPartPr>
              <p14:xfrm>
                <a:off x="1542600" y="6131356"/>
                <a:ext cx="265320" cy="212760"/>
              </p14:xfrm>
            </p:contentPart>
          </mc:Choice>
          <mc:Fallback>
            <p:pic>
              <p:nvPicPr>
                <p:cNvPr id="266" name="Freihand 265">
                  <a:extLst>
                    <a:ext uri="{FF2B5EF4-FFF2-40B4-BE49-F238E27FC236}">
                      <a16:creationId xmlns:a16="http://schemas.microsoft.com/office/drawing/2014/main" id="{DD859694-6894-5685-5775-7519C495AD5C}"/>
                    </a:ext>
                  </a:extLst>
                </p:cNvPr>
                <p:cNvPicPr/>
                <p:nvPr/>
              </p:nvPicPr>
              <p:blipFill>
                <a:blip r:embed="rId348"/>
                <a:stretch>
                  <a:fillRect/>
                </a:stretch>
              </p:blipFill>
              <p:spPr>
                <a:xfrm>
                  <a:off x="1538280" y="6127036"/>
                  <a:ext cx="273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67" name="Freihand 266">
                  <a:extLst>
                    <a:ext uri="{FF2B5EF4-FFF2-40B4-BE49-F238E27FC236}">
                      <a16:creationId xmlns:a16="http://schemas.microsoft.com/office/drawing/2014/main" id="{DAA82170-CA25-83E9-F93F-F2B15C760D4C}"/>
                    </a:ext>
                  </a:extLst>
                </p14:cNvPr>
                <p14:cNvContentPartPr/>
                <p14:nvPr/>
              </p14:nvContentPartPr>
              <p14:xfrm>
                <a:off x="1847160" y="5971876"/>
                <a:ext cx="141480" cy="209160"/>
              </p14:xfrm>
            </p:contentPart>
          </mc:Choice>
          <mc:Fallback>
            <p:pic>
              <p:nvPicPr>
                <p:cNvPr id="267" name="Freihand 266">
                  <a:extLst>
                    <a:ext uri="{FF2B5EF4-FFF2-40B4-BE49-F238E27FC236}">
                      <a16:creationId xmlns:a16="http://schemas.microsoft.com/office/drawing/2014/main" id="{DAA82170-CA25-83E9-F93F-F2B15C760D4C}"/>
                    </a:ext>
                  </a:extLst>
                </p:cNvPr>
                <p:cNvPicPr/>
                <p:nvPr/>
              </p:nvPicPr>
              <p:blipFill>
                <a:blip r:embed="rId350"/>
                <a:stretch>
                  <a:fillRect/>
                </a:stretch>
              </p:blipFill>
              <p:spPr>
                <a:xfrm>
                  <a:off x="1842840" y="5967556"/>
                  <a:ext cx="150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68" name="Freihand 267">
                  <a:extLst>
                    <a:ext uri="{FF2B5EF4-FFF2-40B4-BE49-F238E27FC236}">
                      <a16:creationId xmlns:a16="http://schemas.microsoft.com/office/drawing/2014/main" id="{58630686-288A-E099-65A3-965BCAB6B758}"/>
                    </a:ext>
                  </a:extLst>
                </p14:cNvPr>
                <p14:cNvContentPartPr/>
                <p14:nvPr/>
              </p14:nvContentPartPr>
              <p14:xfrm>
                <a:off x="1995120" y="5947396"/>
                <a:ext cx="154800" cy="146880"/>
              </p14:xfrm>
            </p:contentPart>
          </mc:Choice>
          <mc:Fallback>
            <p:pic>
              <p:nvPicPr>
                <p:cNvPr id="268" name="Freihand 267">
                  <a:extLst>
                    <a:ext uri="{FF2B5EF4-FFF2-40B4-BE49-F238E27FC236}">
                      <a16:creationId xmlns:a16="http://schemas.microsoft.com/office/drawing/2014/main" id="{58630686-288A-E099-65A3-965BCAB6B758}"/>
                    </a:ext>
                  </a:extLst>
                </p:cNvPr>
                <p:cNvPicPr/>
                <p:nvPr/>
              </p:nvPicPr>
              <p:blipFill>
                <a:blip r:embed="rId352"/>
                <a:stretch>
                  <a:fillRect/>
                </a:stretch>
              </p:blipFill>
              <p:spPr>
                <a:xfrm>
                  <a:off x="1990800" y="5943076"/>
                  <a:ext cx="163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69" name="Freihand 268">
                  <a:extLst>
                    <a:ext uri="{FF2B5EF4-FFF2-40B4-BE49-F238E27FC236}">
                      <a16:creationId xmlns:a16="http://schemas.microsoft.com/office/drawing/2014/main" id="{6210CB16-8CB8-3334-531C-02F143FFE229}"/>
                    </a:ext>
                  </a:extLst>
                </p14:cNvPr>
                <p14:cNvContentPartPr/>
                <p14:nvPr/>
              </p14:nvContentPartPr>
              <p14:xfrm>
                <a:off x="2123280" y="5798356"/>
                <a:ext cx="121680" cy="236160"/>
              </p14:xfrm>
            </p:contentPart>
          </mc:Choice>
          <mc:Fallback>
            <p:pic>
              <p:nvPicPr>
                <p:cNvPr id="269" name="Freihand 268">
                  <a:extLst>
                    <a:ext uri="{FF2B5EF4-FFF2-40B4-BE49-F238E27FC236}">
                      <a16:creationId xmlns:a16="http://schemas.microsoft.com/office/drawing/2014/main" id="{6210CB16-8CB8-3334-531C-02F143FFE229}"/>
                    </a:ext>
                  </a:extLst>
                </p:cNvPr>
                <p:cNvPicPr/>
                <p:nvPr/>
              </p:nvPicPr>
              <p:blipFill>
                <a:blip r:embed="rId354"/>
                <a:stretch>
                  <a:fillRect/>
                </a:stretch>
              </p:blipFill>
              <p:spPr>
                <a:xfrm>
                  <a:off x="2118960" y="5794036"/>
                  <a:ext cx="130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06" name="Freihand 305">
                  <a:extLst>
                    <a:ext uri="{FF2B5EF4-FFF2-40B4-BE49-F238E27FC236}">
                      <a16:creationId xmlns:a16="http://schemas.microsoft.com/office/drawing/2014/main" id="{9FCE186E-F03A-ED60-9BEF-6A7FAEFAA8E6}"/>
                    </a:ext>
                  </a:extLst>
                </p14:cNvPr>
                <p14:cNvContentPartPr/>
                <p14:nvPr/>
              </p14:nvContentPartPr>
              <p14:xfrm>
                <a:off x="5151600" y="5729236"/>
                <a:ext cx="27360" cy="237240"/>
              </p14:xfrm>
            </p:contentPart>
          </mc:Choice>
          <mc:Fallback>
            <p:pic>
              <p:nvPicPr>
                <p:cNvPr id="306" name="Freihand 305">
                  <a:extLst>
                    <a:ext uri="{FF2B5EF4-FFF2-40B4-BE49-F238E27FC236}">
                      <a16:creationId xmlns:a16="http://schemas.microsoft.com/office/drawing/2014/main" id="{9FCE186E-F03A-ED60-9BEF-6A7FAEFAA8E6}"/>
                    </a:ext>
                  </a:extLst>
                </p:cNvPr>
                <p:cNvPicPr/>
                <p:nvPr/>
              </p:nvPicPr>
              <p:blipFill>
                <a:blip r:embed="rId356"/>
                <a:stretch>
                  <a:fillRect/>
                </a:stretch>
              </p:blipFill>
              <p:spPr>
                <a:xfrm>
                  <a:off x="5147280" y="5724916"/>
                  <a:ext cx="360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07" name="Freihand 306">
                  <a:extLst>
                    <a:ext uri="{FF2B5EF4-FFF2-40B4-BE49-F238E27FC236}">
                      <a16:creationId xmlns:a16="http://schemas.microsoft.com/office/drawing/2014/main" id="{34BD0CEC-4B9C-E70F-52FA-E3446E35D6FD}"/>
                    </a:ext>
                  </a:extLst>
                </p14:cNvPr>
                <p14:cNvContentPartPr/>
                <p14:nvPr/>
              </p14:nvContentPartPr>
              <p14:xfrm>
                <a:off x="5172120" y="5699716"/>
                <a:ext cx="157680" cy="203760"/>
              </p14:xfrm>
            </p:contentPart>
          </mc:Choice>
          <mc:Fallback>
            <p:pic>
              <p:nvPicPr>
                <p:cNvPr id="307" name="Freihand 306">
                  <a:extLst>
                    <a:ext uri="{FF2B5EF4-FFF2-40B4-BE49-F238E27FC236}">
                      <a16:creationId xmlns:a16="http://schemas.microsoft.com/office/drawing/2014/main" id="{34BD0CEC-4B9C-E70F-52FA-E3446E35D6FD}"/>
                    </a:ext>
                  </a:extLst>
                </p:cNvPr>
                <p:cNvPicPr/>
                <p:nvPr/>
              </p:nvPicPr>
              <p:blipFill>
                <a:blip r:embed="rId358"/>
                <a:stretch>
                  <a:fillRect/>
                </a:stretch>
              </p:blipFill>
              <p:spPr>
                <a:xfrm>
                  <a:off x="5167800" y="5695396"/>
                  <a:ext cx="166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08" name="Freihand 307">
                  <a:extLst>
                    <a:ext uri="{FF2B5EF4-FFF2-40B4-BE49-F238E27FC236}">
                      <a16:creationId xmlns:a16="http://schemas.microsoft.com/office/drawing/2014/main" id="{A6015C6B-870F-6728-198E-D6471DBA91E5}"/>
                    </a:ext>
                  </a:extLst>
                </p14:cNvPr>
                <p14:cNvContentPartPr/>
                <p14:nvPr/>
              </p14:nvContentPartPr>
              <p14:xfrm>
                <a:off x="5153400" y="5892316"/>
                <a:ext cx="195840" cy="100080"/>
              </p14:xfrm>
            </p:contentPart>
          </mc:Choice>
          <mc:Fallback>
            <p:pic>
              <p:nvPicPr>
                <p:cNvPr id="308" name="Freihand 307">
                  <a:extLst>
                    <a:ext uri="{FF2B5EF4-FFF2-40B4-BE49-F238E27FC236}">
                      <a16:creationId xmlns:a16="http://schemas.microsoft.com/office/drawing/2014/main" id="{A6015C6B-870F-6728-198E-D6471DBA91E5}"/>
                    </a:ext>
                  </a:extLst>
                </p:cNvPr>
                <p:cNvPicPr/>
                <p:nvPr/>
              </p:nvPicPr>
              <p:blipFill>
                <a:blip r:embed="rId360"/>
                <a:stretch>
                  <a:fillRect/>
                </a:stretch>
              </p:blipFill>
              <p:spPr>
                <a:xfrm>
                  <a:off x="5149080" y="5887996"/>
                  <a:ext cx="204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09" name="Freihand 308">
                  <a:extLst>
                    <a:ext uri="{FF2B5EF4-FFF2-40B4-BE49-F238E27FC236}">
                      <a16:creationId xmlns:a16="http://schemas.microsoft.com/office/drawing/2014/main" id="{BF4973EF-177C-AB0A-4987-D1C0E0BC84B4}"/>
                    </a:ext>
                  </a:extLst>
                </p14:cNvPr>
                <p14:cNvContentPartPr/>
                <p14:nvPr/>
              </p14:nvContentPartPr>
              <p14:xfrm>
                <a:off x="5382000" y="5576956"/>
                <a:ext cx="257400" cy="244440"/>
              </p14:xfrm>
            </p:contentPart>
          </mc:Choice>
          <mc:Fallback>
            <p:pic>
              <p:nvPicPr>
                <p:cNvPr id="309" name="Freihand 308">
                  <a:extLst>
                    <a:ext uri="{FF2B5EF4-FFF2-40B4-BE49-F238E27FC236}">
                      <a16:creationId xmlns:a16="http://schemas.microsoft.com/office/drawing/2014/main" id="{BF4973EF-177C-AB0A-4987-D1C0E0BC84B4}"/>
                    </a:ext>
                  </a:extLst>
                </p:cNvPr>
                <p:cNvPicPr/>
                <p:nvPr/>
              </p:nvPicPr>
              <p:blipFill>
                <a:blip r:embed="rId362"/>
                <a:stretch>
                  <a:fillRect/>
                </a:stretch>
              </p:blipFill>
              <p:spPr>
                <a:xfrm>
                  <a:off x="5377680" y="5572636"/>
                  <a:ext cx="2660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11" name="Freihand 310">
                  <a:extLst>
                    <a:ext uri="{FF2B5EF4-FFF2-40B4-BE49-F238E27FC236}">
                      <a16:creationId xmlns:a16="http://schemas.microsoft.com/office/drawing/2014/main" id="{7448A0CB-A033-779C-59BD-FFC1A0FE49A9}"/>
                    </a:ext>
                  </a:extLst>
                </p14:cNvPr>
                <p14:cNvContentPartPr/>
                <p14:nvPr/>
              </p14:nvContentPartPr>
              <p14:xfrm>
                <a:off x="2197080" y="5954236"/>
                <a:ext cx="3339360" cy="793800"/>
              </p14:xfrm>
            </p:contentPart>
          </mc:Choice>
          <mc:Fallback>
            <p:pic>
              <p:nvPicPr>
                <p:cNvPr id="311" name="Freihand 310">
                  <a:extLst>
                    <a:ext uri="{FF2B5EF4-FFF2-40B4-BE49-F238E27FC236}">
                      <a16:creationId xmlns:a16="http://schemas.microsoft.com/office/drawing/2014/main" id="{7448A0CB-A033-779C-59BD-FFC1A0FE49A9}"/>
                    </a:ext>
                  </a:extLst>
                </p:cNvPr>
                <p:cNvPicPr/>
                <p:nvPr/>
              </p:nvPicPr>
              <p:blipFill>
                <a:blip r:embed="rId364"/>
                <a:stretch>
                  <a:fillRect/>
                </a:stretch>
              </p:blipFill>
              <p:spPr>
                <a:xfrm>
                  <a:off x="2192760" y="5949916"/>
                  <a:ext cx="334800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12" name="Freihand 311">
                  <a:extLst>
                    <a:ext uri="{FF2B5EF4-FFF2-40B4-BE49-F238E27FC236}">
                      <a16:creationId xmlns:a16="http://schemas.microsoft.com/office/drawing/2014/main" id="{81F147D6-5A3A-0B1C-37EF-75FAE22DCE5D}"/>
                    </a:ext>
                  </a:extLst>
                </p14:cNvPr>
                <p14:cNvContentPartPr/>
                <p14:nvPr/>
              </p14:nvContentPartPr>
              <p14:xfrm>
                <a:off x="2083680" y="6134596"/>
                <a:ext cx="247680" cy="331560"/>
              </p14:xfrm>
            </p:contentPart>
          </mc:Choice>
          <mc:Fallback>
            <p:pic>
              <p:nvPicPr>
                <p:cNvPr id="312" name="Freihand 311">
                  <a:extLst>
                    <a:ext uri="{FF2B5EF4-FFF2-40B4-BE49-F238E27FC236}">
                      <a16:creationId xmlns:a16="http://schemas.microsoft.com/office/drawing/2014/main" id="{81F147D6-5A3A-0B1C-37EF-75FAE22DCE5D}"/>
                    </a:ext>
                  </a:extLst>
                </p:cNvPr>
                <p:cNvPicPr/>
                <p:nvPr/>
              </p:nvPicPr>
              <p:blipFill>
                <a:blip r:embed="rId366"/>
                <a:stretch>
                  <a:fillRect/>
                </a:stretch>
              </p:blipFill>
              <p:spPr>
                <a:xfrm>
                  <a:off x="2079360" y="6130276"/>
                  <a:ext cx="256320" cy="340200"/>
                </a:xfrm>
                <a:prstGeom prst="rect">
                  <a:avLst/>
                </a:prstGeom>
              </p:spPr>
            </p:pic>
          </mc:Fallback>
        </mc:AlternateContent>
      </p:grpSp>
      <p:grpSp>
        <p:nvGrpSpPr>
          <p:cNvPr id="316" name="Gruppieren 315">
            <a:extLst>
              <a:ext uri="{FF2B5EF4-FFF2-40B4-BE49-F238E27FC236}">
                <a16:creationId xmlns:a16="http://schemas.microsoft.com/office/drawing/2014/main" id="{3F09E15C-56A2-4B0A-D182-3BB7ABA01F02}"/>
              </a:ext>
            </a:extLst>
          </p:cNvPr>
          <p:cNvGrpSpPr/>
          <p:nvPr/>
        </p:nvGrpSpPr>
        <p:grpSpPr>
          <a:xfrm>
            <a:off x="1428120" y="1485916"/>
            <a:ext cx="10178280" cy="2769120"/>
            <a:chOff x="1428120" y="1485916"/>
            <a:chExt cx="10178280" cy="2769120"/>
          </a:xfrm>
        </p:grpSpPr>
        <mc:AlternateContent xmlns:mc="http://schemas.openxmlformats.org/markup-compatibility/2006">
          <mc:Choice xmlns:p14="http://schemas.microsoft.com/office/powerpoint/2010/main" Requires="p14">
            <p:contentPart p14:bwMode="auto" r:id="rId367">
              <p14:nvContentPartPr>
                <p14:cNvPr id="196" name="Freihand 195">
                  <a:extLst>
                    <a:ext uri="{FF2B5EF4-FFF2-40B4-BE49-F238E27FC236}">
                      <a16:creationId xmlns:a16="http://schemas.microsoft.com/office/drawing/2014/main" id="{28872C7E-3F09-1C3D-CC99-7DDDA190026D}"/>
                    </a:ext>
                  </a:extLst>
                </p14:cNvPr>
                <p14:cNvContentPartPr/>
                <p14:nvPr/>
              </p14:nvContentPartPr>
              <p14:xfrm>
                <a:off x="5816160" y="3347116"/>
                <a:ext cx="18000" cy="164520"/>
              </p14:xfrm>
            </p:contentPart>
          </mc:Choice>
          <mc:Fallback>
            <p:pic>
              <p:nvPicPr>
                <p:cNvPr id="196" name="Freihand 195">
                  <a:extLst>
                    <a:ext uri="{FF2B5EF4-FFF2-40B4-BE49-F238E27FC236}">
                      <a16:creationId xmlns:a16="http://schemas.microsoft.com/office/drawing/2014/main" id="{28872C7E-3F09-1C3D-CC99-7DDDA190026D}"/>
                    </a:ext>
                  </a:extLst>
                </p:cNvPr>
                <p:cNvPicPr/>
                <p:nvPr/>
              </p:nvPicPr>
              <p:blipFill>
                <a:blip r:embed="rId368"/>
                <a:stretch>
                  <a:fillRect/>
                </a:stretch>
              </p:blipFill>
              <p:spPr>
                <a:xfrm>
                  <a:off x="5807160" y="3338116"/>
                  <a:ext cx="356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97" name="Freihand 196">
                  <a:extLst>
                    <a:ext uri="{FF2B5EF4-FFF2-40B4-BE49-F238E27FC236}">
                      <a16:creationId xmlns:a16="http://schemas.microsoft.com/office/drawing/2014/main" id="{7A6ABC49-EEBD-0BD9-E1EA-79CC769ECBE8}"/>
                    </a:ext>
                  </a:extLst>
                </p14:cNvPr>
                <p14:cNvContentPartPr/>
                <p14:nvPr/>
              </p14:nvContentPartPr>
              <p14:xfrm>
                <a:off x="5803200" y="3754996"/>
                <a:ext cx="3960" cy="98280"/>
              </p14:xfrm>
            </p:contentPart>
          </mc:Choice>
          <mc:Fallback>
            <p:pic>
              <p:nvPicPr>
                <p:cNvPr id="197" name="Freihand 196">
                  <a:extLst>
                    <a:ext uri="{FF2B5EF4-FFF2-40B4-BE49-F238E27FC236}">
                      <a16:creationId xmlns:a16="http://schemas.microsoft.com/office/drawing/2014/main" id="{7A6ABC49-EEBD-0BD9-E1EA-79CC769ECBE8}"/>
                    </a:ext>
                  </a:extLst>
                </p:cNvPr>
                <p:cNvPicPr/>
                <p:nvPr/>
              </p:nvPicPr>
              <p:blipFill>
                <a:blip r:embed="rId370"/>
                <a:stretch>
                  <a:fillRect/>
                </a:stretch>
              </p:blipFill>
              <p:spPr>
                <a:xfrm>
                  <a:off x="5794200" y="3746356"/>
                  <a:ext cx="21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55" name="Freihand 154">
                  <a:extLst>
                    <a:ext uri="{FF2B5EF4-FFF2-40B4-BE49-F238E27FC236}">
                      <a16:creationId xmlns:a16="http://schemas.microsoft.com/office/drawing/2014/main" id="{F3403C41-195C-9925-E349-F131F8EEEFE2}"/>
                    </a:ext>
                  </a:extLst>
                </p14:cNvPr>
                <p14:cNvContentPartPr/>
                <p14:nvPr/>
              </p14:nvContentPartPr>
              <p14:xfrm>
                <a:off x="2376360" y="3254236"/>
                <a:ext cx="4569480" cy="50760"/>
              </p14:xfrm>
            </p:contentPart>
          </mc:Choice>
          <mc:Fallback>
            <p:pic>
              <p:nvPicPr>
                <p:cNvPr id="155" name="Freihand 154">
                  <a:extLst>
                    <a:ext uri="{FF2B5EF4-FFF2-40B4-BE49-F238E27FC236}">
                      <a16:creationId xmlns:a16="http://schemas.microsoft.com/office/drawing/2014/main" id="{F3403C41-195C-9925-E349-F131F8EEEFE2}"/>
                    </a:ext>
                  </a:extLst>
                </p:cNvPr>
                <p:cNvPicPr/>
                <p:nvPr/>
              </p:nvPicPr>
              <p:blipFill>
                <a:blip r:embed="rId372"/>
                <a:stretch>
                  <a:fillRect/>
                </a:stretch>
              </p:blipFill>
              <p:spPr>
                <a:xfrm>
                  <a:off x="2367720" y="3245596"/>
                  <a:ext cx="4587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57" name="Freihand 156">
                  <a:extLst>
                    <a:ext uri="{FF2B5EF4-FFF2-40B4-BE49-F238E27FC236}">
                      <a16:creationId xmlns:a16="http://schemas.microsoft.com/office/drawing/2014/main" id="{6F52ACD6-D85C-E3EF-AE78-138CD9824F7E}"/>
                    </a:ext>
                  </a:extLst>
                </p14:cNvPr>
                <p14:cNvContentPartPr/>
                <p14:nvPr/>
              </p14:nvContentPartPr>
              <p14:xfrm>
                <a:off x="7052760" y="3148036"/>
                <a:ext cx="196560" cy="225720"/>
              </p14:xfrm>
            </p:contentPart>
          </mc:Choice>
          <mc:Fallback>
            <p:pic>
              <p:nvPicPr>
                <p:cNvPr id="157" name="Freihand 156">
                  <a:extLst>
                    <a:ext uri="{FF2B5EF4-FFF2-40B4-BE49-F238E27FC236}">
                      <a16:creationId xmlns:a16="http://schemas.microsoft.com/office/drawing/2014/main" id="{6F52ACD6-D85C-E3EF-AE78-138CD9824F7E}"/>
                    </a:ext>
                  </a:extLst>
                </p:cNvPr>
                <p:cNvPicPr/>
                <p:nvPr/>
              </p:nvPicPr>
              <p:blipFill>
                <a:blip r:embed="rId374"/>
                <a:stretch>
                  <a:fillRect/>
                </a:stretch>
              </p:blipFill>
              <p:spPr>
                <a:xfrm>
                  <a:off x="7044120" y="3139036"/>
                  <a:ext cx="2142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58" name="Freihand 157">
                  <a:extLst>
                    <a:ext uri="{FF2B5EF4-FFF2-40B4-BE49-F238E27FC236}">
                      <a16:creationId xmlns:a16="http://schemas.microsoft.com/office/drawing/2014/main" id="{604E11CB-1DDE-F77E-8C0C-37E0720A49AB}"/>
                    </a:ext>
                  </a:extLst>
                </p14:cNvPr>
                <p14:cNvContentPartPr/>
                <p14:nvPr/>
              </p14:nvContentPartPr>
              <p14:xfrm>
                <a:off x="7357320" y="3245596"/>
                <a:ext cx="204480" cy="121320"/>
              </p14:xfrm>
            </p:contentPart>
          </mc:Choice>
          <mc:Fallback>
            <p:pic>
              <p:nvPicPr>
                <p:cNvPr id="158" name="Freihand 157">
                  <a:extLst>
                    <a:ext uri="{FF2B5EF4-FFF2-40B4-BE49-F238E27FC236}">
                      <a16:creationId xmlns:a16="http://schemas.microsoft.com/office/drawing/2014/main" id="{604E11CB-1DDE-F77E-8C0C-37E0720A49AB}"/>
                    </a:ext>
                  </a:extLst>
                </p:cNvPr>
                <p:cNvPicPr/>
                <p:nvPr/>
              </p:nvPicPr>
              <p:blipFill>
                <a:blip r:embed="rId376"/>
                <a:stretch>
                  <a:fillRect/>
                </a:stretch>
              </p:blipFill>
              <p:spPr>
                <a:xfrm>
                  <a:off x="7348320" y="3236596"/>
                  <a:ext cx="222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0" name="Freihand 159">
                  <a:extLst>
                    <a:ext uri="{FF2B5EF4-FFF2-40B4-BE49-F238E27FC236}">
                      <a16:creationId xmlns:a16="http://schemas.microsoft.com/office/drawing/2014/main" id="{FB02AF54-B951-8988-4C81-FCB36237B626}"/>
                    </a:ext>
                  </a:extLst>
                </p14:cNvPr>
                <p14:cNvContentPartPr/>
                <p14:nvPr/>
              </p14:nvContentPartPr>
              <p14:xfrm>
                <a:off x="7709760" y="3010156"/>
                <a:ext cx="248400" cy="156600"/>
              </p14:xfrm>
            </p:contentPart>
          </mc:Choice>
          <mc:Fallback>
            <p:pic>
              <p:nvPicPr>
                <p:cNvPr id="160" name="Freihand 159">
                  <a:extLst>
                    <a:ext uri="{FF2B5EF4-FFF2-40B4-BE49-F238E27FC236}">
                      <a16:creationId xmlns:a16="http://schemas.microsoft.com/office/drawing/2014/main" id="{FB02AF54-B951-8988-4C81-FCB36237B626}"/>
                    </a:ext>
                  </a:extLst>
                </p:cNvPr>
                <p:cNvPicPr/>
                <p:nvPr/>
              </p:nvPicPr>
              <p:blipFill>
                <a:blip r:embed="rId378"/>
                <a:stretch>
                  <a:fillRect/>
                </a:stretch>
              </p:blipFill>
              <p:spPr>
                <a:xfrm>
                  <a:off x="7700760" y="3001156"/>
                  <a:ext cx="266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1" name="Freihand 160">
                  <a:extLst>
                    <a:ext uri="{FF2B5EF4-FFF2-40B4-BE49-F238E27FC236}">
                      <a16:creationId xmlns:a16="http://schemas.microsoft.com/office/drawing/2014/main" id="{1514F08E-F138-B38D-DA3F-4419199E8BAC}"/>
                    </a:ext>
                  </a:extLst>
                </p14:cNvPr>
                <p14:cNvContentPartPr/>
                <p14:nvPr/>
              </p14:nvContentPartPr>
              <p14:xfrm>
                <a:off x="7647840" y="3063796"/>
                <a:ext cx="202320" cy="187200"/>
              </p14:xfrm>
            </p:contentPart>
          </mc:Choice>
          <mc:Fallback>
            <p:pic>
              <p:nvPicPr>
                <p:cNvPr id="161" name="Freihand 160">
                  <a:extLst>
                    <a:ext uri="{FF2B5EF4-FFF2-40B4-BE49-F238E27FC236}">
                      <a16:creationId xmlns:a16="http://schemas.microsoft.com/office/drawing/2014/main" id="{1514F08E-F138-B38D-DA3F-4419199E8BAC}"/>
                    </a:ext>
                  </a:extLst>
                </p:cNvPr>
                <p:cNvPicPr/>
                <p:nvPr/>
              </p:nvPicPr>
              <p:blipFill>
                <a:blip r:embed="rId380"/>
                <a:stretch>
                  <a:fillRect/>
                </a:stretch>
              </p:blipFill>
              <p:spPr>
                <a:xfrm>
                  <a:off x="7638840" y="3054796"/>
                  <a:ext cx="219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3" name="Freihand 162">
                  <a:extLst>
                    <a:ext uri="{FF2B5EF4-FFF2-40B4-BE49-F238E27FC236}">
                      <a16:creationId xmlns:a16="http://schemas.microsoft.com/office/drawing/2014/main" id="{93F2965B-9B59-817E-1588-0F15E9E113B7}"/>
                    </a:ext>
                  </a:extLst>
                </p14:cNvPr>
                <p14:cNvContentPartPr/>
                <p14:nvPr/>
              </p14:nvContentPartPr>
              <p14:xfrm>
                <a:off x="8110080" y="2663836"/>
                <a:ext cx="248760" cy="318960"/>
              </p14:xfrm>
            </p:contentPart>
          </mc:Choice>
          <mc:Fallback>
            <p:pic>
              <p:nvPicPr>
                <p:cNvPr id="163" name="Freihand 162">
                  <a:extLst>
                    <a:ext uri="{FF2B5EF4-FFF2-40B4-BE49-F238E27FC236}">
                      <a16:creationId xmlns:a16="http://schemas.microsoft.com/office/drawing/2014/main" id="{93F2965B-9B59-817E-1588-0F15E9E113B7}"/>
                    </a:ext>
                  </a:extLst>
                </p:cNvPr>
                <p:cNvPicPr/>
                <p:nvPr/>
              </p:nvPicPr>
              <p:blipFill>
                <a:blip r:embed="rId382"/>
                <a:stretch>
                  <a:fillRect/>
                </a:stretch>
              </p:blipFill>
              <p:spPr>
                <a:xfrm>
                  <a:off x="8101440" y="2655196"/>
                  <a:ext cx="2664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64" name="Freihand 163">
                  <a:extLst>
                    <a:ext uri="{FF2B5EF4-FFF2-40B4-BE49-F238E27FC236}">
                      <a16:creationId xmlns:a16="http://schemas.microsoft.com/office/drawing/2014/main" id="{79ADEF3A-48D2-B047-2C81-4C6AABA0A013}"/>
                    </a:ext>
                  </a:extLst>
                </p14:cNvPr>
                <p14:cNvContentPartPr/>
                <p14:nvPr/>
              </p14:nvContentPartPr>
              <p14:xfrm>
                <a:off x="8214480" y="2577076"/>
                <a:ext cx="59760" cy="33480"/>
              </p14:xfrm>
            </p:contentPart>
          </mc:Choice>
          <mc:Fallback>
            <p:pic>
              <p:nvPicPr>
                <p:cNvPr id="164" name="Freihand 163">
                  <a:extLst>
                    <a:ext uri="{FF2B5EF4-FFF2-40B4-BE49-F238E27FC236}">
                      <a16:creationId xmlns:a16="http://schemas.microsoft.com/office/drawing/2014/main" id="{79ADEF3A-48D2-B047-2C81-4C6AABA0A013}"/>
                    </a:ext>
                  </a:extLst>
                </p:cNvPr>
                <p:cNvPicPr/>
                <p:nvPr/>
              </p:nvPicPr>
              <p:blipFill>
                <a:blip r:embed="rId384"/>
                <a:stretch>
                  <a:fillRect/>
                </a:stretch>
              </p:blipFill>
              <p:spPr>
                <a:xfrm>
                  <a:off x="8205480" y="2568436"/>
                  <a:ext cx="77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65" name="Freihand 164">
                  <a:extLst>
                    <a:ext uri="{FF2B5EF4-FFF2-40B4-BE49-F238E27FC236}">
                      <a16:creationId xmlns:a16="http://schemas.microsoft.com/office/drawing/2014/main" id="{D3EC7B5C-673D-0F50-9A6E-FFA64467E45A}"/>
                    </a:ext>
                  </a:extLst>
                </p14:cNvPr>
                <p14:cNvContentPartPr/>
                <p14:nvPr/>
              </p14:nvContentPartPr>
              <p14:xfrm>
                <a:off x="8540280" y="2495356"/>
                <a:ext cx="111240" cy="205200"/>
              </p14:xfrm>
            </p:contentPart>
          </mc:Choice>
          <mc:Fallback>
            <p:pic>
              <p:nvPicPr>
                <p:cNvPr id="165" name="Freihand 164">
                  <a:extLst>
                    <a:ext uri="{FF2B5EF4-FFF2-40B4-BE49-F238E27FC236}">
                      <a16:creationId xmlns:a16="http://schemas.microsoft.com/office/drawing/2014/main" id="{D3EC7B5C-673D-0F50-9A6E-FFA64467E45A}"/>
                    </a:ext>
                  </a:extLst>
                </p:cNvPr>
                <p:cNvPicPr/>
                <p:nvPr/>
              </p:nvPicPr>
              <p:blipFill>
                <a:blip r:embed="rId386"/>
                <a:stretch>
                  <a:fillRect/>
                </a:stretch>
              </p:blipFill>
              <p:spPr>
                <a:xfrm>
                  <a:off x="8531280" y="2486716"/>
                  <a:ext cx="1288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66" name="Freihand 165">
                  <a:extLst>
                    <a:ext uri="{FF2B5EF4-FFF2-40B4-BE49-F238E27FC236}">
                      <a16:creationId xmlns:a16="http://schemas.microsoft.com/office/drawing/2014/main" id="{CC3817B0-6A19-C823-C730-BF63FA1DF80A}"/>
                    </a:ext>
                  </a:extLst>
                </p14:cNvPr>
                <p14:cNvContentPartPr/>
                <p14:nvPr/>
              </p14:nvContentPartPr>
              <p14:xfrm>
                <a:off x="8709840" y="2518396"/>
                <a:ext cx="80640" cy="95760"/>
              </p14:xfrm>
            </p:contentPart>
          </mc:Choice>
          <mc:Fallback>
            <p:pic>
              <p:nvPicPr>
                <p:cNvPr id="166" name="Freihand 165">
                  <a:extLst>
                    <a:ext uri="{FF2B5EF4-FFF2-40B4-BE49-F238E27FC236}">
                      <a16:creationId xmlns:a16="http://schemas.microsoft.com/office/drawing/2014/main" id="{CC3817B0-6A19-C823-C730-BF63FA1DF80A}"/>
                    </a:ext>
                  </a:extLst>
                </p:cNvPr>
                <p:cNvPicPr/>
                <p:nvPr/>
              </p:nvPicPr>
              <p:blipFill>
                <a:blip r:embed="rId388"/>
                <a:stretch>
                  <a:fillRect/>
                </a:stretch>
              </p:blipFill>
              <p:spPr>
                <a:xfrm>
                  <a:off x="8701200" y="2509756"/>
                  <a:ext cx="98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67" name="Freihand 166">
                  <a:extLst>
                    <a:ext uri="{FF2B5EF4-FFF2-40B4-BE49-F238E27FC236}">
                      <a16:creationId xmlns:a16="http://schemas.microsoft.com/office/drawing/2014/main" id="{8B2F8AEB-7E9C-6DE7-B7A2-3F1552000617}"/>
                    </a:ext>
                  </a:extLst>
                </p14:cNvPr>
                <p14:cNvContentPartPr/>
                <p14:nvPr/>
              </p14:nvContentPartPr>
              <p14:xfrm>
                <a:off x="8840160" y="2337676"/>
                <a:ext cx="105120" cy="226440"/>
              </p14:xfrm>
            </p:contentPart>
          </mc:Choice>
          <mc:Fallback>
            <p:pic>
              <p:nvPicPr>
                <p:cNvPr id="167" name="Freihand 166">
                  <a:extLst>
                    <a:ext uri="{FF2B5EF4-FFF2-40B4-BE49-F238E27FC236}">
                      <a16:creationId xmlns:a16="http://schemas.microsoft.com/office/drawing/2014/main" id="{8B2F8AEB-7E9C-6DE7-B7A2-3F1552000617}"/>
                    </a:ext>
                  </a:extLst>
                </p:cNvPr>
                <p:cNvPicPr/>
                <p:nvPr/>
              </p:nvPicPr>
              <p:blipFill>
                <a:blip r:embed="rId390"/>
                <a:stretch>
                  <a:fillRect/>
                </a:stretch>
              </p:blipFill>
              <p:spPr>
                <a:xfrm>
                  <a:off x="8831520" y="2329036"/>
                  <a:ext cx="1227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68" name="Freihand 167">
                  <a:extLst>
                    <a:ext uri="{FF2B5EF4-FFF2-40B4-BE49-F238E27FC236}">
                      <a16:creationId xmlns:a16="http://schemas.microsoft.com/office/drawing/2014/main" id="{C933F8E3-8BF6-530F-4BF5-EE8E443EFD3D}"/>
                    </a:ext>
                  </a:extLst>
                </p14:cNvPr>
                <p14:cNvContentPartPr/>
                <p14:nvPr/>
              </p14:nvContentPartPr>
              <p14:xfrm>
                <a:off x="8991360" y="2309956"/>
                <a:ext cx="209880" cy="257760"/>
              </p14:xfrm>
            </p:contentPart>
          </mc:Choice>
          <mc:Fallback>
            <p:pic>
              <p:nvPicPr>
                <p:cNvPr id="168" name="Freihand 167">
                  <a:extLst>
                    <a:ext uri="{FF2B5EF4-FFF2-40B4-BE49-F238E27FC236}">
                      <a16:creationId xmlns:a16="http://schemas.microsoft.com/office/drawing/2014/main" id="{C933F8E3-8BF6-530F-4BF5-EE8E443EFD3D}"/>
                    </a:ext>
                  </a:extLst>
                </p:cNvPr>
                <p:cNvPicPr/>
                <p:nvPr/>
              </p:nvPicPr>
              <p:blipFill>
                <a:blip r:embed="rId392"/>
                <a:stretch>
                  <a:fillRect/>
                </a:stretch>
              </p:blipFill>
              <p:spPr>
                <a:xfrm>
                  <a:off x="8982720" y="2300956"/>
                  <a:ext cx="2275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9" name="Freihand 168">
                  <a:extLst>
                    <a:ext uri="{FF2B5EF4-FFF2-40B4-BE49-F238E27FC236}">
                      <a16:creationId xmlns:a16="http://schemas.microsoft.com/office/drawing/2014/main" id="{EFDB6A6D-214A-B376-ABF4-F7CC815B9509}"/>
                    </a:ext>
                  </a:extLst>
                </p14:cNvPr>
                <p14:cNvContentPartPr/>
                <p14:nvPr/>
              </p14:nvContentPartPr>
              <p14:xfrm>
                <a:off x="9216360" y="2294116"/>
                <a:ext cx="45720" cy="88920"/>
              </p14:xfrm>
            </p:contentPart>
          </mc:Choice>
          <mc:Fallback>
            <p:pic>
              <p:nvPicPr>
                <p:cNvPr id="169" name="Freihand 168">
                  <a:extLst>
                    <a:ext uri="{FF2B5EF4-FFF2-40B4-BE49-F238E27FC236}">
                      <a16:creationId xmlns:a16="http://schemas.microsoft.com/office/drawing/2014/main" id="{EFDB6A6D-214A-B376-ABF4-F7CC815B9509}"/>
                    </a:ext>
                  </a:extLst>
                </p:cNvPr>
                <p:cNvPicPr/>
                <p:nvPr/>
              </p:nvPicPr>
              <p:blipFill>
                <a:blip r:embed="rId394"/>
                <a:stretch>
                  <a:fillRect/>
                </a:stretch>
              </p:blipFill>
              <p:spPr>
                <a:xfrm>
                  <a:off x="9207720" y="2285476"/>
                  <a:ext cx="63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0" name="Freihand 169">
                  <a:extLst>
                    <a:ext uri="{FF2B5EF4-FFF2-40B4-BE49-F238E27FC236}">
                      <a16:creationId xmlns:a16="http://schemas.microsoft.com/office/drawing/2014/main" id="{E5DDD0EC-0450-5DAD-1679-9AEDD0285A23}"/>
                    </a:ext>
                  </a:extLst>
                </p14:cNvPr>
                <p14:cNvContentPartPr/>
                <p14:nvPr/>
              </p14:nvContentPartPr>
              <p14:xfrm>
                <a:off x="9322200" y="2134996"/>
                <a:ext cx="442440" cy="308520"/>
              </p14:xfrm>
            </p:contentPart>
          </mc:Choice>
          <mc:Fallback>
            <p:pic>
              <p:nvPicPr>
                <p:cNvPr id="170" name="Freihand 169">
                  <a:extLst>
                    <a:ext uri="{FF2B5EF4-FFF2-40B4-BE49-F238E27FC236}">
                      <a16:creationId xmlns:a16="http://schemas.microsoft.com/office/drawing/2014/main" id="{E5DDD0EC-0450-5DAD-1679-9AEDD0285A23}"/>
                    </a:ext>
                  </a:extLst>
                </p:cNvPr>
                <p:cNvPicPr/>
                <p:nvPr/>
              </p:nvPicPr>
              <p:blipFill>
                <a:blip r:embed="rId396"/>
                <a:stretch>
                  <a:fillRect/>
                </a:stretch>
              </p:blipFill>
              <p:spPr>
                <a:xfrm>
                  <a:off x="9313200" y="2125996"/>
                  <a:ext cx="46008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1" name="Freihand 170">
                  <a:extLst>
                    <a:ext uri="{FF2B5EF4-FFF2-40B4-BE49-F238E27FC236}">
                      <a16:creationId xmlns:a16="http://schemas.microsoft.com/office/drawing/2014/main" id="{E3B0884D-FA58-38A9-BDBF-260A4802806D}"/>
                    </a:ext>
                  </a:extLst>
                </p14:cNvPr>
                <p14:cNvContentPartPr/>
                <p14:nvPr/>
              </p14:nvContentPartPr>
              <p14:xfrm>
                <a:off x="9800640" y="2062276"/>
                <a:ext cx="322200" cy="106200"/>
              </p14:xfrm>
            </p:contentPart>
          </mc:Choice>
          <mc:Fallback>
            <p:pic>
              <p:nvPicPr>
                <p:cNvPr id="171" name="Freihand 170">
                  <a:extLst>
                    <a:ext uri="{FF2B5EF4-FFF2-40B4-BE49-F238E27FC236}">
                      <a16:creationId xmlns:a16="http://schemas.microsoft.com/office/drawing/2014/main" id="{E3B0884D-FA58-38A9-BDBF-260A4802806D}"/>
                    </a:ext>
                  </a:extLst>
                </p:cNvPr>
                <p:cNvPicPr/>
                <p:nvPr/>
              </p:nvPicPr>
              <p:blipFill>
                <a:blip r:embed="rId398"/>
                <a:stretch>
                  <a:fillRect/>
                </a:stretch>
              </p:blipFill>
              <p:spPr>
                <a:xfrm>
                  <a:off x="9791640" y="2053276"/>
                  <a:ext cx="339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72" name="Freihand 171">
                  <a:extLst>
                    <a:ext uri="{FF2B5EF4-FFF2-40B4-BE49-F238E27FC236}">
                      <a16:creationId xmlns:a16="http://schemas.microsoft.com/office/drawing/2014/main" id="{1B6287ED-A786-2BAF-F529-6229B41EE665}"/>
                    </a:ext>
                  </a:extLst>
                </p14:cNvPr>
                <p14:cNvContentPartPr/>
                <p14:nvPr/>
              </p14:nvContentPartPr>
              <p14:xfrm>
                <a:off x="9842760" y="1913236"/>
                <a:ext cx="51480" cy="21600"/>
              </p14:xfrm>
            </p:contentPart>
          </mc:Choice>
          <mc:Fallback>
            <p:pic>
              <p:nvPicPr>
                <p:cNvPr id="172" name="Freihand 171">
                  <a:extLst>
                    <a:ext uri="{FF2B5EF4-FFF2-40B4-BE49-F238E27FC236}">
                      <a16:creationId xmlns:a16="http://schemas.microsoft.com/office/drawing/2014/main" id="{1B6287ED-A786-2BAF-F529-6229B41EE665}"/>
                    </a:ext>
                  </a:extLst>
                </p:cNvPr>
                <p:cNvPicPr/>
                <p:nvPr/>
              </p:nvPicPr>
              <p:blipFill>
                <a:blip r:embed="rId400"/>
                <a:stretch>
                  <a:fillRect/>
                </a:stretch>
              </p:blipFill>
              <p:spPr>
                <a:xfrm>
                  <a:off x="9834120" y="1904236"/>
                  <a:ext cx="69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73" name="Freihand 172">
                  <a:extLst>
                    <a:ext uri="{FF2B5EF4-FFF2-40B4-BE49-F238E27FC236}">
                      <a16:creationId xmlns:a16="http://schemas.microsoft.com/office/drawing/2014/main" id="{ED998E09-E438-C088-106F-8C3AA792AF87}"/>
                    </a:ext>
                  </a:extLst>
                </p14:cNvPr>
                <p14:cNvContentPartPr/>
                <p14:nvPr/>
              </p14:nvContentPartPr>
              <p14:xfrm>
                <a:off x="10338120" y="1780756"/>
                <a:ext cx="296640" cy="316800"/>
              </p14:xfrm>
            </p:contentPart>
          </mc:Choice>
          <mc:Fallback>
            <p:pic>
              <p:nvPicPr>
                <p:cNvPr id="173" name="Freihand 172">
                  <a:extLst>
                    <a:ext uri="{FF2B5EF4-FFF2-40B4-BE49-F238E27FC236}">
                      <a16:creationId xmlns:a16="http://schemas.microsoft.com/office/drawing/2014/main" id="{ED998E09-E438-C088-106F-8C3AA792AF87}"/>
                    </a:ext>
                  </a:extLst>
                </p:cNvPr>
                <p:cNvPicPr/>
                <p:nvPr/>
              </p:nvPicPr>
              <p:blipFill>
                <a:blip r:embed="rId402"/>
                <a:stretch>
                  <a:fillRect/>
                </a:stretch>
              </p:blipFill>
              <p:spPr>
                <a:xfrm>
                  <a:off x="10329480" y="1772116"/>
                  <a:ext cx="3142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6" name="Freihand 175">
                  <a:extLst>
                    <a:ext uri="{FF2B5EF4-FFF2-40B4-BE49-F238E27FC236}">
                      <a16:creationId xmlns:a16="http://schemas.microsoft.com/office/drawing/2014/main" id="{E1BDB4DC-55F0-1510-5A1C-F51C907C52EF}"/>
                    </a:ext>
                  </a:extLst>
                </p14:cNvPr>
                <p14:cNvContentPartPr/>
                <p14:nvPr/>
              </p14:nvContentPartPr>
              <p14:xfrm>
                <a:off x="10682280" y="1868236"/>
                <a:ext cx="75600" cy="120960"/>
              </p14:xfrm>
            </p:contentPart>
          </mc:Choice>
          <mc:Fallback>
            <p:pic>
              <p:nvPicPr>
                <p:cNvPr id="176" name="Freihand 175">
                  <a:extLst>
                    <a:ext uri="{FF2B5EF4-FFF2-40B4-BE49-F238E27FC236}">
                      <a16:creationId xmlns:a16="http://schemas.microsoft.com/office/drawing/2014/main" id="{E1BDB4DC-55F0-1510-5A1C-F51C907C52EF}"/>
                    </a:ext>
                  </a:extLst>
                </p:cNvPr>
                <p:cNvPicPr/>
                <p:nvPr/>
              </p:nvPicPr>
              <p:blipFill>
                <a:blip r:embed="rId404"/>
                <a:stretch>
                  <a:fillRect/>
                </a:stretch>
              </p:blipFill>
              <p:spPr>
                <a:xfrm>
                  <a:off x="10673640" y="1859596"/>
                  <a:ext cx="93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77" name="Freihand 176">
                  <a:extLst>
                    <a:ext uri="{FF2B5EF4-FFF2-40B4-BE49-F238E27FC236}">
                      <a16:creationId xmlns:a16="http://schemas.microsoft.com/office/drawing/2014/main" id="{35CA1E52-4BFE-3579-1B97-B3CF7243B931}"/>
                    </a:ext>
                  </a:extLst>
                </p14:cNvPr>
                <p14:cNvContentPartPr/>
                <p14:nvPr/>
              </p14:nvContentPartPr>
              <p14:xfrm>
                <a:off x="10808280" y="1667356"/>
                <a:ext cx="569880" cy="268920"/>
              </p14:xfrm>
            </p:contentPart>
          </mc:Choice>
          <mc:Fallback>
            <p:pic>
              <p:nvPicPr>
                <p:cNvPr id="177" name="Freihand 176">
                  <a:extLst>
                    <a:ext uri="{FF2B5EF4-FFF2-40B4-BE49-F238E27FC236}">
                      <a16:creationId xmlns:a16="http://schemas.microsoft.com/office/drawing/2014/main" id="{35CA1E52-4BFE-3579-1B97-B3CF7243B931}"/>
                    </a:ext>
                  </a:extLst>
                </p:cNvPr>
                <p:cNvPicPr/>
                <p:nvPr/>
              </p:nvPicPr>
              <p:blipFill>
                <a:blip r:embed="rId406"/>
                <a:stretch>
                  <a:fillRect/>
                </a:stretch>
              </p:blipFill>
              <p:spPr>
                <a:xfrm>
                  <a:off x="10799280" y="1658716"/>
                  <a:ext cx="5875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79" name="Freihand 178">
                  <a:extLst>
                    <a:ext uri="{FF2B5EF4-FFF2-40B4-BE49-F238E27FC236}">
                      <a16:creationId xmlns:a16="http://schemas.microsoft.com/office/drawing/2014/main" id="{CEEF3386-EF4B-FD85-D287-0D4E8B5F8D54}"/>
                    </a:ext>
                  </a:extLst>
                </p14:cNvPr>
                <p14:cNvContentPartPr/>
                <p14:nvPr/>
              </p14:nvContentPartPr>
              <p14:xfrm>
                <a:off x="8480160" y="2916556"/>
                <a:ext cx="250200" cy="175680"/>
              </p14:xfrm>
            </p:contentPart>
          </mc:Choice>
          <mc:Fallback>
            <p:pic>
              <p:nvPicPr>
                <p:cNvPr id="179" name="Freihand 178">
                  <a:extLst>
                    <a:ext uri="{FF2B5EF4-FFF2-40B4-BE49-F238E27FC236}">
                      <a16:creationId xmlns:a16="http://schemas.microsoft.com/office/drawing/2014/main" id="{CEEF3386-EF4B-FD85-D287-0D4E8B5F8D54}"/>
                    </a:ext>
                  </a:extLst>
                </p:cNvPr>
                <p:cNvPicPr/>
                <p:nvPr/>
              </p:nvPicPr>
              <p:blipFill>
                <a:blip r:embed="rId408"/>
                <a:stretch>
                  <a:fillRect/>
                </a:stretch>
              </p:blipFill>
              <p:spPr>
                <a:xfrm>
                  <a:off x="8471520" y="2907556"/>
                  <a:ext cx="2678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80" name="Freihand 179">
                  <a:extLst>
                    <a:ext uri="{FF2B5EF4-FFF2-40B4-BE49-F238E27FC236}">
                      <a16:creationId xmlns:a16="http://schemas.microsoft.com/office/drawing/2014/main" id="{87BF54C9-44BB-81E1-ACE4-B987B19096DD}"/>
                    </a:ext>
                  </a:extLst>
                </p14:cNvPr>
                <p14:cNvContentPartPr/>
                <p14:nvPr/>
              </p14:nvContentPartPr>
              <p14:xfrm>
                <a:off x="8763480" y="2854996"/>
                <a:ext cx="125640" cy="228600"/>
              </p14:xfrm>
            </p:contentPart>
          </mc:Choice>
          <mc:Fallback>
            <p:pic>
              <p:nvPicPr>
                <p:cNvPr id="180" name="Freihand 179">
                  <a:extLst>
                    <a:ext uri="{FF2B5EF4-FFF2-40B4-BE49-F238E27FC236}">
                      <a16:creationId xmlns:a16="http://schemas.microsoft.com/office/drawing/2014/main" id="{87BF54C9-44BB-81E1-ACE4-B987B19096DD}"/>
                    </a:ext>
                  </a:extLst>
                </p:cNvPr>
                <p:cNvPicPr/>
                <p:nvPr/>
              </p:nvPicPr>
              <p:blipFill>
                <a:blip r:embed="rId410"/>
                <a:stretch>
                  <a:fillRect/>
                </a:stretch>
              </p:blipFill>
              <p:spPr>
                <a:xfrm>
                  <a:off x="8754480" y="2846356"/>
                  <a:ext cx="1432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81" name="Freihand 180">
                  <a:extLst>
                    <a:ext uri="{FF2B5EF4-FFF2-40B4-BE49-F238E27FC236}">
                      <a16:creationId xmlns:a16="http://schemas.microsoft.com/office/drawing/2014/main" id="{001AF922-CD47-3D7B-3CDE-3217D9DDBAD5}"/>
                    </a:ext>
                  </a:extLst>
                </p14:cNvPr>
                <p14:cNvContentPartPr/>
                <p14:nvPr/>
              </p14:nvContentPartPr>
              <p14:xfrm>
                <a:off x="8877240" y="2751676"/>
                <a:ext cx="106560" cy="172440"/>
              </p14:xfrm>
            </p:contentPart>
          </mc:Choice>
          <mc:Fallback>
            <p:pic>
              <p:nvPicPr>
                <p:cNvPr id="181" name="Freihand 180">
                  <a:extLst>
                    <a:ext uri="{FF2B5EF4-FFF2-40B4-BE49-F238E27FC236}">
                      <a16:creationId xmlns:a16="http://schemas.microsoft.com/office/drawing/2014/main" id="{001AF922-CD47-3D7B-3CDE-3217D9DDBAD5}"/>
                    </a:ext>
                  </a:extLst>
                </p:cNvPr>
                <p:cNvPicPr/>
                <p:nvPr/>
              </p:nvPicPr>
              <p:blipFill>
                <a:blip r:embed="rId412"/>
                <a:stretch>
                  <a:fillRect/>
                </a:stretch>
              </p:blipFill>
              <p:spPr>
                <a:xfrm>
                  <a:off x="8868240" y="2742676"/>
                  <a:ext cx="124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82" name="Freihand 181">
                  <a:extLst>
                    <a:ext uri="{FF2B5EF4-FFF2-40B4-BE49-F238E27FC236}">
                      <a16:creationId xmlns:a16="http://schemas.microsoft.com/office/drawing/2014/main" id="{6B733D52-9415-1890-ACF9-AB3664325D5C}"/>
                    </a:ext>
                  </a:extLst>
                </p14:cNvPr>
                <p14:cNvContentPartPr/>
                <p14:nvPr/>
              </p14:nvContentPartPr>
              <p14:xfrm>
                <a:off x="9003240" y="2673196"/>
                <a:ext cx="161280" cy="221400"/>
              </p14:xfrm>
            </p:contentPart>
          </mc:Choice>
          <mc:Fallback>
            <p:pic>
              <p:nvPicPr>
                <p:cNvPr id="182" name="Freihand 181">
                  <a:extLst>
                    <a:ext uri="{FF2B5EF4-FFF2-40B4-BE49-F238E27FC236}">
                      <a16:creationId xmlns:a16="http://schemas.microsoft.com/office/drawing/2014/main" id="{6B733D52-9415-1890-ACF9-AB3664325D5C}"/>
                    </a:ext>
                  </a:extLst>
                </p:cNvPr>
                <p:cNvPicPr/>
                <p:nvPr/>
              </p:nvPicPr>
              <p:blipFill>
                <a:blip r:embed="rId414"/>
                <a:stretch>
                  <a:fillRect/>
                </a:stretch>
              </p:blipFill>
              <p:spPr>
                <a:xfrm>
                  <a:off x="8994600" y="2664556"/>
                  <a:ext cx="1789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83" name="Freihand 182">
                  <a:extLst>
                    <a:ext uri="{FF2B5EF4-FFF2-40B4-BE49-F238E27FC236}">
                      <a16:creationId xmlns:a16="http://schemas.microsoft.com/office/drawing/2014/main" id="{806949B9-DBA1-2BCD-992E-C3E7632341BF}"/>
                    </a:ext>
                  </a:extLst>
                </p14:cNvPr>
                <p14:cNvContentPartPr/>
                <p14:nvPr/>
              </p14:nvContentPartPr>
              <p14:xfrm>
                <a:off x="9172800" y="2733316"/>
                <a:ext cx="100800" cy="99360"/>
              </p14:xfrm>
            </p:contentPart>
          </mc:Choice>
          <mc:Fallback>
            <p:pic>
              <p:nvPicPr>
                <p:cNvPr id="183" name="Freihand 182">
                  <a:extLst>
                    <a:ext uri="{FF2B5EF4-FFF2-40B4-BE49-F238E27FC236}">
                      <a16:creationId xmlns:a16="http://schemas.microsoft.com/office/drawing/2014/main" id="{806949B9-DBA1-2BCD-992E-C3E7632341BF}"/>
                    </a:ext>
                  </a:extLst>
                </p:cNvPr>
                <p:cNvPicPr/>
                <p:nvPr/>
              </p:nvPicPr>
              <p:blipFill>
                <a:blip r:embed="rId416"/>
                <a:stretch>
                  <a:fillRect/>
                </a:stretch>
              </p:blipFill>
              <p:spPr>
                <a:xfrm>
                  <a:off x="9164160" y="2724316"/>
                  <a:ext cx="118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84" name="Freihand 183">
                  <a:extLst>
                    <a:ext uri="{FF2B5EF4-FFF2-40B4-BE49-F238E27FC236}">
                      <a16:creationId xmlns:a16="http://schemas.microsoft.com/office/drawing/2014/main" id="{7D024085-6BFB-A3C1-0524-D50C54795F7B}"/>
                    </a:ext>
                  </a:extLst>
                </p14:cNvPr>
                <p14:cNvContentPartPr/>
                <p14:nvPr/>
              </p14:nvContentPartPr>
              <p14:xfrm>
                <a:off x="9285120" y="2579596"/>
                <a:ext cx="75600" cy="178920"/>
              </p14:xfrm>
            </p:contentPart>
          </mc:Choice>
          <mc:Fallback>
            <p:pic>
              <p:nvPicPr>
                <p:cNvPr id="184" name="Freihand 183">
                  <a:extLst>
                    <a:ext uri="{FF2B5EF4-FFF2-40B4-BE49-F238E27FC236}">
                      <a16:creationId xmlns:a16="http://schemas.microsoft.com/office/drawing/2014/main" id="{7D024085-6BFB-A3C1-0524-D50C54795F7B}"/>
                    </a:ext>
                  </a:extLst>
                </p:cNvPr>
                <p:cNvPicPr/>
                <p:nvPr/>
              </p:nvPicPr>
              <p:blipFill>
                <a:blip r:embed="rId418"/>
                <a:stretch>
                  <a:fillRect/>
                </a:stretch>
              </p:blipFill>
              <p:spPr>
                <a:xfrm>
                  <a:off x="9276480" y="2570956"/>
                  <a:ext cx="932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85" name="Freihand 184">
                  <a:extLst>
                    <a:ext uri="{FF2B5EF4-FFF2-40B4-BE49-F238E27FC236}">
                      <a16:creationId xmlns:a16="http://schemas.microsoft.com/office/drawing/2014/main" id="{FF75D0D5-1072-EA3C-4448-36D49BB132C7}"/>
                    </a:ext>
                  </a:extLst>
                </p14:cNvPr>
                <p14:cNvContentPartPr/>
                <p14:nvPr/>
              </p14:nvContentPartPr>
              <p14:xfrm>
                <a:off x="9358920" y="2512996"/>
                <a:ext cx="501480" cy="254160"/>
              </p14:xfrm>
            </p:contentPart>
          </mc:Choice>
          <mc:Fallback>
            <p:pic>
              <p:nvPicPr>
                <p:cNvPr id="185" name="Freihand 184">
                  <a:extLst>
                    <a:ext uri="{FF2B5EF4-FFF2-40B4-BE49-F238E27FC236}">
                      <a16:creationId xmlns:a16="http://schemas.microsoft.com/office/drawing/2014/main" id="{FF75D0D5-1072-EA3C-4448-36D49BB132C7}"/>
                    </a:ext>
                  </a:extLst>
                </p:cNvPr>
                <p:cNvPicPr/>
                <p:nvPr/>
              </p:nvPicPr>
              <p:blipFill>
                <a:blip r:embed="rId420"/>
                <a:stretch>
                  <a:fillRect/>
                </a:stretch>
              </p:blipFill>
              <p:spPr>
                <a:xfrm>
                  <a:off x="9349920" y="2503996"/>
                  <a:ext cx="5191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86" name="Freihand 185">
                  <a:extLst>
                    <a:ext uri="{FF2B5EF4-FFF2-40B4-BE49-F238E27FC236}">
                      <a16:creationId xmlns:a16="http://schemas.microsoft.com/office/drawing/2014/main" id="{58CEE9AD-6D86-923D-8F06-BBA78F94914E}"/>
                    </a:ext>
                  </a:extLst>
                </p14:cNvPr>
                <p14:cNvContentPartPr/>
                <p14:nvPr/>
              </p14:nvContentPartPr>
              <p14:xfrm>
                <a:off x="10069200" y="2313556"/>
                <a:ext cx="314640" cy="219600"/>
              </p14:xfrm>
            </p:contentPart>
          </mc:Choice>
          <mc:Fallback>
            <p:pic>
              <p:nvPicPr>
                <p:cNvPr id="186" name="Freihand 185">
                  <a:extLst>
                    <a:ext uri="{FF2B5EF4-FFF2-40B4-BE49-F238E27FC236}">
                      <a16:creationId xmlns:a16="http://schemas.microsoft.com/office/drawing/2014/main" id="{58CEE9AD-6D86-923D-8F06-BBA78F94914E}"/>
                    </a:ext>
                  </a:extLst>
                </p:cNvPr>
                <p:cNvPicPr/>
                <p:nvPr/>
              </p:nvPicPr>
              <p:blipFill>
                <a:blip r:embed="rId422"/>
                <a:stretch>
                  <a:fillRect/>
                </a:stretch>
              </p:blipFill>
              <p:spPr>
                <a:xfrm>
                  <a:off x="10060560" y="2304916"/>
                  <a:ext cx="3322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87" name="Freihand 186">
                  <a:extLst>
                    <a:ext uri="{FF2B5EF4-FFF2-40B4-BE49-F238E27FC236}">
                      <a16:creationId xmlns:a16="http://schemas.microsoft.com/office/drawing/2014/main" id="{F98BBED7-EA01-BC83-4C07-87B9290F8CD2}"/>
                    </a:ext>
                  </a:extLst>
                </p14:cNvPr>
                <p14:cNvContentPartPr/>
                <p14:nvPr/>
              </p14:nvContentPartPr>
              <p14:xfrm>
                <a:off x="10087920" y="2334796"/>
                <a:ext cx="111600" cy="227880"/>
              </p14:xfrm>
            </p:contentPart>
          </mc:Choice>
          <mc:Fallback>
            <p:pic>
              <p:nvPicPr>
                <p:cNvPr id="187" name="Freihand 186">
                  <a:extLst>
                    <a:ext uri="{FF2B5EF4-FFF2-40B4-BE49-F238E27FC236}">
                      <a16:creationId xmlns:a16="http://schemas.microsoft.com/office/drawing/2014/main" id="{F98BBED7-EA01-BC83-4C07-87B9290F8CD2}"/>
                    </a:ext>
                  </a:extLst>
                </p:cNvPr>
                <p:cNvPicPr/>
                <p:nvPr/>
              </p:nvPicPr>
              <p:blipFill>
                <a:blip r:embed="rId424"/>
                <a:stretch>
                  <a:fillRect/>
                </a:stretch>
              </p:blipFill>
              <p:spPr>
                <a:xfrm>
                  <a:off x="10079280" y="2325796"/>
                  <a:ext cx="129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88" name="Freihand 187">
                  <a:extLst>
                    <a:ext uri="{FF2B5EF4-FFF2-40B4-BE49-F238E27FC236}">
                      <a16:creationId xmlns:a16="http://schemas.microsoft.com/office/drawing/2014/main" id="{4D4C89A8-7FF8-12B9-FB3C-45F5E43832A5}"/>
                    </a:ext>
                  </a:extLst>
                </p14:cNvPr>
                <p14:cNvContentPartPr/>
                <p14:nvPr/>
              </p14:nvContentPartPr>
              <p14:xfrm>
                <a:off x="10244880" y="2358556"/>
                <a:ext cx="40680" cy="171000"/>
              </p14:xfrm>
            </p:contentPart>
          </mc:Choice>
          <mc:Fallback>
            <p:pic>
              <p:nvPicPr>
                <p:cNvPr id="188" name="Freihand 187">
                  <a:extLst>
                    <a:ext uri="{FF2B5EF4-FFF2-40B4-BE49-F238E27FC236}">
                      <a16:creationId xmlns:a16="http://schemas.microsoft.com/office/drawing/2014/main" id="{4D4C89A8-7FF8-12B9-FB3C-45F5E43832A5}"/>
                    </a:ext>
                  </a:extLst>
                </p:cNvPr>
                <p:cNvPicPr/>
                <p:nvPr/>
              </p:nvPicPr>
              <p:blipFill>
                <a:blip r:embed="rId426"/>
                <a:stretch>
                  <a:fillRect/>
                </a:stretch>
              </p:blipFill>
              <p:spPr>
                <a:xfrm>
                  <a:off x="10235880" y="2349556"/>
                  <a:ext cx="58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89" name="Freihand 188">
                  <a:extLst>
                    <a:ext uri="{FF2B5EF4-FFF2-40B4-BE49-F238E27FC236}">
                      <a16:creationId xmlns:a16="http://schemas.microsoft.com/office/drawing/2014/main" id="{E535F0F8-1532-5CB8-D40C-0EE2E7D4549B}"/>
                    </a:ext>
                  </a:extLst>
                </p14:cNvPr>
                <p14:cNvContentPartPr/>
                <p14:nvPr/>
              </p14:nvContentPartPr>
              <p14:xfrm>
                <a:off x="10314360" y="2314276"/>
                <a:ext cx="228600" cy="149040"/>
              </p14:xfrm>
            </p:contentPart>
          </mc:Choice>
          <mc:Fallback>
            <p:pic>
              <p:nvPicPr>
                <p:cNvPr id="189" name="Freihand 188">
                  <a:extLst>
                    <a:ext uri="{FF2B5EF4-FFF2-40B4-BE49-F238E27FC236}">
                      <a16:creationId xmlns:a16="http://schemas.microsoft.com/office/drawing/2014/main" id="{E535F0F8-1532-5CB8-D40C-0EE2E7D4549B}"/>
                    </a:ext>
                  </a:extLst>
                </p:cNvPr>
                <p:cNvPicPr/>
                <p:nvPr/>
              </p:nvPicPr>
              <p:blipFill>
                <a:blip r:embed="rId428"/>
                <a:stretch>
                  <a:fillRect/>
                </a:stretch>
              </p:blipFill>
              <p:spPr>
                <a:xfrm>
                  <a:off x="10305720" y="2305276"/>
                  <a:ext cx="246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90" name="Freihand 189">
                  <a:extLst>
                    <a:ext uri="{FF2B5EF4-FFF2-40B4-BE49-F238E27FC236}">
                      <a16:creationId xmlns:a16="http://schemas.microsoft.com/office/drawing/2014/main" id="{81C1B78B-E858-4648-882A-16416072D831}"/>
                    </a:ext>
                  </a:extLst>
                </p14:cNvPr>
                <p14:cNvContentPartPr/>
                <p14:nvPr/>
              </p14:nvContentPartPr>
              <p14:xfrm>
                <a:off x="10495440" y="2196916"/>
                <a:ext cx="7560" cy="10800"/>
              </p14:xfrm>
            </p:contentPart>
          </mc:Choice>
          <mc:Fallback>
            <p:pic>
              <p:nvPicPr>
                <p:cNvPr id="190" name="Freihand 189">
                  <a:extLst>
                    <a:ext uri="{FF2B5EF4-FFF2-40B4-BE49-F238E27FC236}">
                      <a16:creationId xmlns:a16="http://schemas.microsoft.com/office/drawing/2014/main" id="{81C1B78B-E858-4648-882A-16416072D831}"/>
                    </a:ext>
                  </a:extLst>
                </p:cNvPr>
                <p:cNvPicPr/>
                <p:nvPr/>
              </p:nvPicPr>
              <p:blipFill>
                <a:blip r:embed="rId430"/>
                <a:stretch>
                  <a:fillRect/>
                </a:stretch>
              </p:blipFill>
              <p:spPr>
                <a:xfrm>
                  <a:off x="10486800" y="2187916"/>
                  <a:ext cx="25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91" name="Freihand 190">
                  <a:extLst>
                    <a:ext uri="{FF2B5EF4-FFF2-40B4-BE49-F238E27FC236}">
                      <a16:creationId xmlns:a16="http://schemas.microsoft.com/office/drawing/2014/main" id="{EB1CF6FA-401D-8FD9-D0FD-F2B5086C6393}"/>
                    </a:ext>
                  </a:extLst>
                </p14:cNvPr>
                <p14:cNvContentPartPr/>
                <p14:nvPr/>
              </p14:nvContentPartPr>
              <p14:xfrm>
                <a:off x="10737000" y="2151556"/>
                <a:ext cx="127440" cy="211320"/>
              </p14:xfrm>
            </p:contentPart>
          </mc:Choice>
          <mc:Fallback>
            <p:pic>
              <p:nvPicPr>
                <p:cNvPr id="191" name="Freihand 190">
                  <a:extLst>
                    <a:ext uri="{FF2B5EF4-FFF2-40B4-BE49-F238E27FC236}">
                      <a16:creationId xmlns:a16="http://schemas.microsoft.com/office/drawing/2014/main" id="{EB1CF6FA-401D-8FD9-D0FD-F2B5086C6393}"/>
                    </a:ext>
                  </a:extLst>
                </p:cNvPr>
                <p:cNvPicPr/>
                <p:nvPr/>
              </p:nvPicPr>
              <p:blipFill>
                <a:blip r:embed="rId432"/>
                <a:stretch>
                  <a:fillRect/>
                </a:stretch>
              </p:blipFill>
              <p:spPr>
                <a:xfrm>
                  <a:off x="10728000" y="2142916"/>
                  <a:ext cx="1450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92" name="Freihand 191">
                  <a:extLst>
                    <a:ext uri="{FF2B5EF4-FFF2-40B4-BE49-F238E27FC236}">
                      <a16:creationId xmlns:a16="http://schemas.microsoft.com/office/drawing/2014/main" id="{4938EE63-21E8-3666-1025-B0D86E89A8E8}"/>
                    </a:ext>
                  </a:extLst>
                </p14:cNvPr>
                <p14:cNvContentPartPr/>
                <p14:nvPr/>
              </p14:nvContentPartPr>
              <p14:xfrm>
                <a:off x="10912680" y="2164876"/>
                <a:ext cx="307080" cy="139680"/>
              </p14:xfrm>
            </p:contentPart>
          </mc:Choice>
          <mc:Fallback>
            <p:pic>
              <p:nvPicPr>
                <p:cNvPr id="192" name="Freihand 191">
                  <a:extLst>
                    <a:ext uri="{FF2B5EF4-FFF2-40B4-BE49-F238E27FC236}">
                      <a16:creationId xmlns:a16="http://schemas.microsoft.com/office/drawing/2014/main" id="{4938EE63-21E8-3666-1025-B0D86E89A8E8}"/>
                    </a:ext>
                  </a:extLst>
                </p:cNvPr>
                <p:cNvPicPr/>
                <p:nvPr/>
              </p:nvPicPr>
              <p:blipFill>
                <a:blip r:embed="rId434"/>
                <a:stretch>
                  <a:fillRect/>
                </a:stretch>
              </p:blipFill>
              <p:spPr>
                <a:xfrm>
                  <a:off x="10904040" y="2156236"/>
                  <a:ext cx="324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93" name="Freihand 192">
                  <a:extLst>
                    <a:ext uri="{FF2B5EF4-FFF2-40B4-BE49-F238E27FC236}">
                      <a16:creationId xmlns:a16="http://schemas.microsoft.com/office/drawing/2014/main" id="{5B4333B4-213D-5C3A-1B26-54CCD9EB0200}"/>
                    </a:ext>
                  </a:extLst>
                </p14:cNvPr>
                <p14:cNvContentPartPr/>
                <p14:nvPr/>
              </p14:nvContentPartPr>
              <p14:xfrm>
                <a:off x="11264400" y="2039236"/>
                <a:ext cx="107640" cy="153000"/>
              </p14:xfrm>
            </p:contentPart>
          </mc:Choice>
          <mc:Fallback>
            <p:pic>
              <p:nvPicPr>
                <p:cNvPr id="193" name="Freihand 192">
                  <a:extLst>
                    <a:ext uri="{FF2B5EF4-FFF2-40B4-BE49-F238E27FC236}">
                      <a16:creationId xmlns:a16="http://schemas.microsoft.com/office/drawing/2014/main" id="{5B4333B4-213D-5C3A-1B26-54CCD9EB0200}"/>
                    </a:ext>
                  </a:extLst>
                </p:cNvPr>
                <p:cNvPicPr/>
                <p:nvPr/>
              </p:nvPicPr>
              <p:blipFill>
                <a:blip r:embed="rId436"/>
                <a:stretch>
                  <a:fillRect/>
                </a:stretch>
              </p:blipFill>
              <p:spPr>
                <a:xfrm>
                  <a:off x="11255400" y="2030236"/>
                  <a:ext cx="125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94" name="Freihand 193">
                  <a:extLst>
                    <a:ext uri="{FF2B5EF4-FFF2-40B4-BE49-F238E27FC236}">
                      <a16:creationId xmlns:a16="http://schemas.microsoft.com/office/drawing/2014/main" id="{E33C3A8C-AEB4-23D7-2F07-BEACE629FE23}"/>
                    </a:ext>
                  </a:extLst>
                </p14:cNvPr>
                <p14:cNvContentPartPr/>
                <p14:nvPr/>
              </p14:nvContentPartPr>
              <p14:xfrm>
                <a:off x="11439360" y="1925476"/>
                <a:ext cx="167040" cy="212760"/>
              </p14:xfrm>
            </p:contentPart>
          </mc:Choice>
          <mc:Fallback>
            <p:pic>
              <p:nvPicPr>
                <p:cNvPr id="194" name="Freihand 193">
                  <a:extLst>
                    <a:ext uri="{FF2B5EF4-FFF2-40B4-BE49-F238E27FC236}">
                      <a16:creationId xmlns:a16="http://schemas.microsoft.com/office/drawing/2014/main" id="{E33C3A8C-AEB4-23D7-2F07-BEACE629FE23}"/>
                    </a:ext>
                  </a:extLst>
                </p:cNvPr>
                <p:cNvPicPr/>
                <p:nvPr/>
              </p:nvPicPr>
              <p:blipFill>
                <a:blip r:embed="rId438"/>
                <a:stretch>
                  <a:fillRect/>
                </a:stretch>
              </p:blipFill>
              <p:spPr>
                <a:xfrm>
                  <a:off x="11430360" y="1916836"/>
                  <a:ext cx="1846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10" name="Freihand 209">
                  <a:extLst>
                    <a:ext uri="{FF2B5EF4-FFF2-40B4-BE49-F238E27FC236}">
                      <a16:creationId xmlns:a16="http://schemas.microsoft.com/office/drawing/2014/main" id="{135B067C-3BA6-90FD-7842-9C7CE29DB370}"/>
                    </a:ext>
                  </a:extLst>
                </p14:cNvPr>
                <p14:cNvContentPartPr/>
                <p14:nvPr/>
              </p14:nvContentPartPr>
              <p14:xfrm>
                <a:off x="7324920" y="2123836"/>
                <a:ext cx="124560" cy="296280"/>
              </p14:xfrm>
            </p:contentPart>
          </mc:Choice>
          <mc:Fallback>
            <p:pic>
              <p:nvPicPr>
                <p:cNvPr id="210" name="Freihand 209">
                  <a:extLst>
                    <a:ext uri="{FF2B5EF4-FFF2-40B4-BE49-F238E27FC236}">
                      <a16:creationId xmlns:a16="http://schemas.microsoft.com/office/drawing/2014/main" id="{135B067C-3BA6-90FD-7842-9C7CE29DB370}"/>
                    </a:ext>
                  </a:extLst>
                </p:cNvPr>
                <p:cNvPicPr/>
                <p:nvPr/>
              </p:nvPicPr>
              <p:blipFill>
                <a:blip r:embed="rId440"/>
                <a:stretch>
                  <a:fillRect/>
                </a:stretch>
              </p:blipFill>
              <p:spPr>
                <a:xfrm>
                  <a:off x="7316280" y="2115196"/>
                  <a:ext cx="14220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11" name="Freihand 210">
                  <a:extLst>
                    <a:ext uri="{FF2B5EF4-FFF2-40B4-BE49-F238E27FC236}">
                      <a16:creationId xmlns:a16="http://schemas.microsoft.com/office/drawing/2014/main" id="{AFFE9530-91E2-AE22-48A5-F229B67D902A}"/>
                    </a:ext>
                  </a:extLst>
                </p14:cNvPr>
                <p14:cNvContentPartPr/>
                <p14:nvPr/>
              </p14:nvContentPartPr>
              <p14:xfrm>
                <a:off x="7536600" y="2247316"/>
                <a:ext cx="181440" cy="99000"/>
              </p14:xfrm>
            </p:contentPart>
          </mc:Choice>
          <mc:Fallback>
            <p:pic>
              <p:nvPicPr>
                <p:cNvPr id="211" name="Freihand 210">
                  <a:extLst>
                    <a:ext uri="{FF2B5EF4-FFF2-40B4-BE49-F238E27FC236}">
                      <a16:creationId xmlns:a16="http://schemas.microsoft.com/office/drawing/2014/main" id="{AFFE9530-91E2-AE22-48A5-F229B67D902A}"/>
                    </a:ext>
                  </a:extLst>
                </p:cNvPr>
                <p:cNvPicPr/>
                <p:nvPr/>
              </p:nvPicPr>
              <p:blipFill>
                <a:blip r:embed="rId442"/>
                <a:stretch>
                  <a:fillRect/>
                </a:stretch>
              </p:blipFill>
              <p:spPr>
                <a:xfrm>
                  <a:off x="7527600" y="2238676"/>
                  <a:ext cx="199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12" name="Freihand 211">
                  <a:extLst>
                    <a:ext uri="{FF2B5EF4-FFF2-40B4-BE49-F238E27FC236}">
                      <a16:creationId xmlns:a16="http://schemas.microsoft.com/office/drawing/2014/main" id="{4C73AB59-6D2E-7AA3-7E65-468BC63A40E8}"/>
                    </a:ext>
                  </a:extLst>
                </p14:cNvPr>
                <p14:cNvContentPartPr/>
                <p14:nvPr/>
              </p14:nvContentPartPr>
              <p14:xfrm>
                <a:off x="7701840" y="2102956"/>
                <a:ext cx="19080" cy="10080"/>
              </p14:xfrm>
            </p:contentPart>
          </mc:Choice>
          <mc:Fallback>
            <p:pic>
              <p:nvPicPr>
                <p:cNvPr id="212" name="Freihand 211">
                  <a:extLst>
                    <a:ext uri="{FF2B5EF4-FFF2-40B4-BE49-F238E27FC236}">
                      <a16:creationId xmlns:a16="http://schemas.microsoft.com/office/drawing/2014/main" id="{4C73AB59-6D2E-7AA3-7E65-468BC63A40E8}"/>
                    </a:ext>
                  </a:extLst>
                </p:cNvPr>
                <p:cNvPicPr/>
                <p:nvPr/>
              </p:nvPicPr>
              <p:blipFill>
                <a:blip r:embed="rId444"/>
                <a:stretch>
                  <a:fillRect/>
                </a:stretch>
              </p:blipFill>
              <p:spPr>
                <a:xfrm>
                  <a:off x="7693200" y="2094316"/>
                  <a:ext cx="36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13" name="Freihand 212">
                  <a:extLst>
                    <a:ext uri="{FF2B5EF4-FFF2-40B4-BE49-F238E27FC236}">
                      <a16:creationId xmlns:a16="http://schemas.microsoft.com/office/drawing/2014/main" id="{0154CB63-7A56-FB07-5DB1-DEE7461F294F}"/>
                    </a:ext>
                  </a:extLst>
                </p14:cNvPr>
                <p14:cNvContentPartPr/>
                <p14:nvPr/>
              </p14:nvContentPartPr>
              <p14:xfrm>
                <a:off x="7878240" y="2069116"/>
                <a:ext cx="84600" cy="208440"/>
              </p14:xfrm>
            </p:contentPart>
          </mc:Choice>
          <mc:Fallback>
            <p:pic>
              <p:nvPicPr>
                <p:cNvPr id="213" name="Freihand 212">
                  <a:extLst>
                    <a:ext uri="{FF2B5EF4-FFF2-40B4-BE49-F238E27FC236}">
                      <a16:creationId xmlns:a16="http://schemas.microsoft.com/office/drawing/2014/main" id="{0154CB63-7A56-FB07-5DB1-DEE7461F294F}"/>
                    </a:ext>
                  </a:extLst>
                </p:cNvPr>
                <p:cNvPicPr/>
                <p:nvPr/>
              </p:nvPicPr>
              <p:blipFill>
                <a:blip r:embed="rId446"/>
                <a:stretch>
                  <a:fillRect/>
                </a:stretch>
              </p:blipFill>
              <p:spPr>
                <a:xfrm>
                  <a:off x="7869240" y="2060116"/>
                  <a:ext cx="1022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14" name="Freihand 213">
                  <a:extLst>
                    <a:ext uri="{FF2B5EF4-FFF2-40B4-BE49-F238E27FC236}">
                      <a16:creationId xmlns:a16="http://schemas.microsoft.com/office/drawing/2014/main" id="{CC033B58-D544-997B-C7BE-9D67C59F11D6}"/>
                    </a:ext>
                  </a:extLst>
                </p14:cNvPr>
                <p14:cNvContentPartPr/>
                <p14:nvPr/>
              </p14:nvContentPartPr>
              <p14:xfrm>
                <a:off x="8013600" y="2105836"/>
                <a:ext cx="295200" cy="128520"/>
              </p14:xfrm>
            </p:contentPart>
          </mc:Choice>
          <mc:Fallback>
            <p:pic>
              <p:nvPicPr>
                <p:cNvPr id="214" name="Freihand 213">
                  <a:extLst>
                    <a:ext uri="{FF2B5EF4-FFF2-40B4-BE49-F238E27FC236}">
                      <a16:creationId xmlns:a16="http://schemas.microsoft.com/office/drawing/2014/main" id="{CC033B58-D544-997B-C7BE-9D67C59F11D6}"/>
                    </a:ext>
                  </a:extLst>
                </p:cNvPr>
                <p:cNvPicPr/>
                <p:nvPr/>
              </p:nvPicPr>
              <p:blipFill>
                <a:blip r:embed="rId448"/>
                <a:stretch>
                  <a:fillRect/>
                </a:stretch>
              </p:blipFill>
              <p:spPr>
                <a:xfrm>
                  <a:off x="8004960" y="2096836"/>
                  <a:ext cx="312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15" name="Freihand 214">
                  <a:extLst>
                    <a:ext uri="{FF2B5EF4-FFF2-40B4-BE49-F238E27FC236}">
                      <a16:creationId xmlns:a16="http://schemas.microsoft.com/office/drawing/2014/main" id="{22554310-6555-7073-46F9-24D8C258ED56}"/>
                    </a:ext>
                  </a:extLst>
                </p14:cNvPr>
                <p14:cNvContentPartPr/>
                <p14:nvPr/>
              </p14:nvContentPartPr>
              <p14:xfrm>
                <a:off x="8366040" y="1961116"/>
                <a:ext cx="138960" cy="146880"/>
              </p14:xfrm>
            </p:contentPart>
          </mc:Choice>
          <mc:Fallback>
            <p:pic>
              <p:nvPicPr>
                <p:cNvPr id="215" name="Freihand 214">
                  <a:extLst>
                    <a:ext uri="{FF2B5EF4-FFF2-40B4-BE49-F238E27FC236}">
                      <a16:creationId xmlns:a16="http://schemas.microsoft.com/office/drawing/2014/main" id="{22554310-6555-7073-46F9-24D8C258ED56}"/>
                    </a:ext>
                  </a:extLst>
                </p:cNvPr>
                <p:cNvPicPr/>
                <p:nvPr/>
              </p:nvPicPr>
              <p:blipFill>
                <a:blip r:embed="rId450"/>
                <a:stretch>
                  <a:fillRect/>
                </a:stretch>
              </p:blipFill>
              <p:spPr>
                <a:xfrm>
                  <a:off x="8357040" y="1952476"/>
                  <a:ext cx="156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16" name="Freihand 215">
                  <a:extLst>
                    <a:ext uri="{FF2B5EF4-FFF2-40B4-BE49-F238E27FC236}">
                      <a16:creationId xmlns:a16="http://schemas.microsoft.com/office/drawing/2014/main" id="{3A3DC5A8-C566-0601-76EE-97B438CAC34C}"/>
                    </a:ext>
                  </a:extLst>
                </p14:cNvPr>
                <p14:cNvContentPartPr/>
                <p14:nvPr/>
              </p14:nvContentPartPr>
              <p14:xfrm>
                <a:off x="8536320" y="1843396"/>
                <a:ext cx="289440" cy="242280"/>
              </p14:xfrm>
            </p:contentPart>
          </mc:Choice>
          <mc:Fallback>
            <p:pic>
              <p:nvPicPr>
                <p:cNvPr id="216" name="Freihand 215">
                  <a:extLst>
                    <a:ext uri="{FF2B5EF4-FFF2-40B4-BE49-F238E27FC236}">
                      <a16:creationId xmlns:a16="http://schemas.microsoft.com/office/drawing/2014/main" id="{3A3DC5A8-C566-0601-76EE-97B438CAC34C}"/>
                    </a:ext>
                  </a:extLst>
                </p:cNvPr>
                <p:cNvPicPr/>
                <p:nvPr/>
              </p:nvPicPr>
              <p:blipFill>
                <a:blip r:embed="rId452"/>
                <a:stretch>
                  <a:fillRect/>
                </a:stretch>
              </p:blipFill>
              <p:spPr>
                <a:xfrm>
                  <a:off x="8527680" y="1834396"/>
                  <a:ext cx="3070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03" name="Freihand 202">
                  <a:extLst>
                    <a:ext uri="{FF2B5EF4-FFF2-40B4-BE49-F238E27FC236}">
                      <a16:creationId xmlns:a16="http://schemas.microsoft.com/office/drawing/2014/main" id="{C726E477-0273-52A9-D895-3694ACCF3A3D}"/>
                    </a:ext>
                  </a:extLst>
                </p14:cNvPr>
                <p14:cNvContentPartPr/>
                <p14:nvPr/>
              </p14:nvContentPartPr>
              <p14:xfrm>
                <a:off x="6048360" y="2704156"/>
                <a:ext cx="218520" cy="358920"/>
              </p14:xfrm>
            </p:contentPart>
          </mc:Choice>
          <mc:Fallback>
            <p:pic>
              <p:nvPicPr>
                <p:cNvPr id="203" name="Freihand 202">
                  <a:extLst>
                    <a:ext uri="{FF2B5EF4-FFF2-40B4-BE49-F238E27FC236}">
                      <a16:creationId xmlns:a16="http://schemas.microsoft.com/office/drawing/2014/main" id="{C726E477-0273-52A9-D895-3694ACCF3A3D}"/>
                    </a:ext>
                  </a:extLst>
                </p:cNvPr>
                <p:cNvPicPr/>
                <p:nvPr/>
              </p:nvPicPr>
              <p:blipFill>
                <a:blip r:embed="rId454"/>
                <a:stretch>
                  <a:fillRect/>
                </a:stretch>
              </p:blipFill>
              <p:spPr>
                <a:xfrm>
                  <a:off x="6039360" y="2695156"/>
                  <a:ext cx="23616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04" name="Freihand 203">
                  <a:extLst>
                    <a:ext uri="{FF2B5EF4-FFF2-40B4-BE49-F238E27FC236}">
                      <a16:creationId xmlns:a16="http://schemas.microsoft.com/office/drawing/2014/main" id="{0D3764C2-7770-4100-55AB-8C47755C01B6}"/>
                    </a:ext>
                  </a:extLst>
                </p14:cNvPr>
                <p14:cNvContentPartPr/>
                <p14:nvPr/>
              </p14:nvContentPartPr>
              <p14:xfrm>
                <a:off x="5997960" y="2896036"/>
                <a:ext cx="191160" cy="248760"/>
              </p14:xfrm>
            </p:contentPart>
          </mc:Choice>
          <mc:Fallback>
            <p:pic>
              <p:nvPicPr>
                <p:cNvPr id="204" name="Freihand 203">
                  <a:extLst>
                    <a:ext uri="{FF2B5EF4-FFF2-40B4-BE49-F238E27FC236}">
                      <a16:creationId xmlns:a16="http://schemas.microsoft.com/office/drawing/2014/main" id="{0D3764C2-7770-4100-55AB-8C47755C01B6}"/>
                    </a:ext>
                  </a:extLst>
                </p:cNvPr>
                <p:cNvPicPr/>
                <p:nvPr/>
              </p:nvPicPr>
              <p:blipFill>
                <a:blip r:embed="rId456"/>
                <a:stretch>
                  <a:fillRect/>
                </a:stretch>
              </p:blipFill>
              <p:spPr>
                <a:xfrm>
                  <a:off x="5988960" y="2887036"/>
                  <a:ext cx="2088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05" name="Freihand 204">
                  <a:extLst>
                    <a:ext uri="{FF2B5EF4-FFF2-40B4-BE49-F238E27FC236}">
                      <a16:creationId xmlns:a16="http://schemas.microsoft.com/office/drawing/2014/main" id="{2511FDAF-769F-E26A-D88E-BD9ED05A00F5}"/>
                    </a:ext>
                  </a:extLst>
                </p14:cNvPr>
                <p14:cNvContentPartPr/>
                <p14:nvPr/>
              </p14:nvContentPartPr>
              <p14:xfrm>
                <a:off x="6453360" y="2322196"/>
                <a:ext cx="152640" cy="235800"/>
              </p14:xfrm>
            </p:contentPart>
          </mc:Choice>
          <mc:Fallback>
            <p:pic>
              <p:nvPicPr>
                <p:cNvPr id="205" name="Freihand 204">
                  <a:extLst>
                    <a:ext uri="{FF2B5EF4-FFF2-40B4-BE49-F238E27FC236}">
                      <a16:creationId xmlns:a16="http://schemas.microsoft.com/office/drawing/2014/main" id="{2511FDAF-769F-E26A-D88E-BD9ED05A00F5}"/>
                    </a:ext>
                  </a:extLst>
                </p:cNvPr>
                <p:cNvPicPr/>
                <p:nvPr/>
              </p:nvPicPr>
              <p:blipFill>
                <a:blip r:embed="rId458"/>
                <a:stretch>
                  <a:fillRect/>
                </a:stretch>
              </p:blipFill>
              <p:spPr>
                <a:xfrm>
                  <a:off x="6444360" y="2313556"/>
                  <a:ext cx="1702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06" name="Freihand 205">
                  <a:extLst>
                    <a:ext uri="{FF2B5EF4-FFF2-40B4-BE49-F238E27FC236}">
                      <a16:creationId xmlns:a16="http://schemas.microsoft.com/office/drawing/2014/main" id="{17D0C077-9B31-7463-86BE-9A5AEE509911}"/>
                    </a:ext>
                  </a:extLst>
                </p14:cNvPr>
                <p14:cNvContentPartPr/>
                <p14:nvPr/>
              </p14:nvContentPartPr>
              <p14:xfrm>
                <a:off x="6730920" y="2250196"/>
                <a:ext cx="147960" cy="250920"/>
              </p14:xfrm>
            </p:contentPart>
          </mc:Choice>
          <mc:Fallback>
            <p:pic>
              <p:nvPicPr>
                <p:cNvPr id="206" name="Freihand 205">
                  <a:extLst>
                    <a:ext uri="{FF2B5EF4-FFF2-40B4-BE49-F238E27FC236}">
                      <a16:creationId xmlns:a16="http://schemas.microsoft.com/office/drawing/2014/main" id="{17D0C077-9B31-7463-86BE-9A5AEE509911}"/>
                    </a:ext>
                  </a:extLst>
                </p:cNvPr>
                <p:cNvPicPr/>
                <p:nvPr/>
              </p:nvPicPr>
              <p:blipFill>
                <a:blip r:embed="rId460"/>
                <a:stretch>
                  <a:fillRect/>
                </a:stretch>
              </p:blipFill>
              <p:spPr>
                <a:xfrm>
                  <a:off x="6722280" y="2241196"/>
                  <a:ext cx="1656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07" name="Freihand 206">
                  <a:extLst>
                    <a:ext uri="{FF2B5EF4-FFF2-40B4-BE49-F238E27FC236}">
                      <a16:creationId xmlns:a16="http://schemas.microsoft.com/office/drawing/2014/main" id="{F868C803-F6A5-93FF-B7B6-4D4CB142CA69}"/>
                    </a:ext>
                  </a:extLst>
                </p14:cNvPr>
                <p14:cNvContentPartPr/>
                <p14:nvPr/>
              </p14:nvContentPartPr>
              <p14:xfrm>
                <a:off x="6972120" y="2250196"/>
                <a:ext cx="97920" cy="249840"/>
              </p14:xfrm>
            </p:contentPart>
          </mc:Choice>
          <mc:Fallback>
            <p:pic>
              <p:nvPicPr>
                <p:cNvPr id="207" name="Freihand 206">
                  <a:extLst>
                    <a:ext uri="{FF2B5EF4-FFF2-40B4-BE49-F238E27FC236}">
                      <a16:creationId xmlns:a16="http://schemas.microsoft.com/office/drawing/2014/main" id="{F868C803-F6A5-93FF-B7B6-4D4CB142CA69}"/>
                    </a:ext>
                  </a:extLst>
                </p:cNvPr>
                <p:cNvPicPr/>
                <p:nvPr/>
              </p:nvPicPr>
              <p:blipFill>
                <a:blip r:embed="rId462"/>
                <a:stretch>
                  <a:fillRect/>
                </a:stretch>
              </p:blipFill>
              <p:spPr>
                <a:xfrm>
                  <a:off x="6963120" y="2241196"/>
                  <a:ext cx="1155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21" name="Freihand 220">
                  <a:extLst>
                    <a:ext uri="{FF2B5EF4-FFF2-40B4-BE49-F238E27FC236}">
                      <a16:creationId xmlns:a16="http://schemas.microsoft.com/office/drawing/2014/main" id="{86D68C75-71AF-7B8B-9EFC-AE32E15A2B26}"/>
                    </a:ext>
                  </a:extLst>
                </p14:cNvPr>
                <p14:cNvContentPartPr/>
                <p14:nvPr/>
              </p14:nvContentPartPr>
              <p14:xfrm>
                <a:off x="1585080" y="1485916"/>
                <a:ext cx="877320" cy="162000"/>
              </p14:xfrm>
            </p:contentPart>
          </mc:Choice>
          <mc:Fallback>
            <p:pic>
              <p:nvPicPr>
                <p:cNvPr id="221" name="Freihand 220">
                  <a:extLst>
                    <a:ext uri="{FF2B5EF4-FFF2-40B4-BE49-F238E27FC236}">
                      <a16:creationId xmlns:a16="http://schemas.microsoft.com/office/drawing/2014/main" id="{86D68C75-71AF-7B8B-9EFC-AE32E15A2B26}"/>
                    </a:ext>
                  </a:extLst>
                </p:cNvPr>
                <p:cNvPicPr/>
                <p:nvPr/>
              </p:nvPicPr>
              <p:blipFill>
                <a:blip r:embed="rId464"/>
                <a:stretch>
                  <a:fillRect/>
                </a:stretch>
              </p:blipFill>
              <p:spPr>
                <a:xfrm>
                  <a:off x="1576440" y="1477276"/>
                  <a:ext cx="894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22" name="Freihand 221">
                  <a:extLst>
                    <a:ext uri="{FF2B5EF4-FFF2-40B4-BE49-F238E27FC236}">
                      <a16:creationId xmlns:a16="http://schemas.microsoft.com/office/drawing/2014/main" id="{65B372AF-3263-BBAD-96D0-AD31BF6EDB0A}"/>
                    </a:ext>
                  </a:extLst>
                </p14:cNvPr>
                <p14:cNvContentPartPr/>
                <p14:nvPr/>
              </p14:nvContentPartPr>
              <p14:xfrm>
                <a:off x="1910160" y="1829716"/>
                <a:ext cx="1120320" cy="231480"/>
              </p14:xfrm>
            </p:contentPart>
          </mc:Choice>
          <mc:Fallback>
            <p:pic>
              <p:nvPicPr>
                <p:cNvPr id="222" name="Freihand 221">
                  <a:extLst>
                    <a:ext uri="{FF2B5EF4-FFF2-40B4-BE49-F238E27FC236}">
                      <a16:creationId xmlns:a16="http://schemas.microsoft.com/office/drawing/2014/main" id="{65B372AF-3263-BBAD-96D0-AD31BF6EDB0A}"/>
                    </a:ext>
                  </a:extLst>
                </p:cNvPr>
                <p:cNvPicPr/>
                <p:nvPr/>
              </p:nvPicPr>
              <p:blipFill>
                <a:blip r:embed="rId466"/>
                <a:stretch>
                  <a:fillRect/>
                </a:stretch>
              </p:blipFill>
              <p:spPr>
                <a:xfrm>
                  <a:off x="1901520" y="1821076"/>
                  <a:ext cx="11379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23" name="Freihand 222">
                  <a:extLst>
                    <a:ext uri="{FF2B5EF4-FFF2-40B4-BE49-F238E27FC236}">
                      <a16:creationId xmlns:a16="http://schemas.microsoft.com/office/drawing/2014/main" id="{5F949D98-148B-5CF0-DCB8-5382111E46DB}"/>
                    </a:ext>
                  </a:extLst>
                </p14:cNvPr>
                <p14:cNvContentPartPr/>
                <p14:nvPr/>
              </p14:nvContentPartPr>
              <p14:xfrm>
                <a:off x="1823400" y="2066596"/>
                <a:ext cx="1715040" cy="327600"/>
              </p14:xfrm>
            </p:contentPart>
          </mc:Choice>
          <mc:Fallback>
            <p:pic>
              <p:nvPicPr>
                <p:cNvPr id="223" name="Freihand 222">
                  <a:extLst>
                    <a:ext uri="{FF2B5EF4-FFF2-40B4-BE49-F238E27FC236}">
                      <a16:creationId xmlns:a16="http://schemas.microsoft.com/office/drawing/2014/main" id="{5F949D98-148B-5CF0-DCB8-5382111E46DB}"/>
                    </a:ext>
                  </a:extLst>
                </p:cNvPr>
                <p:cNvPicPr/>
                <p:nvPr/>
              </p:nvPicPr>
              <p:blipFill>
                <a:blip r:embed="rId468"/>
                <a:stretch>
                  <a:fillRect/>
                </a:stretch>
              </p:blipFill>
              <p:spPr>
                <a:xfrm>
                  <a:off x="1814400" y="2057956"/>
                  <a:ext cx="173268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24" name="Freihand 223">
                  <a:extLst>
                    <a:ext uri="{FF2B5EF4-FFF2-40B4-BE49-F238E27FC236}">
                      <a16:creationId xmlns:a16="http://schemas.microsoft.com/office/drawing/2014/main" id="{125338AC-2008-1DF8-096E-29D82CC102E9}"/>
                    </a:ext>
                  </a:extLst>
                </p14:cNvPr>
                <p14:cNvContentPartPr/>
                <p14:nvPr/>
              </p14:nvContentPartPr>
              <p14:xfrm>
                <a:off x="2021040" y="2356396"/>
                <a:ext cx="1991160" cy="371520"/>
              </p14:xfrm>
            </p:contentPart>
          </mc:Choice>
          <mc:Fallback>
            <p:pic>
              <p:nvPicPr>
                <p:cNvPr id="224" name="Freihand 223">
                  <a:extLst>
                    <a:ext uri="{FF2B5EF4-FFF2-40B4-BE49-F238E27FC236}">
                      <a16:creationId xmlns:a16="http://schemas.microsoft.com/office/drawing/2014/main" id="{125338AC-2008-1DF8-096E-29D82CC102E9}"/>
                    </a:ext>
                  </a:extLst>
                </p:cNvPr>
                <p:cNvPicPr/>
                <p:nvPr/>
              </p:nvPicPr>
              <p:blipFill>
                <a:blip r:embed="rId470"/>
                <a:stretch>
                  <a:fillRect/>
                </a:stretch>
              </p:blipFill>
              <p:spPr>
                <a:xfrm>
                  <a:off x="2012040" y="2347396"/>
                  <a:ext cx="200880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25" name="Freihand 224">
                  <a:extLst>
                    <a:ext uri="{FF2B5EF4-FFF2-40B4-BE49-F238E27FC236}">
                      <a16:creationId xmlns:a16="http://schemas.microsoft.com/office/drawing/2014/main" id="{6D6FF3E7-7A0D-3DE5-CB0E-775A06A4B8A3}"/>
                    </a:ext>
                  </a:extLst>
                </p14:cNvPr>
                <p14:cNvContentPartPr/>
                <p14:nvPr/>
              </p14:nvContentPartPr>
              <p14:xfrm>
                <a:off x="2221560" y="2654476"/>
                <a:ext cx="2321280" cy="259200"/>
              </p14:xfrm>
            </p:contentPart>
          </mc:Choice>
          <mc:Fallback>
            <p:pic>
              <p:nvPicPr>
                <p:cNvPr id="225" name="Freihand 224">
                  <a:extLst>
                    <a:ext uri="{FF2B5EF4-FFF2-40B4-BE49-F238E27FC236}">
                      <a16:creationId xmlns:a16="http://schemas.microsoft.com/office/drawing/2014/main" id="{6D6FF3E7-7A0D-3DE5-CB0E-775A06A4B8A3}"/>
                    </a:ext>
                  </a:extLst>
                </p:cNvPr>
                <p:cNvPicPr/>
                <p:nvPr/>
              </p:nvPicPr>
              <p:blipFill>
                <a:blip r:embed="rId472"/>
                <a:stretch>
                  <a:fillRect/>
                </a:stretch>
              </p:blipFill>
              <p:spPr>
                <a:xfrm>
                  <a:off x="2212920" y="2645836"/>
                  <a:ext cx="23389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26" name="Freihand 225">
                  <a:extLst>
                    <a:ext uri="{FF2B5EF4-FFF2-40B4-BE49-F238E27FC236}">
                      <a16:creationId xmlns:a16="http://schemas.microsoft.com/office/drawing/2014/main" id="{9C0FCE9C-71C4-058C-A3C6-18BCCC3D26D8}"/>
                    </a:ext>
                  </a:extLst>
                </p14:cNvPr>
                <p14:cNvContentPartPr/>
                <p14:nvPr/>
              </p14:nvContentPartPr>
              <p14:xfrm>
                <a:off x="2756160" y="2966236"/>
                <a:ext cx="2431080" cy="137520"/>
              </p14:xfrm>
            </p:contentPart>
          </mc:Choice>
          <mc:Fallback>
            <p:pic>
              <p:nvPicPr>
                <p:cNvPr id="226" name="Freihand 225">
                  <a:extLst>
                    <a:ext uri="{FF2B5EF4-FFF2-40B4-BE49-F238E27FC236}">
                      <a16:creationId xmlns:a16="http://schemas.microsoft.com/office/drawing/2014/main" id="{9C0FCE9C-71C4-058C-A3C6-18BCCC3D26D8}"/>
                    </a:ext>
                  </a:extLst>
                </p:cNvPr>
                <p:cNvPicPr/>
                <p:nvPr/>
              </p:nvPicPr>
              <p:blipFill>
                <a:blip r:embed="rId474"/>
                <a:stretch>
                  <a:fillRect/>
                </a:stretch>
              </p:blipFill>
              <p:spPr>
                <a:xfrm>
                  <a:off x="2747520" y="2957596"/>
                  <a:ext cx="2448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28" name="Freihand 227">
                  <a:extLst>
                    <a:ext uri="{FF2B5EF4-FFF2-40B4-BE49-F238E27FC236}">
                      <a16:creationId xmlns:a16="http://schemas.microsoft.com/office/drawing/2014/main" id="{54BBE00A-D5CE-9B52-D1B8-D9001ADD9B55}"/>
                    </a:ext>
                  </a:extLst>
                </p14:cNvPr>
                <p14:cNvContentPartPr/>
                <p14:nvPr/>
              </p14:nvContentPartPr>
              <p14:xfrm>
                <a:off x="4339800" y="2139676"/>
                <a:ext cx="767880" cy="800280"/>
              </p14:xfrm>
            </p:contentPart>
          </mc:Choice>
          <mc:Fallback>
            <p:pic>
              <p:nvPicPr>
                <p:cNvPr id="228" name="Freihand 227">
                  <a:extLst>
                    <a:ext uri="{FF2B5EF4-FFF2-40B4-BE49-F238E27FC236}">
                      <a16:creationId xmlns:a16="http://schemas.microsoft.com/office/drawing/2014/main" id="{54BBE00A-D5CE-9B52-D1B8-D9001ADD9B55}"/>
                    </a:ext>
                  </a:extLst>
                </p:cNvPr>
                <p:cNvPicPr/>
                <p:nvPr/>
              </p:nvPicPr>
              <p:blipFill>
                <a:blip r:embed="rId476"/>
                <a:stretch>
                  <a:fillRect/>
                </a:stretch>
              </p:blipFill>
              <p:spPr>
                <a:xfrm>
                  <a:off x="4331160" y="2130676"/>
                  <a:ext cx="785520" cy="817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29" name="Freihand 228">
                  <a:extLst>
                    <a:ext uri="{FF2B5EF4-FFF2-40B4-BE49-F238E27FC236}">
                      <a16:creationId xmlns:a16="http://schemas.microsoft.com/office/drawing/2014/main" id="{70A80ED3-FCE9-4828-35C2-380F38AD105D}"/>
                    </a:ext>
                  </a:extLst>
                </p14:cNvPr>
                <p14:cNvContentPartPr/>
                <p14:nvPr/>
              </p14:nvContentPartPr>
              <p14:xfrm>
                <a:off x="5207400" y="1841956"/>
                <a:ext cx="200160" cy="250920"/>
              </p14:xfrm>
            </p:contentPart>
          </mc:Choice>
          <mc:Fallback>
            <p:pic>
              <p:nvPicPr>
                <p:cNvPr id="229" name="Freihand 228">
                  <a:extLst>
                    <a:ext uri="{FF2B5EF4-FFF2-40B4-BE49-F238E27FC236}">
                      <a16:creationId xmlns:a16="http://schemas.microsoft.com/office/drawing/2014/main" id="{70A80ED3-FCE9-4828-35C2-380F38AD105D}"/>
                    </a:ext>
                  </a:extLst>
                </p:cNvPr>
                <p:cNvPicPr/>
                <p:nvPr/>
              </p:nvPicPr>
              <p:blipFill>
                <a:blip r:embed="rId478"/>
                <a:stretch>
                  <a:fillRect/>
                </a:stretch>
              </p:blipFill>
              <p:spPr>
                <a:xfrm>
                  <a:off x="5198760" y="1832956"/>
                  <a:ext cx="2178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30" name="Freihand 229">
                  <a:extLst>
                    <a:ext uri="{FF2B5EF4-FFF2-40B4-BE49-F238E27FC236}">
                      <a16:creationId xmlns:a16="http://schemas.microsoft.com/office/drawing/2014/main" id="{F65447AD-143B-4CC5-2DBD-00399704380E}"/>
                    </a:ext>
                  </a:extLst>
                </p14:cNvPr>
                <p14:cNvContentPartPr/>
                <p14:nvPr/>
              </p14:nvContentPartPr>
              <p14:xfrm>
                <a:off x="5377320" y="1806316"/>
                <a:ext cx="227880" cy="236160"/>
              </p14:xfrm>
            </p:contentPart>
          </mc:Choice>
          <mc:Fallback>
            <p:pic>
              <p:nvPicPr>
                <p:cNvPr id="230" name="Freihand 229">
                  <a:extLst>
                    <a:ext uri="{FF2B5EF4-FFF2-40B4-BE49-F238E27FC236}">
                      <a16:creationId xmlns:a16="http://schemas.microsoft.com/office/drawing/2014/main" id="{F65447AD-143B-4CC5-2DBD-00399704380E}"/>
                    </a:ext>
                  </a:extLst>
                </p:cNvPr>
                <p:cNvPicPr/>
                <p:nvPr/>
              </p:nvPicPr>
              <p:blipFill>
                <a:blip r:embed="rId480"/>
                <a:stretch>
                  <a:fillRect/>
                </a:stretch>
              </p:blipFill>
              <p:spPr>
                <a:xfrm>
                  <a:off x="5368680" y="1797676"/>
                  <a:ext cx="2455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31" name="Freihand 230">
                  <a:extLst>
                    <a:ext uri="{FF2B5EF4-FFF2-40B4-BE49-F238E27FC236}">
                      <a16:creationId xmlns:a16="http://schemas.microsoft.com/office/drawing/2014/main" id="{2D6BE973-5649-5F1B-4AEF-02F4E9516523}"/>
                    </a:ext>
                  </a:extLst>
                </p14:cNvPr>
                <p14:cNvContentPartPr/>
                <p14:nvPr/>
              </p14:nvContentPartPr>
              <p14:xfrm>
                <a:off x="5502960" y="1714516"/>
                <a:ext cx="252000" cy="199080"/>
              </p14:xfrm>
            </p:contentPart>
          </mc:Choice>
          <mc:Fallback>
            <p:pic>
              <p:nvPicPr>
                <p:cNvPr id="231" name="Freihand 230">
                  <a:extLst>
                    <a:ext uri="{FF2B5EF4-FFF2-40B4-BE49-F238E27FC236}">
                      <a16:creationId xmlns:a16="http://schemas.microsoft.com/office/drawing/2014/main" id="{2D6BE973-5649-5F1B-4AEF-02F4E9516523}"/>
                    </a:ext>
                  </a:extLst>
                </p:cNvPr>
                <p:cNvPicPr/>
                <p:nvPr/>
              </p:nvPicPr>
              <p:blipFill>
                <a:blip r:embed="rId482"/>
                <a:stretch>
                  <a:fillRect/>
                </a:stretch>
              </p:blipFill>
              <p:spPr>
                <a:xfrm>
                  <a:off x="5493960" y="1705516"/>
                  <a:ext cx="2696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32" name="Freihand 231">
                  <a:extLst>
                    <a:ext uri="{FF2B5EF4-FFF2-40B4-BE49-F238E27FC236}">
                      <a16:creationId xmlns:a16="http://schemas.microsoft.com/office/drawing/2014/main" id="{05718F72-7F9A-1122-5C90-9A8FD4649850}"/>
                    </a:ext>
                  </a:extLst>
                </p14:cNvPr>
                <p14:cNvContentPartPr/>
                <p14:nvPr/>
              </p14:nvContentPartPr>
              <p14:xfrm>
                <a:off x="5847120" y="1755196"/>
                <a:ext cx="225360" cy="176760"/>
              </p14:xfrm>
            </p:contentPart>
          </mc:Choice>
          <mc:Fallback>
            <p:pic>
              <p:nvPicPr>
                <p:cNvPr id="232" name="Freihand 231">
                  <a:extLst>
                    <a:ext uri="{FF2B5EF4-FFF2-40B4-BE49-F238E27FC236}">
                      <a16:creationId xmlns:a16="http://schemas.microsoft.com/office/drawing/2014/main" id="{05718F72-7F9A-1122-5C90-9A8FD4649850}"/>
                    </a:ext>
                  </a:extLst>
                </p:cNvPr>
                <p:cNvPicPr/>
                <p:nvPr/>
              </p:nvPicPr>
              <p:blipFill>
                <a:blip r:embed="rId484"/>
                <a:stretch>
                  <a:fillRect/>
                </a:stretch>
              </p:blipFill>
              <p:spPr>
                <a:xfrm>
                  <a:off x="5838120" y="1746556"/>
                  <a:ext cx="243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52" name="Freihand 151">
                  <a:extLst>
                    <a:ext uri="{FF2B5EF4-FFF2-40B4-BE49-F238E27FC236}">
                      <a16:creationId xmlns:a16="http://schemas.microsoft.com/office/drawing/2014/main" id="{56F5EAE1-28B4-37F3-1785-BF89A93E30EC}"/>
                    </a:ext>
                  </a:extLst>
                </p14:cNvPr>
                <p14:cNvContentPartPr/>
                <p14:nvPr/>
              </p14:nvContentPartPr>
              <p14:xfrm>
                <a:off x="2331000" y="3735556"/>
                <a:ext cx="13680" cy="519480"/>
              </p14:xfrm>
            </p:contentPart>
          </mc:Choice>
          <mc:Fallback>
            <p:pic>
              <p:nvPicPr>
                <p:cNvPr id="152" name="Freihand 151">
                  <a:extLst>
                    <a:ext uri="{FF2B5EF4-FFF2-40B4-BE49-F238E27FC236}">
                      <a16:creationId xmlns:a16="http://schemas.microsoft.com/office/drawing/2014/main" id="{56F5EAE1-28B4-37F3-1785-BF89A93E30EC}"/>
                    </a:ext>
                  </a:extLst>
                </p:cNvPr>
                <p:cNvPicPr/>
                <p:nvPr/>
              </p:nvPicPr>
              <p:blipFill>
                <a:blip r:embed="rId486"/>
                <a:stretch>
                  <a:fillRect/>
                </a:stretch>
              </p:blipFill>
              <p:spPr>
                <a:xfrm>
                  <a:off x="2322360" y="3726556"/>
                  <a:ext cx="3132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50" name="Freihand 149">
                  <a:extLst>
                    <a:ext uri="{FF2B5EF4-FFF2-40B4-BE49-F238E27FC236}">
                      <a16:creationId xmlns:a16="http://schemas.microsoft.com/office/drawing/2014/main" id="{C097E03F-2ACF-2525-26C8-9C0E823867A1}"/>
                    </a:ext>
                  </a:extLst>
                </p14:cNvPr>
                <p14:cNvContentPartPr/>
                <p14:nvPr/>
              </p14:nvContentPartPr>
              <p14:xfrm>
                <a:off x="2293200" y="3254596"/>
                <a:ext cx="76320" cy="86400"/>
              </p14:xfrm>
            </p:contentPart>
          </mc:Choice>
          <mc:Fallback>
            <p:pic>
              <p:nvPicPr>
                <p:cNvPr id="150" name="Freihand 149">
                  <a:extLst>
                    <a:ext uri="{FF2B5EF4-FFF2-40B4-BE49-F238E27FC236}">
                      <a16:creationId xmlns:a16="http://schemas.microsoft.com/office/drawing/2014/main" id="{C097E03F-2ACF-2525-26C8-9C0E823867A1}"/>
                    </a:ext>
                  </a:extLst>
                </p:cNvPr>
                <p:cNvPicPr/>
                <p:nvPr/>
              </p:nvPicPr>
              <p:blipFill>
                <a:blip r:embed="rId488"/>
                <a:stretch>
                  <a:fillRect/>
                </a:stretch>
              </p:blipFill>
              <p:spPr>
                <a:xfrm>
                  <a:off x="2284560" y="3245596"/>
                  <a:ext cx="93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51" name="Freihand 150">
                  <a:extLst>
                    <a:ext uri="{FF2B5EF4-FFF2-40B4-BE49-F238E27FC236}">
                      <a16:creationId xmlns:a16="http://schemas.microsoft.com/office/drawing/2014/main" id="{EE49E70A-E8DF-A399-4068-5BD10AAE5D1F}"/>
                    </a:ext>
                  </a:extLst>
                </p14:cNvPr>
                <p14:cNvContentPartPr/>
                <p14:nvPr/>
              </p14:nvContentPartPr>
              <p14:xfrm>
                <a:off x="2351880" y="3309676"/>
                <a:ext cx="7920" cy="154800"/>
              </p14:xfrm>
            </p:contentPart>
          </mc:Choice>
          <mc:Fallback>
            <p:pic>
              <p:nvPicPr>
                <p:cNvPr id="151" name="Freihand 150">
                  <a:extLst>
                    <a:ext uri="{FF2B5EF4-FFF2-40B4-BE49-F238E27FC236}">
                      <a16:creationId xmlns:a16="http://schemas.microsoft.com/office/drawing/2014/main" id="{EE49E70A-E8DF-A399-4068-5BD10AAE5D1F}"/>
                    </a:ext>
                  </a:extLst>
                </p:cNvPr>
                <p:cNvPicPr/>
                <p:nvPr/>
              </p:nvPicPr>
              <p:blipFill>
                <a:blip r:embed="rId490"/>
                <a:stretch>
                  <a:fillRect/>
                </a:stretch>
              </p:blipFill>
              <p:spPr>
                <a:xfrm>
                  <a:off x="2342880" y="3301036"/>
                  <a:ext cx="25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34" name="Freihand 233">
                  <a:extLst>
                    <a:ext uri="{FF2B5EF4-FFF2-40B4-BE49-F238E27FC236}">
                      <a16:creationId xmlns:a16="http://schemas.microsoft.com/office/drawing/2014/main" id="{AF02F45D-5C97-A157-3838-D0D2EBD17020}"/>
                    </a:ext>
                  </a:extLst>
                </p14:cNvPr>
                <p14:cNvContentPartPr/>
                <p14:nvPr/>
              </p14:nvContentPartPr>
              <p14:xfrm>
                <a:off x="1537560" y="3490036"/>
                <a:ext cx="275760" cy="114480"/>
              </p14:xfrm>
            </p:contentPart>
          </mc:Choice>
          <mc:Fallback>
            <p:pic>
              <p:nvPicPr>
                <p:cNvPr id="234" name="Freihand 233">
                  <a:extLst>
                    <a:ext uri="{FF2B5EF4-FFF2-40B4-BE49-F238E27FC236}">
                      <a16:creationId xmlns:a16="http://schemas.microsoft.com/office/drawing/2014/main" id="{AF02F45D-5C97-A157-3838-D0D2EBD17020}"/>
                    </a:ext>
                  </a:extLst>
                </p:cNvPr>
                <p:cNvPicPr/>
                <p:nvPr/>
              </p:nvPicPr>
              <p:blipFill>
                <a:blip r:embed="rId492"/>
                <a:stretch>
                  <a:fillRect/>
                </a:stretch>
              </p:blipFill>
              <p:spPr>
                <a:xfrm>
                  <a:off x="1528560" y="3481036"/>
                  <a:ext cx="293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35" name="Freihand 234">
                  <a:extLst>
                    <a:ext uri="{FF2B5EF4-FFF2-40B4-BE49-F238E27FC236}">
                      <a16:creationId xmlns:a16="http://schemas.microsoft.com/office/drawing/2014/main" id="{6A9F1FB4-686E-8800-BBC2-9794C554B791}"/>
                    </a:ext>
                  </a:extLst>
                </p14:cNvPr>
                <p14:cNvContentPartPr/>
                <p14:nvPr/>
              </p14:nvContentPartPr>
              <p14:xfrm>
                <a:off x="1644480" y="3343876"/>
                <a:ext cx="326880" cy="67680"/>
              </p14:xfrm>
            </p:contentPart>
          </mc:Choice>
          <mc:Fallback>
            <p:pic>
              <p:nvPicPr>
                <p:cNvPr id="235" name="Freihand 234">
                  <a:extLst>
                    <a:ext uri="{FF2B5EF4-FFF2-40B4-BE49-F238E27FC236}">
                      <a16:creationId xmlns:a16="http://schemas.microsoft.com/office/drawing/2014/main" id="{6A9F1FB4-686E-8800-BBC2-9794C554B791}"/>
                    </a:ext>
                  </a:extLst>
                </p:cNvPr>
                <p:cNvPicPr/>
                <p:nvPr/>
              </p:nvPicPr>
              <p:blipFill>
                <a:blip r:embed="rId494"/>
                <a:stretch>
                  <a:fillRect/>
                </a:stretch>
              </p:blipFill>
              <p:spPr>
                <a:xfrm>
                  <a:off x="1635840" y="3335236"/>
                  <a:ext cx="344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36" name="Freihand 235">
                  <a:extLst>
                    <a:ext uri="{FF2B5EF4-FFF2-40B4-BE49-F238E27FC236}">
                      <a16:creationId xmlns:a16="http://schemas.microsoft.com/office/drawing/2014/main" id="{CD819D2A-2C3F-0D6F-EFBD-B6235BB2EB76}"/>
                    </a:ext>
                  </a:extLst>
                </p14:cNvPr>
                <p14:cNvContentPartPr/>
                <p14:nvPr/>
              </p14:nvContentPartPr>
              <p14:xfrm>
                <a:off x="1922040" y="3327316"/>
                <a:ext cx="127440" cy="63360"/>
              </p14:xfrm>
            </p:contentPart>
          </mc:Choice>
          <mc:Fallback>
            <p:pic>
              <p:nvPicPr>
                <p:cNvPr id="236" name="Freihand 235">
                  <a:extLst>
                    <a:ext uri="{FF2B5EF4-FFF2-40B4-BE49-F238E27FC236}">
                      <a16:creationId xmlns:a16="http://schemas.microsoft.com/office/drawing/2014/main" id="{CD819D2A-2C3F-0D6F-EFBD-B6235BB2EB76}"/>
                    </a:ext>
                  </a:extLst>
                </p:cNvPr>
                <p:cNvPicPr/>
                <p:nvPr/>
              </p:nvPicPr>
              <p:blipFill>
                <a:blip r:embed="rId496"/>
                <a:stretch>
                  <a:fillRect/>
                </a:stretch>
              </p:blipFill>
              <p:spPr>
                <a:xfrm>
                  <a:off x="1913040" y="3318676"/>
                  <a:ext cx="145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37" name="Freihand 236">
                  <a:extLst>
                    <a:ext uri="{FF2B5EF4-FFF2-40B4-BE49-F238E27FC236}">
                      <a16:creationId xmlns:a16="http://schemas.microsoft.com/office/drawing/2014/main" id="{9B87E64E-B3D8-8D56-F002-E4F40A2C2ADE}"/>
                    </a:ext>
                  </a:extLst>
                </p14:cNvPr>
                <p14:cNvContentPartPr/>
                <p14:nvPr/>
              </p14:nvContentPartPr>
              <p14:xfrm>
                <a:off x="1428120" y="3498316"/>
                <a:ext cx="339120" cy="332280"/>
              </p14:xfrm>
            </p:contentPart>
          </mc:Choice>
          <mc:Fallback>
            <p:pic>
              <p:nvPicPr>
                <p:cNvPr id="237" name="Freihand 236">
                  <a:extLst>
                    <a:ext uri="{FF2B5EF4-FFF2-40B4-BE49-F238E27FC236}">
                      <a16:creationId xmlns:a16="http://schemas.microsoft.com/office/drawing/2014/main" id="{9B87E64E-B3D8-8D56-F002-E4F40A2C2ADE}"/>
                    </a:ext>
                  </a:extLst>
                </p:cNvPr>
                <p:cNvPicPr/>
                <p:nvPr/>
              </p:nvPicPr>
              <p:blipFill>
                <a:blip r:embed="rId498"/>
                <a:stretch>
                  <a:fillRect/>
                </a:stretch>
              </p:blipFill>
              <p:spPr>
                <a:xfrm>
                  <a:off x="1419120" y="3489316"/>
                  <a:ext cx="3567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4" name="Freihand 313">
                  <a:extLst>
                    <a:ext uri="{FF2B5EF4-FFF2-40B4-BE49-F238E27FC236}">
                      <a16:creationId xmlns:a16="http://schemas.microsoft.com/office/drawing/2014/main" id="{00D79B17-C358-2503-E588-F6220C8DF5BB}"/>
                    </a:ext>
                  </a:extLst>
                </p14:cNvPr>
                <p14:cNvContentPartPr/>
                <p14:nvPr/>
              </p14:nvContentPartPr>
              <p14:xfrm>
                <a:off x="1572120" y="3322636"/>
                <a:ext cx="779400" cy="531720"/>
              </p14:xfrm>
            </p:contentPart>
          </mc:Choice>
          <mc:Fallback>
            <p:pic>
              <p:nvPicPr>
                <p:cNvPr id="314" name="Freihand 313">
                  <a:extLst>
                    <a:ext uri="{FF2B5EF4-FFF2-40B4-BE49-F238E27FC236}">
                      <a16:creationId xmlns:a16="http://schemas.microsoft.com/office/drawing/2014/main" id="{00D79B17-C358-2503-E588-F6220C8DF5BB}"/>
                    </a:ext>
                  </a:extLst>
                </p:cNvPr>
                <p:cNvPicPr/>
                <p:nvPr/>
              </p:nvPicPr>
              <p:blipFill>
                <a:blip r:embed="rId500"/>
                <a:stretch>
                  <a:fillRect/>
                </a:stretch>
              </p:blipFill>
              <p:spPr>
                <a:xfrm>
                  <a:off x="1563480" y="3313996"/>
                  <a:ext cx="79704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5" name="Freihand 314">
                  <a:extLst>
                    <a:ext uri="{FF2B5EF4-FFF2-40B4-BE49-F238E27FC236}">
                      <a16:creationId xmlns:a16="http://schemas.microsoft.com/office/drawing/2014/main" id="{5668A69B-D397-DEE2-D999-90908A3F9C7B}"/>
                    </a:ext>
                  </a:extLst>
                </p14:cNvPr>
                <p14:cNvContentPartPr/>
                <p14:nvPr/>
              </p14:nvContentPartPr>
              <p14:xfrm>
                <a:off x="2429640" y="3251716"/>
                <a:ext cx="4551480" cy="79560"/>
              </p14:xfrm>
            </p:contentPart>
          </mc:Choice>
          <mc:Fallback>
            <p:pic>
              <p:nvPicPr>
                <p:cNvPr id="315" name="Freihand 314">
                  <a:extLst>
                    <a:ext uri="{FF2B5EF4-FFF2-40B4-BE49-F238E27FC236}">
                      <a16:creationId xmlns:a16="http://schemas.microsoft.com/office/drawing/2014/main" id="{5668A69B-D397-DEE2-D999-90908A3F9C7B}"/>
                    </a:ext>
                  </a:extLst>
                </p:cNvPr>
                <p:cNvPicPr/>
                <p:nvPr/>
              </p:nvPicPr>
              <p:blipFill>
                <a:blip r:embed="rId502"/>
                <a:stretch>
                  <a:fillRect/>
                </a:stretch>
              </p:blipFill>
              <p:spPr>
                <a:xfrm>
                  <a:off x="2420640" y="3242716"/>
                  <a:ext cx="4569120" cy="97200"/>
                </a:xfrm>
                <a:prstGeom prst="rect">
                  <a:avLst/>
                </a:prstGeom>
              </p:spPr>
            </p:pic>
          </mc:Fallback>
        </mc:AlternateContent>
      </p:grpSp>
    </p:spTree>
    <p:extLst>
      <p:ext uri="{BB962C8B-B14F-4D97-AF65-F5344CB8AC3E}">
        <p14:creationId xmlns:p14="http://schemas.microsoft.com/office/powerpoint/2010/main" val="235434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Zoll</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 (</a:t>
            </a:r>
            <a:r>
              <a:rPr lang="en-US" sz="3991" dirty="0" err="1">
                <a:solidFill>
                  <a:sysClr val="windowText" lastClr="000000"/>
                </a:solidFill>
              </a:rPr>
              <a:t>Zusammenassung</a:t>
            </a:r>
            <a:r>
              <a:rPr lang="en-US" sz="3991" dirty="0">
                <a:solidFill>
                  <a:sysClr val="windowText" lastClr="000000"/>
                </a:solidFill>
              </a:rPr>
              <a:t>)</a:t>
            </a:r>
          </a:p>
        </p:txBody>
      </p:sp>
      <p:sp>
        <p:nvSpPr>
          <p:cNvPr id="6" name="Textfeld 5"/>
          <p:cNvSpPr txBox="1"/>
          <p:nvPr/>
        </p:nvSpPr>
        <p:spPr>
          <a:xfrm>
            <a:off x="7857917" y="851657"/>
            <a:ext cx="4382033" cy="4154984"/>
          </a:xfrm>
          <a:prstGeom prst="rect">
            <a:avLst/>
          </a:prstGeom>
          <a:noFill/>
        </p:spPr>
        <p:txBody>
          <a:bodyPr wrap="none" rtlCol="0">
            <a:spAutoFit/>
          </a:bodyPr>
          <a:lstStyle/>
          <a:p>
            <a:r>
              <a:rPr lang="de-DE" sz="2400" u="sng" dirty="0"/>
              <a:t>Effekte:</a:t>
            </a:r>
          </a:p>
          <a:p>
            <a:endParaRPr lang="de-DE" sz="2400" dirty="0"/>
          </a:p>
          <a:p>
            <a:pPr marL="259204" indent="-259204">
              <a:buFont typeface="Arial" panose="020B0604020202020204" pitchFamily="34" charset="0"/>
              <a:buChar char="•"/>
            </a:pPr>
            <a:r>
              <a:rPr lang="de-DE" sz="2400" dirty="0"/>
              <a:t>A: Produzentenrente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A+B+C+D: Konsumentenrente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C: Zolleinnahmen </a:t>
            </a:r>
            <a:r>
              <a:rPr lang="de-DE" sz="2400" dirty="0">
                <a:latin typeface="Arial Unicode MS"/>
                <a:ea typeface="Arial Unicode MS"/>
                <a:cs typeface="Arial Unicode MS"/>
              </a:rPr>
              <a:t>↑</a:t>
            </a:r>
          </a:p>
          <a:p>
            <a:pPr marL="259204" indent="-259204">
              <a:buFont typeface="Arial" panose="020B0604020202020204" pitchFamily="34" charset="0"/>
              <a:buChar char="•"/>
            </a:pPr>
            <a:endParaRPr lang="de-DE" sz="2400" dirty="0">
              <a:latin typeface="Arial Unicode MS"/>
              <a:ea typeface="Arial Unicode MS"/>
              <a:cs typeface="Arial Unicode MS"/>
            </a:endParaRPr>
          </a:p>
          <a:p>
            <a:pPr marL="259204" indent="-259204">
              <a:buFont typeface="Arial" panose="020B0604020202020204" pitchFamily="34" charset="0"/>
              <a:buChar char="•"/>
            </a:pPr>
            <a:r>
              <a:rPr lang="de-DE" sz="2400" dirty="0"/>
              <a:t>B + D: Wohlfahrtseffekt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endParaRPr lang="de-DE" sz="2400" dirty="0"/>
          </a:p>
        </p:txBody>
      </p:sp>
      <p:grpSp>
        <p:nvGrpSpPr>
          <p:cNvPr id="3" name="Gruppieren 2"/>
          <p:cNvGrpSpPr/>
          <p:nvPr/>
        </p:nvGrpSpPr>
        <p:grpSpPr>
          <a:xfrm>
            <a:off x="104602" y="1449218"/>
            <a:ext cx="7707554" cy="4126766"/>
            <a:chOff x="1767750" y="1600110"/>
            <a:chExt cx="7548528" cy="4166669"/>
          </a:xfrm>
        </p:grpSpPr>
        <p:cxnSp>
          <p:nvCxnSpPr>
            <p:cNvPr id="8" name="Straight Arrow Connector 6"/>
            <p:cNvCxnSpPr/>
            <p:nvPr/>
          </p:nvCxnSpPr>
          <p:spPr>
            <a:xfrm flipV="1">
              <a:off x="3227102" y="1606880"/>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1767750" y="1600110"/>
              <a:ext cx="7548528" cy="4166669"/>
              <a:chOff x="1767750" y="1600110"/>
              <a:chExt cx="7568610" cy="4335414"/>
            </a:xfrm>
          </p:grpSpPr>
          <p:cxnSp>
            <p:nvCxnSpPr>
              <p:cNvPr id="9" name="Straight Arrow Connector 7"/>
              <p:cNvCxnSpPr/>
              <p:nvPr/>
            </p:nvCxnSpPr>
            <p:spPr>
              <a:xfrm>
                <a:off x="3227103" y="5462190"/>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a:off x="2420315" y="1722845"/>
                <a:ext cx="609462" cy="538865"/>
              </a:xfrm>
              <a:prstGeom prst="rect">
                <a:avLst/>
              </a:prstGeom>
              <a:noFill/>
            </p:spPr>
            <p:txBody>
              <a:bodyPr wrap="none" rtlCol="0">
                <a:spAutoFit/>
              </a:bodyPr>
              <a:lstStyle/>
              <a:p>
                <a:pPr algn="ctr"/>
                <a:r>
                  <a:rPr lang="en-US" sz="1451">
                    <a:latin typeface="Arial" panose="020B0604020202020204" pitchFamily="34" charset="0"/>
                    <a:cs typeface="Arial" panose="020B0604020202020204" pitchFamily="34" charset="0"/>
                  </a:rPr>
                  <a:t>Preis</a:t>
                </a:r>
                <a:endParaRPr lang="en-US" sz="1451" dirty="0">
                  <a:latin typeface="Arial" panose="020B0604020202020204" pitchFamily="34" charset="0"/>
                  <a:cs typeface="Arial" panose="020B0604020202020204" pitchFamily="34" charset="0"/>
                </a:endParaRPr>
              </a:p>
              <a:p>
                <a:pPr algn="ctr"/>
                <a:r>
                  <a:rPr lang="en-US" sz="1451" dirty="0">
                    <a:latin typeface="Arial" panose="020B0604020202020204" pitchFamily="34" charset="0"/>
                    <a:cs typeface="Arial" panose="020B0604020202020204" pitchFamily="34" charset="0"/>
                  </a:rPr>
                  <a:t>P</a:t>
                </a:r>
              </a:p>
            </p:txBody>
          </p:sp>
          <p:sp>
            <p:nvSpPr>
              <p:cNvPr id="11" name="TextBox 15"/>
              <p:cNvSpPr txBox="1"/>
              <p:nvPr/>
            </p:nvSpPr>
            <p:spPr>
              <a:xfrm>
                <a:off x="7630526" y="5603968"/>
                <a:ext cx="914870" cy="331556"/>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12" name="Straight Connector 8"/>
              <p:cNvCxnSpPr/>
              <p:nvPr/>
            </p:nvCxnSpPr>
            <p:spPr>
              <a:xfrm flipV="1">
                <a:off x="3227103" y="1971919"/>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9"/>
              <p:cNvCxnSpPr/>
              <p:nvPr/>
            </p:nvCxnSpPr>
            <p:spPr>
              <a:xfrm>
                <a:off x="3239379" y="1971918"/>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8283700" y="4670032"/>
                <a:ext cx="1052660" cy="343620"/>
              </a:xfrm>
              <a:prstGeom prst="rect">
                <a:avLst/>
              </a:prstGeom>
              <a:noFill/>
            </p:spPr>
            <p:txBody>
              <a:bodyPr wrap="none" rtlCol="0">
                <a:spAutoFit/>
              </a:bodyPr>
              <a:lstStyle/>
              <a:p>
                <a:r>
                  <a:rPr lang="de-DE" sz="1633" dirty="0"/>
                  <a:t>Nachfrage</a:t>
                </a:r>
              </a:p>
            </p:txBody>
          </p:sp>
          <p:sp>
            <p:nvSpPr>
              <p:cNvPr id="15" name="Textfeld 14"/>
              <p:cNvSpPr txBox="1"/>
              <p:nvPr/>
            </p:nvSpPr>
            <p:spPr>
              <a:xfrm>
                <a:off x="7303939" y="1600110"/>
                <a:ext cx="909095" cy="343620"/>
              </a:xfrm>
              <a:prstGeom prst="rect">
                <a:avLst/>
              </a:prstGeom>
              <a:noFill/>
            </p:spPr>
            <p:txBody>
              <a:bodyPr wrap="none" rtlCol="0">
                <a:spAutoFit/>
              </a:bodyPr>
              <a:lstStyle/>
              <a:p>
                <a:r>
                  <a:rPr lang="de-DE" sz="1633" dirty="0"/>
                  <a:t>Angebot</a:t>
                </a:r>
              </a:p>
            </p:txBody>
          </p:sp>
          <p:cxnSp>
            <p:nvCxnSpPr>
              <p:cNvPr id="16" name="Straight Connector 18"/>
              <p:cNvCxnSpPr/>
              <p:nvPr/>
            </p:nvCxnSpPr>
            <p:spPr>
              <a:xfrm flipH="1">
                <a:off x="3227103" y="4343445"/>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2"/>
              <p:cNvSpPr txBox="1"/>
              <p:nvPr/>
            </p:nvSpPr>
            <p:spPr>
              <a:xfrm>
                <a:off x="1767750" y="4164052"/>
                <a:ext cx="1549232" cy="315599"/>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8" name="Straight Connector 18"/>
              <p:cNvCxnSpPr/>
              <p:nvPr/>
            </p:nvCxnSpPr>
            <p:spPr>
              <a:xfrm flipH="1">
                <a:off x="3254254" y="3690270"/>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2"/>
              <p:cNvSpPr txBox="1"/>
              <p:nvPr/>
            </p:nvSpPr>
            <p:spPr>
              <a:xfrm>
                <a:off x="2207568" y="3494319"/>
                <a:ext cx="958916" cy="315599"/>
              </a:xfrm>
              <a:prstGeom prst="rect">
                <a:avLst/>
              </a:prstGeom>
              <a:noFill/>
            </p:spPr>
            <p:txBody>
              <a:bodyPr wrap="square" rtlCol="0">
                <a:spAutoFit/>
              </a:bodyPr>
              <a:lstStyle/>
              <a:p>
                <a:pPr algn="ctr"/>
                <a:r>
                  <a:rPr lang="en-US" sz="1451" dirty="0" err="1">
                    <a:latin typeface="Arial" panose="020B0604020202020204" pitchFamily="34" charset="0"/>
                    <a:cs typeface="Arial" panose="020B0604020202020204" pitchFamily="34" charset="0"/>
                  </a:rPr>
                  <a:t>P</a:t>
                </a:r>
                <a:r>
                  <a:rPr lang="en-US" sz="1451" baseline="-25000" dirty="0" err="1">
                    <a:latin typeface="Arial" panose="020B0604020202020204" pitchFamily="34" charset="0"/>
                    <a:cs typeface="Arial" panose="020B0604020202020204" pitchFamily="34" charset="0"/>
                  </a:rPr>
                  <a:t>w</a:t>
                </a:r>
                <a:r>
                  <a:rPr lang="en-US" sz="1451" dirty="0" err="1">
                    <a:latin typeface="Arial" panose="020B0604020202020204" pitchFamily="34" charset="0"/>
                    <a:cs typeface="Arial" panose="020B0604020202020204" pitchFamily="34" charset="0"/>
                  </a:rPr>
                  <a:t>+t</a:t>
                </a:r>
                <a:r>
                  <a:rPr lang="en-US" sz="145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Zoll</a:t>
                </a:r>
                <a:r>
                  <a:rPr lang="en-US" sz="1200" dirty="0">
                    <a:latin typeface="Arial" panose="020B0604020202020204" pitchFamily="34" charset="0"/>
                    <a:cs typeface="Arial" panose="020B0604020202020204" pitchFamily="34" charset="0"/>
                  </a:rPr>
                  <a:t>)</a:t>
                </a:r>
                <a:endParaRPr lang="en-US" sz="1200" baseline="-25000" dirty="0">
                  <a:latin typeface="Arial" panose="020B0604020202020204" pitchFamily="34" charset="0"/>
                  <a:cs typeface="Arial" panose="020B0604020202020204" pitchFamily="34" charset="0"/>
                </a:endParaRPr>
              </a:p>
            </p:txBody>
          </p:sp>
          <p:cxnSp>
            <p:nvCxnSpPr>
              <p:cNvPr id="20" name="Straight Connector 18"/>
              <p:cNvCxnSpPr/>
              <p:nvPr/>
            </p:nvCxnSpPr>
            <p:spPr>
              <a:xfrm>
                <a:off x="527909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606290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815184" y="3877794"/>
                <a:ext cx="306494" cy="343620"/>
              </a:xfrm>
              <a:prstGeom prst="rect">
                <a:avLst/>
              </a:prstGeom>
              <a:noFill/>
            </p:spPr>
            <p:txBody>
              <a:bodyPr wrap="none" rtlCol="0">
                <a:spAutoFit/>
              </a:bodyPr>
              <a:lstStyle/>
              <a:p>
                <a:r>
                  <a:rPr lang="de-DE" sz="1633" dirty="0"/>
                  <a:t>A</a:t>
                </a:r>
              </a:p>
            </p:txBody>
          </p:sp>
          <p:sp>
            <p:nvSpPr>
              <p:cNvPr id="23" name="Textfeld 22"/>
              <p:cNvSpPr txBox="1"/>
              <p:nvPr/>
            </p:nvSpPr>
            <p:spPr>
              <a:xfrm>
                <a:off x="4925582" y="3951540"/>
                <a:ext cx="298480" cy="343620"/>
              </a:xfrm>
              <a:prstGeom prst="rect">
                <a:avLst/>
              </a:prstGeom>
              <a:noFill/>
            </p:spPr>
            <p:txBody>
              <a:bodyPr wrap="none" rtlCol="0">
                <a:spAutoFit/>
              </a:bodyPr>
              <a:lstStyle/>
              <a:p>
                <a:r>
                  <a:rPr lang="de-DE" sz="1633" dirty="0"/>
                  <a:t>B</a:t>
                </a:r>
              </a:p>
            </p:txBody>
          </p:sp>
          <p:sp>
            <p:nvSpPr>
              <p:cNvPr id="24" name="Textfeld 23"/>
              <p:cNvSpPr txBox="1"/>
              <p:nvPr/>
            </p:nvSpPr>
            <p:spPr>
              <a:xfrm>
                <a:off x="5540365" y="3951540"/>
                <a:ext cx="296876" cy="343620"/>
              </a:xfrm>
              <a:prstGeom prst="rect">
                <a:avLst/>
              </a:prstGeom>
              <a:noFill/>
            </p:spPr>
            <p:txBody>
              <a:bodyPr wrap="none" rtlCol="0">
                <a:spAutoFit/>
              </a:bodyPr>
              <a:lstStyle/>
              <a:p>
                <a:r>
                  <a:rPr lang="de-DE" sz="1633" dirty="0"/>
                  <a:t>C</a:t>
                </a:r>
              </a:p>
            </p:txBody>
          </p:sp>
          <p:sp>
            <p:nvSpPr>
              <p:cNvPr id="25" name="Textfeld 24"/>
              <p:cNvSpPr txBox="1"/>
              <p:nvPr/>
            </p:nvSpPr>
            <p:spPr>
              <a:xfrm>
                <a:off x="6231932" y="3943111"/>
                <a:ext cx="312906" cy="343620"/>
              </a:xfrm>
              <a:prstGeom prst="rect">
                <a:avLst/>
              </a:prstGeom>
              <a:noFill/>
            </p:spPr>
            <p:txBody>
              <a:bodyPr wrap="none" rtlCol="0">
                <a:spAutoFit/>
              </a:bodyPr>
              <a:lstStyle/>
              <a:p>
                <a:r>
                  <a:rPr lang="de-DE" sz="1633" dirty="0"/>
                  <a:t>D</a:t>
                </a:r>
              </a:p>
            </p:txBody>
          </p:sp>
        </p:grpSp>
      </p:grpSp>
      <p:sp>
        <p:nvSpPr>
          <p:cNvPr id="26" name="TextBox 15"/>
          <p:cNvSpPr txBox="1"/>
          <p:nvPr/>
        </p:nvSpPr>
        <p:spPr>
          <a:xfrm>
            <a:off x="3901910" y="5182874"/>
            <a:ext cx="391454" cy="315599"/>
          </a:xfrm>
          <a:prstGeom prst="rect">
            <a:avLst/>
          </a:prstGeom>
          <a:noFill/>
        </p:spPr>
        <p:txBody>
          <a:bodyPr wrap="none" rtlCol="0">
            <a:spAutoFit/>
          </a:bodyPr>
          <a:lstStyle/>
          <a:p>
            <a:r>
              <a:rPr lang="en-US" sz="1451" dirty="0">
                <a:latin typeface="Arial" panose="020B0604020202020204" pitchFamily="34" charset="0"/>
                <a:cs typeface="Arial" panose="020B0604020202020204" pitchFamily="34" charset="0"/>
              </a:rPr>
              <a:t>IM</a:t>
            </a:r>
          </a:p>
        </p:txBody>
      </p:sp>
      <p:sp>
        <p:nvSpPr>
          <p:cNvPr id="27" name="Rechteck 26">
            <a:extLst>
              <a:ext uri="{FF2B5EF4-FFF2-40B4-BE49-F238E27FC236}">
                <a16:creationId xmlns:a16="http://schemas.microsoft.com/office/drawing/2014/main" id="{E4F2E97F-2EA3-4D42-A641-ED59BE21D8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0485C7C3-9D4D-FE21-1005-EADF23254B45}"/>
                  </a:ext>
                </a:extLst>
              </p14:cNvPr>
              <p14:cNvContentPartPr/>
              <p14:nvPr/>
            </p14:nvContentPartPr>
            <p14:xfrm>
              <a:off x="653760" y="3576502"/>
              <a:ext cx="429120" cy="37440"/>
            </p14:xfrm>
          </p:contentPart>
        </mc:Choice>
        <mc:Fallback>
          <p:pic>
            <p:nvPicPr>
              <p:cNvPr id="5" name="Freihand 4">
                <a:extLst>
                  <a:ext uri="{FF2B5EF4-FFF2-40B4-BE49-F238E27FC236}">
                    <a16:creationId xmlns:a16="http://schemas.microsoft.com/office/drawing/2014/main" id="{0485C7C3-9D4D-FE21-1005-EADF23254B45}"/>
                  </a:ext>
                </a:extLst>
              </p:cNvPr>
              <p:cNvPicPr/>
              <p:nvPr/>
            </p:nvPicPr>
            <p:blipFill>
              <a:blip r:embed="rId4"/>
              <a:stretch>
                <a:fillRect/>
              </a:stretch>
            </p:blipFill>
            <p:spPr>
              <a:xfrm>
                <a:off x="649440" y="3572182"/>
                <a:ext cx="437760" cy="46080"/>
              </a:xfrm>
              <a:prstGeom prst="rect">
                <a:avLst/>
              </a:prstGeom>
            </p:spPr>
          </p:pic>
        </mc:Fallback>
      </mc:AlternateContent>
      <p:grpSp>
        <p:nvGrpSpPr>
          <p:cNvPr id="29" name="Gruppieren 28">
            <a:extLst>
              <a:ext uri="{FF2B5EF4-FFF2-40B4-BE49-F238E27FC236}">
                <a16:creationId xmlns:a16="http://schemas.microsoft.com/office/drawing/2014/main" id="{A1B00BDA-96DA-2DA0-D5F0-7025E73551BD}"/>
              </a:ext>
            </a:extLst>
          </p:cNvPr>
          <p:cNvGrpSpPr/>
          <p:nvPr/>
        </p:nvGrpSpPr>
        <p:grpSpPr>
          <a:xfrm>
            <a:off x="357840" y="3532942"/>
            <a:ext cx="155880" cy="379440"/>
            <a:chOff x="357840" y="3532942"/>
            <a:chExt cx="155880" cy="379440"/>
          </a:xfrm>
        </p:grpSpPr>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073CA02E-72A1-0E52-361F-2440A14A7FC4}"/>
                    </a:ext>
                  </a:extLst>
                </p14:cNvPr>
                <p14:cNvContentPartPr/>
                <p14:nvPr/>
              </p14:nvContentPartPr>
              <p14:xfrm>
                <a:off x="388080" y="3652102"/>
                <a:ext cx="46080" cy="260280"/>
              </p14:xfrm>
            </p:contentPart>
          </mc:Choice>
          <mc:Fallback>
            <p:pic>
              <p:nvPicPr>
                <p:cNvPr id="7" name="Freihand 6">
                  <a:extLst>
                    <a:ext uri="{FF2B5EF4-FFF2-40B4-BE49-F238E27FC236}">
                      <a16:creationId xmlns:a16="http://schemas.microsoft.com/office/drawing/2014/main" id="{073CA02E-72A1-0E52-361F-2440A14A7FC4}"/>
                    </a:ext>
                  </a:extLst>
                </p:cNvPr>
                <p:cNvPicPr/>
                <p:nvPr/>
              </p:nvPicPr>
              <p:blipFill>
                <a:blip r:embed="rId6"/>
                <a:stretch>
                  <a:fillRect/>
                </a:stretch>
              </p:blipFill>
              <p:spPr>
                <a:xfrm>
                  <a:off x="383760" y="3647782"/>
                  <a:ext cx="547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8" name="Freihand 27">
                  <a:extLst>
                    <a:ext uri="{FF2B5EF4-FFF2-40B4-BE49-F238E27FC236}">
                      <a16:creationId xmlns:a16="http://schemas.microsoft.com/office/drawing/2014/main" id="{0C11ADF1-00AB-D485-0459-3EB77083DE5C}"/>
                    </a:ext>
                  </a:extLst>
                </p14:cNvPr>
                <p14:cNvContentPartPr/>
                <p14:nvPr/>
              </p14:nvContentPartPr>
              <p14:xfrm>
                <a:off x="357840" y="3532942"/>
                <a:ext cx="155880" cy="156240"/>
              </p14:xfrm>
            </p:contentPart>
          </mc:Choice>
          <mc:Fallback>
            <p:pic>
              <p:nvPicPr>
                <p:cNvPr id="28" name="Freihand 27">
                  <a:extLst>
                    <a:ext uri="{FF2B5EF4-FFF2-40B4-BE49-F238E27FC236}">
                      <a16:creationId xmlns:a16="http://schemas.microsoft.com/office/drawing/2014/main" id="{0C11ADF1-00AB-D485-0459-3EB77083DE5C}"/>
                    </a:ext>
                  </a:extLst>
                </p:cNvPr>
                <p:cNvPicPr/>
                <p:nvPr/>
              </p:nvPicPr>
              <p:blipFill>
                <a:blip r:embed="rId8"/>
                <a:stretch>
                  <a:fillRect/>
                </a:stretch>
              </p:blipFill>
              <p:spPr>
                <a:xfrm>
                  <a:off x="353520" y="3528622"/>
                  <a:ext cx="16452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30" name="Freihand 29">
                <a:extLst>
                  <a:ext uri="{FF2B5EF4-FFF2-40B4-BE49-F238E27FC236}">
                    <a16:creationId xmlns:a16="http://schemas.microsoft.com/office/drawing/2014/main" id="{88351578-CD61-734C-D871-18242571E49B}"/>
                  </a:ext>
                </a:extLst>
              </p14:cNvPr>
              <p14:cNvContentPartPr/>
              <p14:nvPr/>
            </p14:nvContentPartPr>
            <p14:xfrm>
              <a:off x="1643760" y="4051342"/>
              <a:ext cx="1041840" cy="687600"/>
            </p14:xfrm>
          </p:contentPart>
        </mc:Choice>
        <mc:Fallback>
          <p:pic>
            <p:nvPicPr>
              <p:cNvPr id="30" name="Freihand 29">
                <a:extLst>
                  <a:ext uri="{FF2B5EF4-FFF2-40B4-BE49-F238E27FC236}">
                    <a16:creationId xmlns:a16="http://schemas.microsoft.com/office/drawing/2014/main" id="{88351578-CD61-734C-D871-18242571E49B}"/>
                  </a:ext>
                </a:extLst>
              </p:cNvPr>
              <p:cNvPicPr/>
              <p:nvPr/>
            </p:nvPicPr>
            <p:blipFill>
              <a:blip r:embed="rId10"/>
              <a:stretch>
                <a:fillRect/>
              </a:stretch>
            </p:blipFill>
            <p:spPr>
              <a:xfrm>
                <a:off x="1634760" y="4042702"/>
                <a:ext cx="105948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1" name="Freihand 30">
                <a:extLst>
                  <a:ext uri="{FF2B5EF4-FFF2-40B4-BE49-F238E27FC236}">
                    <a16:creationId xmlns:a16="http://schemas.microsoft.com/office/drawing/2014/main" id="{FAC6A600-6104-8603-D6F1-6AE1CA355BDE}"/>
                  </a:ext>
                </a:extLst>
              </p14:cNvPr>
              <p14:cNvContentPartPr/>
              <p14:nvPr/>
            </p14:nvContentPartPr>
            <p14:xfrm>
              <a:off x="2575440" y="3468502"/>
              <a:ext cx="1042920" cy="711720"/>
            </p14:xfrm>
          </p:contentPart>
        </mc:Choice>
        <mc:Fallback>
          <p:pic>
            <p:nvPicPr>
              <p:cNvPr id="31" name="Freihand 30">
                <a:extLst>
                  <a:ext uri="{FF2B5EF4-FFF2-40B4-BE49-F238E27FC236}">
                    <a16:creationId xmlns:a16="http://schemas.microsoft.com/office/drawing/2014/main" id="{FAC6A600-6104-8603-D6F1-6AE1CA355BDE}"/>
                  </a:ext>
                </a:extLst>
              </p:cNvPr>
              <p:cNvPicPr/>
              <p:nvPr/>
            </p:nvPicPr>
            <p:blipFill>
              <a:blip r:embed="rId12"/>
              <a:stretch>
                <a:fillRect/>
              </a:stretch>
            </p:blipFill>
            <p:spPr>
              <a:xfrm>
                <a:off x="2566800" y="3459502"/>
                <a:ext cx="1060560" cy="729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 name="Freihand 31">
                <a:extLst>
                  <a:ext uri="{FF2B5EF4-FFF2-40B4-BE49-F238E27FC236}">
                    <a16:creationId xmlns:a16="http://schemas.microsoft.com/office/drawing/2014/main" id="{75F075BA-9633-343D-CC94-032B9145A994}"/>
                  </a:ext>
                </a:extLst>
              </p14:cNvPr>
              <p14:cNvContentPartPr/>
              <p14:nvPr/>
            </p14:nvContentPartPr>
            <p14:xfrm>
              <a:off x="3702600" y="3404782"/>
              <a:ext cx="2565000" cy="79920"/>
            </p14:xfrm>
          </p:contentPart>
        </mc:Choice>
        <mc:Fallback>
          <p:pic>
            <p:nvPicPr>
              <p:cNvPr id="32" name="Freihand 31">
                <a:extLst>
                  <a:ext uri="{FF2B5EF4-FFF2-40B4-BE49-F238E27FC236}">
                    <a16:creationId xmlns:a16="http://schemas.microsoft.com/office/drawing/2014/main" id="{75F075BA-9633-343D-CC94-032B9145A994}"/>
                  </a:ext>
                </a:extLst>
              </p:cNvPr>
              <p:cNvPicPr/>
              <p:nvPr/>
            </p:nvPicPr>
            <p:blipFill>
              <a:blip r:embed="rId14"/>
              <a:stretch>
                <a:fillRect/>
              </a:stretch>
            </p:blipFill>
            <p:spPr>
              <a:xfrm>
                <a:off x="3693960" y="3396142"/>
                <a:ext cx="2582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3" name="Freihand 82">
                <a:extLst>
                  <a:ext uri="{FF2B5EF4-FFF2-40B4-BE49-F238E27FC236}">
                    <a16:creationId xmlns:a16="http://schemas.microsoft.com/office/drawing/2014/main" id="{574E6F12-444A-610D-ABE3-67FD54331FE9}"/>
                  </a:ext>
                </a:extLst>
              </p14:cNvPr>
              <p14:cNvContentPartPr/>
              <p14:nvPr/>
            </p14:nvContentPartPr>
            <p14:xfrm>
              <a:off x="257400" y="5549302"/>
              <a:ext cx="260280" cy="224640"/>
            </p14:xfrm>
          </p:contentPart>
        </mc:Choice>
        <mc:Fallback>
          <p:pic>
            <p:nvPicPr>
              <p:cNvPr id="83" name="Freihand 82">
                <a:extLst>
                  <a:ext uri="{FF2B5EF4-FFF2-40B4-BE49-F238E27FC236}">
                    <a16:creationId xmlns:a16="http://schemas.microsoft.com/office/drawing/2014/main" id="{574E6F12-444A-610D-ABE3-67FD54331FE9}"/>
                  </a:ext>
                </a:extLst>
              </p:cNvPr>
              <p:cNvPicPr/>
              <p:nvPr/>
            </p:nvPicPr>
            <p:blipFill>
              <a:blip r:embed="rId16"/>
              <a:stretch>
                <a:fillRect/>
              </a:stretch>
            </p:blipFill>
            <p:spPr>
              <a:xfrm>
                <a:off x="248400" y="5540662"/>
                <a:ext cx="2779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6" name="Freihand 135">
                <a:extLst>
                  <a:ext uri="{FF2B5EF4-FFF2-40B4-BE49-F238E27FC236}">
                    <a16:creationId xmlns:a16="http://schemas.microsoft.com/office/drawing/2014/main" id="{8BD5542F-5547-58B0-B1AC-F732BF80D2B3}"/>
                  </a:ext>
                </a:extLst>
              </p14:cNvPr>
              <p14:cNvContentPartPr/>
              <p14:nvPr/>
            </p14:nvContentPartPr>
            <p14:xfrm>
              <a:off x="1548720" y="1864342"/>
              <a:ext cx="3995640" cy="2914200"/>
            </p14:xfrm>
          </p:contentPart>
        </mc:Choice>
        <mc:Fallback>
          <p:pic>
            <p:nvPicPr>
              <p:cNvPr id="136" name="Freihand 135">
                <a:extLst>
                  <a:ext uri="{FF2B5EF4-FFF2-40B4-BE49-F238E27FC236}">
                    <a16:creationId xmlns:a16="http://schemas.microsoft.com/office/drawing/2014/main" id="{8BD5542F-5547-58B0-B1AC-F732BF80D2B3}"/>
                  </a:ext>
                </a:extLst>
              </p:cNvPr>
              <p:cNvPicPr/>
              <p:nvPr/>
            </p:nvPicPr>
            <p:blipFill>
              <a:blip r:embed="rId18"/>
              <a:stretch>
                <a:fillRect/>
              </a:stretch>
            </p:blipFill>
            <p:spPr>
              <a:xfrm>
                <a:off x="1544400" y="1860022"/>
                <a:ext cx="4004280" cy="2922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8" name="Freihand 137">
                <a:extLst>
                  <a:ext uri="{FF2B5EF4-FFF2-40B4-BE49-F238E27FC236}">
                    <a16:creationId xmlns:a16="http://schemas.microsoft.com/office/drawing/2014/main" id="{5DBFD66C-3293-829C-5131-1D0EA3A4A5FF}"/>
                  </a:ext>
                </a:extLst>
              </p14:cNvPr>
              <p14:cNvContentPartPr/>
              <p14:nvPr/>
            </p14:nvContentPartPr>
            <p14:xfrm>
              <a:off x="1626120" y="3778102"/>
              <a:ext cx="1326600" cy="943560"/>
            </p14:xfrm>
          </p:contentPart>
        </mc:Choice>
        <mc:Fallback>
          <p:pic>
            <p:nvPicPr>
              <p:cNvPr id="138" name="Freihand 137">
                <a:extLst>
                  <a:ext uri="{FF2B5EF4-FFF2-40B4-BE49-F238E27FC236}">
                    <a16:creationId xmlns:a16="http://schemas.microsoft.com/office/drawing/2014/main" id="{5DBFD66C-3293-829C-5131-1D0EA3A4A5FF}"/>
                  </a:ext>
                </a:extLst>
              </p:cNvPr>
              <p:cNvPicPr/>
              <p:nvPr/>
            </p:nvPicPr>
            <p:blipFill>
              <a:blip r:embed="rId20"/>
              <a:stretch>
                <a:fillRect/>
              </a:stretch>
            </p:blipFill>
            <p:spPr>
              <a:xfrm>
                <a:off x="1608480" y="3760102"/>
                <a:ext cx="1362240" cy="979200"/>
              </a:xfrm>
              <a:prstGeom prst="rect">
                <a:avLst/>
              </a:prstGeom>
            </p:spPr>
          </p:pic>
        </mc:Fallback>
      </mc:AlternateContent>
      <p:grpSp>
        <p:nvGrpSpPr>
          <p:cNvPr id="146" name="Gruppieren 145">
            <a:extLst>
              <a:ext uri="{FF2B5EF4-FFF2-40B4-BE49-F238E27FC236}">
                <a16:creationId xmlns:a16="http://schemas.microsoft.com/office/drawing/2014/main" id="{0E0F7C61-A6D2-50AC-B025-497BF886DF91}"/>
              </a:ext>
            </a:extLst>
          </p:cNvPr>
          <p:cNvGrpSpPr/>
          <p:nvPr/>
        </p:nvGrpSpPr>
        <p:grpSpPr>
          <a:xfrm>
            <a:off x="853200" y="573382"/>
            <a:ext cx="4683240" cy="4137120"/>
            <a:chOff x="853200" y="573382"/>
            <a:chExt cx="4683240" cy="4137120"/>
          </a:xfrm>
        </p:grpSpPr>
        <mc:AlternateContent xmlns:mc="http://schemas.openxmlformats.org/markup-compatibility/2006">
          <mc:Choice xmlns:p14="http://schemas.microsoft.com/office/powerpoint/2010/main" Requires="p14">
            <p:contentPart p14:bwMode="auto" r:id="rId21">
              <p14:nvContentPartPr>
                <p14:cNvPr id="133" name="Freihand 132">
                  <a:extLst>
                    <a:ext uri="{FF2B5EF4-FFF2-40B4-BE49-F238E27FC236}">
                      <a16:creationId xmlns:a16="http://schemas.microsoft.com/office/drawing/2014/main" id="{519E659C-AD28-A26E-9FA7-FE7C5D2849FE}"/>
                    </a:ext>
                  </a:extLst>
                </p14:cNvPr>
                <p14:cNvContentPartPr/>
                <p14:nvPr/>
              </p14:nvContentPartPr>
              <p14:xfrm>
                <a:off x="1682640" y="4107502"/>
                <a:ext cx="878400" cy="603000"/>
              </p14:xfrm>
            </p:contentPart>
          </mc:Choice>
          <mc:Fallback>
            <p:pic>
              <p:nvPicPr>
                <p:cNvPr id="133" name="Freihand 132">
                  <a:extLst>
                    <a:ext uri="{FF2B5EF4-FFF2-40B4-BE49-F238E27FC236}">
                      <a16:creationId xmlns:a16="http://schemas.microsoft.com/office/drawing/2014/main" id="{519E659C-AD28-A26E-9FA7-FE7C5D2849FE}"/>
                    </a:ext>
                  </a:extLst>
                </p:cNvPr>
                <p:cNvPicPr/>
                <p:nvPr/>
              </p:nvPicPr>
              <p:blipFill>
                <a:blip r:embed="rId22"/>
                <a:stretch>
                  <a:fillRect/>
                </a:stretch>
              </p:blipFill>
              <p:spPr>
                <a:xfrm>
                  <a:off x="1678320" y="4103182"/>
                  <a:ext cx="88704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4" name="Freihand 133">
                  <a:extLst>
                    <a:ext uri="{FF2B5EF4-FFF2-40B4-BE49-F238E27FC236}">
                      <a16:creationId xmlns:a16="http://schemas.microsoft.com/office/drawing/2014/main" id="{A9D9E25C-AA8C-54D5-27AB-8366BAB8EAEB}"/>
                    </a:ext>
                  </a:extLst>
                </p14:cNvPr>
                <p14:cNvContentPartPr/>
                <p14:nvPr/>
              </p14:nvContentPartPr>
              <p14:xfrm>
                <a:off x="1734120" y="4139182"/>
                <a:ext cx="748800" cy="507600"/>
              </p14:xfrm>
            </p:contentPart>
          </mc:Choice>
          <mc:Fallback>
            <p:pic>
              <p:nvPicPr>
                <p:cNvPr id="134" name="Freihand 133">
                  <a:extLst>
                    <a:ext uri="{FF2B5EF4-FFF2-40B4-BE49-F238E27FC236}">
                      <a16:creationId xmlns:a16="http://schemas.microsoft.com/office/drawing/2014/main" id="{A9D9E25C-AA8C-54D5-27AB-8366BAB8EAEB}"/>
                    </a:ext>
                  </a:extLst>
                </p:cNvPr>
                <p:cNvPicPr/>
                <p:nvPr/>
              </p:nvPicPr>
              <p:blipFill>
                <a:blip r:embed="rId24"/>
                <a:stretch>
                  <a:fillRect/>
                </a:stretch>
              </p:blipFill>
              <p:spPr>
                <a:xfrm>
                  <a:off x="1729800" y="4134862"/>
                  <a:ext cx="75744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5" name="Freihand 134">
                  <a:extLst>
                    <a:ext uri="{FF2B5EF4-FFF2-40B4-BE49-F238E27FC236}">
                      <a16:creationId xmlns:a16="http://schemas.microsoft.com/office/drawing/2014/main" id="{45C745D6-FB22-B3B4-D790-292E6B4D9115}"/>
                    </a:ext>
                  </a:extLst>
                </p14:cNvPr>
                <p14:cNvContentPartPr/>
                <p14:nvPr/>
              </p14:nvContentPartPr>
              <p14:xfrm>
                <a:off x="1717200" y="4056382"/>
                <a:ext cx="835920" cy="624240"/>
              </p14:xfrm>
            </p:contentPart>
          </mc:Choice>
          <mc:Fallback>
            <p:pic>
              <p:nvPicPr>
                <p:cNvPr id="135" name="Freihand 134">
                  <a:extLst>
                    <a:ext uri="{FF2B5EF4-FFF2-40B4-BE49-F238E27FC236}">
                      <a16:creationId xmlns:a16="http://schemas.microsoft.com/office/drawing/2014/main" id="{45C745D6-FB22-B3B4-D790-292E6B4D9115}"/>
                    </a:ext>
                  </a:extLst>
                </p:cNvPr>
                <p:cNvPicPr/>
                <p:nvPr/>
              </p:nvPicPr>
              <p:blipFill>
                <a:blip r:embed="rId26"/>
                <a:stretch>
                  <a:fillRect/>
                </a:stretch>
              </p:blipFill>
              <p:spPr>
                <a:xfrm>
                  <a:off x="1712880" y="4052062"/>
                  <a:ext cx="84456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0" name="Freihand 139">
                  <a:extLst>
                    <a:ext uri="{FF2B5EF4-FFF2-40B4-BE49-F238E27FC236}">
                      <a16:creationId xmlns:a16="http://schemas.microsoft.com/office/drawing/2014/main" id="{4CD8549F-F5E5-765A-8FC0-621193381DCA}"/>
                    </a:ext>
                  </a:extLst>
                </p14:cNvPr>
                <p14:cNvContentPartPr/>
                <p14:nvPr/>
              </p14:nvContentPartPr>
              <p14:xfrm>
                <a:off x="1618200" y="1851382"/>
                <a:ext cx="3918240" cy="2836080"/>
              </p14:xfrm>
            </p:contentPart>
          </mc:Choice>
          <mc:Fallback>
            <p:pic>
              <p:nvPicPr>
                <p:cNvPr id="140" name="Freihand 139">
                  <a:extLst>
                    <a:ext uri="{FF2B5EF4-FFF2-40B4-BE49-F238E27FC236}">
                      <a16:creationId xmlns:a16="http://schemas.microsoft.com/office/drawing/2014/main" id="{4CD8549F-F5E5-765A-8FC0-621193381DCA}"/>
                    </a:ext>
                  </a:extLst>
                </p:cNvPr>
                <p:cNvPicPr/>
                <p:nvPr/>
              </p:nvPicPr>
              <p:blipFill>
                <a:blip r:embed="rId28"/>
                <a:stretch>
                  <a:fillRect/>
                </a:stretch>
              </p:blipFill>
              <p:spPr>
                <a:xfrm>
                  <a:off x="1600560" y="1833742"/>
                  <a:ext cx="3953880" cy="2871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2" name="Freihand 141">
                  <a:extLst>
                    <a:ext uri="{FF2B5EF4-FFF2-40B4-BE49-F238E27FC236}">
                      <a16:creationId xmlns:a16="http://schemas.microsoft.com/office/drawing/2014/main" id="{5ED0751C-5214-BEDA-34A9-ADF91D2009DF}"/>
                    </a:ext>
                  </a:extLst>
                </p14:cNvPr>
                <p14:cNvContentPartPr/>
                <p14:nvPr/>
              </p14:nvContentPartPr>
              <p14:xfrm>
                <a:off x="1454040" y="896302"/>
                <a:ext cx="445680" cy="1292400"/>
              </p14:xfrm>
            </p:contentPart>
          </mc:Choice>
          <mc:Fallback>
            <p:pic>
              <p:nvPicPr>
                <p:cNvPr id="142" name="Freihand 141">
                  <a:extLst>
                    <a:ext uri="{FF2B5EF4-FFF2-40B4-BE49-F238E27FC236}">
                      <a16:creationId xmlns:a16="http://schemas.microsoft.com/office/drawing/2014/main" id="{5ED0751C-5214-BEDA-34A9-ADF91D2009DF}"/>
                    </a:ext>
                  </a:extLst>
                </p:cNvPr>
                <p:cNvPicPr/>
                <p:nvPr/>
              </p:nvPicPr>
              <p:blipFill>
                <a:blip r:embed="rId30"/>
                <a:stretch>
                  <a:fillRect/>
                </a:stretch>
              </p:blipFill>
              <p:spPr>
                <a:xfrm>
                  <a:off x="1436040" y="878302"/>
                  <a:ext cx="481320" cy="1328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4" name="Freihand 143">
                  <a:extLst>
                    <a:ext uri="{FF2B5EF4-FFF2-40B4-BE49-F238E27FC236}">
                      <a16:creationId xmlns:a16="http://schemas.microsoft.com/office/drawing/2014/main" id="{30165A56-1C4E-1A6B-B622-BFD32FF414FE}"/>
                    </a:ext>
                  </a:extLst>
                </p14:cNvPr>
                <p14:cNvContentPartPr/>
                <p14:nvPr/>
              </p14:nvContentPartPr>
              <p14:xfrm>
                <a:off x="853200" y="573382"/>
                <a:ext cx="231840" cy="230040"/>
              </p14:xfrm>
            </p:contentPart>
          </mc:Choice>
          <mc:Fallback>
            <p:pic>
              <p:nvPicPr>
                <p:cNvPr id="144" name="Freihand 143">
                  <a:extLst>
                    <a:ext uri="{FF2B5EF4-FFF2-40B4-BE49-F238E27FC236}">
                      <a16:creationId xmlns:a16="http://schemas.microsoft.com/office/drawing/2014/main" id="{30165A56-1C4E-1A6B-B622-BFD32FF414FE}"/>
                    </a:ext>
                  </a:extLst>
                </p:cNvPr>
                <p:cNvPicPr/>
                <p:nvPr/>
              </p:nvPicPr>
              <p:blipFill>
                <a:blip r:embed="rId32"/>
                <a:stretch>
                  <a:fillRect/>
                </a:stretch>
              </p:blipFill>
              <p:spPr>
                <a:xfrm>
                  <a:off x="835560" y="555382"/>
                  <a:ext cx="2674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5" name="Freihand 144">
                  <a:extLst>
                    <a:ext uri="{FF2B5EF4-FFF2-40B4-BE49-F238E27FC236}">
                      <a16:creationId xmlns:a16="http://schemas.microsoft.com/office/drawing/2014/main" id="{53ABB489-FA99-EA27-3AFC-C282ABE9C90A}"/>
                    </a:ext>
                  </a:extLst>
                </p14:cNvPr>
                <p14:cNvContentPartPr/>
                <p14:nvPr/>
              </p14:nvContentPartPr>
              <p14:xfrm>
                <a:off x="1168560" y="643942"/>
                <a:ext cx="166680" cy="124200"/>
              </p14:xfrm>
            </p:contentPart>
          </mc:Choice>
          <mc:Fallback>
            <p:pic>
              <p:nvPicPr>
                <p:cNvPr id="145" name="Freihand 144">
                  <a:extLst>
                    <a:ext uri="{FF2B5EF4-FFF2-40B4-BE49-F238E27FC236}">
                      <a16:creationId xmlns:a16="http://schemas.microsoft.com/office/drawing/2014/main" id="{53ABB489-FA99-EA27-3AFC-C282ABE9C90A}"/>
                    </a:ext>
                  </a:extLst>
                </p:cNvPr>
                <p:cNvPicPr/>
                <p:nvPr/>
              </p:nvPicPr>
              <p:blipFill>
                <a:blip r:embed="rId34"/>
                <a:stretch>
                  <a:fillRect/>
                </a:stretch>
              </p:blipFill>
              <p:spPr>
                <a:xfrm>
                  <a:off x="1150560" y="626302"/>
                  <a:ext cx="202320" cy="15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153" name="Freihand 152">
                <a:extLst>
                  <a:ext uri="{FF2B5EF4-FFF2-40B4-BE49-F238E27FC236}">
                    <a16:creationId xmlns:a16="http://schemas.microsoft.com/office/drawing/2014/main" id="{0A44AD5B-C884-2CC9-5714-071EA8E834BA}"/>
                  </a:ext>
                </a:extLst>
              </p14:cNvPr>
              <p14:cNvContentPartPr/>
              <p14:nvPr/>
            </p14:nvContentPartPr>
            <p14:xfrm>
              <a:off x="1298520" y="5678902"/>
              <a:ext cx="1607400" cy="203760"/>
            </p14:xfrm>
          </p:contentPart>
        </mc:Choice>
        <mc:Fallback>
          <p:pic>
            <p:nvPicPr>
              <p:cNvPr id="153" name="Freihand 152">
                <a:extLst>
                  <a:ext uri="{FF2B5EF4-FFF2-40B4-BE49-F238E27FC236}">
                    <a16:creationId xmlns:a16="http://schemas.microsoft.com/office/drawing/2014/main" id="{0A44AD5B-C884-2CC9-5714-071EA8E834BA}"/>
                  </a:ext>
                </a:extLst>
              </p:cNvPr>
              <p:cNvPicPr/>
              <p:nvPr/>
            </p:nvPicPr>
            <p:blipFill>
              <a:blip r:embed="rId36"/>
              <a:stretch>
                <a:fillRect/>
              </a:stretch>
            </p:blipFill>
            <p:spPr>
              <a:xfrm>
                <a:off x="1289520" y="5670262"/>
                <a:ext cx="1625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4" name="Freihand 153">
                <a:extLst>
                  <a:ext uri="{FF2B5EF4-FFF2-40B4-BE49-F238E27FC236}">
                    <a16:creationId xmlns:a16="http://schemas.microsoft.com/office/drawing/2014/main" id="{3DEE2CB3-0EE0-0C89-3254-34B5FBA48CF6}"/>
                  </a:ext>
                </a:extLst>
              </p14:cNvPr>
              <p14:cNvContentPartPr/>
              <p14:nvPr/>
            </p14:nvContentPartPr>
            <p14:xfrm>
              <a:off x="3663720" y="3450502"/>
              <a:ext cx="56160" cy="1690920"/>
            </p14:xfrm>
          </p:contentPart>
        </mc:Choice>
        <mc:Fallback>
          <p:pic>
            <p:nvPicPr>
              <p:cNvPr id="154" name="Freihand 153">
                <a:extLst>
                  <a:ext uri="{FF2B5EF4-FFF2-40B4-BE49-F238E27FC236}">
                    <a16:creationId xmlns:a16="http://schemas.microsoft.com/office/drawing/2014/main" id="{3DEE2CB3-0EE0-0C89-3254-34B5FBA48CF6}"/>
                  </a:ext>
                </a:extLst>
              </p:cNvPr>
              <p:cNvPicPr/>
              <p:nvPr/>
            </p:nvPicPr>
            <p:blipFill>
              <a:blip r:embed="rId38"/>
              <a:stretch>
                <a:fillRect/>
              </a:stretch>
            </p:blipFill>
            <p:spPr>
              <a:xfrm>
                <a:off x="3655080" y="3441502"/>
                <a:ext cx="73800" cy="1708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3" name="Freihand 162">
                <a:extLst>
                  <a:ext uri="{FF2B5EF4-FFF2-40B4-BE49-F238E27FC236}">
                    <a16:creationId xmlns:a16="http://schemas.microsoft.com/office/drawing/2014/main" id="{53828141-B70C-9B05-D7F6-9AEBD208EA59}"/>
                  </a:ext>
                </a:extLst>
              </p14:cNvPr>
              <p14:cNvContentPartPr/>
              <p14:nvPr/>
            </p14:nvContentPartPr>
            <p14:xfrm>
              <a:off x="1368000" y="3485782"/>
              <a:ext cx="202320" cy="551160"/>
            </p14:xfrm>
          </p:contentPart>
        </mc:Choice>
        <mc:Fallback>
          <p:pic>
            <p:nvPicPr>
              <p:cNvPr id="163" name="Freihand 162">
                <a:extLst>
                  <a:ext uri="{FF2B5EF4-FFF2-40B4-BE49-F238E27FC236}">
                    <a16:creationId xmlns:a16="http://schemas.microsoft.com/office/drawing/2014/main" id="{53828141-B70C-9B05-D7F6-9AEBD208EA59}"/>
                  </a:ext>
                </a:extLst>
              </p:cNvPr>
              <p:cNvPicPr/>
              <p:nvPr/>
            </p:nvPicPr>
            <p:blipFill>
              <a:blip r:embed="rId40"/>
              <a:stretch>
                <a:fillRect/>
              </a:stretch>
            </p:blipFill>
            <p:spPr>
              <a:xfrm>
                <a:off x="1359360" y="3476782"/>
                <a:ext cx="219960" cy="568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4" name="Freihand 243">
                <a:extLst>
                  <a:ext uri="{FF2B5EF4-FFF2-40B4-BE49-F238E27FC236}">
                    <a16:creationId xmlns:a16="http://schemas.microsoft.com/office/drawing/2014/main" id="{DECF90BC-D857-B09A-C502-7CE87AF2529A}"/>
                  </a:ext>
                </a:extLst>
              </p14:cNvPr>
              <p14:cNvContentPartPr/>
              <p14:nvPr/>
            </p14:nvContentPartPr>
            <p14:xfrm>
              <a:off x="7931160" y="2034982"/>
              <a:ext cx="3359520" cy="76320"/>
            </p14:xfrm>
          </p:contentPart>
        </mc:Choice>
        <mc:Fallback>
          <p:pic>
            <p:nvPicPr>
              <p:cNvPr id="244" name="Freihand 243">
                <a:extLst>
                  <a:ext uri="{FF2B5EF4-FFF2-40B4-BE49-F238E27FC236}">
                    <a16:creationId xmlns:a16="http://schemas.microsoft.com/office/drawing/2014/main" id="{DECF90BC-D857-B09A-C502-7CE87AF2529A}"/>
                  </a:ext>
                </a:extLst>
              </p:cNvPr>
              <p:cNvPicPr/>
              <p:nvPr/>
            </p:nvPicPr>
            <p:blipFill>
              <a:blip r:embed="rId42"/>
              <a:stretch>
                <a:fillRect/>
              </a:stretch>
            </p:blipFill>
            <p:spPr>
              <a:xfrm>
                <a:off x="7922160" y="2026342"/>
                <a:ext cx="3377160" cy="93960"/>
              </a:xfrm>
              <a:prstGeom prst="rect">
                <a:avLst/>
              </a:prstGeom>
            </p:spPr>
          </p:pic>
        </mc:Fallback>
      </mc:AlternateContent>
      <p:grpSp>
        <p:nvGrpSpPr>
          <p:cNvPr id="249" name="Gruppieren 248">
            <a:extLst>
              <a:ext uri="{FF2B5EF4-FFF2-40B4-BE49-F238E27FC236}">
                <a16:creationId xmlns:a16="http://schemas.microsoft.com/office/drawing/2014/main" id="{EBFE8D8E-0262-33B3-A6CE-AFDB95AAF73D}"/>
              </a:ext>
            </a:extLst>
          </p:cNvPr>
          <p:cNvGrpSpPr/>
          <p:nvPr/>
        </p:nvGrpSpPr>
        <p:grpSpPr>
          <a:xfrm>
            <a:off x="168120" y="1118062"/>
            <a:ext cx="8283960" cy="5680080"/>
            <a:chOff x="168120" y="1118062"/>
            <a:chExt cx="8283960" cy="5680080"/>
          </a:xfrm>
        </p:grpSpPr>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36049243-61D7-9E7C-770D-C522834B53DF}"/>
                    </a:ext>
                  </a:extLst>
                </p14:cNvPr>
                <p14:cNvContentPartPr/>
                <p14:nvPr/>
              </p14:nvContentPartPr>
              <p14:xfrm>
                <a:off x="6393240" y="3129022"/>
                <a:ext cx="195120" cy="347400"/>
              </p14:xfrm>
            </p:contentPart>
          </mc:Choice>
          <mc:Fallback>
            <p:pic>
              <p:nvPicPr>
                <p:cNvPr id="33" name="Freihand 32">
                  <a:extLst>
                    <a:ext uri="{FF2B5EF4-FFF2-40B4-BE49-F238E27FC236}">
                      <a16:creationId xmlns:a16="http://schemas.microsoft.com/office/drawing/2014/main" id="{36049243-61D7-9E7C-770D-C522834B53DF}"/>
                    </a:ext>
                  </a:extLst>
                </p:cNvPr>
                <p:cNvPicPr/>
                <p:nvPr/>
              </p:nvPicPr>
              <p:blipFill>
                <a:blip r:embed="rId44"/>
                <a:stretch>
                  <a:fillRect/>
                </a:stretch>
              </p:blipFill>
              <p:spPr>
                <a:xfrm>
                  <a:off x="6384240" y="3120022"/>
                  <a:ext cx="21276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83A09E70-3D8E-038A-11A3-3D9B1FE92F70}"/>
                    </a:ext>
                  </a:extLst>
                </p14:cNvPr>
                <p14:cNvContentPartPr/>
                <p14:nvPr/>
              </p14:nvContentPartPr>
              <p14:xfrm>
                <a:off x="6491880" y="3177262"/>
                <a:ext cx="106920" cy="274320"/>
              </p14:xfrm>
            </p:contentPart>
          </mc:Choice>
          <mc:Fallback>
            <p:pic>
              <p:nvPicPr>
                <p:cNvPr id="34" name="Freihand 33">
                  <a:extLst>
                    <a:ext uri="{FF2B5EF4-FFF2-40B4-BE49-F238E27FC236}">
                      <a16:creationId xmlns:a16="http://schemas.microsoft.com/office/drawing/2014/main" id="{83A09E70-3D8E-038A-11A3-3D9B1FE92F70}"/>
                    </a:ext>
                  </a:extLst>
                </p:cNvPr>
                <p:cNvPicPr/>
                <p:nvPr/>
              </p:nvPicPr>
              <p:blipFill>
                <a:blip r:embed="rId46"/>
                <a:stretch>
                  <a:fillRect/>
                </a:stretch>
              </p:blipFill>
              <p:spPr>
                <a:xfrm>
                  <a:off x="6482880" y="3168262"/>
                  <a:ext cx="1245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49953D6F-2AAB-1DDD-16F4-D0E4BEF9EA71}"/>
                    </a:ext>
                  </a:extLst>
                </p14:cNvPr>
                <p14:cNvContentPartPr/>
                <p14:nvPr/>
              </p14:nvContentPartPr>
              <p14:xfrm>
                <a:off x="6715440" y="3322702"/>
                <a:ext cx="194400" cy="154080"/>
              </p14:xfrm>
            </p:contentPart>
          </mc:Choice>
          <mc:Fallback>
            <p:pic>
              <p:nvPicPr>
                <p:cNvPr id="35" name="Freihand 34">
                  <a:extLst>
                    <a:ext uri="{FF2B5EF4-FFF2-40B4-BE49-F238E27FC236}">
                      <a16:creationId xmlns:a16="http://schemas.microsoft.com/office/drawing/2014/main" id="{49953D6F-2AAB-1DDD-16F4-D0E4BEF9EA71}"/>
                    </a:ext>
                  </a:extLst>
                </p:cNvPr>
                <p:cNvPicPr/>
                <p:nvPr/>
              </p:nvPicPr>
              <p:blipFill>
                <a:blip r:embed="rId48"/>
                <a:stretch>
                  <a:fillRect/>
                </a:stretch>
              </p:blipFill>
              <p:spPr>
                <a:xfrm>
                  <a:off x="6706800" y="3314062"/>
                  <a:ext cx="212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137A9793-E40D-F59A-FC95-6BA15F0953C0}"/>
                    </a:ext>
                  </a:extLst>
                </p14:cNvPr>
                <p14:cNvContentPartPr/>
                <p14:nvPr/>
              </p14:nvContentPartPr>
              <p14:xfrm>
                <a:off x="6723360" y="2878822"/>
                <a:ext cx="126360" cy="270360"/>
              </p14:xfrm>
            </p:contentPart>
          </mc:Choice>
          <mc:Fallback>
            <p:pic>
              <p:nvPicPr>
                <p:cNvPr id="37" name="Freihand 36">
                  <a:extLst>
                    <a:ext uri="{FF2B5EF4-FFF2-40B4-BE49-F238E27FC236}">
                      <a16:creationId xmlns:a16="http://schemas.microsoft.com/office/drawing/2014/main" id="{137A9793-E40D-F59A-FC95-6BA15F0953C0}"/>
                    </a:ext>
                  </a:extLst>
                </p:cNvPr>
                <p:cNvPicPr/>
                <p:nvPr/>
              </p:nvPicPr>
              <p:blipFill>
                <a:blip r:embed="rId50"/>
                <a:stretch>
                  <a:fillRect/>
                </a:stretch>
              </p:blipFill>
              <p:spPr>
                <a:xfrm>
                  <a:off x="6714360" y="2870182"/>
                  <a:ext cx="144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4A13C4F9-6E91-DA7A-9CB6-FD33523CA14D}"/>
                    </a:ext>
                  </a:extLst>
                </p14:cNvPr>
                <p14:cNvContentPartPr/>
                <p14:nvPr/>
              </p14:nvContentPartPr>
              <p14:xfrm>
                <a:off x="6683400" y="2951182"/>
                <a:ext cx="189360" cy="65880"/>
              </p14:xfrm>
            </p:contentPart>
          </mc:Choice>
          <mc:Fallback>
            <p:pic>
              <p:nvPicPr>
                <p:cNvPr id="38" name="Freihand 37">
                  <a:extLst>
                    <a:ext uri="{FF2B5EF4-FFF2-40B4-BE49-F238E27FC236}">
                      <a16:creationId xmlns:a16="http://schemas.microsoft.com/office/drawing/2014/main" id="{4A13C4F9-6E91-DA7A-9CB6-FD33523CA14D}"/>
                    </a:ext>
                  </a:extLst>
                </p:cNvPr>
                <p:cNvPicPr/>
                <p:nvPr/>
              </p:nvPicPr>
              <p:blipFill>
                <a:blip r:embed="rId52"/>
                <a:stretch>
                  <a:fillRect/>
                </a:stretch>
              </p:blipFill>
              <p:spPr>
                <a:xfrm>
                  <a:off x="6674760" y="2942542"/>
                  <a:ext cx="207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96E26E76-4788-7C5F-084F-1B041545E6F2}"/>
                    </a:ext>
                  </a:extLst>
                </p14:cNvPr>
                <p14:cNvContentPartPr/>
                <p14:nvPr/>
              </p14:nvContentPartPr>
              <p14:xfrm>
                <a:off x="6295680" y="3638782"/>
                <a:ext cx="52920" cy="290160"/>
              </p14:xfrm>
            </p:contentPart>
          </mc:Choice>
          <mc:Fallback>
            <p:pic>
              <p:nvPicPr>
                <p:cNvPr id="40" name="Freihand 39">
                  <a:extLst>
                    <a:ext uri="{FF2B5EF4-FFF2-40B4-BE49-F238E27FC236}">
                      <a16:creationId xmlns:a16="http://schemas.microsoft.com/office/drawing/2014/main" id="{96E26E76-4788-7C5F-084F-1B041545E6F2}"/>
                    </a:ext>
                  </a:extLst>
                </p:cNvPr>
                <p:cNvPicPr/>
                <p:nvPr/>
              </p:nvPicPr>
              <p:blipFill>
                <a:blip r:embed="rId54"/>
                <a:stretch>
                  <a:fillRect/>
                </a:stretch>
              </p:blipFill>
              <p:spPr>
                <a:xfrm>
                  <a:off x="6287040" y="3629782"/>
                  <a:ext cx="705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6418EF56-DA08-14B2-82A2-300EADB588E5}"/>
                    </a:ext>
                  </a:extLst>
                </p14:cNvPr>
                <p14:cNvContentPartPr/>
                <p14:nvPr/>
              </p14:nvContentPartPr>
              <p14:xfrm>
                <a:off x="6252840" y="3516022"/>
                <a:ext cx="156960" cy="180000"/>
              </p14:xfrm>
            </p:contentPart>
          </mc:Choice>
          <mc:Fallback>
            <p:pic>
              <p:nvPicPr>
                <p:cNvPr id="41" name="Freihand 40">
                  <a:extLst>
                    <a:ext uri="{FF2B5EF4-FFF2-40B4-BE49-F238E27FC236}">
                      <a16:creationId xmlns:a16="http://schemas.microsoft.com/office/drawing/2014/main" id="{6418EF56-DA08-14B2-82A2-300EADB588E5}"/>
                    </a:ext>
                  </a:extLst>
                </p:cNvPr>
                <p:cNvPicPr/>
                <p:nvPr/>
              </p:nvPicPr>
              <p:blipFill>
                <a:blip r:embed="rId56"/>
                <a:stretch>
                  <a:fillRect/>
                </a:stretch>
              </p:blipFill>
              <p:spPr>
                <a:xfrm>
                  <a:off x="6243840" y="3507382"/>
                  <a:ext cx="174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4" name="Freihand 83">
                  <a:extLst>
                    <a:ext uri="{FF2B5EF4-FFF2-40B4-BE49-F238E27FC236}">
                      <a16:creationId xmlns:a16="http://schemas.microsoft.com/office/drawing/2014/main" id="{20A1F2C4-47E2-FF03-2EFD-5BE5A968D021}"/>
                    </a:ext>
                  </a:extLst>
                </p14:cNvPr>
                <p14:cNvContentPartPr/>
                <p14:nvPr/>
              </p14:nvContentPartPr>
              <p14:xfrm>
                <a:off x="529920" y="5706622"/>
                <a:ext cx="137880" cy="131040"/>
              </p14:xfrm>
            </p:contentPart>
          </mc:Choice>
          <mc:Fallback>
            <p:pic>
              <p:nvPicPr>
                <p:cNvPr id="84" name="Freihand 83">
                  <a:extLst>
                    <a:ext uri="{FF2B5EF4-FFF2-40B4-BE49-F238E27FC236}">
                      <a16:creationId xmlns:a16="http://schemas.microsoft.com/office/drawing/2014/main" id="{20A1F2C4-47E2-FF03-2EFD-5BE5A968D021}"/>
                    </a:ext>
                  </a:extLst>
                </p:cNvPr>
                <p:cNvPicPr/>
                <p:nvPr/>
              </p:nvPicPr>
              <p:blipFill>
                <a:blip r:embed="rId58"/>
                <a:stretch>
                  <a:fillRect/>
                </a:stretch>
              </p:blipFill>
              <p:spPr>
                <a:xfrm>
                  <a:off x="520920" y="5697622"/>
                  <a:ext cx="155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5" name="Freihand 84">
                  <a:extLst>
                    <a:ext uri="{FF2B5EF4-FFF2-40B4-BE49-F238E27FC236}">
                      <a16:creationId xmlns:a16="http://schemas.microsoft.com/office/drawing/2014/main" id="{AFD3CC6C-2C2D-7395-E557-149DF9442179}"/>
                    </a:ext>
                  </a:extLst>
                </p14:cNvPr>
                <p14:cNvContentPartPr/>
                <p14:nvPr/>
              </p14:nvContentPartPr>
              <p14:xfrm>
                <a:off x="659160" y="5361742"/>
                <a:ext cx="66240" cy="200880"/>
              </p14:xfrm>
            </p:contentPart>
          </mc:Choice>
          <mc:Fallback>
            <p:pic>
              <p:nvPicPr>
                <p:cNvPr id="85" name="Freihand 84">
                  <a:extLst>
                    <a:ext uri="{FF2B5EF4-FFF2-40B4-BE49-F238E27FC236}">
                      <a16:creationId xmlns:a16="http://schemas.microsoft.com/office/drawing/2014/main" id="{AFD3CC6C-2C2D-7395-E557-149DF9442179}"/>
                    </a:ext>
                  </a:extLst>
                </p:cNvPr>
                <p:cNvPicPr/>
                <p:nvPr/>
              </p:nvPicPr>
              <p:blipFill>
                <a:blip r:embed="rId60"/>
                <a:stretch>
                  <a:fillRect/>
                </a:stretch>
              </p:blipFill>
              <p:spPr>
                <a:xfrm>
                  <a:off x="650520" y="5352742"/>
                  <a:ext cx="83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6" name="Freihand 85">
                  <a:extLst>
                    <a:ext uri="{FF2B5EF4-FFF2-40B4-BE49-F238E27FC236}">
                      <a16:creationId xmlns:a16="http://schemas.microsoft.com/office/drawing/2014/main" id="{8D8B83FC-15F7-4B29-1F67-4F20A125B035}"/>
                    </a:ext>
                  </a:extLst>
                </p14:cNvPr>
                <p14:cNvContentPartPr/>
                <p14:nvPr/>
              </p14:nvContentPartPr>
              <p14:xfrm>
                <a:off x="609840" y="5444542"/>
                <a:ext cx="133920" cy="25560"/>
              </p14:xfrm>
            </p:contentPart>
          </mc:Choice>
          <mc:Fallback>
            <p:pic>
              <p:nvPicPr>
                <p:cNvPr id="86" name="Freihand 85">
                  <a:extLst>
                    <a:ext uri="{FF2B5EF4-FFF2-40B4-BE49-F238E27FC236}">
                      <a16:creationId xmlns:a16="http://schemas.microsoft.com/office/drawing/2014/main" id="{8D8B83FC-15F7-4B29-1F67-4F20A125B035}"/>
                    </a:ext>
                  </a:extLst>
                </p:cNvPr>
                <p:cNvPicPr/>
                <p:nvPr/>
              </p:nvPicPr>
              <p:blipFill>
                <a:blip r:embed="rId62"/>
                <a:stretch>
                  <a:fillRect/>
                </a:stretch>
              </p:blipFill>
              <p:spPr>
                <a:xfrm>
                  <a:off x="600840" y="5435542"/>
                  <a:ext cx="151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7" name="Freihand 86">
                  <a:extLst>
                    <a:ext uri="{FF2B5EF4-FFF2-40B4-BE49-F238E27FC236}">
                      <a16:creationId xmlns:a16="http://schemas.microsoft.com/office/drawing/2014/main" id="{5BA28A79-D0E3-55CE-5DE6-8D34BEE4BBB7}"/>
                    </a:ext>
                  </a:extLst>
                </p14:cNvPr>
                <p14:cNvContentPartPr/>
                <p14:nvPr/>
              </p14:nvContentPartPr>
              <p14:xfrm>
                <a:off x="869400" y="5559382"/>
                <a:ext cx="171000" cy="131040"/>
              </p14:xfrm>
            </p:contentPart>
          </mc:Choice>
          <mc:Fallback>
            <p:pic>
              <p:nvPicPr>
                <p:cNvPr id="87" name="Freihand 86">
                  <a:extLst>
                    <a:ext uri="{FF2B5EF4-FFF2-40B4-BE49-F238E27FC236}">
                      <a16:creationId xmlns:a16="http://schemas.microsoft.com/office/drawing/2014/main" id="{5BA28A79-D0E3-55CE-5DE6-8D34BEE4BBB7}"/>
                    </a:ext>
                  </a:extLst>
                </p:cNvPr>
                <p:cNvPicPr/>
                <p:nvPr/>
              </p:nvPicPr>
              <p:blipFill>
                <a:blip r:embed="rId64"/>
                <a:stretch>
                  <a:fillRect/>
                </a:stretch>
              </p:blipFill>
              <p:spPr>
                <a:xfrm>
                  <a:off x="860400" y="5550742"/>
                  <a:ext cx="188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9" name="Freihand 88">
                  <a:extLst>
                    <a:ext uri="{FF2B5EF4-FFF2-40B4-BE49-F238E27FC236}">
                      <a16:creationId xmlns:a16="http://schemas.microsoft.com/office/drawing/2014/main" id="{9333568C-7E8F-3712-1808-71947C9E1E01}"/>
                    </a:ext>
                  </a:extLst>
                </p14:cNvPr>
                <p14:cNvContentPartPr/>
                <p14:nvPr/>
              </p14:nvContentPartPr>
              <p14:xfrm>
                <a:off x="1251720" y="5535982"/>
                <a:ext cx="6480" cy="207720"/>
              </p14:xfrm>
            </p:contentPart>
          </mc:Choice>
          <mc:Fallback>
            <p:pic>
              <p:nvPicPr>
                <p:cNvPr id="89" name="Freihand 88">
                  <a:extLst>
                    <a:ext uri="{FF2B5EF4-FFF2-40B4-BE49-F238E27FC236}">
                      <a16:creationId xmlns:a16="http://schemas.microsoft.com/office/drawing/2014/main" id="{9333568C-7E8F-3712-1808-71947C9E1E01}"/>
                    </a:ext>
                  </a:extLst>
                </p:cNvPr>
                <p:cNvPicPr/>
                <p:nvPr/>
              </p:nvPicPr>
              <p:blipFill>
                <a:blip r:embed="rId66"/>
                <a:stretch>
                  <a:fillRect/>
                </a:stretch>
              </p:blipFill>
              <p:spPr>
                <a:xfrm>
                  <a:off x="1242720" y="5526982"/>
                  <a:ext cx="24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0" name="Freihand 89">
                  <a:extLst>
                    <a:ext uri="{FF2B5EF4-FFF2-40B4-BE49-F238E27FC236}">
                      <a16:creationId xmlns:a16="http://schemas.microsoft.com/office/drawing/2014/main" id="{A9D5B050-A172-3688-8052-16D20E9838FA}"/>
                    </a:ext>
                  </a:extLst>
                </p14:cNvPr>
                <p14:cNvContentPartPr/>
                <p14:nvPr/>
              </p14:nvContentPartPr>
              <p14:xfrm>
                <a:off x="1152000" y="5474062"/>
                <a:ext cx="183960" cy="152640"/>
              </p14:xfrm>
            </p:contentPart>
          </mc:Choice>
          <mc:Fallback>
            <p:pic>
              <p:nvPicPr>
                <p:cNvPr id="90" name="Freihand 89">
                  <a:extLst>
                    <a:ext uri="{FF2B5EF4-FFF2-40B4-BE49-F238E27FC236}">
                      <a16:creationId xmlns:a16="http://schemas.microsoft.com/office/drawing/2014/main" id="{A9D5B050-A172-3688-8052-16D20E9838FA}"/>
                    </a:ext>
                  </a:extLst>
                </p:cNvPr>
                <p:cNvPicPr/>
                <p:nvPr/>
              </p:nvPicPr>
              <p:blipFill>
                <a:blip r:embed="rId68"/>
                <a:stretch>
                  <a:fillRect/>
                </a:stretch>
              </p:blipFill>
              <p:spPr>
                <a:xfrm>
                  <a:off x="1143360" y="5465422"/>
                  <a:ext cx="201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2" name="Freihand 91">
                  <a:extLst>
                    <a:ext uri="{FF2B5EF4-FFF2-40B4-BE49-F238E27FC236}">
                      <a16:creationId xmlns:a16="http://schemas.microsoft.com/office/drawing/2014/main" id="{21818D4E-C450-93FC-A0CE-22DE7FF2A4A4}"/>
                    </a:ext>
                  </a:extLst>
                </p14:cNvPr>
                <p14:cNvContentPartPr/>
                <p14:nvPr/>
              </p14:nvContentPartPr>
              <p14:xfrm>
                <a:off x="1411560" y="5500342"/>
                <a:ext cx="37800" cy="216000"/>
              </p14:xfrm>
            </p:contentPart>
          </mc:Choice>
          <mc:Fallback>
            <p:pic>
              <p:nvPicPr>
                <p:cNvPr id="92" name="Freihand 91">
                  <a:extLst>
                    <a:ext uri="{FF2B5EF4-FFF2-40B4-BE49-F238E27FC236}">
                      <a16:creationId xmlns:a16="http://schemas.microsoft.com/office/drawing/2014/main" id="{21818D4E-C450-93FC-A0CE-22DE7FF2A4A4}"/>
                    </a:ext>
                  </a:extLst>
                </p:cNvPr>
                <p:cNvPicPr/>
                <p:nvPr/>
              </p:nvPicPr>
              <p:blipFill>
                <a:blip r:embed="rId70"/>
                <a:stretch>
                  <a:fillRect/>
                </a:stretch>
              </p:blipFill>
              <p:spPr>
                <a:xfrm>
                  <a:off x="1402920" y="5491342"/>
                  <a:ext cx="55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3" name="Freihand 92">
                  <a:extLst>
                    <a:ext uri="{FF2B5EF4-FFF2-40B4-BE49-F238E27FC236}">
                      <a16:creationId xmlns:a16="http://schemas.microsoft.com/office/drawing/2014/main" id="{64B7B7BB-7E6F-D19B-2CA9-52667FF18D84}"/>
                    </a:ext>
                  </a:extLst>
                </p14:cNvPr>
                <p14:cNvContentPartPr/>
                <p14:nvPr/>
              </p14:nvContentPartPr>
              <p14:xfrm>
                <a:off x="1370880" y="5438422"/>
                <a:ext cx="215280" cy="285840"/>
              </p14:xfrm>
            </p:contentPart>
          </mc:Choice>
          <mc:Fallback>
            <p:pic>
              <p:nvPicPr>
                <p:cNvPr id="93" name="Freihand 92">
                  <a:extLst>
                    <a:ext uri="{FF2B5EF4-FFF2-40B4-BE49-F238E27FC236}">
                      <a16:creationId xmlns:a16="http://schemas.microsoft.com/office/drawing/2014/main" id="{64B7B7BB-7E6F-D19B-2CA9-52667FF18D84}"/>
                    </a:ext>
                  </a:extLst>
                </p:cNvPr>
                <p:cNvPicPr/>
                <p:nvPr/>
              </p:nvPicPr>
              <p:blipFill>
                <a:blip r:embed="rId72"/>
                <a:stretch>
                  <a:fillRect/>
                </a:stretch>
              </p:blipFill>
              <p:spPr>
                <a:xfrm>
                  <a:off x="1361880" y="5429782"/>
                  <a:ext cx="2329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4" name="Freihand 93">
                  <a:extLst>
                    <a:ext uri="{FF2B5EF4-FFF2-40B4-BE49-F238E27FC236}">
                      <a16:creationId xmlns:a16="http://schemas.microsoft.com/office/drawing/2014/main" id="{2200F8DF-22B5-26E6-94AE-EAD512C905AC}"/>
                    </a:ext>
                  </a:extLst>
                </p14:cNvPr>
                <p14:cNvContentPartPr/>
                <p14:nvPr/>
              </p14:nvContentPartPr>
              <p14:xfrm>
                <a:off x="1634400" y="5640022"/>
                <a:ext cx="150120" cy="135000"/>
              </p14:xfrm>
            </p:contentPart>
          </mc:Choice>
          <mc:Fallback>
            <p:pic>
              <p:nvPicPr>
                <p:cNvPr id="94" name="Freihand 93">
                  <a:extLst>
                    <a:ext uri="{FF2B5EF4-FFF2-40B4-BE49-F238E27FC236}">
                      <a16:creationId xmlns:a16="http://schemas.microsoft.com/office/drawing/2014/main" id="{2200F8DF-22B5-26E6-94AE-EAD512C905AC}"/>
                    </a:ext>
                  </a:extLst>
                </p:cNvPr>
                <p:cNvPicPr/>
                <p:nvPr/>
              </p:nvPicPr>
              <p:blipFill>
                <a:blip r:embed="rId74"/>
                <a:stretch>
                  <a:fillRect/>
                </a:stretch>
              </p:blipFill>
              <p:spPr>
                <a:xfrm>
                  <a:off x="1625760" y="5631382"/>
                  <a:ext cx="167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5" name="Freihand 94">
                  <a:extLst>
                    <a:ext uri="{FF2B5EF4-FFF2-40B4-BE49-F238E27FC236}">
                      <a16:creationId xmlns:a16="http://schemas.microsoft.com/office/drawing/2014/main" id="{08F623DA-CE3C-FF3B-94D9-38944664A971}"/>
                    </a:ext>
                  </a:extLst>
                </p14:cNvPr>
                <p14:cNvContentPartPr/>
                <p14:nvPr/>
              </p14:nvContentPartPr>
              <p14:xfrm>
                <a:off x="1735200" y="5291182"/>
                <a:ext cx="74160" cy="187560"/>
              </p14:xfrm>
            </p:contentPart>
          </mc:Choice>
          <mc:Fallback>
            <p:pic>
              <p:nvPicPr>
                <p:cNvPr id="95" name="Freihand 94">
                  <a:extLst>
                    <a:ext uri="{FF2B5EF4-FFF2-40B4-BE49-F238E27FC236}">
                      <a16:creationId xmlns:a16="http://schemas.microsoft.com/office/drawing/2014/main" id="{08F623DA-CE3C-FF3B-94D9-38944664A971}"/>
                    </a:ext>
                  </a:extLst>
                </p:cNvPr>
                <p:cNvPicPr/>
                <p:nvPr/>
              </p:nvPicPr>
              <p:blipFill>
                <a:blip r:embed="rId76"/>
                <a:stretch>
                  <a:fillRect/>
                </a:stretch>
              </p:blipFill>
              <p:spPr>
                <a:xfrm>
                  <a:off x="1726560" y="5282182"/>
                  <a:ext cx="91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6" name="Freihand 95">
                  <a:extLst>
                    <a:ext uri="{FF2B5EF4-FFF2-40B4-BE49-F238E27FC236}">
                      <a16:creationId xmlns:a16="http://schemas.microsoft.com/office/drawing/2014/main" id="{EB66D8C1-CC07-D973-B423-FC80B861F5CD}"/>
                    </a:ext>
                  </a:extLst>
                </p14:cNvPr>
                <p14:cNvContentPartPr/>
                <p14:nvPr/>
              </p14:nvContentPartPr>
              <p14:xfrm>
                <a:off x="1668600" y="5344822"/>
                <a:ext cx="124560" cy="27720"/>
              </p14:xfrm>
            </p:contentPart>
          </mc:Choice>
          <mc:Fallback>
            <p:pic>
              <p:nvPicPr>
                <p:cNvPr id="96" name="Freihand 95">
                  <a:extLst>
                    <a:ext uri="{FF2B5EF4-FFF2-40B4-BE49-F238E27FC236}">
                      <a16:creationId xmlns:a16="http://schemas.microsoft.com/office/drawing/2014/main" id="{EB66D8C1-CC07-D973-B423-FC80B861F5CD}"/>
                    </a:ext>
                  </a:extLst>
                </p:cNvPr>
                <p:cNvPicPr/>
                <p:nvPr/>
              </p:nvPicPr>
              <p:blipFill>
                <a:blip r:embed="rId78"/>
                <a:stretch>
                  <a:fillRect/>
                </a:stretch>
              </p:blipFill>
              <p:spPr>
                <a:xfrm>
                  <a:off x="1659600" y="5336182"/>
                  <a:ext cx="142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8" name="Freihand 97">
                  <a:extLst>
                    <a:ext uri="{FF2B5EF4-FFF2-40B4-BE49-F238E27FC236}">
                      <a16:creationId xmlns:a16="http://schemas.microsoft.com/office/drawing/2014/main" id="{3B562C29-D6F4-5CAB-5A53-18B6CCC7FFD2}"/>
                    </a:ext>
                  </a:extLst>
                </p14:cNvPr>
                <p14:cNvContentPartPr/>
                <p14:nvPr/>
              </p14:nvContentPartPr>
              <p14:xfrm>
                <a:off x="1972080" y="5511142"/>
                <a:ext cx="19440" cy="183600"/>
              </p14:xfrm>
            </p:contentPart>
          </mc:Choice>
          <mc:Fallback>
            <p:pic>
              <p:nvPicPr>
                <p:cNvPr id="98" name="Freihand 97">
                  <a:extLst>
                    <a:ext uri="{FF2B5EF4-FFF2-40B4-BE49-F238E27FC236}">
                      <a16:creationId xmlns:a16="http://schemas.microsoft.com/office/drawing/2014/main" id="{3B562C29-D6F4-5CAB-5A53-18B6CCC7FFD2}"/>
                    </a:ext>
                  </a:extLst>
                </p:cNvPr>
                <p:cNvPicPr/>
                <p:nvPr/>
              </p:nvPicPr>
              <p:blipFill>
                <a:blip r:embed="rId80"/>
                <a:stretch>
                  <a:fillRect/>
                </a:stretch>
              </p:blipFill>
              <p:spPr>
                <a:xfrm>
                  <a:off x="1963080" y="5502142"/>
                  <a:ext cx="37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9" name="Freihand 98">
                  <a:extLst>
                    <a:ext uri="{FF2B5EF4-FFF2-40B4-BE49-F238E27FC236}">
                      <a16:creationId xmlns:a16="http://schemas.microsoft.com/office/drawing/2014/main" id="{9CCBCE37-A71B-F003-2368-D2D89D236326}"/>
                    </a:ext>
                  </a:extLst>
                </p14:cNvPr>
                <p14:cNvContentPartPr/>
                <p14:nvPr/>
              </p14:nvContentPartPr>
              <p14:xfrm>
                <a:off x="1908000" y="5558662"/>
                <a:ext cx="135720" cy="6120"/>
              </p14:xfrm>
            </p:contentPart>
          </mc:Choice>
          <mc:Fallback>
            <p:pic>
              <p:nvPicPr>
                <p:cNvPr id="99" name="Freihand 98">
                  <a:extLst>
                    <a:ext uri="{FF2B5EF4-FFF2-40B4-BE49-F238E27FC236}">
                      <a16:creationId xmlns:a16="http://schemas.microsoft.com/office/drawing/2014/main" id="{9CCBCE37-A71B-F003-2368-D2D89D236326}"/>
                    </a:ext>
                  </a:extLst>
                </p:cNvPr>
                <p:cNvPicPr/>
                <p:nvPr/>
              </p:nvPicPr>
              <p:blipFill>
                <a:blip r:embed="rId82"/>
                <a:stretch>
                  <a:fillRect/>
                </a:stretch>
              </p:blipFill>
              <p:spPr>
                <a:xfrm>
                  <a:off x="1899000" y="5549662"/>
                  <a:ext cx="153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0" name="Freihand 99">
                  <a:extLst>
                    <a:ext uri="{FF2B5EF4-FFF2-40B4-BE49-F238E27FC236}">
                      <a16:creationId xmlns:a16="http://schemas.microsoft.com/office/drawing/2014/main" id="{CC82FC77-19A8-2312-8255-8E66BD1B4749}"/>
                    </a:ext>
                  </a:extLst>
                </p14:cNvPr>
                <p14:cNvContentPartPr/>
                <p14:nvPr/>
              </p14:nvContentPartPr>
              <p14:xfrm>
                <a:off x="2182320" y="5445622"/>
                <a:ext cx="122040" cy="196200"/>
              </p14:xfrm>
            </p:contentPart>
          </mc:Choice>
          <mc:Fallback>
            <p:pic>
              <p:nvPicPr>
                <p:cNvPr id="100" name="Freihand 99">
                  <a:extLst>
                    <a:ext uri="{FF2B5EF4-FFF2-40B4-BE49-F238E27FC236}">
                      <a16:creationId xmlns:a16="http://schemas.microsoft.com/office/drawing/2014/main" id="{CC82FC77-19A8-2312-8255-8E66BD1B4749}"/>
                    </a:ext>
                  </a:extLst>
                </p:cNvPr>
                <p:cNvPicPr/>
                <p:nvPr/>
              </p:nvPicPr>
              <p:blipFill>
                <a:blip r:embed="rId84"/>
                <a:stretch>
                  <a:fillRect/>
                </a:stretch>
              </p:blipFill>
              <p:spPr>
                <a:xfrm>
                  <a:off x="2173680" y="5436622"/>
                  <a:ext cx="139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1" name="Freihand 100">
                  <a:extLst>
                    <a:ext uri="{FF2B5EF4-FFF2-40B4-BE49-F238E27FC236}">
                      <a16:creationId xmlns:a16="http://schemas.microsoft.com/office/drawing/2014/main" id="{91537CFB-DF8B-AC98-6133-6236DC1965CD}"/>
                    </a:ext>
                  </a:extLst>
                </p14:cNvPr>
                <p14:cNvContentPartPr/>
                <p14:nvPr/>
              </p14:nvContentPartPr>
              <p14:xfrm>
                <a:off x="2244960" y="5437342"/>
                <a:ext cx="181440" cy="181800"/>
              </p14:xfrm>
            </p:contentPart>
          </mc:Choice>
          <mc:Fallback>
            <p:pic>
              <p:nvPicPr>
                <p:cNvPr id="101" name="Freihand 100">
                  <a:extLst>
                    <a:ext uri="{FF2B5EF4-FFF2-40B4-BE49-F238E27FC236}">
                      <a16:creationId xmlns:a16="http://schemas.microsoft.com/office/drawing/2014/main" id="{91537CFB-DF8B-AC98-6133-6236DC1965CD}"/>
                    </a:ext>
                  </a:extLst>
                </p:cNvPr>
                <p:cNvPicPr/>
                <p:nvPr/>
              </p:nvPicPr>
              <p:blipFill>
                <a:blip r:embed="rId86"/>
                <a:stretch>
                  <a:fillRect/>
                </a:stretch>
              </p:blipFill>
              <p:spPr>
                <a:xfrm>
                  <a:off x="2235960" y="5428342"/>
                  <a:ext cx="199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2" name="Freihand 101">
                  <a:extLst>
                    <a:ext uri="{FF2B5EF4-FFF2-40B4-BE49-F238E27FC236}">
                      <a16:creationId xmlns:a16="http://schemas.microsoft.com/office/drawing/2014/main" id="{19BF18F7-C583-70A6-F826-14D6E1487ED7}"/>
                    </a:ext>
                  </a:extLst>
                </p14:cNvPr>
                <p14:cNvContentPartPr/>
                <p14:nvPr/>
              </p14:nvContentPartPr>
              <p14:xfrm>
                <a:off x="2379960" y="5409622"/>
                <a:ext cx="109800" cy="196920"/>
              </p14:xfrm>
            </p:contentPart>
          </mc:Choice>
          <mc:Fallback>
            <p:pic>
              <p:nvPicPr>
                <p:cNvPr id="102" name="Freihand 101">
                  <a:extLst>
                    <a:ext uri="{FF2B5EF4-FFF2-40B4-BE49-F238E27FC236}">
                      <a16:creationId xmlns:a16="http://schemas.microsoft.com/office/drawing/2014/main" id="{19BF18F7-C583-70A6-F826-14D6E1487ED7}"/>
                    </a:ext>
                  </a:extLst>
                </p:cNvPr>
                <p:cNvPicPr/>
                <p:nvPr/>
              </p:nvPicPr>
              <p:blipFill>
                <a:blip r:embed="rId88"/>
                <a:stretch>
                  <a:fillRect/>
                </a:stretch>
              </p:blipFill>
              <p:spPr>
                <a:xfrm>
                  <a:off x="2371320" y="5400982"/>
                  <a:ext cx="1274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03" name="Freihand 102">
                  <a:extLst>
                    <a:ext uri="{FF2B5EF4-FFF2-40B4-BE49-F238E27FC236}">
                      <a16:creationId xmlns:a16="http://schemas.microsoft.com/office/drawing/2014/main" id="{65B2D247-4240-E57B-4F77-B02A6653DEDF}"/>
                    </a:ext>
                  </a:extLst>
                </p14:cNvPr>
                <p14:cNvContentPartPr/>
                <p14:nvPr/>
              </p14:nvContentPartPr>
              <p14:xfrm>
                <a:off x="2532240" y="5555422"/>
                <a:ext cx="142560" cy="144360"/>
              </p14:xfrm>
            </p:contentPart>
          </mc:Choice>
          <mc:Fallback>
            <p:pic>
              <p:nvPicPr>
                <p:cNvPr id="103" name="Freihand 102">
                  <a:extLst>
                    <a:ext uri="{FF2B5EF4-FFF2-40B4-BE49-F238E27FC236}">
                      <a16:creationId xmlns:a16="http://schemas.microsoft.com/office/drawing/2014/main" id="{65B2D247-4240-E57B-4F77-B02A6653DEDF}"/>
                    </a:ext>
                  </a:extLst>
                </p:cNvPr>
                <p:cNvPicPr/>
                <p:nvPr/>
              </p:nvPicPr>
              <p:blipFill>
                <a:blip r:embed="rId90"/>
                <a:stretch>
                  <a:fillRect/>
                </a:stretch>
              </p:blipFill>
              <p:spPr>
                <a:xfrm>
                  <a:off x="2523600" y="5546422"/>
                  <a:ext cx="160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4" name="Freihand 103">
                  <a:extLst>
                    <a:ext uri="{FF2B5EF4-FFF2-40B4-BE49-F238E27FC236}">
                      <a16:creationId xmlns:a16="http://schemas.microsoft.com/office/drawing/2014/main" id="{35BAC94E-8BEE-7F10-28E4-5D293AE1C03E}"/>
                    </a:ext>
                  </a:extLst>
                </p14:cNvPr>
                <p14:cNvContentPartPr/>
                <p14:nvPr/>
              </p14:nvContentPartPr>
              <p14:xfrm>
                <a:off x="2632320" y="5266702"/>
                <a:ext cx="78840" cy="181080"/>
              </p14:xfrm>
            </p:contentPart>
          </mc:Choice>
          <mc:Fallback>
            <p:pic>
              <p:nvPicPr>
                <p:cNvPr id="104" name="Freihand 103">
                  <a:extLst>
                    <a:ext uri="{FF2B5EF4-FFF2-40B4-BE49-F238E27FC236}">
                      <a16:creationId xmlns:a16="http://schemas.microsoft.com/office/drawing/2014/main" id="{35BAC94E-8BEE-7F10-28E4-5D293AE1C03E}"/>
                    </a:ext>
                  </a:extLst>
                </p:cNvPr>
                <p:cNvPicPr/>
                <p:nvPr/>
              </p:nvPicPr>
              <p:blipFill>
                <a:blip r:embed="rId92"/>
                <a:stretch>
                  <a:fillRect/>
                </a:stretch>
              </p:blipFill>
              <p:spPr>
                <a:xfrm>
                  <a:off x="2623680" y="5258062"/>
                  <a:ext cx="96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5" name="Freihand 104">
                  <a:extLst>
                    <a:ext uri="{FF2B5EF4-FFF2-40B4-BE49-F238E27FC236}">
                      <a16:creationId xmlns:a16="http://schemas.microsoft.com/office/drawing/2014/main" id="{CFF128E2-E644-7410-539E-B848E3BD82AE}"/>
                    </a:ext>
                  </a:extLst>
                </p14:cNvPr>
                <p14:cNvContentPartPr/>
                <p14:nvPr/>
              </p14:nvContentPartPr>
              <p14:xfrm>
                <a:off x="2571480" y="5328982"/>
                <a:ext cx="124560" cy="19080"/>
              </p14:xfrm>
            </p:contentPart>
          </mc:Choice>
          <mc:Fallback>
            <p:pic>
              <p:nvPicPr>
                <p:cNvPr id="105" name="Freihand 104">
                  <a:extLst>
                    <a:ext uri="{FF2B5EF4-FFF2-40B4-BE49-F238E27FC236}">
                      <a16:creationId xmlns:a16="http://schemas.microsoft.com/office/drawing/2014/main" id="{CFF128E2-E644-7410-539E-B848E3BD82AE}"/>
                    </a:ext>
                  </a:extLst>
                </p:cNvPr>
                <p:cNvPicPr/>
                <p:nvPr/>
              </p:nvPicPr>
              <p:blipFill>
                <a:blip r:embed="rId94"/>
                <a:stretch>
                  <a:fillRect/>
                </a:stretch>
              </p:blipFill>
              <p:spPr>
                <a:xfrm>
                  <a:off x="2562840" y="5319982"/>
                  <a:ext cx="142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7" name="Freihand 106">
                  <a:extLst>
                    <a:ext uri="{FF2B5EF4-FFF2-40B4-BE49-F238E27FC236}">
                      <a16:creationId xmlns:a16="http://schemas.microsoft.com/office/drawing/2014/main" id="{201B2EAE-C453-3AF6-6FB4-307CAFBC2C6D}"/>
                    </a:ext>
                  </a:extLst>
                </p14:cNvPr>
                <p14:cNvContentPartPr/>
                <p14:nvPr/>
              </p14:nvContentPartPr>
              <p14:xfrm>
                <a:off x="339840" y="6131782"/>
                <a:ext cx="106560" cy="179640"/>
              </p14:xfrm>
            </p:contentPart>
          </mc:Choice>
          <mc:Fallback>
            <p:pic>
              <p:nvPicPr>
                <p:cNvPr id="107" name="Freihand 106">
                  <a:extLst>
                    <a:ext uri="{FF2B5EF4-FFF2-40B4-BE49-F238E27FC236}">
                      <a16:creationId xmlns:a16="http://schemas.microsoft.com/office/drawing/2014/main" id="{201B2EAE-C453-3AF6-6FB4-307CAFBC2C6D}"/>
                    </a:ext>
                  </a:extLst>
                </p:cNvPr>
                <p:cNvPicPr/>
                <p:nvPr/>
              </p:nvPicPr>
              <p:blipFill>
                <a:blip r:embed="rId96"/>
                <a:stretch>
                  <a:fillRect/>
                </a:stretch>
              </p:blipFill>
              <p:spPr>
                <a:xfrm>
                  <a:off x="330840" y="6122782"/>
                  <a:ext cx="124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8" name="Freihand 107">
                  <a:extLst>
                    <a:ext uri="{FF2B5EF4-FFF2-40B4-BE49-F238E27FC236}">
                      <a16:creationId xmlns:a16="http://schemas.microsoft.com/office/drawing/2014/main" id="{FF7593B7-769A-6825-B9A9-2008F6A59E50}"/>
                    </a:ext>
                  </a:extLst>
                </p14:cNvPr>
                <p14:cNvContentPartPr/>
                <p14:nvPr/>
              </p14:nvContentPartPr>
              <p14:xfrm>
                <a:off x="532800" y="6121702"/>
                <a:ext cx="150480" cy="122040"/>
              </p14:xfrm>
            </p:contentPart>
          </mc:Choice>
          <mc:Fallback>
            <p:pic>
              <p:nvPicPr>
                <p:cNvPr id="108" name="Freihand 107">
                  <a:extLst>
                    <a:ext uri="{FF2B5EF4-FFF2-40B4-BE49-F238E27FC236}">
                      <a16:creationId xmlns:a16="http://schemas.microsoft.com/office/drawing/2014/main" id="{FF7593B7-769A-6825-B9A9-2008F6A59E50}"/>
                    </a:ext>
                  </a:extLst>
                </p:cNvPr>
                <p:cNvPicPr/>
                <p:nvPr/>
              </p:nvPicPr>
              <p:blipFill>
                <a:blip r:embed="rId98"/>
                <a:stretch>
                  <a:fillRect/>
                </a:stretch>
              </p:blipFill>
              <p:spPr>
                <a:xfrm>
                  <a:off x="523800" y="6113062"/>
                  <a:ext cx="168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9" name="Freihand 108">
                  <a:extLst>
                    <a:ext uri="{FF2B5EF4-FFF2-40B4-BE49-F238E27FC236}">
                      <a16:creationId xmlns:a16="http://schemas.microsoft.com/office/drawing/2014/main" id="{7D15CC85-F421-09C6-7CFE-40F9EDE1B0F7}"/>
                    </a:ext>
                  </a:extLst>
                </p14:cNvPr>
                <p14:cNvContentPartPr/>
                <p14:nvPr/>
              </p14:nvContentPartPr>
              <p14:xfrm>
                <a:off x="762840" y="6046462"/>
                <a:ext cx="295200" cy="304920"/>
              </p14:xfrm>
            </p:contentPart>
          </mc:Choice>
          <mc:Fallback>
            <p:pic>
              <p:nvPicPr>
                <p:cNvPr id="109" name="Freihand 108">
                  <a:extLst>
                    <a:ext uri="{FF2B5EF4-FFF2-40B4-BE49-F238E27FC236}">
                      <a16:creationId xmlns:a16="http://schemas.microsoft.com/office/drawing/2014/main" id="{7D15CC85-F421-09C6-7CFE-40F9EDE1B0F7}"/>
                    </a:ext>
                  </a:extLst>
                </p:cNvPr>
                <p:cNvPicPr/>
                <p:nvPr/>
              </p:nvPicPr>
              <p:blipFill>
                <a:blip r:embed="rId100"/>
                <a:stretch>
                  <a:fillRect/>
                </a:stretch>
              </p:blipFill>
              <p:spPr>
                <a:xfrm>
                  <a:off x="753840" y="6037462"/>
                  <a:ext cx="3128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0" name="Freihand 109">
                  <a:extLst>
                    <a:ext uri="{FF2B5EF4-FFF2-40B4-BE49-F238E27FC236}">
                      <a16:creationId xmlns:a16="http://schemas.microsoft.com/office/drawing/2014/main" id="{8A680BA8-78A6-580E-25A4-80AAC3619207}"/>
                    </a:ext>
                  </a:extLst>
                </p14:cNvPr>
                <p14:cNvContentPartPr/>
                <p14:nvPr/>
              </p14:nvContentPartPr>
              <p14:xfrm>
                <a:off x="1013400" y="6044662"/>
                <a:ext cx="36000" cy="8640"/>
              </p14:xfrm>
            </p:contentPart>
          </mc:Choice>
          <mc:Fallback>
            <p:pic>
              <p:nvPicPr>
                <p:cNvPr id="110" name="Freihand 109">
                  <a:extLst>
                    <a:ext uri="{FF2B5EF4-FFF2-40B4-BE49-F238E27FC236}">
                      <a16:creationId xmlns:a16="http://schemas.microsoft.com/office/drawing/2014/main" id="{8A680BA8-78A6-580E-25A4-80AAC3619207}"/>
                    </a:ext>
                  </a:extLst>
                </p:cNvPr>
                <p:cNvPicPr/>
                <p:nvPr/>
              </p:nvPicPr>
              <p:blipFill>
                <a:blip r:embed="rId102"/>
                <a:stretch>
                  <a:fillRect/>
                </a:stretch>
              </p:blipFill>
              <p:spPr>
                <a:xfrm>
                  <a:off x="1004400" y="6035662"/>
                  <a:ext cx="53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1" name="Freihand 110">
                  <a:extLst>
                    <a:ext uri="{FF2B5EF4-FFF2-40B4-BE49-F238E27FC236}">
                      <a16:creationId xmlns:a16="http://schemas.microsoft.com/office/drawing/2014/main" id="{3C5EF460-DD22-7A0C-C9C5-329FACBD7563}"/>
                    </a:ext>
                  </a:extLst>
                </p14:cNvPr>
                <p14:cNvContentPartPr/>
                <p14:nvPr/>
              </p14:nvContentPartPr>
              <p14:xfrm>
                <a:off x="1109880" y="5965102"/>
                <a:ext cx="218520" cy="183600"/>
              </p14:xfrm>
            </p:contentPart>
          </mc:Choice>
          <mc:Fallback>
            <p:pic>
              <p:nvPicPr>
                <p:cNvPr id="111" name="Freihand 110">
                  <a:extLst>
                    <a:ext uri="{FF2B5EF4-FFF2-40B4-BE49-F238E27FC236}">
                      <a16:creationId xmlns:a16="http://schemas.microsoft.com/office/drawing/2014/main" id="{3C5EF460-DD22-7A0C-C9C5-329FACBD7563}"/>
                    </a:ext>
                  </a:extLst>
                </p:cNvPr>
                <p:cNvPicPr/>
                <p:nvPr/>
              </p:nvPicPr>
              <p:blipFill>
                <a:blip r:embed="rId104"/>
                <a:stretch>
                  <a:fillRect/>
                </a:stretch>
              </p:blipFill>
              <p:spPr>
                <a:xfrm>
                  <a:off x="1100880" y="5956102"/>
                  <a:ext cx="236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2" name="Freihand 111">
                  <a:extLst>
                    <a:ext uri="{FF2B5EF4-FFF2-40B4-BE49-F238E27FC236}">
                      <a16:creationId xmlns:a16="http://schemas.microsoft.com/office/drawing/2014/main" id="{CE2DE029-4C0C-11F5-E5ED-903176EAB10E}"/>
                    </a:ext>
                  </a:extLst>
                </p14:cNvPr>
                <p14:cNvContentPartPr/>
                <p14:nvPr/>
              </p14:nvContentPartPr>
              <p14:xfrm>
                <a:off x="1485360" y="6051862"/>
                <a:ext cx="248400" cy="80640"/>
              </p14:xfrm>
            </p:contentPart>
          </mc:Choice>
          <mc:Fallback>
            <p:pic>
              <p:nvPicPr>
                <p:cNvPr id="112" name="Freihand 111">
                  <a:extLst>
                    <a:ext uri="{FF2B5EF4-FFF2-40B4-BE49-F238E27FC236}">
                      <a16:creationId xmlns:a16="http://schemas.microsoft.com/office/drawing/2014/main" id="{CE2DE029-4C0C-11F5-E5ED-903176EAB10E}"/>
                    </a:ext>
                  </a:extLst>
                </p:cNvPr>
                <p:cNvPicPr/>
                <p:nvPr/>
              </p:nvPicPr>
              <p:blipFill>
                <a:blip r:embed="rId106"/>
                <a:stretch>
                  <a:fillRect/>
                </a:stretch>
              </p:blipFill>
              <p:spPr>
                <a:xfrm>
                  <a:off x="1476720" y="6042862"/>
                  <a:ext cx="266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3" name="Freihand 112">
                  <a:extLst>
                    <a:ext uri="{FF2B5EF4-FFF2-40B4-BE49-F238E27FC236}">
                      <a16:creationId xmlns:a16="http://schemas.microsoft.com/office/drawing/2014/main" id="{0D1316A8-9C7A-5EE6-FFA4-A0E8C70B91E1}"/>
                    </a:ext>
                  </a:extLst>
                </p14:cNvPr>
                <p14:cNvContentPartPr/>
                <p14:nvPr/>
              </p14:nvContentPartPr>
              <p14:xfrm>
                <a:off x="1747440" y="5927302"/>
                <a:ext cx="82800" cy="179280"/>
              </p14:xfrm>
            </p:contentPart>
          </mc:Choice>
          <mc:Fallback>
            <p:pic>
              <p:nvPicPr>
                <p:cNvPr id="113" name="Freihand 112">
                  <a:extLst>
                    <a:ext uri="{FF2B5EF4-FFF2-40B4-BE49-F238E27FC236}">
                      <a16:creationId xmlns:a16="http://schemas.microsoft.com/office/drawing/2014/main" id="{0D1316A8-9C7A-5EE6-FFA4-A0E8C70B91E1}"/>
                    </a:ext>
                  </a:extLst>
                </p:cNvPr>
                <p:cNvPicPr/>
                <p:nvPr/>
              </p:nvPicPr>
              <p:blipFill>
                <a:blip r:embed="rId108"/>
                <a:stretch>
                  <a:fillRect/>
                </a:stretch>
              </p:blipFill>
              <p:spPr>
                <a:xfrm>
                  <a:off x="1738440" y="5918662"/>
                  <a:ext cx="100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4" name="Freihand 113">
                  <a:extLst>
                    <a:ext uri="{FF2B5EF4-FFF2-40B4-BE49-F238E27FC236}">
                      <a16:creationId xmlns:a16="http://schemas.microsoft.com/office/drawing/2014/main" id="{4CB04661-4AD5-EFC5-015C-50FB2D8E6F98}"/>
                    </a:ext>
                  </a:extLst>
                </p14:cNvPr>
                <p14:cNvContentPartPr/>
                <p14:nvPr/>
              </p14:nvContentPartPr>
              <p14:xfrm>
                <a:off x="1704240" y="5930182"/>
                <a:ext cx="13680" cy="20880"/>
              </p14:xfrm>
            </p:contentPart>
          </mc:Choice>
          <mc:Fallback>
            <p:pic>
              <p:nvPicPr>
                <p:cNvPr id="114" name="Freihand 113">
                  <a:extLst>
                    <a:ext uri="{FF2B5EF4-FFF2-40B4-BE49-F238E27FC236}">
                      <a16:creationId xmlns:a16="http://schemas.microsoft.com/office/drawing/2014/main" id="{4CB04661-4AD5-EFC5-015C-50FB2D8E6F98}"/>
                    </a:ext>
                  </a:extLst>
                </p:cNvPr>
                <p:cNvPicPr/>
                <p:nvPr/>
              </p:nvPicPr>
              <p:blipFill>
                <a:blip r:embed="rId110"/>
                <a:stretch>
                  <a:fillRect/>
                </a:stretch>
              </p:blipFill>
              <p:spPr>
                <a:xfrm>
                  <a:off x="1695240" y="5921182"/>
                  <a:ext cx="31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5" name="Freihand 114">
                  <a:extLst>
                    <a:ext uri="{FF2B5EF4-FFF2-40B4-BE49-F238E27FC236}">
                      <a16:creationId xmlns:a16="http://schemas.microsoft.com/office/drawing/2014/main" id="{1AC487D4-E7BB-E9DC-1232-D686AE0F409C}"/>
                    </a:ext>
                  </a:extLst>
                </p14:cNvPr>
                <p14:cNvContentPartPr/>
                <p14:nvPr/>
              </p14:nvContentPartPr>
              <p14:xfrm>
                <a:off x="1988640" y="5922982"/>
                <a:ext cx="265680" cy="139680"/>
              </p14:xfrm>
            </p:contentPart>
          </mc:Choice>
          <mc:Fallback>
            <p:pic>
              <p:nvPicPr>
                <p:cNvPr id="115" name="Freihand 114">
                  <a:extLst>
                    <a:ext uri="{FF2B5EF4-FFF2-40B4-BE49-F238E27FC236}">
                      <a16:creationId xmlns:a16="http://schemas.microsoft.com/office/drawing/2014/main" id="{1AC487D4-E7BB-E9DC-1232-D686AE0F409C}"/>
                    </a:ext>
                  </a:extLst>
                </p:cNvPr>
                <p:cNvPicPr/>
                <p:nvPr/>
              </p:nvPicPr>
              <p:blipFill>
                <a:blip r:embed="rId112"/>
                <a:stretch>
                  <a:fillRect/>
                </a:stretch>
              </p:blipFill>
              <p:spPr>
                <a:xfrm>
                  <a:off x="1980000" y="5913982"/>
                  <a:ext cx="283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7" name="Freihand 116">
                  <a:extLst>
                    <a:ext uri="{FF2B5EF4-FFF2-40B4-BE49-F238E27FC236}">
                      <a16:creationId xmlns:a16="http://schemas.microsoft.com/office/drawing/2014/main" id="{1AE051AD-FC7F-4A08-8175-A41B39B68EBB}"/>
                    </a:ext>
                  </a:extLst>
                </p14:cNvPr>
                <p14:cNvContentPartPr/>
                <p14:nvPr/>
              </p14:nvContentPartPr>
              <p14:xfrm>
                <a:off x="2417400" y="5907502"/>
                <a:ext cx="109440" cy="147960"/>
              </p14:xfrm>
            </p:contentPart>
          </mc:Choice>
          <mc:Fallback>
            <p:pic>
              <p:nvPicPr>
                <p:cNvPr id="117" name="Freihand 116">
                  <a:extLst>
                    <a:ext uri="{FF2B5EF4-FFF2-40B4-BE49-F238E27FC236}">
                      <a16:creationId xmlns:a16="http://schemas.microsoft.com/office/drawing/2014/main" id="{1AE051AD-FC7F-4A08-8175-A41B39B68EBB}"/>
                    </a:ext>
                  </a:extLst>
                </p:cNvPr>
                <p:cNvPicPr/>
                <p:nvPr/>
              </p:nvPicPr>
              <p:blipFill>
                <a:blip r:embed="rId114"/>
                <a:stretch>
                  <a:fillRect/>
                </a:stretch>
              </p:blipFill>
              <p:spPr>
                <a:xfrm>
                  <a:off x="2408760" y="5898502"/>
                  <a:ext cx="127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8" name="Freihand 117">
                  <a:extLst>
                    <a:ext uri="{FF2B5EF4-FFF2-40B4-BE49-F238E27FC236}">
                      <a16:creationId xmlns:a16="http://schemas.microsoft.com/office/drawing/2014/main" id="{5DCB15E8-1BEB-43E3-594F-3DAC794164B2}"/>
                    </a:ext>
                  </a:extLst>
                </p14:cNvPr>
                <p14:cNvContentPartPr/>
                <p14:nvPr/>
              </p14:nvContentPartPr>
              <p14:xfrm>
                <a:off x="2555640" y="5847022"/>
                <a:ext cx="119160" cy="179280"/>
              </p14:xfrm>
            </p:contentPart>
          </mc:Choice>
          <mc:Fallback>
            <p:pic>
              <p:nvPicPr>
                <p:cNvPr id="118" name="Freihand 117">
                  <a:extLst>
                    <a:ext uri="{FF2B5EF4-FFF2-40B4-BE49-F238E27FC236}">
                      <a16:creationId xmlns:a16="http://schemas.microsoft.com/office/drawing/2014/main" id="{5DCB15E8-1BEB-43E3-594F-3DAC794164B2}"/>
                    </a:ext>
                  </a:extLst>
                </p:cNvPr>
                <p:cNvPicPr/>
                <p:nvPr/>
              </p:nvPicPr>
              <p:blipFill>
                <a:blip r:embed="rId116"/>
                <a:stretch>
                  <a:fillRect/>
                </a:stretch>
              </p:blipFill>
              <p:spPr>
                <a:xfrm>
                  <a:off x="2546640" y="5838022"/>
                  <a:ext cx="136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9" name="Freihand 118">
                  <a:extLst>
                    <a:ext uri="{FF2B5EF4-FFF2-40B4-BE49-F238E27FC236}">
                      <a16:creationId xmlns:a16="http://schemas.microsoft.com/office/drawing/2014/main" id="{AC0C23F3-353F-96A6-7D7B-0F0E693A6253}"/>
                    </a:ext>
                  </a:extLst>
                </p14:cNvPr>
                <p14:cNvContentPartPr/>
                <p14:nvPr/>
              </p14:nvContentPartPr>
              <p14:xfrm>
                <a:off x="2640240" y="5834422"/>
                <a:ext cx="7920" cy="14760"/>
              </p14:xfrm>
            </p:contentPart>
          </mc:Choice>
          <mc:Fallback>
            <p:pic>
              <p:nvPicPr>
                <p:cNvPr id="119" name="Freihand 118">
                  <a:extLst>
                    <a:ext uri="{FF2B5EF4-FFF2-40B4-BE49-F238E27FC236}">
                      <a16:creationId xmlns:a16="http://schemas.microsoft.com/office/drawing/2014/main" id="{AC0C23F3-353F-96A6-7D7B-0F0E693A6253}"/>
                    </a:ext>
                  </a:extLst>
                </p:cNvPr>
                <p:cNvPicPr/>
                <p:nvPr/>
              </p:nvPicPr>
              <p:blipFill>
                <a:blip r:embed="rId118"/>
                <a:stretch>
                  <a:fillRect/>
                </a:stretch>
              </p:blipFill>
              <p:spPr>
                <a:xfrm>
                  <a:off x="2631240" y="5825782"/>
                  <a:ext cx="25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0" name="Freihand 119">
                  <a:extLst>
                    <a:ext uri="{FF2B5EF4-FFF2-40B4-BE49-F238E27FC236}">
                      <a16:creationId xmlns:a16="http://schemas.microsoft.com/office/drawing/2014/main" id="{862A94E3-D929-0116-1822-335650381682}"/>
                    </a:ext>
                  </a:extLst>
                </p14:cNvPr>
                <p14:cNvContentPartPr/>
                <p14:nvPr/>
              </p14:nvContentPartPr>
              <p14:xfrm>
                <a:off x="2572200" y="5861422"/>
                <a:ext cx="49680" cy="171000"/>
              </p14:xfrm>
            </p:contentPart>
          </mc:Choice>
          <mc:Fallback>
            <p:pic>
              <p:nvPicPr>
                <p:cNvPr id="120" name="Freihand 119">
                  <a:extLst>
                    <a:ext uri="{FF2B5EF4-FFF2-40B4-BE49-F238E27FC236}">
                      <a16:creationId xmlns:a16="http://schemas.microsoft.com/office/drawing/2014/main" id="{862A94E3-D929-0116-1822-335650381682}"/>
                    </a:ext>
                  </a:extLst>
                </p:cNvPr>
                <p:cNvPicPr/>
                <p:nvPr/>
              </p:nvPicPr>
              <p:blipFill>
                <a:blip r:embed="rId120"/>
                <a:stretch>
                  <a:fillRect/>
                </a:stretch>
              </p:blipFill>
              <p:spPr>
                <a:xfrm>
                  <a:off x="2563200" y="5852782"/>
                  <a:ext cx="67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1" name="Freihand 120">
                  <a:extLst>
                    <a:ext uri="{FF2B5EF4-FFF2-40B4-BE49-F238E27FC236}">
                      <a16:creationId xmlns:a16="http://schemas.microsoft.com/office/drawing/2014/main" id="{8F3EFFEB-4D98-378E-C032-C59E62068E88}"/>
                    </a:ext>
                  </a:extLst>
                </p14:cNvPr>
                <p14:cNvContentPartPr/>
                <p14:nvPr/>
              </p14:nvContentPartPr>
              <p14:xfrm>
                <a:off x="2652120" y="5789782"/>
                <a:ext cx="207720" cy="214560"/>
              </p14:xfrm>
            </p:contentPart>
          </mc:Choice>
          <mc:Fallback>
            <p:pic>
              <p:nvPicPr>
                <p:cNvPr id="121" name="Freihand 120">
                  <a:extLst>
                    <a:ext uri="{FF2B5EF4-FFF2-40B4-BE49-F238E27FC236}">
                      <a16:creationId xmlns:a16="http://schemas.microsoft.com/office/drawing/2014/main" id="{8F3EFFEB-4D98-378E-C032-C59E62068E88}"/>
                    </a:ext>
                  </a:extLst>
                </p:cNvPr>
                <p:cNvPicPr/>
                <p:nvPr/>
              </p:nvPicPr>
              <p:blipFill>
                <a:blip r:embed="rId122"/>
                <a:stretch>
                  <a:fillRect/>
                </a:stretch>
              </p:blipFill>
              <p:spPr>
                <a:xfrm>
                  <a:off x="2643120" y="5780782"/>
                  <a:ext cx="2253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2" name="Freihand 121">
                  <a:extLst>
                    <a:ext uri="{FF2B5EF4-FFF2-40B4-BE49-F238E27FC236}">
                      <a16:creationId xmlns:a16="http://schemas.microsoft.com/office/drawing/2014/main" id="{A3BE4A79-A9B3-0152-873F-F01CD213BA1E}"/>
                    </a:ext>
                  </a:extLst>
                </p14:cNvPr>
                <p14:cNvContentPartPr/>
                <p14:nvPr/>
              </p14:nvContentPartPr>
              <p14:xfrm>
                <a:off x="2870280" y="5751982"/>
                <a:ext cx="242280" cy="225000"/>
              </p14:xfrm>
            </p:contentPart>
          </mc:Choice>
          <mc:Fallback>
            <p:pic>
              <p:nvPicPr>
                <p:cNvPr id="122" name="Freihand 121">
                  <a:extLst>
                    <a:ext uri="{FF2B5EF4-FFF2-40B4-BE49-F238E27FC236}">
                      <a16:creationId xmlns:a16="http://schemas.microsoft.com/office/drawing/2014/main" id="{A3BE4A79-A9B3-0152-873F-F01CD213BA1E}"/>
                    </a:ext>
                  </a:extLst>
                </p:cNvPr>
                <p:cNvPicPr/>
                <p:nvPr/>
              </p:nvPicPr>
              <p:blipFill>
                <a:blip r:embed="rId124"/>
                <a:stretch>
                  <a:fillRect/>
                </a:stretch>
              </p:blipFill>
              <p:spPr>
                <a:xfrm>
                  <a:off x="2861640" y="5743342"/>
                  <a:ext cx="2599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3" name="Freihand 122">
                  <a:extLst>
                    <a:ext uri="{FF2B5EF4-FFF2-40B4-BE49-F238E27FC236}">
                      <a16:creationId xmlns:a16="http://schemas.microsoft.com/office/drawing/2014/main" id="{1442E4B8-9FAE-AB79-0942-1547DA0E3B27}"/>
                    </a:ext>
                  </a:extLst>
                </p14:cNvPr>
                <p14:cNvContentPartPr/>
                <p14:nvPr/>
              </p14:nvContentPartPr>
              <p14:xfrm>
                <a:off x="3096360" y="5762422"/>
                <a:ext cx="16200" cy="35280"/>
              </p14:xfrm>
            </p:contentPart>
          </mc:Choice>
          <mc:Fallback>
            <p:pic>
              <p:nvPicPr>
                <p:cNvPr id="123" name="Freihand 122">
                  <a:extLst>
                    <a:ext uri="{FF2B5EF4-FFF2-40B4-BE49-F238E27FC236}">
                      <a16:creationId xmlns:a16="http://schemas.microsoft.com/office/drawing/2014/main" id="{1442E4B8-9FAE-AB79-0942-1547DA0E3B27}"/>
                    </a:ext>
                  </a:extLst>
                </p:cNvPr>
                <p:cNvPicPr/>
                <p:nvPr/>
              </p:nvPicPr>
              <p:blipFill>
                <a:blip r:embed="rId126"/>
                <a:stretch>
                  <a:fillRect/>
                </a:stretch>
              </p:blipFill>
              <p:spPr>
                <a:xfrm>
                  <a:off x="3087360" y="5753422"/>
                  <a:ext cx="33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4" name="Freihand 123">
                  <a:extLst>
                    <a:ext uri="{FF2B5EF4-FFF2-40B4-BE49-F238E27FC236}">
                      <a16:creationId xmlns:a16="http://schemas.microsoft.com/office/drawing/2014/main" id="{7326F47B-0854-3684-24DF-FEDB774E6B17}"/>
                    </a:ext>
                  </a:extLst>
                </p14:cNvPr>
                <p14:cNvContentPartPr/>
                <p14:nvPr/>
              </p14:nvContentPartPr>
              <p14:xfrm>
                <a:off x="3153600" y="5848462"/>
                <a:ext cx="167760" cy="58680"/>
              </p14:xfrm>
            </p:contentPart>
          </mc:Choice>
          <mc:Fallback>
            <p:pic>
              <p:nvPicPr>
                <p:cNvPr id="124" name="Freihand 123">
                  <a:extLst>
                    <a:ext uri="{FF2B5EF4-FFF2-40B4-BE49-F238E27FC236}">
                      <a16:creationId xmlns:a16="http://schemas.microsoft.com/office/drawing/2014/main" id="{7326F47B-0854-3684-24DF-FEDB774E6B17}"/>
                    </a:ext>
                  </a:extLst>
                </p:cNvPr>
                <p:cNvPicPr/>
                <p:nvPr/>
              </p:nvPicPr>
              <p:blipFill>
                <a:blip r:embed="rId128"/>
                <a:stretch>
                  <a:fillRect/>
                </a:stretch>
              </p:blipFill>
              <p:spPr>
                <a:xfrm>
                  <a:off x="3144960" y="5839822"/>
                  <a:ext cx="185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5" name="Freihand 124">
                  <a:extLst>
                    <a:ext uri="{FF2B5EF4-FFF2-40B4-BE49-F238E27FC236}">
                      <a16:creationId xmlns:a16="http://schemas.microsoft.com/office/drawing/2014/main" id="{3C15F126-3246-54AB-3AC2-BEAC99074576}"/>
                    </a:ext>
                  </a:extLst>
                </p14:cNvPr>
                <p14:cNvContentPartPr/>
                <p14:nvPr/>
              </p14:nvContentPartPr>
              <p14:xfrm>
                <a:off x="3485520" y="5805262"/>
                <a:ext cx="83520" cy="112680"/>
              </p14:xfrm>
            </p:contentPart>
          </mc:Choice>
          <mc:Fallback>
            <p:pic>
              <p:nvPicPr>
                <p:cNvPr id="125" name="Freihand 124">
                  <a:extLst>
                    <a:ext uri="{FF2B5EF4-FFF2-40B4-BE49-F238E27FC236}">
                      <a16:creationId xmlns:a16="http://schemas.microsoft.com/office/drawing/2014/main" id="{3C15F126-3246-54AB-3AC2-BEAC99074576}"/>
                    </a:ext>
                  </a:extLst>
                </p:cNvPr>
                <p:cNvPicPr/>
                <p:nvPr/>
              </p:nvPicPr>
              <p:blipFill>
                <a:blip r:embed="rId130"/>
                <a:stretch>
                  <a:fillRect/>
                </a:stretch>
              </p:blipFill>
              <p:spPr>
                <a:xfrm>
                  <a:off x="3476520" y="5796622"/>
                  <a:ext cx="101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6" name="Freihand 125">
                  <a:extLst>
                    <a:ext uri="{FF2B5EF4-FFF2-40B4-BE49-F238E27FC236}">
                      <a16:creationId xmlns:a16="http://schemas.microsoft.com/office/drawing/2014/main" id="{3AE21152-E97B-F387-2AE2-46E058C6532C}"/>
                    </a:ext>
                  </a:extLst>
                </p14:cNvPr>
                <p14:cNvContentPartPr/>
                <p14:nvPr/>
              </p14:nvContentPartPr>
              <p14:xfrm>
                <a:off x="3574440" y="5713822"/>
                <a:ext cx="257760" cy="179280"/>
              </p14:xfrm>
            </p:contentPart>
          </mc:Choice>
          <mc:Fallback>
            <p:pic>
              <p:nvPicPr>
                <p:cNvPr id="126" name="Freihand 125">
                  <a:extLst>
                    <a:ext uri="{FF2B5EF4-FFF2-40B4-BE49-F238E27FC236}">
                      <a16:creationId xmlns:a16="http://schemas.microsoft.com/office/drawing/2014/main" id="{3AE21152-E97B-F387-2AE2-46E058C6532C}"/>
                    </a:ext>
                  </a:extLst>
                </p:cNvPr>
                <p:cNvPicPr/>
                <p:nvPr/>
              </p:nvPicPr>
              <p:blipFill>
                <a:blip r:embed="rId132"/>
                <a:stretch>
                  <a:fillRect/>
                </a:stretch>
              </p:blipFill>
              <p:spPr>
                <a:xfrm>
                  <a:off x="3565440" y="5704822"/>
                  <a:ext cx="275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7" name="Freihand 126">
                  <a:extLst>
                    <a:ext uri="{FF2B5EF4-FFF2-40B4-BE49-F238E27FC236}">
                      <a16:creationId xmlns:a16="http://schemas.microsoft.com/office/drawing/2014/main" id="{E21B7079-FE8C-263F-6B54-F03A7C03BCBB}"/>
                    </a:ext>
                  </a:extLst>
                </p14:cNvPr>
                <p14:cNvContentPartPr/>
                <p14:nvPr/>
              </p14:nvContentPartPr>
              <p14:xfrm>
                <a:off x="3856680" y="5768902"/>
                <a:ext cx="53640" cy="107640"/>
              </p14:xfrm>
            </p:contentPart>
          </mc:Choice>
          <mc:Fallback>
            <p:pic>
              <p:nvPicPr>
                <p:cNvPr id="127" name="Freihand 126">
                  <a:extLst>
                    <a:ext uri="{FF2B5EF4-FFF2-40B4-BE49-F238E27FC236}">
                      <a16:creationId xmlns:a16="http://schemas.microsoft.com/office/drawing/2014/main" id="{E21B7079-FE8C-263F-6B54-F03A7C03BCBB}"/>
                    </a:ext>
                  </a:extLst>
                </p:cNvPr>
                <p:cNvPicPr/>
                <p:nvPr/>
              </p:nvPicPr>
              <p:blipFill>
                <a:blip r:embed="rId134"/>
                <a:stretch>
                  <a:fillRect/>
                </a:stretch>
              </p:blipFill>
              <p:spPr>
                <a:xfrm>
                  <a:off x="3848040" y="5759902"/>
                  <a:ext cx="71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8" name="Freihand 127">
                  <a:extLst>
                    <a:ext uri="{FF2B5EF4-FFF2-40B4-BE49-F238E27FC236}">
                      <a16:creationId xmlns:a16="http://schemas.microsoft.com/office/drawing/2014/main" id="{DBCCA87E-CBBD-E4E0-77CA-8F911A63A08F}"/>
                    </a:ext>
                  </a:extLst>
                </p14:cNvPr>
                <p14:cNvContentPartPr/>
                <p14:nvPr/>
              </p14:nvContentPartPr>
              <p14:xfrm>
                <a:off x="4043520" y="5672782"/>
                <a:ext cx="142920" cy="186480"/>
              </p14:xfrm>
            </p:contentPart>
          </mc:Choice>
          <mc:Fallback>
            <p:pic>
              <p:nvPicPr>
                <p:cNvPr id="128" name="Freihand 127">
                  <a:extLst>
                    <a:ext uri="{FF2B5EF4-FFF2-40B4-BE49-F238E27FC236}">
                      <a16:creationId xmlns:a16="http://schemas.microsoft.com/office/drawing/2014/main" id="{DBCCA87E-CBBD-E4E0-77CA-8F911A63A08F}"/>
                    </a:ext>
                  </a:extLst>
                </p:cNvPr>
                <p:cNvPicPr/>
                <p:nvPr/>
              </p:nvPicPr>
              <p:blipFill>
                <a:blip r:embed="rId136"/>
                <a:stretch>
                  <a:fillRect/>
                </a:stretch>
              </p:blipFill>
              <p:spPr>
                <a:xfrm>
                  <a:off x="4034880" y="5663782"/>
                  <a:ext cx="160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9" name="Freihand 128">
                  <a:extLst>
                    <a:ext uri="{FF2B5EF4-FFF2-40B4-BE49-F238E27FC236}">
                      <a16:creationId xmlns:a16="http://schemas.microsoft.com/office/drawing/2014/main" id="{4A7E421B-2104-6491-D481-CA4E447D1E1E}"/>
                    </a:ext>
                  </a:extLst>
                </p14:cNvPr>
                <p14:cNvContentPartPr/>
                <p14:nvPr/>
              </p14:nvContentPartPr>
              <p14:xfrm>
                <a:off x="4053600" y="5739742"/>
                <a:ext cx="237240" cy="72720"/>
              </p14:xfrm>
            </p:contentPart>
          </mc:Choice>
          <mc:Fallback>
            <p:pic>
              <p:nvPicPr>
                <p:cNvPr id="129" name="Freihand 128">
                  <a:extLst>
                    <a:ext uri="{FF2B5EF4-FFF2-40B4-BE49-F238E27FC236}">
                      <a16:creationId xmlns:a16="http://schemas.microsoft.com/office/drawing/2014/main" id="{4A7E421B-2104-6491-D481-CA4E447D1E1E}"/>
                    </a:ext>
                  </a:extLst>
                </p:cNvPr>
                <p:cNvPicPr/>
                <p:nvPr/>
              </p:nvPicPr>
              <p:blipFill>
                <a:blip r:embed="rId138"/>
                <a:stretch>
                  <a:fillRect/>
                </a:stretch>
              </p:blipFill>
              <p:spPr>
                <a:xfrm>
                  <a:off x="4044600" y="5730742"/>
                  <a:ext cx="254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0" name="Freihand 129">
                  <a:extLst>
                    <a:ext uri="{FF2B5EF4-FFF2-40B4-BE49-F238E27FC236}">
                      <a16:creationId xmlns:a16="http://schemas.microsoft.com/office/drawing/2014/main" id="{16B79EAB-9057-B9C0-95BF-0173A453D8B2}"/>
                    </a:ext>
                  </a:extLst>
                </p14:cNvPr>
                <p14:cNvContentPartPr/>
                <p14:nvPr/>
              </p14:nvContentPartPr>
              <p14:xfrm>
                <a:off x="4287600" y="5584222"/>
                <a:ext cx="30600" cy="179280"/>
              </p14:xfrm>
            </p:contentPart>
          </mc:Choice>
          <mc:Fallback>
            <p:pic>
              <p:nvPicPr>
                <p:cNvPr id="130" name="Freihand 129">
                  <a:extLst>
                    <a:ext uri="{FF2B5EF4-FFF2-40B4-BE49-F238E27FC236}">
                      <a16:creationId xmlns:a16="http://schemas.microsoft.com/office/drawing/2014/main" id="{16B79EAB-9057-B9C0-95BF-0173A453D8B2}"/>
                    </a:ext>
                  </a:extLst>
                </p:cNvPr>
                <p:cNvPicPr/>
                <p:nvPr/>
              </p:nvPicPr>
              <p:blipFill>
                <a:blip r:embed="rId140"/>
                <a:stretch>
                  <a:fillRect/>
                </a:stretch>
              </p:blipFill>
              <p:spPr>
                <a:xfrm>
                  <a:off x="4278600" y="5575582"/>
                  <a:ext cx="48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1" name="Freihand 130">
                  <a:extLst>
                    <a:ext uri="{FF2B5EF4-FFF2-40B4-BE49-F238E27FC236}">
                      <a16:creationId xmlns:a16="http://schemas.microsoft.com/office/drawing/2014/main" id="{E7945A7B-F68A-EAAF-FDC1-76EA039BE6BA}"/>
                    </a:ext>
                  </a:extLst>
                </p14:cNvPr>
                <p14:cNvContentPartPr/>
                <p14:nvPr/>
              </p14:nvContentPartPr>
              <p14:xfrm>
                <a:off x="4300560" y="5537782"/>
                <a:ext cx="90720" cy="240840"/>
              </p14:xfrm>
            </p:contentPart>
          </mc:Choice>
          <mc:Fallback>
            <p:pic>
              <p:nvPicPr>
                <p:cNvPr id="131" name="Freihand 130">
                  <a:extLst>
                    <a:ext uri="{FF2B5EF4-FFF2-40B4-BE49-F238E27FC236}">
                      <a16:creationId xmlns:a16="http://schemas.microsoft.com/office/drawing/2014/main" id="{E7945A7B-F68A-EAAF-FDC1-76EA039BE6BA}"/>
                    </a:ext>
                  </a:extLst>
                </p:cNvPr>
                <p:cNvPicPr/>
                <p:nvPr/>
              </p:nvPicPr>
              <p:blipFill>
                <a:blip r:embed="rId142"/>
                <a:stretch>
                  <a:fillRect/>
                </a:stretch>
              </p:blipFill>
              <p:spPr>
                <a:xfrm>
                  <a:off x="4291920" y="5529142"/>
                  <a:ext cx="1083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6" name="Freihand 155">
                  <a:extLst>
                    <a:ext uri="{FF2B5EF4-FFF2-40B4-BE49-F238E27FC236}">
                      <a16:creationId xmlns:a16="http://schemas.microsoft.com/office/drawing/2014/main" id="{1BDD23CC-33E9-1258-302C-27692E1A8923}"/>
                    </a:ext>
                  </a:extLst>
                </p14:cNvPr>
                <p14:cNvContentPartPr/>
                <p14:nvPr/>
              </p14:nvContentPartPr>
              <p14:xfrm>
                <a:off x="4491360" y="4996342"/>
                <a:ext cx="10800" cy="209160"/>
              </p14:xfrm>
            </p:contentPart>
          </mc:Choice>
          <mc:Fallback>
            <p:pic>
              <p:nvPicPr>
                <p:cNvPr id="156" name="Freihand 155">
                  <a:extLst>
                    <a:ext uri="{FF2B5EF4-FFF2-40B4-BE49-F238E27FC236}">
                      <a16:creationId xmlns:a16="http://schemas.microsoft.com/office/drawing/2014/main" id="{1BDD23CC-33E9-1258-302C-27692E1A8923}"/>
                    </a:ext>
                  </a:extLst>
                </p:cNvPr>
                <p:cNvPicPr/>
                <p:nvPr/>
              </p:nvPicPr>
              <p:blipFill>
                <a:blip r:embed="rId144"/>
                <a:stretch>
                  <a:fillRect/>
                </a:stretch>
              </p:blipFill>
              <p:spPr>
                <a:xfrm>
                  <a:off x="4482720" y="4987342"/>
                  <a:ext cx="284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57" name="Freihand 156">
                  <a:extLst>
                    <a:ext uri="{FF2B5EF4-FFF2-40B4-BE49-F238E27FC236}">
                      <a16:creationId xmlns:a16="http://schemas.microsoft.com/office/drawing/2014/main" id="{22FE84C8-BE8E-E66B-AC15-A45941F11B62}"/>
                    </a:ext>
                  </a:extLst>
                </p14:cNvPr>
                <p14:cNvContentPartPr/>
                <p14:nvPr/>
              </p14:nvContentPartPr>
              <p14:xfrm>
                <a:off x="3904560" y="5436262"/>
                <a:ext cx="354960" cy="49320"/>
              </p14:xfrm>
            </p:contentPart>
          </mc:Choice>
          <mc:Fallback>
            <p:pic>
              <p:nvPicPr>
                <p:cNvPr id="157" name="Freihand 156">
                  <a:extLst>
                    <a:ext uri="{FF2B5EF4-FFF2-40B4-BE49-F238E27FC236}">
                      <a16:creationId xmlns:a16="http://schemas.microsoft.com/office/drawing/2014/main" id="{22FE84C8-BE8E-E66B-AC15-A45941F11B62}"/>
                    </a:ext>
                  </a:extLst>
                </p:cNvPr>
                <p:cNvPicPr/>
                <p:nvPr/>
              </p:nvPicPr>
              <p:blipFill>
                <a:blip r:embed="rId146"/>
                <a:stretch>
                  <a:fillRect/>
                </a:stretch>
              </p:blipFill>
              <p:spPr>
                <a:xfrm>
                  <a:off x="3895560" y="5427262"/>
                  <a:ext cx="372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3" name="Freihand 42">
                  <a:extLst>
                    <a:ext uri="{FF2B5EF4-FFF2-40B4-BE49-F238E27FC236}">
                      <a16:creationId xmlns:a16="http://schemas.microsoft.com/office/drawing/2014/main" id="{17E1E349-E680-096C-62D5-F2B4BC7C913D}"/>
                    </a:ext>
                  </a:extLst>
                </p14:cNvPr>
                <p14:cNvContentPartPr/>
                <p14:nvPr/>
              </p14:nvContentPartPr>
              <p14:xfrm>
                <a:off x="1579680" y="2097982"/>
                <a:ext cx="581400" cy="540720"/>
              </p14:xfrm>
            </p:contentPart>
          </mc:Choice>
          <mc:Fallback>
            <p:pic>
              <p:nvPicPr>
                <p:cNvPr id="43" name="Freihand 42">
                  <a:extLst>
                    <a:ext uri="{FF2B5EF4-FFF2-40B4-BE49-F238E27FC236}">
                      <a16:creationId xmlns:a16="http://schemas.microsoft.com/office/drawing/2014/main" id="{17E1E349-E680-096C-62D5-F2B4BC7C913D}"/>
                    </a:ext>
                  </a:extLst>
                </p:cNvPr>
                <p:cNvPicPr/>
                <p:nvPr/>
              </p:nvPicPr>
              <p:blipFill>
                <a:blip r:embed="rId148"/>
                <a:stretch>
                  <a:fillRect/>
                </a:stretch>
              </p:blipFill>
              <p:spPr>
                <a:xfrm>
                  <a:off x="1571040" y="2088982"/>
                  <a:ext cx="59904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4" name="Freihand 43">
                  <a:extLst>
                    <a:ext uri="{FF2B5EF4-FFF2-40B4-BE49-F238E27FC236}">
                      <a16:creationId xmlns:a16="http://schemas.microsoft.com/office/drawing/2014/main" id="{58BB4281-F615-D275-150D-30B6BEFC5FAB}"/>
                    </a:ext>
                  </a:extLst>
                </p14:cNvPr>
                <p14:cNvContentPartPr/>
                <p14:nvPr/>
              </p14:nvContentPartPr>
              <p14:xfrm>
                <a:off x="1717560" y="2271862"/>
                <a:ext cx="680040" cy="549000"/>
              </p14:xfrm>
            </p:contentPart>
          </mc:Choice>
          <mc:Fallback>
            <p:pic>
              <p:nvPicPr>
                <p:cNvPr id="44" name="Freihand 43">
                  <a:extLst>
                    <a:ext uri="{FF2B5EF4-FFF2-40B4-BE49-F238E27FC236}">
                      <a16:creationId xmlns:a16="http://schemas.microsoft.com/office/drawing/2014/main" id="{58BB4281-F615-D275-150D-30B6BEFC5FAB}"/>
                    </a:ext>
                  </a:extLst>
                </p:cNvPr>
                <p:cNvPicPr/>
                <p:nvPr/>
              </p:nvPicPr>
              <p:blipFill>
                <a:blip r:embed="rId150"/>
                <a:stretch>
                  <a:fillRect/>
                </a:stretch>
              </p:blipFill>
              <p:spPr>
                <a:xfrm>
                  <a:off x="1708560" y="2262862"/>
                  <a:ext cx="697680" cy="566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5" name="Freihand 44">
                  <a:extLst>
                    <a:ext uri="{FF2B5EF4-FFF2-40B4-BE49-F238E27FC236}">
                      <a16:creationId xmlns:a16="http://schemas.microsoft.com/office/drawing/2014/main" id="{ED55C562-1404-E8D5-D456-81825B458A50}"/>
                    </a:ext>
                  </a:extLst>
                </p14:cNvPr>
                <p14:cNvContentPartPr/>
                <p14:nvPr/>
              </p14:nvContentPartPr>
              <p14:xfrm>
                <a:off x="1837800" y="2398582"/>
                <a:ext cx="925200" cy="687600"/>
              </p14:xfrm>
            </p:contentPart>
          </mc:Choice>
          <mc:Fallback>
            <p:pic>
              <p:nvPicPr>
                <p:cNvPr id="45" name="Freihand 44">
                  <a:extLst>
                    <a:ext uri="{FF2B5EF4-FFF2-40B4-BE49-F238E27FC236}">
                      <a16:creationId xmlns:a16="http://schemas.microsoft.com/office/drawing/2014/main" id="{ED55C562-1404-E8D5-D456-81825B458A50}"/>
                    </a:ext>
                  </a:extLst>
                </p:cNvPr>
                <p:cNvPicPr/>
                <p:nvPr/>
              </p:nvPicPr>
              <p:blipFill>
                <a:blip r:embed="rId152"/>
                <a:stretch>
                  <a:fillRect/>
                </a:stretch>
              </p:blipFill>
              <p:spPr>
                <a:xfrm>
                  <a:off x="1828800" y="2389942"/>
                  <a:ext cx="94284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6" name="Freihand 45">
                  <a:extLst>
                    <a:ext uri="{FF2B5EF4-FFF2-40B4-BE49-F238E27FC236}">
                      <a16:creationId xmlns:a16="http://schemas.microsoft.com/office/drawing/2014/main" id="{042214C1-CFA0-33B2-AE15-82339957E5AD}"/>
                    </a:ext>
                  </a:extLst>
                </p14:cNvPr>
                <p14:cNvContentPartPr/>
                <p14:nvPr/>
              </p14:nvContentPartPr>
              <p14:xfrm>
                <a:off x="2418840" y="2619622"/>
                <a:ext cx="494640" cy="532800"/>
              </p14:xfrm>
            </p:contentPart>
          </mc:Choice>
          <mc:Fallback>
            <p:pic>
              <p:nvPicPr>
                <p:cNvPr id="46" name="Freihand 45">
                  <a:extLst>
                    <a:ext uri="{FF2B5EF4-FFF2-40B4-BE49-F238E27FC236}">
                      <a16:creationId xmlns:a16="http://schemas.microsoft.com/office/drawing/2014/main" id="{042214C1-CFA0-33B2-AE15-82339957E5AD}"/>
                    </a:ext>
                  </a:extLst>
                </p:cNvPr>
                <p:cNvPicPr/>
                <p:nvPr/>
              </p:nvPicPr>
              <p:blipFill>
                <a:blip r:embed="rId154"/>
                <a:stretch>
                  <a:fillRect/>
                </a:stretch>
              </p:blipFill>
              <p:spPr>
                <a:xfrm>
                  <a:off x="2409840" y="2610622"/>
                  <a:ext cx="51228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7" name="Freihand 46">
                  <a:extLst>
                    <a:ext uri="{FF2B5EF4-FFF2-40B4-BE49-F238E27FC236}">
                      <a16:creationId xmlns:a16="http://schemas.microsoft.com/office/drawing/2014/main" id="{68B9AA67-D3ED-7031-A02C-2738D3E721F4}"/>
                    </a:ext>
                  </a:extLst>
                </p14:cNvPr>
                <p14:cNvContentPartPr/>
                <p14:nvPr/>
              </p14:nvContentPartPr>
              <p14:xfrm>
                <a:off x="2837160" y="2880622"/>
                <a:ext cx="381600" cy="384120"/>
              </p14:xfrm>
            </p:contentPart>
          </mc:Choice>
          <mc:Fallback>
            <p:pic>
              <p:nvPicPr>
                <p:cNvPr id="47" name="Freihand 46">
                  <a:extLst>
                    <a:ext uri="{FF2B5EF4-FFF2-40B4-BE49-F238E27FC236}">
                      <a16:creationId xmlns:a16="http://schemas.microsoft.com/office/drawing/2014/main" id="{68B9AA67-D3ED-7031-A02C-2738D3E721F4}"/>
                    </a:ext>
                  </a:extLst>
                </p:cNvPr>
                <p:cNvPicPr/>
                <p:nvPr/>
              </p:nvPicPr>
              <p:blipFill>
                <a:blip r:embed="rId156"/>
                <a:stretch>
                  <a:fillRect/>
                </a:stretch>
              </p:blipFill>
              <p:spPr>
                <a:xfrm>
                  <a:off x="2828520" y="2871982"/>
                  <a:ext cx="39924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 name="Freihand 47">
                  <a:extLst>
                    <a:ext uri="{FF2B5EF4-FFF2-40B4-BE49-F238E27FC236}">
                      <a16:creationId xmlns:a16="http://schemas.microsoft.com/office/drawing/2014/main" id="{4EF5F1D7-8C83-ECC7-88CC-ABFBB3347BC5}"/>
                    </a:ext>
                  </a:extLst>
                </p14:cNvPr>
                <p14:cNvContentPartPr/>
                <p14:nvPr/>
              </p14:nvContentPartPr>
              <p14:xfrm>
                <a:off x="3102120" y="2898262"/>
                <a:ext cx="412560" cy="410040"/>
              </p14:xfrm>
            </p:contentPart>
          </mc:Choice>
          <mc:Fallback>
            <p:pic>
              <p:nvPicPr>
                <p:cNvPr id="48" name="Freihand 47">
                  <a:extLst>
                    <a:ext uri="{FF2B5EF4-FFF2-40B4-BE49-F238E27FC236}">
                      <a16:creationId xmlns:a16="http://schemas.microsoft.com/office/drawing/2014/main" id="{4EF5F1D7-8C83-ECC7-88CC-ABFBB3347BC5}"/>
                    </a:ext>
                  </a:extLst>
                </p:cNvPr>
                <p:cNvPicPr/>
                <p:nvPr/>
              </p:nvPicPr>
              <p:blipFill>
                <a:blip r:embed="rId158"/>
                <a:stretch>
                  <a:fillRect/>
                </a:stretch>
              </p:blipFill>
              <p:spPr>
                <a:xfrm>
                  <a:off x="3093120" y="2889262"/>
                  <a:ext cx="43020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9" name="Freihand 48">
                  <a:extLst>
                    <a:ext uri="{FF2B5EF4-FFF2-40B4-BE49-F238E27FC236}">
                      <a16:creationId xmlns:a16="http://schemas.microsoft.com/office/drawing/2014/main" id="{BED11995-5E6D-5FCC-BDEB-757371D935D2}"/>
                    </a:ext>
                  </a:extLst>
                </p14:cNvPr>
                <p14:cNvContentPartPr/>
                <p14:nvPr/>
              </p14:nvContentPartPr>
              <p14:xfrm>
                <a:off x="3373560" y="3017782"/>
                <a:ext cx="486360" cy="299520"/>
              </p14:xfrm>
            </p:contentPart>
          </mc:Choice>
          <mc:Fallback>
            <p:pic>
              <p:nvPicPr>
                <p:cNvPr id="49" name="Freihand 48">
                  <a:extLst>
                    <a:ext uri="{FF2B5EF4-FFF2-40B4-BE49-F238E27FC236}">
                      <a16:creationId xmlns:a16="http://schemas.microsoft.com/office/drawing/2014/main" id="{BED11995-5E6D-5FCC-BDEB-757371D935D2}"/>
                    </a:ext>
                  </a:extLst>
                </p:cNvPr>
                <p:cNvPicPr/>
                <p:nvPr/>
              </p:nvPicPr>
              <p:blipFill>
                <a:blip r:embed="rId160"/>
                <a:stretch>
                  <a:fillRect/>
                </a:stretch>
              </p:blipFill>
              <p:spPr>
                <a:xfrm>
                  <a:off x="3364560" y="3009142"/>
                  <a:ext cx="5040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0" name="Freihand 49">
                  <a:extLst>
                    <a:ext uri="{FF2B5EF4-FFF2-40B4-BE49-F238E27FC236}">
                      <a16:creationId xmlns:a16="http://schemas.microsoft.com/office/drawing/2014/main" id="{48CC703D-816D-57C3-AA61-A1D0C9A43FA7}"/>
                    </a:ext>
                  </a:extLst>
                </p14:cNvPr>
                <p14:cNvContentPartPr/>
                <p14:nvPr/>
              </p14:nvContentPartPr>
              <p14:xfrm>
                <a:off x="3859920" y="3185542"/>
                <a:ext cx="169560" cy="149040"/>
              </p14:xfrm>
            </p:contentPart>
          </mc:Choice>
          <mc:Fallback>
            <p:pic>
              <p:nvPicPr>
                <p:cNvPr id="50" name="Freihand 49">
                  <a:extLst>
                    <a:ext uri="{FF2B5EF4-FFF2-40B4-BE49-F238E27FC236}">
                      <a16:creationId xmlns:a16="http://schemas.microsoft.com/office/drawing/2014/main" id="{48CC703D-816D-57C3-AA61-A1D0C9A43FA7}"/>
                    </a:ext>
                  </a:extLst>
                </p:cNvPr>
                <p:cNvPicPr/>
                <p:nvPr/>
              </p:nvPicPr>
              <p:blipFill>
                <a:blip r:embed="rId162"/>
                <a:stretch>
                  <a:fillRect/>
                </a:stretch>
              </p:blipFill>
              <p:spPr>
                <a:xfrm>
                  <a:off x="3851280" y="3176902"/>
                  <a:ext cx="187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1" name="Freihand 50">
                  <a:extLst>
                    <a:ext uri="{FF2B5EF4-FFF2-40B4-BE49-F238E27FC236}">
                      <a16:creationId xmlns:a16="http://schemas.microsoft.com/office/drawing/2014/main" id="{491C0A41-1CAF-ED6D-3C85-6E7D8DD4E95A}"/>
                    </a:ext>
                  </a:extLst>
                </p14:cNvPr>
                <p14:cNvContentPartPr/>
                <p14:nvPr/>
              </p14:nvContentPartPr>
              <p14:xfrm>
                <a:off x="2734920" y="1860022"/>
                <a:ext cx="527400" cy="993240"/>
              </p14:xfrm>
            </p:contentPart>
          </mc:Choice>
          <mc:Fallback>
            <p:pic>
              <p:nvPicPr>
                <p:cNvPr id="51" name="Freihand 50">
                  <a:extLst>
                    <a:ext uri="{FF2B5EF4-FFF2-40B4-BE49-F238E27FC236}">
                      <a16:creationId xmlns:a16="http://schemas.microsoft.com/office/drawing/2014/main" id="{491C0A41-1CAF-ED6D-3C85-6E7D8DD4E95A}"/>
                    </a:ext>
                  </a:extLst>
                </p:cNvPr>
                <p:cNvPicPr/>
                <p:nvPr/>
              </p:nvPicPr>
              <p:blipFill>
                <a:blip r:embed="rId164"/>
                <a:stretch>
                  <a:fillRect/>
                </a:stretch>
              </p:blipFill>
              <p:spPr>
                <a:xfrm>
                  <a:off x="2726280" y="1851382"/>
                  <a:ext cx="545040" cy="1010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2" name="Freihand 51">
                  <a:extLst>
                    <a:ext uri="{FF2B5EF4-FFF2-40B4-BE49-F238E27FC236}">
                      <a16:creationId xmlns:a16="http://schemas.microsoft.com/office/drawing/2014/main" id="{93F9276F-31CF-F4B6-FED4-B8E74C3B654A}"/>
                    </a:ext>
                  </a:extLst>
                </p14:cNvPr>
                <p14:cNvContentPartPr/>
                <p14:nvPr/>
              </p14:nvContentPartPr>
              <p14:xfrm>
                <a:off x="3350160" y="1500382"/>
                <a:ext cx="185760" cy="281160"/>
              </p14:xfrm>
            </p:contentPart>
          </mc:Choice>
          <mc:Fallback>
            <p:pic>
              <p:nvPicPr>
                <p:cNvPr id="52" name="Freihand 51">
                  <a:extLst>
                    <a:ext uri="{FF2B5EF4-FFF2-40B4-BE49-F238E27FC236}">
                      <a16:creationId xmlns:a16="http://schemas.microsoft.com/office/drawing/2014/main" id="{93F9276F-31CF-F4B6-FED4-B8E74C3B654A}"/>
                    </a:ext>
                  </a:extLst>
                </p:cNvPr>
                <p:cNvPicPr/>
                <p:nvPr/>
              </p:nvPicPr>
              <p:blipFill>
                <a:blip r:embed="rId166"/>
                <a:stretch>
                  <a:fillRect/>
                </a:stretch>
              </p:blipFill>
              <p:spPr>
                <a:xfrm>
                  <a:off x="3341160" y="1491742"/>
                  <a:ext cx="2034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3" name="Freihand 52">
                  <a:extLst>
                    <a:ext uri="{FF2B5EF4-FFF2-40B4-BE49-F238E27FC236}">
                      <a16:creationId xmlns:a16="http://schemas.microsoft.com/office/drawing/2014/main" id="{2C8582F0-E238-52A8-8891-BEC2D4E7C3CB}"/>
                    </a:ext>
                  </a:extLst>
                </p14:cNvPr>
                <p14:cNvContentPartPr/>
                <p14:nvPr/>
              </p14:nvContentPartPr>
              <p14:xfrm>
                <a:off x="3479760" y="1460062"/>
                <a:ext cx="230040" cy="243360"/>
              </p14:xfrm>
            </p:contentPart>
          </mc:Choice>
          <mc:Fallback>
            <p:pic>
              <p:nvPicPr>
                <p:cNvPr id="53" name="Freihand 52">
                  <a:extLst>
                    <a:ext uri="{FF2B5EF4-FFF2-40B4-BE49-F238E27FC236}">
                      <a16:creationId xmlns:a16="http://schemas.microsoft.com/office/drawing/2014/main" id="{2C8582F0-E238-52A8-8891-BEC2D4E7C3CB}"/>
                    </a:ext>
                  </a:extLst>
                </p:cNvPr>
                <p:cNvPicPr/>
                <p:nvPr/>
              </p:nvPicPr>
              <p:blipFill>
                <a:blip r:embed="rId168"/>
                <a:stretch>
                  <a:fillRect/>
                </a:stretch>
              </p:blipFill>
              <p:spPr>
                <a:xfrm>
                  <a:off x="3470760" y="1451422"/>
                  <a:ext cx="2476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4" name="Freihand 53">
                  <a:extLst>
                    <a:ext uri="{FF2B5EF4-FFF2-40B4-BE49-F238E27FC236}">
                      <a16:creationId xmlns:a16="http://schemas.microsoft.com/office/drawing/2014/main" id="{E838D977-C58D-43D2-6030-542D16C5F608}"/>
                    </a:ext>
                  </a:extLst>
                </p14:cNvPr>
                <p14:cNvContentPartPr/>
                <p14:nvPr/>
              </p14:nvContentPartPr>
              <p14:xfrm>
                <a:off x="3605040" y="1387342"/>
                <a:ext cx="251280" cy="190440"/>
              </p14:xfrm>
            </p:contentPart>
          </mc:Choice>
          <mc:Fallback>
            <p:pic>
              <p:nvPicPr>
                <p:cNvPr id="54" name="Freihand 53">
                  <a:extLst>
                    <a:ext uri="{FF2B5EF4-FFF2-40B4-BE49-F238E27FC236}">
                      <a16:creationId xmlns:a16="http://schemas.microsoft.com/office/drawing/2014/main" id="{E838D977-C58D-43D2-6030-542D16C5F608}"/>
                    </a:ext>
                  </a:extLst>
                </p:cNvPr>
                <p:cNvPicPr/>
                <p:nvPr/>
              </p:nvPicPr>
              <p:blipFill>
                <a:blip r:embed="rId170"/>
                <a:stretch>
                  <a:fillRect/>
                </a:stretch>
              </p:blipFill>
              <p:spPr>
                <a:xfrm>
                  <a:off x="3596400" y="1378342"/>
                  <a:ext cx="2689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6" name="Freihand 55">
                  <a:extLst>
                    <a:ext uri="{FF2B5EF4-FFF2-40B4-BE49-F238E27FC236}">
                      <a16:creationId xmlns:a16="http://schemas.microsoft.com/office/drawing/2014/main" id="{9BFA58CF-CB0A-8858-D52E-B117B4234325}"/>
                    </a:ext>
                  </a:extLst>
                </p14:cNvPr>
                <p14:cNvContentPartPr/>
                <p14:nvPr/>
              </p14:nvContentPartPr>
              <p14:xfrm>
                <a:off x="3922920" y="1477342"/>
                <a:ext cx="167040" cy="161640"/>
              </p14:xfrm>
            </p:contentPart>
          </mc:Choice>
          <mc:Fallback>
            <p:pic>
              <p:nvPicPr>
                <p:cNvPr id="56" name="Freihand 55">
                  <a:extLst>
                    <a:ext uri="{FF2B5EF4-FFF2-40B4-BE49-F238E27FC236}">
                      <a16:creationId xmlns:a16="http://schemas.microsoft.com/office/drawing/2014/main" id="{9BFA58CF-CB0A-8858-D52E-B117B4234325}"/>
                    </a:ext>
                  </a:extLst>
                </p:cNvPr>
                <p:cNvPicPr/>
                <p:nvPr/>
              </p:nvPicPr>
              <p:blipFill>
                <a:blip r:embed="rId172"/>
                <a:stretch>
                  <a:fillRect/>
                </a:stretch>
              </p:blipFill>
              <p:spPr>
                <a:xfrm>
                  <a:off x="3913920" y="1468342"/>
                  <a:ext cx="184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7" name="Freihand 56">
                  <a:extLst>
                    <a:ext uri="{FF2B5EF4-FFF2-40B4-BE49-F238E27FC236}">
                      <a16:creationId xmlns:a16="http://schemas.microsoft.com/office/drawing/2014/main" id="{59ED0B08-BF4A-D3F7-9ED5-EAFFCE42E837}"/>
                    </a:ext>
                  </a:extLst>
                </p14:cNvPr>
                <p14:cNvContentPartPr/>
                <p14:nvPr/>
              </p14:nvContentPartPr>
              <p14:xfrm>
                <a:off x="3887640" y="1118062"/>
                <a:ext cx="145440" cy="237240"/>
              </p14:xfrm>
            </p:contentPart>
          </mc:Choice>
          <mc:Fallback>
            <p:pic>
              <p:nvPicPr>
                <p:cNvPr id="57" name="Freihand 56">
                  <a:extLst>
                    <a:ext uri="{FF2B5EF4-FFF2-40B4-BE49-F238E27FC236}">
                      <a16:creationId xmlns:a16="http://schemas.microsoft.com/office/drawing/2014/main" id="{59ED0B08-BF4A-D3F7-9ED5-EAFFCE42E837}"/>
                    </a:ext>
                  </a:extLst>
                </p:cNvPr>
                <p:cNvPicPr/>
                <p:nvPr/>
              </p:nvPicPr>
              <p:blipFill>
                <a:blip r:embed="rId174"/>
                <a:stretch>
                  <a:fillRect/>
                </a:stretch>
              </p:blipFill>
              <p:spPr>
                <a:xfrm>
                  <a:off x="3879000" y="1109422"/>
                  <a:ext cx="1630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8" name="Freihand 57">
                  <a:extLst>
                    <a:ext uri="{FF2B5EF4-FFF2-40B4-BE49-F238E27FC236}">
                      <a16:creationId xmlns:a16="http://schemas.microsoft.com/office/drawing/2014/main" id="{135576C4-6180-3F3D-8274-92F5D26A81C5}"/>
                    </a:ext>
                  </a:extLst>
                </p14:cNvPr>
                <p14:cNvContentPartPr/>
                <p14:nvPr/>
              </p14:nvContentPartPr>
              <p14:xfrm>
                <a:off x="3839760" y="1158022"/>
                <a:ext cx="162720" cy="90720"/>
              </p14:xfrm>
            </p:contentPart>
          </mc:Choice>
          <mc:Fallback>
            <p:pic>
              <p:nvPicPr>
                <p:cNvPr id="58" name="Freihand 57">
                  <a:extLst>
                    <a:ext uri="{FF2B5EF4-FFF2-40B4-BE49-F238E27FC236}">
                      <a16:creationId xmlns:a16="http://schemas.microsoft.com/office/drawing/2014/main" id="{135576C4-6180-3F3D-8274-92F5D26A81C5}"/>
                    </a:ext>
                  </a:extLst>
                </p:cNvPr>
                <p:cNvPicPr/>
                <p:nvPr/>
              </p:nvPicPr>
              <p:blipFill>
                <a:blip r:embed="rId176"/>
                <a:stretch>
                  <a:fillRect/>
                </a:stretch>
              </p:blipFill>
              <p:spPr>
                <a:xfrm>
                  <a:off x="3831120" y="1149022"/>
                  <a:ext cx="180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0" name="Freihand 59">
                  <a:extLst>
                    <a:ext uri="{FF2B5EF4-FFF2-40B4-BE49-F238E27FC236}">
                      <a16:creationId xmlns:a16="http://schemas.microsoft.com/office/drawing/2014/main" id="{79013ACC-CAF0-A6AE-36D6-6F90DD8ABE00}"/>
                    </a:ext>
                  </a:extLst>
                </p14:cNvPr>
                <p14:cNvContentPartPr/>
                <p14:nvPr/>
              </p14:nvContentPartPr>
              <p14:xfrm>
                <a:off x="4013640" y="3293902"/>
                <a:ext cx="73080" cy="64440"/>
              </p14:xfrm>
            </p:contentPart>
          </mc:Choice>
          <mc:Fallback>
            <p:pic>
              <p:nvPicPr>
                <p:cNvPr id="60" name="Freihand 59">
                  <a:extLst>
                    <a:ext uri="{FF2B5EF4-FFF2-40B4-BE49-F238E27FC236}">
                      <a16:creationId xmlns:a16="http://schemas.microsoft.com/office/drawing/2014/main" id="{79013ACC-CAF0-A6AE-36D6-6F90DD8ABE00}"/>
                    </a:ext>
                  </a:extLst>
                </p:cNvPr>
                <p:cNvPicPr/>
                <p:nvPr/>
              </p:nvPicPr>
              <p:blipFill>
                <a:blip r:embed="rId178"/>
                <a:stretch>
                  <a:fillRect/>
                </a:stretch>
              </p:blipFill>
              <p:spPr>
                <a:xfrm>
                  <a:off x="4005000" y="3285262"/>
                  <a:ext cx="90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1" name="Freihand 60">
                  <a:extLst>
                    <a:ext uri="{FF2B5EF4-FFF2-40B4-BE49-F238E27FC236}">
                      <a16:creationId xmlns:a16="http://schemas.microsoft.com/office/drawing/2014/main" id="{A3552CBD-3811-0B74-4D62-85525E6CA593}"/>
                    </a:ext>
                  </a:extLst>
                </p14:cNvPr>
                <p14:cNvContentPartPr/>
                <p14:nvPr/>
              </p14:nvContentPartPr>
              <p14:xfrm>
                <a:off x="4063320" y="3332062"/>
                <a:ext cx="64440" cy="68400"/>
              </p14:xfrm>
            </p:contentPart>
          </mc:Choice>
          <mc:Fallback>
            <p:pic>
              <p:nvPicPr>
                <p:cNvPr id="61" name="Freihand 60">
                  <a:extLst>
                    <a:ext uri="{FF2B5EF4-FFF2-40B4-BE49-F238E27FC236}">
                      <a16:creationId xmlns:a16="http://schemas.microsoft.com/office/drawing/2014/main" id="{A3552CBD-3811-0B74-4D62-85525E6CA593}"/>
                    </a:ext>
                  </a:extLst>
                </p:cNvPr>
                <p:cNvPicPr/>
                <p:nvPr/>
              </p:nvPicPr>
              <p:blipFill>
                <a:blip r:embed="rId180"/>
                <a:stretch>
                  <a:fillRect/>
                </a:stretch>
              </p:blipFill>
              <p:spPr>
                <a:xfrm>
                  <a:off x="4054320" y="3323422"/>
                  <a:ext cx="82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2" name="Freihand 61">
                  <a:extLst>
                    <a:ext uri="{FF2B5EF4-FFF2-40B4-BE49-F238E27FC236}">
                      <a16:creationId xmlns:a16="http://schemas.microsoft.com/office/drawing/2014/main" id="{5A1ADB6C-062A-5124-0046-1603226CE09F}"/>
                    </a:ext>
                  </a:extLst>
                </p14:cNvPr>
                <p14:cNvContentPartPr/>
                <p14:nvPr/>
              </p14:nvContentPartPr>
              <p14:xfrm>
                <a:off x="4178880" y="3365542"/>
                <a:ext cx="50040" cy="28800"/>
              </p14:xfrm>
            </p:contentPart>
          </mc:Choice>
          <mc:Fallback>
            <p:pic>
              <p:nvPicPr>
                <p:cNvPr id="62" name="Freihand 61">
                  <a:extLst>
                    <a:ext uri="{FF2B5EF4-FFF2-40B4-BE49-F238E27FC236}">
                      <a16:creationId xmlns:a16="http://schemas.microsoft.com/office/drawing/2014/main" id="{5A1ADB6C-062A-5124-0046-1603226CE09F}"/>
                    </a:ext>
                  </a:extLst>
                </p:cNvPr>
                <p:cNvPicPr/>
                <p:nvPr/>
              </p:nvPicPr>
              <p:blipFill>
                <a:blip r:embed="rId182"/>
                <a:stretch>
                  <a:fillRect/>
                </a:stretch>
              </p:blipFill>
              <p:spPr>
                <a:xfrm>
                  <a:off x="4169880" y="3356902"/>
                  <a:ext cx="67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4" name="Freihand 63">
                  <a:extLst>
                    <a:ext uri="{FF2B5EF4-FFF2-40B4-BE49-F238E27FC236}">
                      <a16:creationId xmlns:a16="http://schemas.microsoft.com/office/drawing/2014/main" id="{0894855B-CD53-FCC4-6459-457F5A0281E8}"/>
                    </a:ext>
                  </a:extLst>
                </p14:cNvPr>
                <p14:cNvContentPartPr/>
                <p14:nvPr/>
              </p14:nvContentPartPr>
              <p14:xfrm>
                <a:off x="1673640" y="4353742"/>
                <a:ext cx="212400" cy="181800"/>
              </p14:xfrm>
            </p:contentPart>
          </mc:Choice>
          <mc:Fallback>
            <p:pic>
              <p:nvPicPr>
                <p:cNvPr id="64" name="Freihand 63">
                  <a:extLst>
                    <a:ext uri="{FF2B5EF4-FFF2-40B4-BE49-F238E27FC236}">
                      <a16:creationId xmlns:a16="http://schemas.microsoft.com/office/drawing/2014/main" id="{0894855B-CD53-FCC4-6459-457F5A0281E8}"/>
                    </a:ext>
                  </a:extLst>
                </p:cNvPr>
                <p:cNvPicPr/>
                <p:nvPr/>
              </p:nvPicPr>
              <p:blipFill>
                <a:blip r:embed="rId184"/>
                <a:stretch>
                  <a:fillRect/>
                </a:stretch>
              </p:blipFill>
              <p:spPr>
                <a:xfrm>
                  <a:off x="1665000" y="4344742"/>
                  <a:ext cx="230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5" name="Freihand 64">
                  <a:extLst>
                    <a:ext uri="{FF2B5EF4-FFF2-40B4-BE49-F238E27FC236}">
                      <a16:creationId xmlns:a16="http://schemas.microsoft.com/office/drawing/2014/main" id="{93273733-8B1C-6673-B1A0-DC48C52898F1}"/>
                    </a:ext>
                  </a:extLst>
                </p14:cNvPr>
                <p14:cNvContentPartPr/>
                <p14:nvPr/>
              </p14:nvContentPartPr>
              <p14:xfrm>
                <a:off x="1707120" y="4183822"/>
                <a:ext cx="238320" cy="189000"/>
              </p14:xfrm>
            </p:contentPart>
          </mc:Choice>
          <mc:Fallback>
            <p:pic>
              <p:nvPicPr>
                <p:cNvPr id="65" name="Freihand 64">
                  <a:extLst>
                    <a:ext uri="{FF2B5EF4-FFF2-40B4-BE49-F238E27FC236}">
                      <a16:creationId xmlns:a16="http://schemas.microsoft.com/office/drawing/2014/main" id="{93273733-8B1C-6673-B1A0-DC48C52898F1}"/>
                    </a:ext>
                  </a:extLst>
                </p:cNvPr>
                <p:cNvPicPr/>
                <p:nvPr/>
              </p:nvPicPr>
              <p:blipFill>
                <a:blip r:embed="rId186"/>
                <a:stretch>
                  <a:fillRect/>
                </a:stretch>
              </p:blipFill>
              <p:spPr>
                <a:xfrm>
                  <a:off x="1698480" y="4175182"/>
                  <a:ext cx="2559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6" name="Freihand 65">
                  <a:extLst>
                    <a:ext uri="{FF2B5EF4-FFF2-40B4-BE49-F238E27FC236}">
                      <a16:creationId xmlns:a16="http://schemas.microsoft.com/office/drawing/2014/main" id="{BF477FE7-AAD9-F09E-770A-D2E6C67C19FD}"/>
                    </a:ext>
                  </a:extLst>
                </p14:cNvPr>
                <p14:cNvContentPartPr/>
                <p14:nvPr/>
              </p14:nvContentPartPr>
              <p14:xfrm>
                <a:off x="1712880" y="3871702"/>
                <a:ext cx="446760" cy="396720"/>
              </p14:xfrm>
            </p:contentPart>
          </mc:Choice>
          <mc:Fallback>
            <p:pic>
              <p:nvPicPr>
                <p:cNvPr id="66" name="Freihand 65">
                  <a:extLst>
                    <a:ext uri="{FF2B5EF4-FFF2-40B4-BE49-F238E27FC236}">
                      <a16:creationId xmlns:a16="http://schemas.microsoft.com/office/drawing/2014/main" id="{BF477FE7-AAD9-F09E-770A-D2E6C67C19FD}"/>
                    </a:ext>
                  </a:extLst>
                </p:cNvPr>
                <p:cNvPicPr/>
                <p:nvPr/>
              </p:nvPicPr>
              <p:blipFill>
                <a:blip r:embed="rId188"/>
                <a:stretch>
                  <a:fillRect/>
                </a:stretch>
              </p:blipFill>
              <p:spPr>
                <a:xfrm>
                  <a:off x="1704240" y="3863062"/>
                  <a:ext cx="4644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7" name="Freihand 66">
                  <a:extLst>
                    <a:ext uri="{FF2B5EF4-FFF2-40B4-BE49-F238E27FC236}">
                      <a16:creationId xmlns:a16="http://schemas.microsoft.com/office/drawing/2014/main" id="{650C4A54-B4C8-FA51-7C09-A7B56F7637B0}"/>
                    </a:ext>
                  </a:extLst>
                </p14:cNvPr>
                <p14:cNvContentPartPr/>
                <p14:nvPr/>
              </p14:nvContentPartPr>
              <p14:xfrm>
                <a:off x="1949400" y="3687022"/>
                <a:ext cx="443520" cy="339480"/>
              </p14:xfrm>
            </p:contentPart>
          </mc:Choice>
          <mc:Fallback>
            <p:pic>
              <p:nvPicPr>
                <p:cNvPr id="67" name="Freihand 66">
                  <a:extLst>
                    <a:ext uri="{FF2B5EF4-FFF2-40B4-BE49-F238E27FC236}">
                      <a16:creationId xmlns:a16="http://schemas.microsoft.com/office/drawing/2014/main" id="{650C4A54-B4C8-FA51-7C09-A7B56F7637B0}"/>
                    </a:ext>
                  </a:extLst>
                </p:cNvPr>
                <p:cNvPicPr/>
                <p:nvPr/>
              </p:nvPicPr>
              <p:blipFill>
                <a:blip r:embed="rId190"/>
                <a:stretch>
                  <a:fillRect/>
                </a:stretch>
              </p:blipFill>
              <p:spPr>
                <a:xfrm>
                  <a:off x="1940400" y="3678382"/>
                  <a:ext cx="4611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8" name="Freihand 67">
                  <a:extLst>
                    <a:ext uri="{FF2B5EF4-FFF2-40B4-BE49-F238E27FC236}">
                      <a16:creationId xmlns:a16="http://schemas.microsoft.com/office/drawing/2014/main" id="{1FDCFDE8-8AAB-C34B-CA4C-41066D2634FB}"/>
                    </a:ext>
                  </a:extLst>
                </p14:cNvPr>
                <p14:cNvContentPartPr/>
                <p14:nvPr/>
              </p14:nvContentPartPr>
              <p14:xfrm>
                <a:off x="2156040" y="3636982"/>
                <a:ext cx="503280" cy="212040"/>
              </p14:xfrm>
            </p:contentPart>
          </mc:Choice>
          <mc:Fallback>
            <p:pic>
              <p:nvPicPr>
                <p:cNvPr id="68" name="Freihand 67">
                  <a:extLst>
                    <a:ext uri="{FF2B5EF4-FFF2-40B4-BE49-F238E27FC236}">
                      <a16:creationId xmlns:a16="http://schemas.microsoft.com/office/drawing/2014/main" id="{1FDCFDE8-8AAB-C34B-CA4C-41066D2634FB}"/>
                    </a:ext>
                  </a:extLst>
                </p:cNvPr>
                <p:cNvPicPr/>
                <p:nvPr/>
              </p:nvPicPr>
              <p:blipFill>
                <a:blip r:embed="rId192"/>
                <a:stretch>
                  <a:fillRect/>
                </a:stretch>
              </p:blipFill>
              <p:spPr>
                <a:xfrm>
                  <a:off x="2147400" y="3628342"/>
                  <a:ext cx="5209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9" name="Freihand 68">
                  <a:extLst>
                    <a:ext uri="{FF2B5EF4-FFF2-40B4-BE49-F238E27FC236}">
                      <a16:creationId xmlns:a16="http://schemas.microsoft.com/office/drawing/2014/main" id="{E14780A5-A334-C5A5-65DF-D03D27F6ED7B}"/>
                    </a:ext>
                  </a:extLst>
                </p14:cNvPr>
                <p14:cNvContentPartPr/>
                <p14:nvPr/>
              </p14:nvContentPartPr>
              <p14:xfrm>
                <a:off x="2694240" y="3617902"/>
                <a:ext cx="327600" cy="86400"/>
              </p14:xfrm>
            </p:contentPart>
          </mc:Choice>
          <mc:Fallback>
            <p:pic>
              <p:nvPicPr>
                <p:cNvPr id="69" name="Freihand 68">
                  <a:extLst>
                    <a:ext uri="{FF2B5EF4-FFF2-40B4-BE49-F238E27FC236}">
                      <a16:creationId xmlns:a16="http://schemas.microsoft.com/office/drawing/2014/main" id="{E14780A5-A334-C5A5-65DF-D03D27F6ED7B}"/>
                    </a:ext>
                  </a:extLst>
                </p:cNvPr>
                <p:cNvPicPr/>
                <p:nvPr/>
              </p:nvPicPr>
              <p:blipFill>
                <a:blip r:embed="rId194"/>
                <a:stretch>
                  <a:fillRect/>
                </a:stretch>
              </p:blipFill>
              <p:spPr>
                <a:xfrm>
                  <a:off x="2685600" y="3609262"/>
                  <a:ext cx="345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0" name="Freihand 69">
                  <a:extLst>
                    <a:ext uri="{FF2B5EF4-FFF2-40B4-BE49-F238E27FC236}">
                      <a16:creationId xmlns:a16="http://schemas.microsoft.com/office/drawing/2014/main" id="{A0CF50FD-EC93-1313-C533-1608121D36C7}"/>
                    </a:ext>
                  </a:extLst>
                </p14:cNvPr>
                <p14:cNvContentPartPr/>
                <p14:nvPr/>
              </p14:nvContentPartPr>
              <p14:xfrm>
                <a:off x="1911960" y="3546622"/>
                <a:ext cx="232920" cy="91800"/>
              </p14:xfrm>
            </p:contentPart>
          </mc:Choice>
          <mc:Fallback>
            <p:pic>
              <p:nvPicPr>
                <p:cNvPr id="70" name="Freihand 69">
                  <a:extLst>
                    <a:ext uri="{FF2B5EF4-FFF2-40B4-BE49-F238E27FC236}">
                      <a16:creationId xmlns:a16="http://schemas.microsoft.com/office/drawing/2014/main" id="{A0CF50FD-EC93-1313-C533-1608121D36C7}"/>
                    </a:ext>
                  </a:extLst>
                </p:cNvPr>
                <p:cNvPicPr/>
                <p:nvPr/>
              </p:nvPicPr>
              <p:blipFill>
                <a:blip r:embed="rId196"/>
                <a:stretch>
                  <a:fillRect/>
                </a:stretch>
              </p:blipFill>
              <p:spPr>
                <a:xfrm>
                  <a:off x="1903320" y="3537982"/>
                  <a:ext cx="250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1" name="Freihand 70">
                  <a:extLst>
                    <a:ext uri="{FF2B5EF4-FFF2-40B4-BE49-F238E27FC236}">
                      <a16:creationId xmlns:a16="http://schemas.microsoft.com/office/drawing/2014/main" id="{5D202C1B-9AF5-E4E9-55E6-2C16EF5C8ACB}"/>
                    </a:ext>
                  </a:extLst>
                </p14:cNvPr>
                <p14:cNvContentPartPr/>
                <p14:nvPr/>
              </p14:nvContentPartPr>
              <p14:xfrm>
                <a:off x="1757160" y="3651022"/>
                <a:ext cx="39960" cy="164880"/>
              </p14:xfrm>
            </p:contentPart>
          </mc:Choice>
          <mc:Fallback>
            <p:pic>
              <p:nvPicPr>
                <p:cNvPr id="71" name="Freihand 70">
                  <a:extLst>
                    <a:ext uri="{FF2B5EF4-FFF2-40B4-BE49-F238E27FC236}">
                      <a16:creationId xmlns:a16="http://schemas.microsoft.com/office/drawing/2014/main" id="{5D202C1B-9AF5-E4E9-55E6-2C16EF5C8ACB}"/>
                    </a:ext>
                  </a:extLst>
                </p:cNvPr>
                <p:cNvPicPr/>
                <p:nvPr/>
              </p:nvPicPr>
              <p:blipFill>
                <a:blip r:embed="rId198"/>
                <a:stretch>
                  <a:fillRect/>
                </a:stretch>
              </p:blipFill>
              <p:spPr>
                <a:xfrm>
                  <a:off x="1748520" y="3642022"/>
                  <a:ext cx="57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2" name="Freihand 71">
                  <a:extLst>
                    <a:ext uri="{FF2B5EF4-FFF2-40B4-BE49-F238E27FC236}">
                      <a16:creationId xmlns:a16="http://schemas.microsoft.com/office/drawing/2014/main" id="{A98D8548-749D-DC8C-0DEB-4A8D78E17D76}"/>
                    </a:ext>
                  </a:extLst>
                </p14:cNvPr>
                <p14:cNvContentPartPr/>
                <p14:nvPr/>
              </p14:nvContentPartPr>
              <p14:xfrm>
                <a:off x="1784880" y="3656062"/>
                <a:ext cx="97200" cy="131400"/>
              </p14:xfrm>
            </p:contentPart>
          </mc:Choice>
          <mc:Fallback>
            <p:pic>
              <p:nvPicPr>
                <p:cNvPr id="72" name="Freihand 71">
                  <a:extLst>
                    <a:ext uri="{FF2B5EF4-FFF2-40B4-BE49-F238E27FC236}">
                      <a16:creationId xmlns:a16="http://schemas.microsoft.com/office/drawing/2014/main" id="{A98D8548-749D-DC8C-0DEB-4A8D78E17D76}"/>
                    </a:ext>
                  </a:extLst>
                </p:cNvPr>
                <p:cNvPicPr/>
                <p:nvPr/>
              </p:nvPicPr>
              <p:blipFill>
                <a:blip r:embed="rId200"/>
                <a:stretch>
                  <a:fillRect/>
                </a:stretch>
              </p:blipFill>
              <p:spPr>
                <a:xfrm>
                  <a:off x="1776240" y="3647422"/>
                  <a:ext cx="114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4" name="Freihand 73">
                  <a:extLst>
                    <a:ext uri="{FF2B5EF4-FFF2-40B4-BE49-F238E27FC236}">
                      <a16:creationId xmlns:a16="http://schemas.microsoft.com/office/drawing/2014/main" id="{ED43C5C4-4F31-E046-2F36-AC68F76D8318}"/>
                    </a:ext>
                  </a:extLst>
                </p14:cNvPr>
                <p14:cNvContentPartPr/>
                <p14:nvPr/>
              </p14:nvContentPartPr>
              <p14:xfrm>
                <a:off x="964080" y="4194262"/>
                <a:ext cx="866880" cy="520920"/>
              </p14:xfrm>
            </p:contentPart>
          </mc:Choice>
          <mc:Fallback>
            <p:pic>
              <p:nvPicPr>
                <p:cNvPr id="74" name="Freihand 73">
                  <a:extLst>
                    <a:ext uri="{FF2B5EF4-FFF2-40B4-BE49-F238E27FC236}">
                      <a16:creationId xmlns:a16="http://schemas.microsoft.com/office/drawing/2014/main" id="{ED43C5C4-4F31-E046-2F36-AC68F76D8318}"/>
                    </a:ext>
                  </a:extLst>
                </p:cNvPr>
                <p:cNvPicPr/>
                <p:nvPr/>
              </p:nvPicPr>
              <p:blipFill>
                <a:blip r:embed="rId202"/>
                <a:stretch>
                  <a:fillRect/>
                </a:stretch>
              </p:blipFill>
              <p:spPr>
                <a:xfrm>
                  <a:off x="955080" y="4185262"/>
                  <a:ext cx="88452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5" name="Freihand 74">
                  <a:extLst>
                    <a:ext uri="{FF2B5EF4-FFF2-40B4-BE49-F238E27FC236}">
                      <a16:creationId xmlns:a16="http://schemas.microsoft.com/office/drawing/2014/main" id="{F889E6BB-2AD6-4299-E55E-C790D210B6D7}"/>
                    </a:ext>
                  </a:extLst>
                </p14:cNvPr>
                <p14:cNvContentPartPr/>
                <p14:nvPr/>
              </p14:nvContentPartPr>
              <p14:xfrm>
                <a:off x="267120" y="4824982"/>
                <a:ext cx="111960" cy="294480"/>
              </p14:xfrm>
            </p:contentPart>
          </mc:Choice>
          <mc:Fallback>
            <p:pic>
              <p:nvPicPr>
                <p:cNvPr id="75" name="Freihand 74">
                  <a:extLst>
                    <a:ext uri="{FF2B5EF4-FFF2-40B4-BE49-F238E27FC236}">
                      <a16:creationId xmlns:a16="http://schemas.microsoft.com/office/drawing/2014/main" id="{F889E6BB-2AD6-4299-E55E-C790D210B6D7}"/>
                    </a:ext>
                  </a:extLst>
                </p:cNvPr>
                <p:cNvPicPr/>
                <p:nvPr/>
              </p:nvPicPr>
              <p:blipFill>
                <a:blip r:embed="rId204"/>
                <a:stretch>
                  <a:fillRect/>
                </a:stretch>
              </p:blipFill>
              <p:spPr>
                <a:xfrm>
                  <a:off x="258480" y="4815982"/>
                  <a:ext cx="1296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6" name="Freihand 75">
                  <a:extLst>
                    <a:ext uri="{FF2B5EF4-FFF2-40B4-BE49-F238E27FC236}">
                      <a16:creationId xmlns:a16="http://schemas.microsoft.com/office/drawing/2014/main" id="{02813B53-563D-004C-4E4F-65CA70AF1A58}"/>
                    </a:ext>
                  </a:extLst>
                </p14:cNvPr>
                <p14:cNvContentPartPr/>
                <p14:nvPr/>
              </p14:nvContentPartPr>
              <p14:xfrm>
                <a:off x="168120" y="4788262"/>
                <a:ext cx="232560" cy="151560"/>
              </p14:xfrm>
            </p:contentPart>
          </mc:Choice>
          <mc:Fallback>
            <p:pic>
              <p:nvPicPr>
                <p:cNvPr id="76" name="Freihand 75">
                  <a:extLst>
                    <a:ext uri="{FF2B5EF4-FFF2-40B4-BE49-F238E27FC236}">
                      <a16:creationId xmlns:a16="http://schemas.microsoft.com/office/drawing/2014/main" id="{02813B53-563D-004C-4E4F-65CA70AF1A58}"/>
                    </a:ext>
                  </a:extLst>
                </p:cNvPr>
                <p:cNvPicPr/>
                <p:nvPr/>
              </p:nvPicPr>
              <p:blipFill>
                <a:blip r:embed="rId206"/>
                <a:stretch>
                  <a:fillRect/>
                </a:stretch>
              </p:blipFill>
              <p:spPr>
                <a:xfrm>
                  <a:off x="159120" y="4779262"/>
                  <a:ext cx="250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7" name="Freihand 76">
                  <a:extLst>
                    <a:ext uri="{FF2B5EF4-FFF2-40B4-BE49-F238E27FC236}">
                      <a16:creationId xmlns:a16="http://schemas.microsoft.com/office/drawing/2014/main" id="{1BB04FB8-76A5-78D2-3317-77D326A76D5E}"/>
                    </a:ext>
                  </a:extLst>
                </p14:cNvPr>
                <p14:cNvContentPartPr/>
                <p14:nvPr/>
              </p14:nvContentPartPr>
              <p14:xfrm>
                <a:off x="451800" y="4754782"/>
                <a:ext cx="76320" cy="236160"/>
              </p14:xfrm>
            </p:contentPart>
          </mc:Choice>
          <mc:Fallback>
            <p:pic>
              <p:nvPicPr>
                <p:cNvPr id="77" name="Freihand 76">
                  <a:extLst>
                    <a:ext uri="{FF2B5EF4-FFF2-40B4-BE49-F238E27FC236}">
                      <a16:creationId xmlns:a16="http://schemas.microsoft.com/office/drawing/2014/main" id="{1BB04FB8-76A5-78D2-3317-77D326A76D5E}"/>
                    </a:ext>
                  </a:extLst>
                </p:cNvPr>
                <p:cNvPicPr/>
                <p:nvPr/>
              </p:nvPicPr>
              <p:blipFill>
                <a:blip r:embed="rId208"/>
                <a:stretch>
                  <a:fillRect/>
                </a:stretch>
              </p:blipFill>
              <p:spPr>
                <a:xfrm>
                  <a:off x="443160" y="4745782"/>
                  <a:ext cx="939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8" name="Freihand 77">
                  <a:extLst>
                    <a:ext uri="{FF2B5EF4-FFF2-40B4-BE49-F238E27FC236}">
                      <a16:creationId xmlns:a16="http://schemas.microsoft.com/office/drawing/2014/main" id="{16525786-AF6E-C3BC-2F07-3128D1C786F1}"/>
                    </a:ext>
                  </a:extLst>
                </p14:cNvPr>
                <p14:cNvContentPartPr/>
                <p14:nvPr/>
              </p14:nvContentPartPr>
              <p14:xfrm>
                <a:off x="409680" y="4647502"/>
                <a:ext cx="290520" cy="232200"/>
              </p14:xfrm>
            </p:contentPart>
          </mc:Choice>
          <mc:Fallback>
            <p:pic>
              <p:nvPicPr>
                <p:cNvPr id="78" name="Freihand 77">
                  <a:extLst>
                    <a:ext uri="{FF2B5EF4-FFF2-40B4-BE49-F238E27FC236}">
                      <a16:creationId xmlns:a16="http://schemas.microsoft.com/office/drawing/2014/main" id="{16525786-AF6E-C3BC-2F07-3128D1C786F1}"/>
                    </a:ext>
                  </a:extLst>
                </p:cNvPr>
                <p:cNvPicPr/>
                <p:nvPr/>
              </p:nvPicPr>
              <p:blipFill>
                <a:blip r:embed="rId210"/>
                <a:stretch>
                  <a:fillRect/>
                </a:stretch>
              </p:blipFill>
              <p:spPr>
                <a:xfrm>
                  <a:off x="400680" y="4638862"/>
                  <a:ext cx="308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9" name="Freihand 78">
                  <a:extLst>
                    <a:ext uri="{FF2B5EF4-FFF2-40B4-BE49-F238E27FC236}">
                      <a16:creationId xmlns:a16="http://schemas.microsoft.com/office/drawing/2014/main" id="{5277D3B5-EF13-5F10-E89A-4516DE97C43A}"/>
                    </a:ext>
                  </a:extLst>
                </p14:cNvPr>
                <p14:cNvContentPartPr/>
                <p14:nvPr/>
              </p14:nvContentPartPr>
              <p14:xfrm>
                <a:off x="777600" y="4754782"/>
                <a:ext cx="147240" cy="153360"/>
              </p14:xfrm>
            </p:contentPart>
          </mc:Choice>
          <mc:Fallback>
            <p:pic>
              <p:nvPicPr>
                <p:cNvPr id="79" name="Freihand 78">
                  <a:extLst>
                    <a:ext uri="{FF2B5EF4-FFF2-40B4-BE49-F238E27FC236}">
                      <a16:creationId xmlns:a16="http://schemas.microsoft.com/office/drawing/2014/main" id="{5277D3B5-EF13-5F10-E89A-4516DE97C43A}"/>
                    </a:ext>
                  </a:extLst>
                </p:cNvPr>
                <p:cNvPicPr/>
                <p:nvPr/>
              </p:nvPicPr>
              <p:blipFill>
                <a:blip r:embed="rId212"/>
                <a:stretch>
                  <a:fillRect/>
                </a:stretch>
              </p:blipFill>
              <p:spPr>
                <a:xfrm>
                  <a:off x="768600" y="4745782"/>
                  <a:ext cx="1648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0" name="Freihand 79">
                  <a:extLst>
                    <a:ext uri="{FF2B5EF4-FFF2-40B4-BE49-F238E27FC236}">
                      <a16:creationId xmlns:a16="http://schemas.microsoft.com/office/drawing/2014/main" id="{B757E872-75B7-D521-BA55-72044A3D7D1E}"/>
                    </a:ext>
                  </a:extLst>
                </p14:cNvPr>
                <p14:cNvContentPartPr/>
                <p14:nvPr/>
              </p14:nvContentPartPr>
              <p14:xfrm>
                <a:off x="700560" y="4431142"/>
                <a:ext cx="169560" cy="180360"/>
              </p14:xfrm>
            </p:contentPart>
          </mc:Choice>
          <mc:Fallback>
            <p:pic>
              <p:nvPicPr>
                <p:cNvPr id="80" name="Freihand 79">
                  <a:extLst>
                    <a:ext uri="{FF2B5EF4-FFF2-40B4-BE49-F238E27FC236}">
                      <a16:creationId xmlns:a16="http://schemas.microsoft.com/office/drawing/2014/main" id="{B757E872-75B7-D521-BA55-72044A3D7D1E}"/>
                    </a:ext>
                  </a:extLst>
                </p:cNvPr>
                <p:cNvPicPr/>
                <p:nvPr/>
              </p:nvPicPr>
              <p:blipFill>
                <a:blip r:embed="rId214"/>
                <a:stretch>
                  <a:fillRect/>
                </a:stretch>
              </p:blipFill>
              <p:spPr>
                <a:xfrm>
                  <a:off x="691920" y="4422142"/>
                  <a:ext cx="1872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1" name="Freihand 80">
                  <a:extLst>
                    <a:ext uri="{FF2B5EF4-FFF2-40B4-BE49-F238E27FC236}">
                      <a16:creationId xmlns:a16="http://schemas.microsoft.com/office/drawing/2014/main" id="{1A15E6D1-5C08-E301-25EC-8E45DBA0FEEC}"/>
                    </a:ext>
                  </a:extLst>
                </p14:cNvPr>
                <p14:cNvContentPartPr/>
                <p14:nvPr/>
              </p14:nvContentPartPr>
              <p14:xfrm>
                <a:off x="660960" y="4425022"/>
                <a:ext cx="167040" cy="102960"/>
              </p14:xfrm>
            </p:contentPart>
          </mc:Choice>
          <mc:Fallback>
            <p:pic>
              <p:nvPicPr>
                <p:cNvPr id="81" name="Freihand 80">
                  <a:extLst>
                    <a:ext uri="{FF2B5EF4-FFF2-40B4-BE49-F238E27FC236}">
                      <a16:creationId xmlns:a16="http://schemas.microsoft.com/office/drawing/2014/main" id="{1A15E6D1-5C08-E301-25EC-8E45DBA0FEEC}"/>
                    </a:ext>
                  </a:extLst>
                </p:cNvPr>
                <p:cNvPicPr/>
                <p:nvPr/>
              </p:nvPicPr>
              <p:blipFill>
                <a:blip r:embed="rId216"/>
                <a:stretch>
                  <a:fillRect/>
                </a:stretch>
              </p:blipFill>
              <p:spPr>
                <a:xfrm>
                  <a:off x="651960" y="4416022"/>
                  <a:ext cx="184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9" name="Freihand 158">
                  <a:extLst>
                    <a:ext uri="{FF2B5EF4-FFF2-40B4-BE49-F238E27FC236}">
                      <a16:creationId xmlns:a16="http://schemas.microsoft.com/office/drawing/2014/main" id="{02AD7E74-51D5-EFAB-6D54-504802EE15AD}"/>
                    </a:ext>
                  </a:extLst>
                </p14:cNvPr>
                <p14:cNvContentPartPr/>
                <p14:nvPr/>
              </p14:nvContentPartPr>
              <p14:xfrm>
                <a:off x="3699360" y="3450862"/>
                <a:ext cx="796320" cy="39960"/>
              </p14:xfrm>
            </p:contentPart>
          </mc:Choice>
          <mc:Fallback>
            <p:pic>
              <p:nvPicPr>
                <p:cNvPr id="159" name="Freihand 158">
                  <a:extLst>
                    <a:ext uri="{FF2B5EF4-FFF2-40B4-BE49-F238E27FC236}">
                      <a16:creationId xmlns:a16="http://schemas.microsoft.com/office/drawing/2014/main" id="{02AD7E74-51D5-EFAB-6D54-504802EE15AD}"/>
                    </a:ext>
                  </a:extLst>
                </p:cNvPr>
                <p:cNvPicPr/>
                <p:nvPr/>
              </p:nvPicPr>
              <p:blipFill>
                <a:blip r:embed="rId218"/>
                <a:stretch>
                  <a:fillRect/>
                </a:stretch>
              </p:blipFill>
              <p:spPr>
                <a:xfrm>
                  <a:off x="3690360" y="3442222"/>
                  <a:ext cx="813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0" name="Freihand 159">
                  <a:extLst>
                    <a:ext uri="{FF2B5EF4-FFF2-40B4-BE49-F238E27FC236}">
                      <a16:creationId xmlns:a16="http://schemas.microsoft.com/office/drawing/2014/main" id="{9BFE7292-1DFB-246B-1291-4B84CF78C0B3}"/>
                    </a:ext>
                  </a:extLst>
                </p14:cNvPr>
                <p14:cNvContentPartPr/>
                <p14:nvPr/>
              </p14:nvContentPartPr>
              <p14:xfrm>
                <a:off x="3673800" y="3396142"/>
                <a:ext cx="25560" cy="235080"/>
              </p14:xfrm>
            </p:contentPart>
          </mc:Choice>
          <mc:Fallback>
            <p:pic>
              <p:nvPicPr>
                <p:cNvPr id="160" name="Freihand 159">
                  <a:extLst>
                    <a:ext uri="{FF2B5EF4-FFF2-40B4-BE49-F238E27FC236}">
                      <a16:creationId xmlns:a16="http://schemas.microsoft.com/office/drawing/2014/main" id="{9BFE7292-1DFB-246B-1291-4B84CF78C0B3}"/>
                    </a:ext>
                  </a:extLst>
                </p:cNvPr>
                <p:cNvPicPr/>
                <p:nvPr/>
              </p:nvPicPr>
              <p:blipFill>
                <a:blip r:embed="rId220"/>
                <a:stretch>
                  <a:fillRect/>
                </a:stretch>
              </p:blipFill>
              <p:spPr>
                <a:xfrm>
                  <a:off x="3665160" y="3387142"/>
                  <a:ext cx="432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1" name="Freihand 160">
                  <a:extLst>
                    <a:ext uri="{FF2B5EF4-FFF2-40B4-BE49-F238E27FC236}">
                      <a16:creationId xmlns:a16="http://schemas.microsoft.com/office/drawing/2014/main" id="{2A85C1F1-37A7-727E-A177-78FCC1540D5D}"/>
                    </a:ext>
                  </a:extLst>
                </p14:cNvPr>
                <p14:cNvContentPartPr/>
                <p14:nvPr/>
              </p14:nvContentPartPr>
              <p14:xfrm>
                <a:off x="4487760" y="3372742"/>
                <a:ext cx="38160" cy="246600"/>
              </p14:xfrm>
            </p:contentPart>
          </mc:Choice>
          <mc:Fallback>
            <p:pic>
              <p:nvPicPr>
                <p:cNvPr id="161" name="Freihand 160">
                  <a:extLst>
                    <a:ext uri="{FF2B5EF4-FFF2-40B4-BE49-F238E27FC236}">
                      <a16:creationId xmlns:a16="http://schemas.microsoft.com/office/drawing/2014/main" id="{2A85C1F1-37A7-727E-A177-78FCC1540D5D}"/>
                    </a:ext>
                  </a:extLst>
                </p:cNvPr>
                <p:cNvPicPr/>
                <p:nvPr/>
              </p:nvPicPr>
              <p:blipFill>
                <a:blip r:embed="rId222"/>
                <a:stretch>
                  <a:fillRect/>
                </a:stretch>
              </p:blipFill>
              <p:spPr>
                <a:xfrm>
                  <a:off x="4478760" y="3364102"/>
                  <a:ext cx="558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4" name="Freihand 163">
                  <a:extLst>
                    <a:ext uri="{FF2B5EF4-FFF2-40B4-BE49-F238E27FC236}">
                      <a16:creationId xmlns:a16="http://schemas.microsoft.com/office/drawing/2014/main" id="{BFC0903D-BD67-AEF1-259B-A2AEF0F19043}"/>
                    </a:ext>
                  </a:extLst>
                </p14:cNvPr>
                <p14:cNvContentPartPr/>
                <p14:nvPr/>
              </p14:nvContentPartPr>
              <p14:xfrm>
                <a:off x="1113840" y="3683422"/>
                <a:ext cx="123840" cy="225720"/>
              </p14:xfrm>
            </p:contentPart>
          </mc:Choice>
          <mc:Fallback>
            <p:pic>
              <p:nvPicPr>
                <p:cNvPr id="164" name="Freihand 163">
                  <a:extLst>
                    <a:ext uri="{FF2B5EF4-FFF2-40B4-BE49-F238E27FC236}">
                      <a16:creationId xmlns:a16="http://schemas.microsoft.com/office/drawing/2014/main" id="{BFC0903D-BD67-AEF1-259B-A2AEF0F19043}"/>
                    </a:ext>
                  </a:extLst>
                </p:cNvPr>
                <p:cNvPicPr/>
                <p:nvPr/>
              </p:nvPicPr>
              <p:blipFill>
                <a:blip r:embed="rId224"/>
                <a:stretch>
                  <a:fillRect/>
                </a:stretch>
              </p:blipFill>
              <p:spPr>
                <a:xfrm>
                  <a:off x="1104840" y="3674782"/>
                  <a:ext cx="1414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5" name="Freihand 164">
                  <a:extLst>
                    <a:ext uri="{FF2B5EF4-FFF2-40B4-BE49-F238E27FC236}">
                      <a16:creationId xmlns:a16="http://schemas.microsoft.com/office/drawing/2014/main" id="{2D6DE96A-191D-2298-2A5A-78C6A625A84A}"/>
                    </a:ext>
                  </a:extLst>
                </p14:cNvPr>
                <p14:cNvContentPartPr/>
                <p14:nvPr/>
              </p14:nvContentPartPr>
              <p14:xfrm>
                <a:off x="1059120" y="3764062"/>
                <a:ext cx="147960" cy="26640"/>
              </p14:xfrm>
            </p:contentPart>
          </mc:Choice>
          <mc:Fallback>
            <p:pic>
              <p:nvPicPr>
                <p:cNvPr id="165" name="Freihand 164">
                  <a:extLst>
                    <a:ext uri="{FF2B5EF4-FFF2-40B4-BE49-F238E27FC236}">
                      <a16:creationId xmlns:a16="http://schemas.microsoft.com/office/drawing/2014/main" id="{2D6DE96A-191D-2298-2A5A-78C6A625A84A}"/>
                    </a:ext>
                  </a:extLst>
                </p:cNvPr>
                <p:cNvPicPr/>
                <p:nvPr/>
              </p:nvPicPr>
              <p:blipFill>
                <a:blip r:embed="rId226"/>
                <a:stretch>
                  <a:fillRect/>
                </a:stretch>
              </p:blipFill>
              <p:spPr>
                <a:xfrm>
                  <a:off x="1050480" y="3755062"/>
                  <a:ext cx="165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7" name="Freihand 166">
                  <a:extLst>
                    <a:ext uri="{FF2B5EF4-FFF2-40B4-BE49-F238E27FC236}">
                      <a16:creationId xmlns:a16="http://schemas.microsoft.com/office/drawing/2014/main" id="{DB69A86B-4018-8007-03ED-9DF31EFFF23B}"/>
                    </a:ext>
                  </a:extLst>
                </p14:cNvPr>
                <p14:cNvContentPartPr/>
                <p14:nvPr/>
              </p14:nvContentPartPr>
              <p14:xfrm>
                <a:off x="3728880" y="3492262"/>
                <a:ext cx="56880" cy="497880"/>
              </p14:xfrm>
            </p:contentPart>
          </mc:Choice>
          <mc:Fallback>
            <p:pic>
              <p:nvPicPr>
                <p:cNvPr id="167" name="Freihand 166">
                  <a:extLst>
                    <a:ext uri="{FF2B5EF4-FFF2-40B4-BE49-F238E27FC236}">
                      <a16:creationId xmlns:a16="http://schemas.microsoft.com/office/drawing/2014/main" id="{DB69A86B-4018-8007-03ED-9DF31EFFF23B}"/>
                    </a:ext>
                  </a:extLst>
                </p:cNvPr>
                <p:cNvPicPr/>
                <p:nvPr/>
              </p:nvPicPr>
              <p:blipFill>
                <a:blip r:embed="rId228"/>
                <a:stretch>
                  <a:fillRect/>
                </a:stretch>
              </p:blipFill>
              <p:spPr>
                <a:xfrm>
                  <a:off x="3720240" y="3483622"/>
                  <a:ext cx="7452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8" name="Freihand 167">
                  <a:extLst>
                    <a:ext uri="{FF2B5EF4-FFF2-40B4-BE49-F238E27FC236}">
                      <a16:creationId xmlns:a16="http://schemas.microsoft.com/office/drawing/2014/main" id="{172EB336-DB83-5A85-4EFE-71A2E237C1D9}"/>
                    </a:ext>
                  </a:extLst>
                </p14:cNvPr>
                <p14:cNvContentPartPr/>
                <p14:nvPr/>
              </p14:nvContentPartPr>
              <p14:xfrm>
                <a:off x="3765600" y="3961702"/>
                <a:ext cx="587520" cy="47880"/>
              </p14:xfrm>
            </p:contentPart>
          </mc:Choice>
          <mc:Fallback>
            <p:pic>
              <p:nvPicPr>
                <p:cNvPr id="168" name="Freihand 167">
                  <a:extLst>
                    <a:ext uri="{FF2B5EF4-FFF2-40B4-BE49-F238E27FC236}">
                      <a16:creationId xmlns:a16="http://schemas.microsoft.com/office/drawing/2014/main" id="{172EB336-DB83-5A85-4EFE-71A2E237C1D9}"/>
                    </a:ext>
                  </a:extLst>
                </p:cNvPr>
                <p:cNvPicPr/>
                <p:nvPr/>
              </p:nvPicPr>
              <p:blipFill>
                <a:blip r:embed="rId230"/>
                <a:stretch>
                  <a:fillRect/>
                </a:stretch>
              </p:blipFill>
              <p:spPr>
                <a:xfrm>
                  <a:off x="3756600" y="3952702"/>
                  <a:ext cx="605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9" name="Freihand 168">
                  <a:extLst>
                    <a:ext uri="{FF2B5EF4-FFF2-40B4-BE49-F238E27FC236}">
                      <a16:creationId xmlns:a16="http://schemas.microsoft.com/office/drawing/2014/main" id="{01EBBA9E-DB01-46CC-7908-9BF3FD188232}"/>
                    </a:ext>
                  </a:extLst>
                </p14:cNvPr>
                <p14:cNvContentPartPr/>
                <p14:nvPr/>
              </p14:nvContentPartPr>
              <p14:xfrm>
                <a:off x="4457880" y="3510982"/>
                <a:ext cx="32760" cy="481320"/>
              </p14:xfrm>
            </p:contentPart>
          </mc:Choice>
          <mc:Fallback>
            <p:pic>
              <p:nvPicPr>
                <p:cNvPr id="169" name="Freihand 168">
                  <a:extLst>
                    <a:ext uri="{FF2B5EF4-FFF2-40B4-BE49-F238E27FC236}">
                      <a16:creationId xmlns:a16="http://schemas.microsoft.com/office/drawing/2014/main" id="{01EBBA9E-DB01-46CC-7908-9BF3FD188232}"/>
                    </a:ext>
                  </a:extLst>
                </p:cNvPr>
                <p:cNvPicPr/>
                <p:nvPr/>
              </p:nvPicPr>
              <p:blipFill>
                <a:blip r:embed="rId232"/>
                <a:stretch>
                  <a:fillRect/>
                </a:stretch>
              </p:blipFill>
              <p:spPr>
                <a:xfrm>
                  <a:off x="4449240" y="3502342"/>
                  <a:ext cx="5040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0" name="Freihand 169">
                  <a:extLst>
                    <a:ext uri="{FF2B5EF4-FFF2-40B4-BE49-F238E27FC236}">
                      <a16:creationId xmlns:a16="http://schemas.microsoft.com/office/drawing/2014/main" id="{D8CE083B-C83E-BE29-D01B-83317BE419D1}"/>
                    </a:ext>
                  </a:extLst>
                </p14:cNvPr>
                <p14:cNvContentPartPr/>
                <p14:nvPr/>
              </p14:nvContentPartPr>
              <p14:xfrm>
                <a:off x="3830760" y="3562822"/>
                <a:ext cx="590040" cy="56880"/>
              </p14:xfrm>
            </p:contentPart>
          </mc:Choice>
          <mc:Fallback>
            <p:pic>
              <p:nvPicPr>
                <p:cNvPr id="170" name="Freihand 169">
                  <a:extLst>
                    <a:ext uri="{FF2B5EF4-FFF2-40B4-BE49-F238E27FC236}">
                      <a16:creationId xmlns:a16="http://schemas.microsoft.com/office/drawing/2014/main" id="{D8CE083B-C83E-BE29-D01B-83317BE419D1}"/>
                    </a:ext>
                  </a:extLst>
                </p:cNvPr>
                <p:cNvPicPr/>
                <p:nvPr/>
              </p:nvPicPr>
              <p:blipFill>
                <a:blip r:embed="rId234"/>
                <a:stretch>
                  <a:fillRect/>
                </a:stretch>
              </p:blipFill>
              <p:spPr>
                <a:xfrm>
                  <a:off x="3822120" y="3554182"/>
                  <a:ext cx="607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1" name="Freihand 170">
                  <a:extLst>
                    <a:ext uri="{FF2B5EF4-FFF2-40B4-BE49-F238E27FC236}">
                      <a16:creationId xmlns:a16="http://schemas.microsoft.com/office/drawing/2014/main" id="{D40F8FDF-D2CE-6FCC-D4E5-9165F9E4FE91}"/>
                    </a:ext>
                  </a:extLst>
                </p14:cNvPr>
                <p14:cNvContentPartPr/>
                <p14:nvPr/>
              </p14:nvContentPartPr>
              <p14:xfrm>
                <a:off x="4290480" y="3953062"/>
                <a:ext cx="919800" cy="1664640"/>
              </p14:xfrm>
            </p:contentPart>
          </mc:Choice>
          <mc:Fallback>
            <p:pic>
              <p:nvPicPr>
                <p:cNvPr id="171" name="Freihand 170">
                  <a:extLst>
                    <a:ext uri="{FF2B5EF4-FFF2-40B4-BE49-F238E27FC236}">
                      <a16:creationId xmlns:a16="http://schemas.microsoft.com/office/drawing/2014/main" id="{D40F8FDF-D2CE-6FCC-D4E5-9165F9E4FE91}"/>
                    </a:ext>
                  </a:extLst>
                </p:cNvPr>
                <p:cNvPicPr/>
                <p:nvPr/>
              </p:nvPicPr>
              <p:blipFill>
                <a:blip r:embed="rId236"/>
                <a:stretch>
                  <a:fillRect/>
                </a:stretch>
              </p:blipFill>
              <p:spPr>
                <a:xfrm>
                  <a:off x="4281480" y="3944422"/>
                  <a:ext cx="937440" cy="1682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8" name="Freihand 177">
                  <a:extLst>
                    <a:ext uri="{FF2B5EF4-FFF2-40B4-BE49-F238E27FC236}">
                      <a16:creationId xmlns:a16="http://schemas.microsoft.com/office/drawing/2014/main" id="{C6349E91-1620-D4BF-C7B9-14D17B3B9F07}"/>
                    </a:ext>
                  </a:extLst>
                </p14:cNvPr>
                <p14:cNvContentPartPr/>
                <p14:nvPr/>
              </p14:nvContentPartPr>
              <p14:xfrm>
                <a:off x="4915440" y="5734702"/>
                <a:ext cx="94320" cy="221040"/>
              </p14:xfrm>
            </p:contentPart>
          </mc:Choice>
          <mc:Fallback>
            <p:pic>
              <p:nvPicPr>
                <p:cNvPr id="178" name="Freihand 177">
                  <a:extLst>
                    <a:ext uri="{FF2B5EF4-FFF2-40B4-BE49-F238E27FC236}">
                      <a16:creationId xmlns:a16="http://schemas.microsoft.com/office/drawing/2014/main" id="{C6349E91-1620-D4BF-C7B9-14D17B3B9F07}"/>
                    </a:ext>
                  </a:extLst>
                </p:cNvPr>
                <p:cNvPicPr/>
                <p:nvPr/>
              </p:nvPicPr>
              <p:blipFill>
                <a:blip r:embed="rId238"/>
                <a:stretch>
                  <a:fillRect/>
                </a:stretch>
              </p:blipFill>
              <p:spPr>
                <a:xfrm>
                  <a:off x="4906800" y="5725702"/>
                  <a:ext cx="1119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9" name="Freihand 178">
                  <a:extLst>
                    <a:ext uri="{FF2B5EF4-FFF2-40B4-BE49-F238E27FC236}">
                      <a16:creationId xmlns:a16="http://schemas.microsoft.com/office/drawing/2014/main" id="{DD3CC54A-8D30-8B56-FF94-F77CD3554E90}"/>
                    </a:ext>
                  </a:extLst>
                </p14:cNvPr>
                <p14:cNvContentPartPr/>
                <p14:nvPr/>
              </p14:nvContentPartPr>
              <p14:xfrm>
                <a:off x="4872240" y="5804542"/>
                <a:ext cx="120240" cy="5400"/>
              </p14:xfrm>
            </p:contentPart>
          </mc:Choice>
          <mc:Fallback>
            <p:pic>
              <p:nvPicPr>
                <p:cNvPr id="179" name="Freihand 178">
                  <a:extLst>
                    <a:ext uri="{FF2B5EF4-FFF2-40B4-BE49-F238E27FC236}">
                      <a16:creationId xmlns:a16="http://schemas.microsoft.com/office/drawing/2014/main" id="{DD3CC54A-8D30-8B56-FF94-F77CD3554E90}"/>
                    </a:ext>
                  </a:extLst>
                </p:cNvPr>
                <p:cNvPicPr/>
                <p:nvPr/>
              </p:nvPicPr>
              <p:blipFill>
                <a:blip r:embed="rId240"/>
                <a:stretch>
                  <a:fillRect/>
                </a:stretch>
              </p:blipFill>
              <p:spPr>
                <a:xfrm>
                  <a:off x="4863600" y="5795902"/>
                  <a:ext cx="137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0" name="Freihand 179">
                  <a:extLst>
                    <a:ext uri="{FF2B5EF4-FFF2-40B4-BE49-F238E27FC236}">
                      <a16:creationId xmlns:a16="http://schemas.microsoft.com/office/drawing/2014/main" id="{2B63C4AD-A45E-473C-FBDE-A8F97542CCFD}"/>
                    </a:ext>
                  </a:extLst>
                </p14:cNvPr>
                <p14:cNvContentPartPr/>
                <p14:nvPr/>
              </p14:nvContentPartPr>
              <p14:xfrm>
                <a:off x="5157720" y="5817142"/>
                <a:ext cx="33840" cy="52920"/>
              </p14:xfrm>
            </p:contentPart>
          </mc:Choice>
          <mc:Fallback>
            <p:pic>
              <p:nvPicPr>
                <p:cNvPr id="180" name="Freihand 179">
                  <a:extLst>
                    <a:ext uri="{FF2B5EF4-FFF2-40B4-BE49-F238E27FC236}">
                      <a16:creationId xmlns:a16="http://schemas.microsoft.com/office/drawing/2014/main" id="{2B63C4AD-A45E-473C-FBDE-A8F97542CCFD}"/>
                    </a:ext>
                  </a:extLst>
                </p:cNvPr>
                <p:cNvPicPr/>
                <p:nvPr/>
              </p:nvPicPr>
              <p:blipFill>
                <a:blip r:embed="rId242"/>
                <a:stretch>
                  <a:fillRect/>
                </a:stretch>
              </p:blipFill>
              <p:spPr>
                <a:xfrm>
                  <a:off x="5148720" y="5808142"/>
                  <a:ext cx="51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2" name="Freihand 181">
                  <a:extLst>
                    <a:ext uri="{FF2B5EF4-FFF2-40B4-BE49-F238E27FC236}">
                      <a16:creationId xmlns:a16="http://schemas.microsoft.com/office/drawing/2014/main" id="{FDC66285-8ACF-8214-8F11-204EFDC9C827}"/>
                    </a:ext>
                  </a:extLst>
                </p14:cNvPr>
                <p14:cNvContentPartPr/>
                <p14:nvPr/>
              </p14:nvContentPartPr>
              <p14:xfrm>
                <a:off x="5332680" y="5737942"/>
                <a:ext cx="24120" cy="213120"/>
              </p14:xfrm>
            </p:contentPart>
          </mc:Choice>
          <mc:Fallback>
            <p:pic>
              <p:nvPicPr>
                <p:cNvPr id="182" name="Freihand 181">
                  <a:extLst>
                    <a:ext uri="{FF2B5EF4-FFF2-40B4-BE49-F238E27FC236}">
                      <a16:creationId xmlns:a16="http://schemas.microsoft.com/office/drawing/2014/main" id="{FDC66285-8ACF-8214-8F11-204EFDC9C827}"/>
                    </a:ext>
                  </a:extLst>
                </p:cNvPr>
                <p:cNvPicPr/>
                <p:nvPr/>
              </p:nvPicPr>
              <p:blipFill>
                <a:blip r:embed="rId244"/>
                <a:stretch>
                  <a:fillRect/>
                </a:stretch>
              </p:blipFill>
              <p:spPr>
                <a:xfrm>
                  <a:off x="5323680" y="5729302"/>
                  <a:ext cx="41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3" name="Freihand 182">
                  <a:extLst>
                    <a:ext uri="{FF2B5EF4-FFF2-40B4-BE49-F238E27FC236}">
                      <a16:creationId xmlns:a16="http://schemas.microsoft.com/office/drawing/2014/main" id="{B00A2B38-1FE0-E8DE-EEFF-1022393A95B9}"/>
                    </a:ext>
                  </a:extLst>
                </p14:cNvPr>
                <p14:cNvContentPartPr/>
                <p14:nvPr/>
              </p14:nvContentPartPr>
              <p14:xfrm>
                <a:off x="5258160" y="5707702"/>
                <a:ext cx="153000" cy="221760"/>
              </p14:xfrm>
            </p:contentPart>
          </mc:Choice>
          <mc:Fallback>
            <p:pic>
              <p:nvPicPr>
                <p:cNvPr id="183" name="Freihand 182">
                  <a:extLst>
                    <a:ext uri="{FF2B5EF4-FFF2-40B4-BE49-F238E27FC236}">
                      <a16:creationId xmlns:a16="http://schemas.microsoft.com/office/drawing/2014/main" id="{B00A2B38-1FE0-E8DE-EEFF-1022393A95B9}"/>
                    </a:ext>
                  </a:extLst>
                </p:cNvPr>
                <p:cNvPicPr/>
                <p:nvPr/>
              </p:nvPicPr>
              <p:blipFill>
                <a:blip r:embed="rId246"/>
                <a:stretch>
                  <a:fillRect/>
                </a:stretch>
              </p:blipFill>
              <p:spPr>
                <a:xfrm>
                  <a:off x="5249520" y="5698702"/>
                  <a:ext cx="1706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4" name="Freihand 183">
                  <a:extLst>
                    <a:ext uri="{FF2B5EF4-FFF2-40B4-BE49-F238E27FC236}">
                      <a16:creationId xmlns:a16="http://schemas.microsoft.com/office/drawing/2014/main" id="{996855E4-D177-3513-33A7-702CDDB1C977}"/>
                    </a:ext>
                  </a:extLst>
                </p14:cNvPr>
                <p14:cNvContentPartPr/>
                <p14:nvPr/>
              </p14:nvContentPartPr>
              <p14:xfrm>
                <a:off x="5458680" y="5694022"/>
                <a:ext cx="131760" cy="220320"/>
              </p14:xfrm>
            </p:contentPart>
          </mc:Choice>
          <mc:Fallback>
            <p:pic>
              <p:nvPicPr>
                <p:cNvPr id="184" name="Freihand 183">
                  <a:extLst>
                    <a:ext uri="{FF2B5EF4-FFF2-40B4-BE49-F238E27FC236}">
                      <a16:creationId xmlns:a16="http://schemas.microsoft.com/office/drawing/2014/main" id="{996855E4-D177-3513-33A7-702CDDB1C977}"/>
                    </a:ext>
                  </a:extLst>
                </p:cNvPr>
                <p:cNvPicPr/>
                <p:nvPr/>
              </p:nvPicPr>
              <p:blipFill>
                <a:blip r:embed="rId248"/>
                <a:stretch>
                  <a:fillRect/>
                </a:stretch>
              </p:blipFill>
              <p:spPr>
                <a:xfrm>
                  <a:off x="5449680" y="5685022"/>
                  <a:ext cx="149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5" name="Freihand 184">
                  <a:extLst>
                    <a:ext uri="{FF2B5EF4-FFF2-40B4-BE49-F238E27FC236}">
                      <a16:creationId xmlns:a16="http://schemas.microsoft.com/office/drawing/2014/main" id="{C8FD7D88-9C9D-11E2-5C48-246DA1753153}"/>
                    </a:ext>
                  </a:extLst>
                </p14:cNvPr>
                <p14:cNvContentPartPr/>
                <p14:nvPr/>
              </p14:nvContentPartPr>
              <p14:xfrm>
                <a:off x="5702040" y="5759902"/>
                <a:ext cx="150120" cy="40680"/>
              </p14:xfrm>
            </p:contentPart>
          </mc:Choice>
          <mc:Fallback>
            <p:pic>
              <p:nvPicPr>
                <p:cNvPr id="185" name="Freihand 184">
                  <a:extLst>
                    <a:ext uri="{FF2B5EF4-FFF2-40B4-BE49-F238E27FC236}">
                      <a16:creationId xmlns:a16="http://schemas.microsoft.com/office/drawing/2014/main" id="{C8FD7D88-9C9D-11E2-5C48-246DA1753153}"/>
                    </a:ext>
                  </a:extLst>
                </p:cNvPr>
                <p:cNvPicPr/>
                <p:nvPr/>
              </p:nvPicPr>
              <p:blipFill>
                <a:blip r:embed="rId250"/>
                <a:stretch>
                  <a:fillRect/>
                </a:stretch>
              </p:blipFill>
              <p:spPr>
                <a:xfrm>
                  <a:off x="5693040" y="5750902"/>
                  <a:ext cx="1677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6" name="Freihand 185">
                  <a:extLst>
                    <a:ext uri="{FF2B5EF4-FFF2-40B4-BE49-F238E27FC236}">
                      <a16:creationId xmlns:a16="http://schemas.microsoft.com/office/drawing/2014/main" id="{BB4EDF3B-E1D8-67D2-B1B5-1814BEAE6980}"/>
                    </a:ext>
                  </a:extLst>
                </p14:cNvPr>
                <p14:cNvContentPartPr/>
                <p14:nvPr/>
              </p14:nvContentPartPr>
              <p14:xfrm>
                <a:off x="5686920" y="5860702"/>
                <a:ext cx="157320" cy="20880"/>
              </p14:xfrm>
            </p:contentPart>
          </mc:Choice>
          <mc:Fallback>
            <p:pic>
              <p:nvPicPr>
                <p:cNvPr id="186" name="Freihand 185">
                  <a:extLst>
                    <a:ext uri="{FF2B5EF4-FFF2-40B4-BE49-F238E27FC236}">
                      <a16:creationId xmlns:a16="http://schemas.microsoft.com/office/drawing/2014/main" id="{BB4EDF3B-E1D8-67D2-B1B5-1814BEAE6980}"/>
                    </a:ext>
                  </a:extLst>
                </p:cNvPr>
                <p:cNvPicPr/>
                <p:nvPr/>
              </p:nvPicPr>
              <p:blipFill>
                <a:blip r:embed="rId252"/>
                <a:stretch>
                  <a:fillRect/>
                </a:stretch>
              </p:blipFill>
              <p:spPr>
                <a:xfrm>
                  <a:off x="5678280" y="5852062"/>
                  <a:ext cx="174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7" name="Freihand 186">
                  <a:extLst>
                    <a:ext uri="{FF2B5EF4-FFF2-40B4-BE49-F238E27FC236}">
                      <a16:creationId xmlns:a16="http://schemas.microsoft.com/office/drawing/2014/main" id="{258A516B-6B13-70ED-8A4F-463DF8958164}"/>
                    </a:ext>
                  </a:extLst>
                </p14:cNvPr>
                <p14:cNvContentPartPr/>
                <p14:nvPr/>
              </p14:nvContentPartPr>
              <p14:xfrm>
                <a:off x="6017760" y="5687182"/>
                <a:ext cx="122760" cy="224640"/>
              </p14:xfrm>
            </p:contentPart>
          </mc:Choice>
          <mc:Fallback>
            <p:pic>
              <p:nvPicPr>
                <p:cNvPr id="187" name="Freihand 186">
                  <a:extLst>
                    <a:ext uri="{FF2B5EF4-FFF2-40B4-BE49-F238E27FC236}">
                      <a16:creationId xmlns:a16="http://schemas.microsoft.com/office/drawing/2014/main" id="{258A516B-6B13-70ED-8A4F-463DF8958164}"/>
                    </a:ext>
                  </a:extLst>
                </p:cNvPr>
                <p:cNvPicPr/>
                <p:nvPr/>
              </p:nvPicPr>
              <p:blipFill>
                <a:blip r:embed="rId254"/>
                <a:stretch>
                  <a:fillRect/>
                </a:stretch>
              </p:blipFill>
              <p:spPr>
                <a:xfrm>
                  <a:off x="6009120" y="5678542"/>
                  <a:ext cx="1404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8" name="Freihand 187">
                  <a:extLst>
                    <a:ext uri="{FF2B5EF4-FFF2-40B4-BE49-F238E27FC236}">
                      <a16:creationId xmlns:a16="http://schemas.microsoft.com/office/drawing/2014/main" id="{5AF50636-4B98-0698-3F1B-A69129208DA6}"/>
                    </a:ext>
                  </a:extLst>
                </p14:cNvPr>
                <p14:cNvContentPartPr/>
                <p14:nvPr/>
              </p14:nvContentPartPr>
              <p14:xfrm>
                <a:off x="6039000" y="5763862"/>
                <a:ext cx="210600" cy="121320"/>
              </p14:xfrm>
            </p:contentPart>
          </mc:Choice>
          <mc:Fallback>
            <p:pic>
              <p:nvPicPr>
                <p:cNvPr id="188" name="Freihand 187">
                  <a:extLst>
                    <a:ext uri="{FF2B5EF4-FFF2-40B4-BE49-F238E27FC236}">
                      <a16:creationId xmlns:a16="http://schemas.microsoft.com/office/drawing/2014/main" id="{5AF50636-4B98-0698-3F1B-A69129208DA6}"/>
                    </a:ext>
                  </a:extLst>
                </p:cNvPr>
                <p:cNvPicPr/>
                <p:nvPr/>
              </p:nvPicPr>
              <p:blipFill>
                <a:blip r:embed="rId256"/>
                <a:stretch>
                  <a:fillRect/>
                </a:stretch>
              </p:blipFill>
              <p:spPr>
                <a:xfrm>
                  <a:off x="6030000" y="5754862"/>
                  <a:ext cx="228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9" name="Freihand 188">
                  <a:extLst>
                    <a:ext uri="{FF2B5EF4-FFF2-40B4-BE49-F238E27FC236}">
                      <a16:creationId xmlns:a16="http://schemas.microsoft.com/office/drawing/2014/main" id="{4C727701-117C-F51C-AE11-44C1B74E9521}"/>
                    </a:ext>
                  </a:extLst>
                </p14:cNvPr>
                <p14:cNvContentPartPr/>
                <p14:nvPr/>
              </p14:nvContentPartPr>
              <p14:xfrm>
                <a:off x="6297840" y="5661262"/>
                <a:ext cx="101520" cy="197280"/>
              </p14:xfrm>
            </p:contentPart>
          </mc:Choice>
          <mc:Fallback>
            <p:pic>
              <p:nvPicPr>
                <p:cNvPr id="189" name="Freihand 188">
                  <a:extLst>
                    <a:ext uri="{FF2B5EF4-FFF2-40B4-BE49-F238E27FC236}">
                      <a16:creationId xmlns:a16="http://schemas.microsoft.com/office/drawing/2014/main" id="{4C727701-117C-F51C-AE11-44C1B74E9521}"/>
                    </a:ext>
                  </a:extLst>
                </p:cNvPr>
                <p:cNvPicPr/>
                <p:nvPr/>
              </p:nvPicPr>
              <p:blipFill>
                <a:blip r:embed="rId258"/>
                <a:stretch>
                  <a:fillRect/>
                </a:stretch>
              </p:blipFill>
              <p:spPr>
                <a:xfrm>
                  <a:off x="6289200" y="5652262"/>
                  <a:ext cx="1191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0" name="Freihand 189">
                  <a:extLst>
                    <a:ext uri="{FF2B5EF4-FFF2-40B4-BE49-F238E27FC236}">
                      <a16:creationId xmlns:a16="http://schemas.microsoft.com/office/drawing/2014/main" id="{10D9B510-8306-414B-0CF8-E2FF07C9A6B9}"/>
                    </a:ext>
                  </a:extLst>
                </p14:cNvPr>
                <p14:cNvContentPartPr/>
                <p14:nvPr/>
              </p14:nvContentPartPr>
              <p14:xfrm>
                <a:off x="6473880" y="5722102"/>
                <a:ext cx="256680" cy="143640"/>
              </p14:xfrm>
            </p:contentPart>
          </mc:Choice>
          <mc:Fallback>
            <p:pic>
              <p:nvPicPr>
                <p:cNvPr id="190" name="Freihand 189">
                  <a:extLst>
                    <a:ext uri="{FF2B5EF4-FFF2-40B4-BE49-F238E27FC236}">
                      <a16:creationId xmlns:a16="http://schemas.microsoft.com/office/drawing/2014/main" id="{10D9B510-8306-414B-0CF8-E2FF07C9A6B9}"/>
                    </a:ext>
                  </a:extLst>
                </p:cNvPr>
                <p:cNvPicPr/>
                <p:nvPr/>
              </p:nvPicPr>
              <p:blipFill>
                <a:blip r:embed="rId260"/>
                <a:stretch>
                  <a:fillRect/>
                </a:stretch>
              </p:blipFill>
              <p:spPr>
                <a:xfrm>
                  <a:off x="6465240" y="5713102"/>
                  <a:ext cx="274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1" name="Freihand 190">
                  <a:extLst>
                    <a:ext uri="{FF2B5EF4-FFF2-40B4-BE49-F238E27FC236}">
                      <a16:creationId xmlns:a16="http://schemas.microsoft.com/office/drawing/2014/main" id="{6F5D26CD-F846-DA63-AD31-8AD0C8B344F2}"/>
                    </a:ext>
                  </a:extLst>
                </p14:cNvPr>
                <p14:cNvContentPartPr/>
                <p14:nvPr/>
              </p14:nvContentPartPr>
              <p14:xfrm>
                <a:off x="6649200" y="5681782"/>
                <a:ext cx="15480" cy="19800"/>
              </p14:xfrm>
            </p:contentPart>
          </mc:Choice>
          <mc:Fallback>
            <p:pic>
              <p:nvPicPr>
                <p:cNvPr id="191" name="Freihand 190">
                  <a:extLst>
                    <a:ext uri="{FF2B5EF4-FFF2-40B4-BE49-F238E27FC236}">
                      <a16:creationId xmlns:a16="http://schemas.microsoft.com/office/drawing/2014/main" id="{6F5D26CD-F846-DA63-AD31-8AD0C8B344F2}"/>
                    </a:ext>
                  </a:extLst>
                </p:cNvPr>
                <p:cNvPicPr/>
                <p:nvPr/>
              </p:nvPicPr>
              <p:blipFill>
                <a:blip r:embed="rId262"/>
                <a:stretch>
                  <a:fillRect/>
                </a:stretch>
              </p:blipFill>
              <p:spPr>
                <a:xfrm>
                  <a:off x="6640560" y="5673142"/>
                  <a:ext cx="33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2" name="Freihand 191">
                  <a:extLst>
                    <a:ext uri="{FF2B5EF4-FFF2-40B4-BE49-F238E27FC236}">
                      <a16:creationId xmlns:a16="http://schemas.microsoft.com/office/drawing/2014/main" id="{9E1A6873-132A-7B95-43D8-2C8791F263D5}"/>
                    </a:ext>
                  </a:extLst>
                </p14:cNvPr>
                <p14:cNvContentPartPr/>
                <p14:nvPr/>
              </p14:nvContentPartPr>
              <p14:xfrm>
                <a:off x="6756120" y="5762422"/>
                <a:ext cx="69840" cy="63720"/>
              </p14:xfrm>
            </p:contentPart>
          </mc:Choice>
          <mc:Fallback>
            <p:pic>
              <p:nvPicPr>
                <p:cNvPr id="192" name="Freihand 191">
                  <a:extLst>
                    <a:ext uri="{FF2B5EF4-FFF2-40B4-BE49-F238E27FC236}">
                      <a16:creationId xmlns:a16="http://schemas.microsoft.com/office/drawing/2014/main" id="{9E1A6873-132A-7B95-43D8-2C8791F263D5}"/>
                    </a:ext>
                  </a:extLst>
                </p:cNvPr>
                <p:cNvPicPr/>
                <p:nvPr/>
              </p:nvPicPr>
              <p:blipFill>
                <a:blip r:embed="rId264"/>
                <a:stretch>
                  <a:fillRect/>
                </a:stretch>
              </p:blipFill>
              <p:spPr>
                <a:xfrm>
                  <a:off x="6747120" y="5753422"/>
                  <a:ext cx="87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3" name="Freihand 192">
                  <a:extLst>
                    <a:ext uri="{FF2B5EF4-FFF2-40B4-BE49-F238E27FC236}">
                      <a16:creationId xmlns:a16="http://schemas.microsoft.com/office/drawing/2014/main" id="{61BEDCAA-C454-09C3-F14B-DF446C05556D}"/>
                    </a:ext>
                  </a:extLst>
                </p14:cNvPr>
                <p14:cNvContentPartPr/>
                <p14:nvPr/>
              </p14:nvContentPartPr>
              <p14:xfrm>
                <a:off x="6889680" y="5763862"/>
                <a:ext cx="137160" cy="79920"/>
              </p14:xfrm>
            </p:contentPart>
          </mc:Choice>
          <mc:Fallback>
            <p:pic>
              <p:nvPicPr>
                <p:cNvPr id="193" name="Freihand 192">
                  <a:extLst>
                    <a:ext uri="{FF2B5EF4-FFF2-40B4-BE49-F238E27FC236}">
                      <a16:creationId xmlns:a16="http://schemas.microsoft.com/office/drawing/2014/main" id="{61BEDCAA-C454-09C3-F14B-DF446C05556D}"/>
                    </a:ext>
                  </a:extLst>
                </p:cNvPr>
                <p:cNvPicPr/>
                <p:nvPr/>
              </p:nvPicPr>
              <p:blipFill>
                <a:blip r:embed="rId266"/>
                <a:stretch>
                  <a:fillRect/>
                </a:stretch>
              </p:blipFill>
              <p:spPr>
                <a:xfrm>
                  <a:off x="6881040" y="5754862"/>
                  <a:ext cx="154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4" name="Freihand 193">
                  <a:extLst>
                    <a:ext uri="{FF2B5EF4-FFF2-40B4-BE49-F238E27FC236}">
                      <a16:creationId xmlns:a16="http://schemas.microsoft.com/office/drawing/2014/main" id="{8D8D242E-4A6F-5553-B71C-DC29C181ADD3}"/>
                    </a:ext>
                  </a:extLst>
                </p14:cNvPr>
                <p14:cNvContentPartPr/>
                <p14:nvPr/>
              </p14:nvContentPartPr>
              <p14:xfrm>
                <a:off x="7026120" y="5659462"/>
                <a:ext cx="333720" cy="157680"/>
              </p14:xfrm>
            </p:contentPart>
          </mc:Choice>
          <mc:Fallback>
            <p:pic>
              <p:nvPicPr>
                <p:cNvPr id="194" name="Freihand 193">
                  <a:extLst>
                    <a:ext uri="{FF2B5EF4-FFF2-40B4-BE49-F238E27FC236}">
                      <a16:creationId xmlns:a16="http://schemas.microsoft.com/office/drawing/2014/main" id="{8D8D242E-4A6F-5553-B71C-DC29C181ADD3}"/>
                    </a:ext>
                  </a:extLst>
                </p:cNvPr>
                <p:cNvPicPr/>
                <p:nvPr/>
              </p:nvPicPr>
              <p:blipFill>
                <a:blip r:embed="rId268"/>
                <a:stretch>
                  <a:fillRect/>
                </a:stretch>
              </p:blipFill>
              <p:spPr>
                <a:xfrm>
                  <a:off x="7017480" y="5650822"/>
                  <a:ext cx="351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5" name="Freihand 194">
                  <a:extLst>
                    <a:ext uri="{FF2B5EF4-FFF2-40B4-BE49-F238E27FC236}">
                      <a16:creationId xmlns:a16="http://schemas.microsoft.com/office/drawing/2014/main" id="{D8077665-212D-180E-5303-A9A509C354B4}"/>
                    </a:ext>
                  </a:extLst>
                </p14:cNvPr>
                <p14:cNvContentPartPr/>
                <p14:nvPr/>
              </p14:nvContentPartPr>
              <p14:xfrm>
                <a:off x="7418880" y="5710582"/>
                <a:ext cx="283320" cy="118080"/>
              </p14:xfrm>
            </p:contentPart>
          </mc:Choice>
          <mc:Fallback>
            <p:pic>
              <p:nvPicPr>
                <p:cNvPr id="195" name="Freihand 194">
                  <a:extLst>
                    <a:ext uri="{FF2B5EF4-FFF2-40B4-BE49-F238E27FC236}">
                      <a16:creationId xmlns:a16="http://schemas.microsoft.com/office/drawing/2014/main" id="{D8077665-212D-180E-5303-A9A509C354B4}"/>
                    </a:ext>
                  </a:extLst>
                </p:cNvPr>
                <p:cNvPicPr/>
                <p:nvPr/>
              </p:nvPicPr>
              <p:blipFill>
                <a:blip r:embed="rId270"/>
                <a:stretch>
                  <a:fillRect/>
                </a:stretch>
              </p:blipFill>
              <p:spPr>
                <a:xfrm>
                  <a:off x="7410240" y="5701942"/>
                  <a:ext cx="300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7" name="Freihand 196">
                  <a:extLst>
                    <a:ext uri="{FF2B5EF4-FFF2-40B4-BE49-F238E27FC236}">
                      <a16:creationId xmlns:a16="http://schemas.microsoft.com/office/drawing/2014/main" id="{9566ABC4-E77B-C51F-9A9D-11549D91A35E}"/>
                    </a:ext>
                  </a:extLst>
                </p14:cNvPr>
                <p14:cNvContentPartPr/>
                <p14:nvPr/>
              </p14:nvContentPartPr>
              <p14:xfrm>
                <a:off x="5286600" y="6169582"/>
                <a:ext cx="189720" cy="20520"/>
              </p14:xfrm>
            </p:contentPart>
          </mc:Choice>
          <mc:Fallback>
            <p:pic>
              <p:nvPicPr>
                <p:cNvPr id="197" name="Freihand 196">
                  <a:extLst>
                    <a:ext uri="{FF2B5EF4-FFF2-40B4-BE49-F238E27FC236}">
                      <a16:creationId xmlns:a16="http://schemas.microsoft.com/office/drawing/2014/main" id="{9566ABC4-E77B-C51F-9A9D-11549D91A35E}"/>
                    </a:ext>
                  </a:extLst>
                </p:cNvPr>
                <p:cNvPicPr/>
                <p:nvPr/>
              </p:nvPicPr>
              <p:blipFill>
                <a:blip r:embed="rId272"/>
                <a:stretch>
                  <a:fillRect/>
                </a:stretch>
              </p:blipFill>
              <p:spPr>
                <a:xfrm>
                  <a:off x="5277960" y="6160582"/>
                  <a:ext cx="207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8" name="Freihand 197">
                  <a:extLst>
                    <a:ext uri="{FF2B5EF4-FFF2-40B4-BE49-F238E27FC236}">
                      <a16:creationId xmlns:a16="http://schemas.microsoft.com/office/drawing/2014/main" id="{2D183A69-CE89-2221-9A9C-A3F1F3937635}"/>
                    </a:ext>
                  </a:extLst>
                </p14:cNvPr>
                <p14:cNvContentPartPr/>
                <p14:nvPr/>
              </p14:nvContentPartPr>
              <p14:xfrm>
                <a:off x="5444640" y="6079222"/>
                <a:ext cx="108360" cy="205200"/>
              </p14:xfrm>
            </p:contentPart>
          </mc:Choice>
          <mc:Fallback>
            <p:pic>
              <p:nvPicPr>
                <p:cNvPr id="198" name="Freihand 197">
                  <a:extLst>
                    <a:ext uri="{FF2B5EF4-FFF2-40B4-BE49-F238E27FC236}">
                      <a16:creationId xmlns:a16="http://schemas.microsoft.com/office/drawing/2014/main" id="{2D183A69-CE89-2221-9A9C-A3F1F3937635}"/>
                    </a:ext>
                  </a:extLst>
                </p:cNvPr>
                <p:cNvPicPr/>
                <p:nvPr/>
              </p:nvPicPr>
              <p:blipFill>
                <a:blip r:embed="rId274"/>
                <a:stretch>
                  <a:fillRect/>
                </a:stretch>
              </p:blipFill>
              <p:spPr>
                <a:xfrm>
                  <a:off x="5435640" y="6070222"/>
                  <a:ext cx="126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9" name="Freihand 198">
                  <a:extLst>
                    <a:ext uri="{FF2B5EF4-FFF2-40B4-BE49-F238E27FC236}">
                      <a16:creationId xmlns:a16="http://schemas.microsoft.com/office/drawing/2014/main" id="{C26CE378-7D2A-098F-6EC8-4BE9BA5D693D}"/>
                    </a:ext>
                  </a:extLst>
                </p14:cNvPr>
                <p14:cNvContentPartPr/>
                <p14:nvPr/>
              </p14:nvContentPartPr>
              <p14:xfrm>
                <a:off x="5695200" y="6064822"/>
                <a:ext cx="136440" cy="158760"/>
              </p14:xfrm>
            </p:contentPart>
          </mc:Choice>
          <mc:Fallback>
            <p:pic>
              <p:nvPicPr>
                <p:cNvPr id="199" name="Freihand 198">
                  <a:extLst>
                    <a:ext uri="{FF2B5EF4-FFF2-40B4-BE49-F238E27FC236}">
                      <a16:creationId xmlns:a16="http://schemas.microsoft.com/office/drawing/2014/main" id="{C26CE378-7D2A-098F-6EC8-4BE9BA5D693D}"/>
                    </a:ext>
                  </a:extLst>
                </p:cNvPr>
                <p:cNvPicPr/>
                <p:nvPr/>
              </p:nvPicPr>
              <p:blipFill>
                <a:blip r:embed="rId276"/>
                <a:stretch>
                  <a:fillRect/>
                </a:stretch>
              </p:blipFill>
              <p:spPr>
                <a:xfrm>
                  <a:off x="5686200" y="6056182"/>
                  <a:ext cx="154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0" name="Freihand 199">
                  <a:extLst>
                    <a:ext uri="{FF2B5EF4-FFF2-40B4-BE49-F238E27FC236}">
                      <a16:creationId xmlns:a16="http://schemas.microsoft.com/office/drawing/2014/main" id="{740DA2C0-8D58-4DD6-D1DF-ED6305BEB792}"/>
                    </a:ext>
                  </a:extLst>
                </p14:cNvPr>
                <p14:cNvContentPartPr/>
                <p14:nvPr/>
              </p14:nvContentPartPr>
              <p14:xfrm>
                <a:off x="5881680" y="6108382"/>
                <a:ext cx="59760" cy="104040"/>
              </p14:xfrm>
            </p:contentPart>
          </mc:Choice>
          <mc:Fallback>
            <p:pic>
              <p:nvPicPr>
                <p:cNvPr id="200" name="Freihand 199">
                  <a:extLst>
                    <a:ext uri="{FF2B5EF4-FFF2-40B4-BE49-F238E27FC236}">
                      <a16:creationId xmlns:a16="http://schemas.microsoft.com/office/drawing/2014/main" id="{740DA2C0-8D58-4DD6-D1DF-ED6305BEB792}"/>
                    </a:ext>
                  </a:extLst>
                </p:cNvPr>
                <p:cNvPicPr/>
                <p:nvPr/>
              </p:nvPicPr>
              <p:blipFill>
                <a:blip r:embed="rId278"/>
                <a:stretch>
                  <a:fillRect/>
                </a:stretch>
              </p:blipFill>
              <p:spPr>
                <a:xfrm>
                  <a:off x="5872680" y="6099742"/>
                  <a:ext cx="77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1" name="Freihand 200">
                  <a:extLst>
                    <a:ext uri="{FF2B5EF4-FFF2-40B4-BE49-F238E27FC236}">
                      <a16:creationId xmlns:a16="http://schemas.microsoft.com/office/drawing/2014/main" id="{9D020527-921F-8D4D-B306-2E144CE775FD}"/>
                    </a:ext>
                  </a:extLst>
                </p14:cNvPr>
                <p14:cNvContentPartPr/>
                <p14:nvPr/>
              </p14:nvContentPartPr>
              <p14:xfrm>
                <a:off x="5957280" y="6087502"/>
                <a:ext cx="103680" cy="119160"/>
              </p14:xfrm>
            </p:contentPart>
          </mc:Choice>
          <mc:Fallback>
            <p:pic>
              <p:nvPicPr>
                <p:cNvPr id="201" name="Freihand 200">
                  <a:extLst>
                    <a:ext uri="{FF2B5EF4-FFF2-40B4-BE49-F238E27FC236}">
                      <a16:creationId xmlns:a16="http://schemas.microsoft.com/office/drawing/2014/main" id="{9D020527-921F-8D4D-B306-2E144CE775FD}"/>
                    </a:ext>
                  </a:extLst>
                </p:cNvPr>
                <p:cNvPicPr/>
                <p:nvPr/>
              </p:nvPicPr>
              <p:blipFill>
                <a:blip r:embed="rId280"/>
                <a:stretch>
                  <a:fillRect/>
                </a:stretch>
              </p:blipFill>
              <p:spPr>
                <a:xfrm>
                  <a:off x="5948640" y="6078862"/>
                  <a:ext cx="121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2" name="Freihand 201">
                  <a:extLst>
                    <a:ext uri="{FF2B5EF4-FFF2-40B4-BE49-F238E27FC236}">
                      <a16:creationId xmlns:a16="http://schemas.microsoft.com/office/drawing/2014/main" id="{F32976EF-5F39-935C-A2DD-680970A44335}"/>
                    </a:ext>
                  </a:extLst>
                </p14:cNvPr>
                <p14:cNvContentPartPr/>
                <p14:nvPr/>
              </p14:nvContentPartPr>
              <p14:xfrm>
                <a:off x="5927400" y="6034582"/>
                <a:ext cx="8280" cy="5400"/>
              </p14:xfrm>
            </p:contentPart>
          </mc:Choice>
          <mc:Fallback>
            <p:pic>
              <p:nvPicPr>
                <p:cNvPr id="202" name="Freihand 201">
                  <a:extLst>
                    <a:ext uri="{FF2B5EF4-FFF2-40B4-BE49-F238E27FC236}">
                      <a16:creationId xmlns:a16="http://schemas.microsoft.com/office/drawing/2014/main" id="{F32976EF-5F39-935C-A2DD-680970A44335}"/>
                    </a:ext>
                  </a:extLst>
                </p:cNvPr>
                <p:cNvPicPr/>
                <p:nvPr/>
              </p:nvPicPr>
              <p:blipFill>
                <a:blip r:embed="rId282"/>
                <a:stretch>
                  <a:fillRect/>
                </a:stretch>
              </p:blipFill>
              <p:spPr>
                <a:xfrm>
                  <a:off x="5918760" y="6025942"/>
                  <a:ext cx="25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3" name="Freihand 202">
                  <a:extLst>
                    <a:ext uri="{FF2B5EF4-FFF2-40B4-BE49-F238E27FC236}">
                      <a16:creationId xmlns:a16="http://schemas.microsoft.com/office/drawing/2014/main" id="{7B1C35B3-CEDD-7E7F-0695-B4E38BCEAAF8}"/>
                    </a:ext>
                  </a:extLst>
                </p14:cNvPr>
                <p14:cNvContentPartPr/>
                <p14:nvPr/>
              </p14:nvContentPartPr>
              <p14:xfrm>
                <a:off x="6168600" y="6014422"/>
                <a:ext cx="109440" cy="158760"/>
              </p14:xfrm>
            </p:contentPart>
          </mc:Choice>
          <mc:Fallback>
            <p:pic>
              <p:nvPicPr>
                <p:cNvPr id="203" name="Freihand 202">
                  <a:extLst>
                    <a:ext uri="{FF2B5EF4-FFF2-40B4-BE49-F238E27FC236}">
                      <a16:creationId xmlns:a16="http://schemas.microsoft.com/office/drawing/2014/main" id="{7B1C35B3-CEDD-7E7F-0695-B4E38BCEAAF8}"/>
                    </a:ext>
                  </a:extLst>
                </p:cNvPr>
                <p:cNvPicPr/>
                <p:nvPr/>
              </p:nvPicPr>
              <p:blipFill>
                <a:blip r:embed="rId284"/>
                <a:stretch>
                  <a:fillRect/>
                </a:stretch>
              </p:blipFill>
              <p:spPr>
                <a:xfrm>
                  <a:off x="6159960" y="6005422"/>
                  <a:ext cx="127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4" name="Freihand 203">
                  <a:extLst>
                    <a:ext uri="{FF2B5EF4-FFF2-40B4-BE49-F238E27FC236}">
                      <a16:creationId xmlns:a16="http://schemas.microsoft.com/office/drawing/2014/main" id="{C3DF4903-418A-FE53-C7F7-75FBA3CC9C47}"/>
                    </a:ext>
                  </a:extLst>
                </p14:cNvPr>
                <p14:cNvContentPartPr/>
                <p14:nvPr/>
              </p14:nvContentPartPr>
              <p14:xfrm>
                <a:off x="6319800" y="6036742"/>
                <a:ext cx="277560" cy="131400"/>
              </p14:xfrm>
            </p:contentPart>
          </mc:Choice>
          <mc:Fallback>
            <p:pic>
              <p:nvPicPr>
                <p:cNvPr id="204" name="Freihand 203">
                  <a:extLst>
                    <a:ext uri="{FF2B5EF4-FFF2-40B4-BE49-F238E27FC236}">
                      <a16:creationId xmlns:a16="http://schemas.microsoft.com/office/drawing/2014/main" id="{C3DF4903-418A-FE53-C7F7-75FBA3CC9C47}"/>
                    </a:ext>
                  </a:extLst>
                </p:cNvPr>
                <p:cNvPicPr/>
                <p:nvPr/>
              </p:nvPicPr>
              <p:blipFill>
                <a:blip r:embed="rId286"/>
                <a:stretch>
                  <a:fillRect/>
                </a:stretch>
              </p:blipFill>
              <p:spPr>
                <a:xfrm>
                  <a:off x="6310800" y="6027742"/>
                  <a:ext cx="295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5" name="Freihand 204">
                  <a:extLst>
                    <a:ext uri="{FF2B5EF4-FFF2-40B4-BE49-F238E27FC236}">
                      <a16:creationId xmlns:a16="http://schemas.microsoft.com/office/drawing/2014/main" id="{E3C3C763-735B-99B0-CCB2-834E2536EF4B}"/>
                    </a:ext>
                  </a:extLst>
                </p14:cNvPr>
                <p14:cNvContentPartPr/>
                <p14:nvPr/>
              </p14:nvContentPartPr>
              <p14:xfrm>
                <a:off x="6777360" y="5953582"/>
                <a:ext cx="68040" cy="185040"/>
              </p14:xfrm>
            </p:contentPart>
          </mc:Choice>
          <mc:Fallback>
            <p:pic>
              <p:nvPicPr>
                <p:cNvPr id="205" name="Freihand 204">
                  <a:extLst>
                    <a:ext uri="{FF2B5EF4-FFF2-40B4-BE49-F238E27FC236}">
                      <a16:creationId xmlns:a16="http://schemas.microsoft.com/office/drawing/2014/main" id="{E3C3C763-735B-99B0-CCB2-834E2536EF4B}"/>
                    </a:ext>
                  </a:extLst>
                </p:cNvPr>
                <p:cNvPicPr/>
                <p:nvPr/>
              </p:nvPicPr>
              <p:blipFill>
                <a:blip r:embed="rId288"/>
                <a:stretch>
                  <a:fillRect/>
                </a:stretch>
              </p:blipFill>
              <p:spPr>
                <a:xfrm>
                  <a:off x="6768360" y="5944942"/>
                  <a:ext cx="85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6" name="Freihand 205">
                  <a:extLst>
                    <a:ext uri="{FF2B5EF4-FFF2-40B4-BE49-F238E27FC236}">
                      <a16:creationId xmlns:a16="http://schemas.microsoft.com/office/drawing/2014/main" id="{1A804B28-0783-CADC-5F39-581522996402}"/>
                    </a:ext>
                  </a:extLst>
                </p14:cNvPr>
                <p14:cNvContentPartPr/>
                <p14:nvPr/>
              </p14:nvContentPartPr>
              <p14:xfrm>
                <a:off x="6871320" y="6055462"/>
                <a:ext cx="145080" cy="94320"/>
              </p14:xfrm>
            </p:contentPart>
          </mc:Choice>
          <mc:Fallback>
            <p:pic>
              <p:nvPicPr>
                <p:cNvPr id="206" name="Freihand 205">
                  <a:extLst>
                    <a:ext uri="{FF2B5EF4-FFF2-40B4-BE49-F238E27FC236}">
                      <a16:creationId xmlns:a16="http://schemas.microsoft.com/office/drawing/2014/main" id="{1A804B28-0783-CADC-5F39-581522996402}"/>
                    </a:ext>
                  </a:extLst>
                </p:cNvPr>
                <p:cNvPicPr/>
                <p:nvPr/>
              </p:nvPicPr>
              <p:blipFill>
                <a:blip r:embed="rId290"/>
                <a:stretch>
                  <a:fillRect/>
                </a:stretch>
              </p:blipFill>
              <p:spPr>
                <a:xfrm>
                  <a:off x="6862680" y="6046462"/>
                  <a:ext cx="162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7" name="Freihand 206">
                  <a:extLst>
                    <a:ext uri="{FF2B5EF4-FFF2-40B4-BE49-F238E27FC236}">
                      <a16:creationId xmlns:a16="http://schemas.microsoft.com/office/drawing/2014/main" id="{94843458-6AF8-4C09-7E9F-80B79647D3F4}"/>
                    </a:ext>
                  </a:extLst>
                </p14:cNvPr>
                <p14:cNvContentPartPr/>
                <p14:nvPr/>
              </p14:nvContentPartPr>
              <p14:xfrm>
                <a:off x="7068600" y="5986702"/>
                <a:ext cx="148680" cy="142200"/>
              </p14:xfrm>
            </p:contentPart>
          </mc:Choice>
          <mc:Fallback>
            <p:pic>
              <p:nvPicPr>
                <p:cNvPr id="207" name="Freihand 206">
                  <a:extLst>
                    <a:ext uri="{FF2B5EF4-FFF2-40B4-BE49-F238E27FC236}">
                      <a16:creationId xmlns:a16="http://schemas.microsoft.com/office/drawing/2014/main" id="{94843458-6AF8-4C09-7E9F-80B79647D3F4}"/>
                    </a:ext>
                  </a:extLst>
                </p:cNvPr>
                <p:cNvPicPr/>
                <p:nvPr/>
              </p:nvPicPr>
              <p:blipFill>
                <a:blip r:embed="rId292"/>
                <a:stretch>
                  <a:fillRect/>
                </a:stretch>
              </p:blipFill>
              <p:spPr>
                <a:xfrm>
                  <a:off x="7059600" y="5977702"/>
                  <a:ext cx="166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8" name="Freihand 207">
                  <a:extLst>
                    <a:ext uri="{FF2B5EF4-FFF2-40B4-BE49-F238E27FC236}">
                      <a16:creationId xmlns:a16="http://schemas.microsoft.com/office/drawing/2014/main" id="{122A75D5-5BC3-E7A4-335B-80A9AA0551A5}"/>
                    </a:ext>
                  </a:extLst>
                </p14:cNvPr>
                <p14:cNvContentPartPr/>
                <p14:nvPr/>
              </p14:nvContentPartPr>
              <p14:xfrm>
                <a:off x="7395840" y="6014782"/>
                <a:ext cx="237600" cy="107640"/>
              </p14:xfrm>
            </p:contentPart>
          </mc:Choice>
          <mc:Fallback>
            <p:pic>
              <p:nvPicPr>
                <p:cNvPr id="208" name="Freihand 207">
                  <a:extLst>
                    <a:ext uri="{FF2B5EF4-FFF2-40B4-BE49-F238E27FC236}">
                      <a16:creationId xmlns:a16="http://schemas.microsoft.com/office/drawing/2014/main" id="{122A75D5-5BC3-E7A4-335B-80A9AA0551A5}"/>
                    </a:ext>
                  </a:extLst>
                </p:cNvPr>
                <p:cNvPicPr/>
                <p:nvPr/>
              </p:nvPicPr>
              <p:blipFill>
                <a:blip r:embed="rId294"/>
                <a:stretch>
                  <a:fillRect/>
                </a:stretch>
              </p:blipFill>
              <p:spPr>
                <a:xfrm>
                  <a:off x="7387200" y="6006142"/>
                  <a:ext cx="255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9" name="Freihand 208">
                  <a:extLst>
                    <a:ext uri="{FF2B5EF4-FFF2-40B4-BE49-F238E27FC236}">
                      <a16:creationId xmlns:a16="http://schemas.microsoft.com/office/drawing/2014/main" id="{1D24BA72-CDB7-8E94-F868-37C291D7E5C2}"/>
                    </a:ext>
                  </a:extLst>
                </p14:cNvPr>
                <p14:cNvContentPartPr/>
                <p14:nvPr/>
              </p14:nvContentPartPr>
              <p14:xfrm>
                <a:off x="7650720" y="5848462"/>
                <a:ext cx="370440" cy="399240"/>
              </p14:xfrm>
            </p:contentPart>
          </mc:Choice>
          <mc:Fallback>
            <p:pic>
              <p:nvPicPr>
                <p:cNvPr id="209" name="Freihand 208">
                  <a:extLst>
                    <a:ext uri="{FF2B5EF4-FFF2-40B4-BE49-F238E27FC236}">
                      <a16:creationId xmlns:a16="http://schemas.microsoft.com/office/drawing/2014/main" id="{1D24BA72-CDB7-8E94-F868-37C291D7E5C2}"/>
                    </a:ext>
                  </a:extLst>
                </p:cNvPr>
                <p:cNvPicPr/>
                <p:nvPr/>
              </p:nvPicPr>
              <p:blipFill>
                <a:blip r:embed="rId296"/>
                <a:stretch>
                  <a:fillRect/>
                </a:stretch>
              </p:blipFill>
              <p:spPr>
                <a:xfrm>
                  <a:off x="7641720" y="5839822"/>
                  <a:ext cx="38808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1" name="Freihand 210">
                  <a:extLst>
                    <a:ext uri="{FF2B5EF4-FFF2-40B4-BE49-F238E27FC236}">
                      <a16:creationId xmlns:a16="http://schemas.microsoft.com/office/drawing/2014/main" id="{7DF56B58-181A-1B0E-FAA7-AD5BD031E1BD}"/>
                    </a:ext>
                  </a:extLst>
                </p14:cNvPr>
                <p14:cNvContentPartPr/>
                <p14:nvPr/>
              </p14:nvContentPartPr>
              <p14:xfrm>
                <a:off x="5783040" y="6348862"/>
                <a:ext cx="124920" cy="185040"/>
              </p14:xfrm>
            </p:contentPart>
          </mc:Choice>
          <mc:Fallback>
            <p:pic>
              <p:nvPicPr>
                <p:cNvPr id="211" name="Freihand 210">
                  <a:extLst>
                    <a:ext uri="{FF2B5EF4-FFF2-40B4-BE49-F238E27FC236}">
                      <a16:creationId xmlns:a16="http://schemas.microsoft.com/office/drawing/2014/main" id="{7DF56B58-181A-1B0E-FAA7-AD5BD031E1BD}"/>
                    </a:ext>
                  </a:extLst>
                </p:cNvPr>
                <p:cNvPicPr/>
                <p:nvPr/>
              </p:nvPicPr>
              <p:blipFill>
                <a:blip r:embed="rId298"/>
                <a:stretch>
                  <a:fillRect/>
                </a:stretch>
              </p:blipFill>
              <p:spPr>
                <a:xfrm>
                  <a:off x="5774040" y="6340222"/>
                  <a:ext cx="142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2" name="Freihand 211">
                  <a:extLst>
                    <a:ext uri="{FF2B5EF4-FFF2-40B4-BE49-F238E27FC236}">
                      <a16:creationId xmlns:a16="http://schemas.microsoft.com/office/drawing/2014/main" id="{9ABB815F-A885-09AC-B098-B2A525FF5D42}"/>
                    </a:ext>
                  </a:extLst>
                </p14:cNvPr>
                <p14:cNvContentPartPr/>
                <p14:nvPr/>
              </p14:nvContentPartPr>
              <p14:xfrm>
                <a:off x="5864400" y="6464422"/>
                <a:ext cx="158400" cy="57240"/>
              </p14:xfrm>
            </p:contentPart>
          </mc:Choice>
          <mc:Fallback>
            <p:pic>
              <p:nvPicPr>
                <p:cNvPr id="212" name="Freihand 211">
                  <a:extLst>
                    <a:ext uri="{FF2B5EF4-FFF2-40B4-BE49-F238E27FC236}">
                      <a16:creationId xmlns:a16="http://schemas.microsoft.com/office/drawing/2014/main" id="{9ABB815F-A885-09AC-B098-B2A525FF5D42}"/>
                    </a:ext>
                  </a:extLst>
                </p:cNvPr>
                <p:cNvPicPr/>
                <p:nvPr/>
              </p:nvPicPr>
              <p:blipFill>
                <a:blip r:embed="rId300"/>
                <a:stretch>
                  <a:fillRect/>
                </a:stretch>
              </p:blipFill>
              <p:spPr>
                <a:xfrm>
                  <a:off x="5855760" y="6455782"/>
                  <a:ext cx="176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3" name="Freihand 212">
                  <a:extLst>
                    <a:ext uri="{FF2B5EF4-FFF2-40B4-BE49-F238E27FC236}">
                      <a16:creationId xmlns:a16="http://schemas.microsoft.com/office/drawing/2014/main" id="{C7CDBD8D-6ECB-504E-4418-DD203949E2A4}"/>
                    </a:ext>
                  </a:extLst>
                </p14:cNvPr>
                <p14:cNvContentPartPr/>
                <p14:nvPr/>
              </p14:nvContentPartPr>
              <p14:xfrm>
                <a:off x="5990400" y="6444262"/>
                <a:ext cx="334440" cy="65520"/>
              </p14:xfrm>
            </p:contentPart>
          </mc:Choice>
          <mc:Fallback>
            <p:pic>
              <p:nvPicPr>
                <p:cNvPr id="213" name="Freihand 212">
                  <a:extLst>
                    <a:ext uri="{FF2B5EF4-FFF2-40B4-BE49-F238E27FC236}">
                      <a16:creationId xmlns:a16="http://schemas.microsoft.com/office/drawing/2014/main" id="{C7CDBD8D-6ECB-504E-4418-DD203949E2A4}"/>
                    </a:ext>
                  </a:extLst>
                </p:cNvPr>
                <p:cNvPicPr/>
                <p:nvPr/>
              </p:nvPicPr>
              <p:blipFill>
                <a:blip r:embed="rId302"/>
                <a:stretch>
                  <a:fillRect/>
                </a:stretch>
              </p:blipFill>
              <p:spPr>
                <a:xfrm>
                  <a:off x="5981400" y="6435622"/>
                  <a:ext cx="352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4" name="Freihand 213">
                  <a:extLst>
                    <a:ext uri="{FF2B5EF4-FFF2-40B4-BE49-F238E27FC236}">
                      <a16:creationId xmlns:a16="http://schemas.microsoft.com/office/drawing/2014/main" id="{FC039426-8BD3-1252-729B-6C7FC5B0C177}"/>
                    </a:ext>
                  </a:extLst>
                </p14:cNvPr>
                <p14:cNvContentPartPr/>
                <p14:nvPr/>
              </p14:nvContentPartPr>
              <p14:xfrm>
                <a:off x="6383880" y="6409342"/>
                <a:ext cx="149760" cy="83160"/>
              </p14:xfrm>
            </p:contentPart>
          </mc:Choice>
          <mc:Fallback>
            <p:pic>
              <p:nvPicPr>
                <p:cNvPr id="214" name="Freihand 213">
                  <a:extLst>
                    <a:ext uri="{FF2B5EF4-FFF2-40B4-BE49-F238E27FC236}">
                      <a16:creationId xmlns:a16="http://schemas.microsoft.com/office/drawing/2014/main" id="{FC039426-8BD3-1252-729B-6C7FC5B0C177}"/>
                    </a:ext>
                  </a:extLst>
                </p:cNvPr>
                <p:cNvPicPr/>
                <p:nvPr/>
              </p:nvPicPr>
              <p:blipFill>
                <a:blip r:embed="rId304"/>
                <a:stretch>
                  <a:fillRect/>
                </a:stretch>
              </p:blipFill>
              <p:spPr>
                <a:xfrm>
                  <a:off x="6374880" y="6400702"/>
                  <a:ext cx="167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5" name="Freihand 214">
                  <a:extLst>
                    <a:ext uri="{FF2B5EF4-FFF2-40B4-BE49-F238E27FC236}">
                      <a16:creationId xmlns:a16="http://schemas.microsoft.com/office/drawing/2014/main" id="{110EDBC1-B9E9-3E64-2ADF-E8055B9BE155}"/>
                    </a:ext>
                  </a:extLst>
                </p14:cNvPr>
                <p14:cNvContentPartPr/>
                <p14:nvPr/>
              </p14:nvContentPartPr>
              <p14:xfrm>
                <a:off x="6582960" y="6367222"/>
                <a:ext cx="238680" cy="103680"/>
              </p14:xfrm>
            </p:contentPart>
          </mc:Choice>
          <mc:Fallback>
            <p:pic>
              <p:nvPicPr>
                <p:cNvPr id="215" name="Freihand 214">
                  <a:extLst>
                    <a:ext uri="{FF2B5EF4-FFF2-40B4-BE49-F238E27FC236}">
                      <a16:creationId xmlns:a16="http://schemas.microsoft.com/office/drawing/2014/main" id="{110EDBC1-B9E9-3E64-2ADF-E8055B9BE155}"/>
                    </a:ext>
                  </a:extLst>
                </p:cNvPr>
                <p:cNvPicPr/>
                <p:nvPr/>
              </p:nvPicPr>
              <p:blipFill>
                <a:blip r:embed="rId306"/>
                <a:stretch>
                  <a:fillRect/>
                </a:stretch>
              </p:blipFill>
              <p:spPr>
                <a:xfrm>
                  <a:off x="6573960" y="6358222"/>
                  <a:ext cx="256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6" name="Freihand 215">
                  <a:extLst>
                    <a:ext uri="{FF2B5EF4-FFF2-40B4-BE49-F238E27FC236}">
                      <a16:creationId xmlns:a16="http://schemas.microsoft.com/office/drawing/2014/main" id="{C79EA38B-395C-8398-E375-D36CC49D8AB7}"/>
                    </a:ext>
                  </a:extLst>
                </p14:cNvPr>
                <p14:cNvContentPartPr/>
                <p14:nvPr/>
              </p14:nvContentPartPr>
              <p14:xfrm>
                <a:off x="6973200" y="6375862"/>
                <a:ext cx="217800" cy="82080"/>
              </p14:xfrm>
            </p:contentPart>
          </mc:Choice>
          <mc:Fallback>
            <p:pic>
              <p:nvPicPr>
                <p:cNvPr id="216" name="Freihand 215">
                  <a:extLst>
                    <a:ext uri="{FF2B5EF4-FFF2-40B4-BE49-F238E27FC236}">
                      <a16:creationId xmlns:a16="http://schemas.microsoft.com/office/drawing/2014/main" id="{C79EA38B-395C-8398-E375-D36CC49D8AB7}"/>
                    </a:ext>
                  </a:extLst>
                </p:cNvPr>
                <p:cNvPicPr/>
                <p:nvPr/>
              </p:nvPicPr>
              <p:blipFill>
                <a:blip r:embed="rId308"/>
                <a:stretch>
                  <a:fillRect/>
                </a:stretch>
              </p:blipFill>
              <p:spPr>
                <a:xfrm>
                  <a:off x="6964560" y="6366862"/>
                  <a:ext cx="235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7" name="Freihand 216">
                  <a:extLst>
                    <a:ext uri="{FF2B5EF4-FFF2-40B4-BE49-F238E27FC236}">
                      <a16:creationId xmlns:a16="http://schemas.microsoft.com/office/drawing/2014/main" id="{7096BAD4-CBEC-6E60-4FE5-917FDB9F9929}"/>
                    </a:ext>
                  </a:extLst>
                </p14:cNvPr>
                <p14:cNvContentPartPr/>
                <p14:nvPr/>
              </p14:nvContentPartPr>
              <p14:xfrm>
                <a:off x="7219800" y="6289102"/>
                <a:ext cx="96120" cy="159480"/>
              </p14:xfrm>
            </p:contentPart>
          </mc:Choice>
          <mc:Fallback>
            <p:pic>
              <p:nvPicPr>
                <p:cNvPr id="217" name="Freihand 216">
                  <a:extLst>
                    <a:ext uri="{FF2B5EF4-FFF2-40B4-BE49-F238E27FC236}">
                      <a16:creationId xmlns:a16="http://schemas.microsoft.com/office/drawing/2014/main" id="{7096BAD4-CBEC-6E60-4FE5-917FDB9F9929}"/>
                    </a:ext>
                  </a:extLst>
                </p:cNvPr>
                <p:cNvPicPr/>
                <p:nvPr/>
              </p:nvPicPr>
              <p:blipFill>
                <a:blip r:embed="rId310"/>
                <a:stretch>
                  <a:fillRect/>
                </a:stretch>
              </p:blipFill>
              <p:spPr>
                <a:xfrm>
                  <a:off x="7211160" y="6280102"/>
                  <a:ext cx="113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8" name="Freihand 217">
                  <a:extLst>
                    <a:ext uri="{FF2B5EF4-FFF2-40B4-BE49-F238E27FC236}">
                      <a16:creationId xmlns:a16="http://schemas.microsoft.com/office/drawing/2014/main" id="{5E9A0342-D2C9-E3A9-AEEB-FBF4642F4E46}"/>
                    </a:ext>
                  </a:extLst>
                </p14:cNvPr>
                <p14:cNvContentPartPr/>
                <p14:nvPr/>
              </p14:nvContentPartPr>
              <p14:xfrm>
                <a:off x="7512840" y="6290902"/>
                <a:ext cx="127080" cy="160200"/>
              </p14:xfrm>
            </p:contentPart>
          </mc:Choice>
          <mc:Fallback>
            <p:pic>
              <p:nvPicPr>
                <p:cNvPr id="218" name="Freihand 217">
                  <a:extLst>
                    <a:ext uri="{FF2B5EF4-FFF2-40B4-BE49-F238E27FC236}">
                      <a16:creationId xmlns:a16="http://schemas.microsoft.com/office/drawing/2014/main" id="{5E9A0342-D2C9-E3A9-AEEB-FBF4642F4E46}"/>
                    </a:ext>
                  </a:extLst>
                </p:cNvPr>
                <p:cNvPicPr/>
                <p:nvPr/>
              </p:nvPicPr>
              <p:blipFill>
                <a:blip r:embed="rId312"/>
                <a:stretch>
                  <a:fillRect/>
                </a:stretch>
              </p:blipFill>
              <p:spPr>
                <a:xfrm>
                  <a:off x="7503840" y="6281902"/>
                  <a:ext cx="144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9" name="Freihand 218">
                  <a:extLst>
                    <a:ext uri="{FF2B5EF4-FFF2-40B4-BE49-F238E27FC236}">
                      <a16:creationId xmlns:a16="http://schemas.microsoft.com/office/drawing/2014/main" id="{3501B744-5AA4-AA62-F3D7-89D010F0E64C}"/>
                    </a:ext>
                  </a:extLst>
                </p14:cNvPr>
                <p14:cNvContentPartPr/>
                <p14:nvPr/>
              </p14:nvContentPartPr>
              <p14:xfrm>
                <a:off x="7657200" y="6168502"/>
                <a:ext cx="443160" cy="266760"/>
              </p14:xfrm>
            </p:contentPart>
          </mc:Choice>
          <mc:Fallback>
            <p:pic>
              <p:nvPicPr>
                <p:cNvPr id="219" name="Freihand 218">
                  <a:extLst>
                    <a:ext uri="{FF2B5EF4-FFF2-40B4-BE49-F238E27FC236}">
                      <a16:creationId xmlns:a16="http://schemas.microsoft.com/office/drawing/2014/main" id="{3501B744-5AA4-AA62-F3D7-89D010F0E64C}"/>
                    </a:ext>
                  </a:extLst>
                </p:cNvPr>
                <p:cNvPicPr/>
                <p:nvPr/>
              </p:nvPicPr>
              <p:blipFill>
                <a:blip r:embed="rId314"/>
                <a:stretch>
                  <a:fillRect/>
                </a:stretch>
              </p:blipFill>
              <p:spPr>
                <a:xfrm>
                  <a:off x="7648560" y="6159502"/>
                  <a:ext cx="4608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0" name="Freihand 219">
                  <a:extLst>
                    <a:ext uri="{FF2B5EF4-FFF2-40B4-BE49-F238E27FC236}">
                      <a16:creationId xmlns:a16="http://schemas.microsoft.com/office/drawing/2014/main" id="{747CEACB-CC6A-587B-9FB1-9A87BFE92154}"/>
                    </a:ext>
                  </a:extLst>
                </p14:cNvPr>
                <p14:cNvContentPartPr/>
                <p14:nvPr/>
              </p14:nvContentPartPr>
              <p14:xfrm>
                <a:off x="7945560" y="6146182"/>
                <a:ext cx="23040" cy="21600"/>
              </p14:xfrm>
            </p:contentPart>
          </mc:Choice>
          <mc:Fallback>
            <p:pic>
              <p:nvPicPr>
                <p:cNvPr id="220" name="Freihand 219">
                  <a:extLst>
                    <a:ext uri="{FF2B5EF4-FFF2-40B4-BE49-F238E27FC236}">
                      <a16:creationId xmlns:a16="http://schemas.microsoft.com/office/drawing/2014/main" id="{747CEACB-CC6A-587B-9FB1-9A87BFE92154}"/>
                    </a:ext>
                  </a:extLst>
                </p:cNvPr>
                <p:cNvPicPr/>
                <p:nvPr/>
              </p:nvPicPr>
              <p:blipFill>
                <a:blip r:embed="rId316"/>
                <a:stretch>
                  <a:fillRect/>
                </a:stretch>
              </p:blipFill>
              <p:spPr>
                <a:xfrm>
                  <a:off x="7936560" y="6137542"/>
                  <a:ext cx="40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1" name="Freihand 220">
                  <a:extLst>
                    <a:ext uri="{FF2B5EF4-FFF2-40B4-BE49-F238E27FC236}">
                      <a16:creationId xmlns:a16="http://schemas.microsoft.com/office/drawing/2014/main" id="{EE82DD24-CF60-973A-512B-B5FCB9B43ACD}"/>
                    </a:ext>
                  </a:extLst>
                </p14:cNvPr>
                <p14:cNvContentPartPr/>
                <p14:nvPr/>
              </p14:nvContentPartPr>
              <p14:xfrm>
                <a:off x="5851440" y="6639022"/>
                <a:ext cx="405720" cy="159120"/>
              </p14:xfrm>
            </p:contentPart>
          </mc:Choice>
          <mc:Fallback>
            <p:pic>
              <p:nvPicPr>
                <p:cNvPr id="221" name="Freihand 220">
                  <a:extLst>
                    <a:ext uri="{FF2B5EF4-FFF2-40B4-BE49-F238E27FC236}">
                      <a16:creationId xmlns:a16="http://schemas.microsoft.com/office/drawing/2014/main" id="{EE82DD24-CF60-973A-512B-B5FCB9B43ACD}"/>
                    </a:ext>
                  </a:extLst>
                </p:cNvPr>
                <p:cNvPicPr/>
                <p:nvPr/>
              </p:nvPicPr>
              <p:blipFill>
                <a:blip r:embed="rId318"/>
                <a:stretch>
                  <a:fillRect/>
                </a:stretch>
              </p:blipFill>
              <p:spPr>
                <a:xfrm>
                  <a:off x="5842440" y="6630382"/>
                  <a:ext cx="423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2" name="Freihand 221">
                  <a:extLst>
                    <a:ext uri="{FF2B5EF4-FFF2-40B4-BE49-F238E27FC236}">
                      <a16:creationId xmlns:a16="http://schemas.microsoft.com/office/drawing/2014/main" id="{B729EAEC-DDF1-003A-5438-7F3C8F9D43E5}"/>
                    </a:ext>
                  </a:extLst>
                </p14:cNvPr>
                <p14:cNvContentPartPr/>
                <p14:nvPr/>
              </p14:nvContentPartPr>
              <p14:xfrm>
                <a:off x="6419880" y="6581782"/>
                <a:ext cx="218520" cy="179640"/>
              </p14:xfrm>
            </p:contentPart>
          </mc:Choice>
          <mc:Fallback>
            <p:pic>
              <p:nvPicPr>
                <p:cNvPr id="222" name="Freihand 221">
                  <a:extLst>
                    <a:ext uri="{FF2B5EF4-FFF2-40B4-BE49-F238E27FC236}">
                      <a16:creationId xmlns:a16="http://schemas.microsoft.com/office/drawing/2014/main" id="{B729EAEC-DDF1-003A-5438-7F3C8F9D43E5}"/>
                    </a:ext>
                  </a:extLst>
                </p:cNvPr>
                <p:cNvPicPr/>
                <p:nvPr/>
              </p:nvPicPr>
              <p:blipFill>
                <a:blip r:embed="rId320"/>
                <a:stretch>
                  <a:fillRect/>
                </a:stretch>
              </p:blipFill>
              <p:spPr>
                <a:xfrm>
                  <a:off x="6410880" y="6572782"/>
                  <a:ext cx="236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3" name="Freihand 222">
                  <a:extLst>
                    <a:ext uri="{FF2B5EF4-FFF2-40B4-BE49-F238E27FC236}">
                      <a16:creationId xmlns:a16="http://schemas.microsoft.com/office/drawing/2014/main" id="{8AB5BC5E-3512-4FC1-91FE-744D5DDAD9AD}"/>
                    </a:ext>
                  </a:extLst>
                </p14:cNvPr>
                <p14:cNvContentPartPr/>
                <p14:nvPr/>
              </p14:nvContentPartPr>
              <p14:xfrm>
                <a:off x="6693840" y="6658462"/>
                <a:ext cx="74880" cy="85320"/>
              </p14:xfrm>
            </p:contentPart>
          </mc:Choice>
          <mc:Fallback>
            <p:pic>
              <p:nvPicPr>
                <p:cNvPr id="223" name="Freihand 222">
                  <a:extLst>
                    <a:ext uri="{FF2B5EF4-FFF2-40B4-BE49-F238E27FC236}">
                      <a16:creationId xmlns:a16="http://schemas.microsoft.com/office/drawing/2014/main" id="{8AB5BC5E-3512-4FC1-91FE-744D5DDAD9AD}"/>
                    </a:ext>
                  </a:extLst>
                </p:cNvPr>
                <p:cNvPicPr/>
                <p:nvPr/>
              </p:nvPicPr>
              <p:blipFill>
                <a:blip r:embed="rId322"/>
                <a:stretch>
                  <a:fillRect/>
                </a:stretch>
              </p:blipFill>
              <p:spPr>
                <a:xfrm>
                  <a:off x="6684840" y="6649822"/>
                  <a:ext cx="92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4" name="Freihand 223">
                  <a:extLst>
                    <a:ext uri="{FF2B5EF4-FFF2-40B4-BE49-F238E27FC236}">
                      <a16:creationId xmlns:a16="http://schemas.microsoft.com/office/drawing/2014/main" id="{0E6104E1-3D0E-7ED1-8F61-7A51125716AB}"/>
                    </a:ext>
                  </a:extLst>
                </p14:cNvPr>
                <p14:cNvContentPartPr/>
                <p14:nvPr/>
              </p14:nvContentPartPr>
              <p14:xfrm>
                <a:off x="6786720" y="6542542"/>
                <a:ext cx="144000" cy="185400"/>
              </p14:xfrm>
            </p:contentPart>
          </mc:Choice>
          <mc:Fallback>
            <p:pic>
              <p:nvPicPr>
                <p:cNvPr id="224" name="Freihand 223">
                  <a:extLst>
                    <a:ext uri="{FF2B5EF4-FFF2-40B4-BE49-F238E27FC236}">
                      <a16:creationId xmlns:a16="http://schemas.microsoft.com/office/drawing/2014/main" id="{0E6104E1-3D0E-7ED1-8F61-7A51125716AB}"/>
                    </a:ext>
                  </a:extLst>
                </p:cNvPr>
                <p:cNvPicPr/>
                <p:nvPr/>
              </p:nvPicPr>
              <p:blipFill>
                <a:blip r:embed="rId324"/>
                <a:stretch>
                  <a:fillRect/>
                </a:stretch>
              </p:blipFill>
              <p:spPr>
                <a:xfrm>
                  <a:off x="6778080" y="6533542"/>
                  <a:ext cx="1616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5" name="Freihand 224">
                  <a:extLst>
                    <a:ext uri="{FF2B5EF4-FFF2-40B4-BE49-F238E27FC236}">
                      <a16:creationId xmlns:a16="http://schemas.microsoft.com/office/drawing/2014/main" id="{3B291158-EA20-4E24-D93C-945E4D950EFC}"/>
                    </a:ext>
                  </a:extLst>
                </p14:cNvPr>
                <p14:cNvContentPartPr/>
                <p14:nvPr/>
              </p14:nvContentPartPr>
              <p14:xfrm>
                <a:off x="6987240" y="6501862"/>
                <a:ext cx="35280" cy="216720"/>
              </p14:xfrm>
            </p:contentPart>
          </mc:Choice>
          <mc:Fallback>
            <p:pic>
              <p:nvPicPr>
                <p:cNvPr id="225" name="Freihand 224">
                  <a:extLst>
                    <a:ext uri="{FF2B5EF4-FFF2-40B4-BE49-F238E27FC236}">
                      <a16:creationId xmlns:a16="http://schemas.microsoft.com/office/drawing/2014/main" id="{3B291158-EA20-4E24-D93C-945E4D950EFC}"/>
                    </a:ext>
                  </a:extLst>
                </p:cNvPr>
                <p:cNvPicPr/>
                <p:nvPr/>
              </p:nvPicPr>
              <p:blipFill>
                <a:blip r:embed="rId326"/>
                <a:stretch>
                  <a:fillRect/>
                </a:stretch>
              </p:blipFill>
              <p:spPr>
                <a:xfrm>
                  <a:off x="6978600" y="6492862"/>
                  <a:ext cx="52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6" name="Freihand 225">
                  <a:extLst>
                    <a:ext uri="{FF2B5EF4-FFF2-40B4-BE49-F238E27FC236}">
                      <a16:creationId xmlns:a16="http://schemas.microsoft.com/office/drawing/2014/main" id="{D3F4ADEC-68CC-6DAE-E439-D992A8A7A019}"/>
                    </a:ext>
                  </a:extLst>
                </p14:cNvPr>
                <p14:cNvContentPartPr/>
                <p14:nvPr/>
              </p14:nvContentPartPr>
              <p14:xfrm>
                <a:off x="7090560" y="6502582"/>
                <a:ext cx="143280" cy="243000"/>
              </p14:xfrm>
            </p:contentPart>
          </mc:Choice>
          <mc:Fallback>
            <p:pic>
              <p:nvPicPr>
                <p:cNvPr id="226" name="Freihand 225">
                  <a:extLst>
                    <a:ext uri="{FF2B5EF4-FFF2-40B4-BE49-F238E27FC236}">
                      <a16:creationId xmlns:a16="http://schemas.microsoft.com/office/drawing/2014/main" id="{D3F4ADEC-68CC-6DAE-E439-D992A8A7A019}"/>
                    </a:ext>
                  </a:extLst>
                </p:cNvPr>
                <p:cNvPicPr/>
                <p:nvPr/>
              </p:nvPicPr>
              <p:blipFill>
                <a:blip r:embed="rId328"/>
                <a:stretch>
                  <a:fillRect/>
                </a:stretch>
              </p:blipFill>
              <p:spPr>
                <a:xfrm>
                  <a:off x="7081920" y="6493582"/>
                  <a:ext cx="1609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7" name="Freihand 226">
                  <a:extLst>
                    <a:ext uri="{FF2B5EF4-FFF2-40B4-BE49-F238E27FC236}">
                      <a16:creationId xmlns:a16="http://schemas.microsoft.com/office/drawing/2014/main" id="{C5ACFC9C-FEAA-438A-0DA5-5F9064882D45}"/>
                    </a:ext>
                  </a:extLst>
                </p14:cNvPr>
                <p14:cNvContentPartPr/>
                <p14:nvPr/>
              </p14:nvContentPartPr>
              <p14:xfrm>
                <a:off x="7231680" y="6579262"/>
                <a:ext cx="120240" cy="105840"/>
              </p14:xfrm>
            </p:contentPart>
          </mc:Choice>
          <mc:Fallback>
            <p:pic>
              <p:nvPicPr>
                <p:cNvPr id="227" name="Freihand 226">
                  <a:extLst>
                    <a:ext uri="{FF2B5EF4-FFF2-40B4-BE49-F238E27FC236}">
                      <a16:creationId xmlns:a16="http://schemas.microsoft.com/office/drawing/2014/main" id="{C5ACFC9C-FEAA-438A-0DA5-5F9064882D45}"/>
                    </a:ext>
                  </a:extLst>
                </p:cNvPr>
                <p:cNvPicPr/>
                <p:nvPr/>
              </p:nvPicPr>
              <p:blipFill>
                <a:blip r:embed="rId330"/>
                <a:stretch>
                  <a:fillRect/>
                </a:stretch>
              </p:blipFill>
              <p:spPr>
                <a:xfrm>
                  <a:off x="7222680" y="6570262"/>
                  <a:ext cx="137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8" name="Freihand 227">
                  <a:extLst>
                    <a:ext uri="{FF2B5EF4-FFF2-40B4-BE49-F238E27FC236}">
                      <a16:creationId xmlns:a16="http://schemas.microsoft.com/office/drawing/2014/main" id="{8FF89632-4912-A14F-8E59-9B5FA0054203}"/>
                    </a:ext>
                  </a:extLst>
                </p14:cNvPr>
                <p14:cNvContentPartPr/>
                <p14:nvPr/>
              </p14:nvContentPartPr>
              <p14:xfrm>
                <a:off x="7358400" y="6485662"/>
                <a:ext cx="277200" cy="189720"/>
              </p14:xfrm>
            </p:contentPart>
          </mc:Choice>
          <mc:Fallback>
            <p:pic>
              <p:nvPicPr>
                <p:cNvPr id="228" name="Freihand 227">
                  <a:extLst>
                    <a:ext uri="{FF2B5EF4-FFF2-40B4-BE49-F238E27FC236}">
                      <a16:creationId xmlns:a16="http://schemas.microsoft.com/office/drawing/2014/main" id="{8FF89632-4912-A14F-8E59-9B5FA0054203}"/>
                    </a:ext>
                  </a:extLst>
                </p:cNvPr>
                <p:cNvPicPr/>
                <p:nvPr/>
              </p:nvPicPr>
              <p:blipFill>
                <a:blip r:embed="rId332"/>
                <a:stretch>
                  <a:fillRect/>
                </a:stretch>
              </p:blipFill>
              <p:spPr>
                <a:xfrm>
                  <a:off x="7349400" y="6476662"/>
                  <a:ext cx="2948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9" name="Freihand 228">
                  <a:extLst>
                    <a:ext uri="{FF2B5EF4-FFF2-40B4-BE49-F238E27FC236}">
                      <a16:creationId xmlns:a16="http://schemas.microsoft.com/office/drawing/2014/main" id="{6805F0FB-A1FF-D134-C148-C801C94CB635}"/>
                    </a:ext>
                  </a:extLst>
                </p14:cNvPr>
                <p14:cNvContentPartPr/>
                <p14:nvPr/>
              </p14:nvContentPartPr>
              <p14:xfrm>
                <a:off x="7749000" y="6578902"/>
                <a:ext cx="126720" cy="128520"/>
              </p14:xfrm>
            </p:contentPart>
          </mc:Choice>
          <mc:Fallback>
            <p:pic>
              <p:nvPicPr>
                <p:cNvPr id="229" name="Freihand 228">
                  <a:extLst>
                    <a:ext uri="{FF2B5EF4-FFF2-40B4-BE49-F238E27FC236}">
                      <a16:creationId xmlns:a16="http://schemas.microsoft.com/office/drawing/2014/main" id="{6805F0FB-A1FF-D134-C148-C801C94CB635}"/>
                    </a:ext>
                  </a:extLst>
                </p:cNvPr>
                <p:cNvPicPr/>
                <p:nvPr/>
              </p:nvPicPr>
              <p:blipFill>
                <a:blip r:embed="rId334"/>
                <a:stretch>
                  <a:fillRect/>
                </a:stretch>
              </p:blipFill>
              <p:spPr>
                <a:xfrm>
                  <a:off x="7740000" y="6569902"/>
                  <a:ext cx="144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0" name="Freihand 229">
                  <a:extLst>
                    <a:ext uri="{FF2B5EF4-FFF2-40B4-BE49-F238E27FC236}">
                      <a16:creationId xmlns:a16="http://schemas.microsoft.com/office/drawing/2014/main" id="{B9731F88-CD6B-FAC8-3F62-FAA1218A1F6A}"/>
                    </a:ext>
                  </a:extLst>
                </p14:cNvPr>
                <p14:cNvContentPartPr/>
                <p14:nvPr/>
              </p14:nvContentPartPr>
              <p14:xfrm>
                <a:off x="7767000" y="6588262"/>
                <a:ext cx="145800" cy="37440"/>
              </p14:xfrm>
            </p:contentPart>
          </mc:Choice>
          <mc:Fallback>
            <p:pic>
              <p:nvPicPr>
                <p:cNvPr id="230" name="Freihand 229">
                  <a:extLst>
                    <a:ext uri="{FF2B5EF4-FFF2-40B4-BE49-F238E27FC236}">
                      <a16:creationId xmlns:a16="http://schemas.microsoft.com/office/drawing/2014/main" id="{B9731F88-CD6B-FAC8-3F62-FAA1218A1F6A}"/>
                    </a:ext>
                  </a:extLst>
                </p:cNvPr>
                <p:cNvPicPr/>
                <p:nvPr/>
              </p:nvPicPr>
              <p:blipFill>
                <a:blip r:embed="rId336"/>
                <a:stretch>
                  <a:fillRect/>
                </a:stretch>
              </p:blipFill>
              <p:spPr>
                <a:xfrm>
                  <a:off x="7758000" y="6579622"/>
                  <a:ext cx="163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1" name="Freihand 230">
                  <a:extLst>
                    <a:ext uri="{FF2B5EF4-FFF2-40B4-BE49-F238E27FC236}">
                      <a16:creationId xmlns:a16="http://schemas.microsoft.com/office/drawing/2014/main" id="{A6964D1A-071F-34C7-3718-27D8E0645371}"/>
                    </a:ext>
                  </a:extLst>
                </p14:cNvPr>
                <p14:cNvContentPartPr/>
                <p14:nvPr/>
              </p14:nvContentPartPr>
              <p14:xfrm>
                <a:off x="7908840" y="6452542"/>
                <a:ext cx="216720" cy="223200"/>
              </p14:xfrm>
            </p:contentPart>
          </mc:Choice>
          <mc:Fallback>
            <p:pic>
              <p:nvPicPr>
                <p:cNvPr id="231" name="Freihand 230">
                  <a:extLst>
                    <a:ext uri="{FF2B5EF4-FFF2-40B4-BE49-F238E27FC236}">
                      <a16:creationId xmlns:a16="http://schemas.microsoft.com/office/drawing/2014/main" id="{A6964D1A-071F-34C7-3718-27D8E0645371}"/>
                    </a:ext>
                  </a:extLst>
                </p:cNvPr>
                <p:cNvPicPr/>
                <p:nvPr/>
              </p:nvPicPr>
              <p:blipFill>
                <a:blip r:embed="rId338"/>
                <a:stretch>
                  <a:fillRect/>
                </a:stretch>
              </p:blipFill>
              <p:spPr>
                <a:xfrm>
                  <a:off x="7900200" y="6443902"/>
                  <a:ext cx="2343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2" name="Freihand 231">
                  <a:extLst>
                    <a:ext uri="{FF2B5EF4-FFF2-40B4-BE49-F238E27FC236}">
                      <a16:creationId xmlns:a16="http://schemas.microsoft.com/office/drawing/2014/main" id="{2F3E945B-A664-78CD-8EE5-B1B0DC55408C}"/>
                    </a:ext>
                  </a:extLst>
                </p14:cNvPr>
                <p14:cNvContentPartPr/>
                <p14:nvPr/>
              </p14:nvContentPartPr>
              <p14:xfrm>
                <a:off x="8098200" y="6582142"/>
                <a:ext cx="11160" cy="24120"/>
              </p14:xfrm>
            </p:contentPart>
          </mc:Choice>
          <mc:Fallback>
            <p:pic>
              <p:nvPicPr>
                <p:cNvPr id="232" name="Freihand 231">
                  <a:extLst>
                    <a:ext uri="{FF2B5EF4-FFF2-40B4-BE49-F238E27FC236}">
                      <a16:creationId xmlns:a16="http://schemas.microsoft.com/office/drawing/2014/main" id="{2F3E945B-A664-78CD-8EE5-B1B0DC55408C}"/>
                    </a:ext>
                  </a:extLst>
                </p:cNvPr>
                <p:cNvPicPr/>
                <p:nvPr/>
              </p:nvPicPr>
              <p:blipFill>
                <a:blip r:embed="rId340"/>
                <a:stretch>
                  <a:fillRect/>
                </a:stretch>
              </p:blipFill>
              <p:spPr>
                <a:xfrm>
                  <a:off x="8089560" y="6573502"/>
                  <a:ext cx="28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3" name="Freihand 232">
                  <a:extLst>
                    <a:ext uri="{FF2B5EF4-FFF2-40B4-BE49-F238E27FC236}">
                      <a16:creationId xmlns:a16="http://schemas.microsoft.com/office/drawing/2014/main" id="{1AB4EF10-3A96-C63E-F845-1029FDBE1BE5}"/>
                    </a:ext>
                  </a:extLst>
                </p14:cNvPr>
                <p14:cNvContentPartPr/>
                <p14:nvPr/>
              </p14:nvContentPartPr>
              <p14:xfrm>
                <a:off x="8059320" y="6451102"/>
                <a:ext cx="102240" cy="212040"/>
              </p14:xfrm>
            </p:contentPart>
          </mc:Choice>
          <mc:Fallback>
            <p:pic>
              <p:nvPicPr>
                <p:cNvPr id="233" name="Freihand 232">
                  <a:extLst>
                    <a:ext uri="{FF2B5EF4-FFF2-40B4-BE49-F238E27FC236}">
                      <a16:creationId xmlns:a16="http://schemas.microsoft.com/office/drawing/2014/main" id="{1AB4EF10-3A96-C63E-F845-1029FDBE1BE5}"/>
                    </a:ext>
                  </a:extLst>
                </p:cNvPr>
                <p:cNvPicPr/>
                <p:nvPr/>
              </p:nvPicPr>
              <p:blipFill>
                <a:blip r:embed="rId342"/>
                <a:stretch>
                  <a:fillRect/>
                </a:stretch>
              </p:blipFill>
              <p:spPr>
                <a:xfrm>
                  <a:off x="8050320" y="6442462"/>
                  <a:ext cx="119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4" name="Freihand 233">
                  <a:extLst>
                    <a:ext uri="{FF2B5EF4-FFF2-40B4-BE49-F238E27FC236}">
                      <a16:creationId xmlns:a16="http://schemas.microsoft.com/office/drawing/2014/main" id="{B5D20118-E11F-121F-165C-4441D1620B8A}"/>
                    </a:ext>
                  </a:extLst>
                </p14:cNvPr>
                <p14:cNvContentPartPr/>
                <p14:nvPr/>
              </p14:nvContentPartPr>
              <p14:xfrm>
                <a:off x="8185320" y="6394222"/>
                <a:ext cx="89640" cy="257760"/>
              </p14:xfrm>
            </p:contentPart>
          </mc:Choice>
          <mc:Fallback>
            <p:pic>
              <p:nvPicPr>
                <p:cNvPr id="234" name="Freihand 233">
                  <a:extLst>
                    <a:ext uri="{FF2B5EF4-FFF2-40B4-BE49-F238E27FC236}">
                      <a16:creationId xmlns:a16="http://schemas.microsoft.com/office/drawing/2014/main" id="{B5D20118-E11F-121F-165C-4441D1620B8A}"/>
                    </a:ext>
                  </a:extLst>
                </p:cNvPr>
                <p:cNvPicPr/>
                <p:nvPr/>
              </p:nvPicPr>
              <p:blipFill>
                <a:blip r:embed="rId344"/>
                <a:stretch>
                  <a:fillRect/>
                </a:stretch>
              </p:blipFill>
              <p:spPr>
                <a:xfrm>
                  <a:off x="8176680" y="6385582"/>
                  <a:ext cx="1072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5" name="Freihand 234">
                  <a:extLst>
                    <a:ext uri="{FF2B5EF4-FFF2-40B4-BE49-F238E27FC236}">
                      <a16:creationId xmlns:a16="http://schemas.microsoft.com/office/drawing/2014/main" id="{2C67A35D-DE7A-879C-7CFE-B149F372FCCE}"/>
                    </a:ext>
                  </a:extLst>
                </p14:cNvPr>
                <p14:cNvContentPartPr/>
                <p14:nvPr/>
              </p14:nvContentPartPr>
              <p14:xfrm>
                <a:off x="8280360" y="6508702"/>
                <a:ext cx="171720" cy="105840"/>
              </p14:xfrm>
            </p:contentPart>
          </mc:Choice>
          <mc:Fallback>
            <p:pic>
              <p:nvPicPr>
                <p:cNvPr id="235" name="Freihand 234">
                  <a:extLst>
                    <a:ext uri="{FF2B5EF4-FFF2-40B4-BE49-F238E27FC236}">
                      <a16:creationId xmlns:a16="http://schemas.microsoft.com/office/drawing/2014/main" id="{2C67A35D-DE7A-879C-7CFE-B149F372FCCE}"/>
                    </a:ext>
                  </a:extLst>
                </p:cNvPr>
                <p:cNvPicPr/>
                <p:nvPr/>
              </p:nvPicPr>
              <p:blipFill>
                <a:blip r:embed="rId346"/>
                <a:stretch>
                  <a:fillRect/>
                </a:stretch>
              </p:blipFill>
              <p:spPr>
                <a:xfrm>
                  <a:off x="8271360" y="6499702"/>
                  <a:ext cx="189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6" name="Freihand 235">
                  <a:extLst>
                    <a:ext uri="{FF2B5EF4-FFF2-40B4-BE49-F238E27FC236}">
                      <a16:creationId xmlns:a16="http://schemas.microsoft.com/office/drawing/2014/main" id="{E3BFECBA-168E-621E-D316-9C8EC392353F}"/>
                    </a:ext>
                  </a:extLst>
                </p14:cNvPr>
                <p14:cNvContentPartPr/>
                <p14:nvPr/>
              </p14:nvContentPartPr>
              <p14:xfrm>
                <a:off x="7907760" y="6459742"/>
                <a:ext cx="149400" cy="28080"/>
              </p14:xfrm>
            </p:contentPart>
          </mc:Choice>
          <mc:Fallback>
            <p:pic>
              <p:nvPicPr>
                <p:cNvPr id="236" name="Freihand 235">
                  <a:extLst>
                    <a:ext uri="{FF2B5EF4-FFF2-40B4-BE49-F238E27FC236}">
                      <a16:creationId xmlns:a16="http://schemas.microsoft.com/office/drawing/2014/main" id="{E3BFECBA-168E-621E-D316-9C8EC392353F}"/>
                    </a:ext>
                  </a:extLst>
                </p:cNvPr>
                <p:cNvPicPr/>
                <p:nvPr/>
              </p:nvPicPr>
              <p:blipFill>
                <a:blip r:embed="rId348"/>
                <a:stretch>
                  <a:fillRect/>
                </a:stretch>
              </p:blipFill>
              <p:spPr>
                <a:xfrm>
                  <a:off x="7899120" y="6451102"/>
                  <a:ext cx="167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8" name="Freihand 237">
                  <a:extLst>
                    <a:ext uri="{FF2B5EF4-FFF2-40B4-BE49-F238E27FC236}">
                      <a16:creationId xmlns:a16="http://schemas.microsoft.com/office/drawing/2014/main" id="{5FB0393B-96AF-0CD0-5F33-5A480927A0EE}"/>
                    </a:ext>
                  </a:extLst>
                </p14:cNvPr>
                <p14:cNvContentPartPr/>
                <p14:nvPr/>
              </p14:nvContentPartPr>
              <p14:xfrm>
                <a:off x="2884320" y="5426542"/>
                <a:ext cx="42120" cy="175320"/>
              </p14:xfrm>
            </p:contentPart>
          </mc:Choice>
          <mc:Fallback>
            <p:pic>
              <p:nvPicPr>
                <p:cNvPr id="238" name="Freihand 237">
                  <a:extLst>
                    <a:ext uri="{FF2B5EF4-FFF2-40B4-BE49-F238E27FC236}">
                      <a16:creationId xmlns:a16="http://schemas.microsoft.com/office/drawing/2014/main" id="{5FB0393B-96AF-0CD0-5F33-5A480927A0EE}"/>
                    </a:ext>
                  </a:extLst>
                </p:cNvPr>
                <p:cNvPicPr/>
                <p:nvPr/>
              </p:nvPicPr>
              <p:blipFill>
                <a:blip r:embed="rId350"/>
                <a:stretch>
                  <a:fillRect/>
                </a:stretch>
              </p:blipFill>
              <p:spPr>
                <a:xfrm>
                  <a:off x="2875320" y="5417542"/>
                  <a:ext cx="59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9" name="Freihand 238">
                  <a:extLst>
                    <a:ext uri="{FF2B5EF4-FFF2-40B4-BE49-F238E27FC236}">
                      <a16:creationId xmlns:a16="http://schemas.microsoft.com/office/drawing/2014/main" id="{DCCC7A05-3079-E968-F800-0DE80601407E}"/>
                    </a:ext>
                  </a:extLst>
                </p14:cNvPr>
                <p14:cNvContentPartPr/>
                <p14:nvPr/>
              </p14:nvContentPartPr>
              <p14:xfrm>
                <a:off x="2843640" y="5449222"/>
                <a:ext cx="124200" cy="72000"/>
              </p14:xfrm>
            </p:contentPart>
          </mc:Choice>
          <mc:Fallback>
            <p:pic>
              <p:nvPicPr>
                <p:cNvPr id="239" name="Freihand 238">
                  <a:extLst>
                    <a:ext uri="{FF2B5EF4-FFF2-40B4-BE49-F238E27FC236}">
                      <a16:creationId xmlns:a16="http://schemas.microsoft.com/office/drawing/2014/main" id="{DCCC7A05-3079-E968-F800-0DE80601407E}"/>
                    </a:ext>
                  </a:extLst>
                </p:cNvPr>
                <p:cNvPicPr/>
                <p:nvPr/>
              </p:nvPicPr>
              <p:blipFill>
                <a:blip r:embed="rId352"/>
                <a:stretch>
                  <a:fillRect/>
                </a:stretch>
              </p:blipFill>
              <p:spPr>
                <a:xfrm>
                  <a:off x="2834640" y="5440222"/>
                  <a:ext cx="141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0" name="Freihand 239">
                  <a:extLst>
                    <a:ext uri="{FF2B5EF4-FFF2-40B4-BE49-F238E27FC236}">
                      <a16:creationId xmlns:a16="http://schemas.microsoft.com/office/drawing/2014/main" id="{3A859EE1-796F-2E26-8B78-B669CA0691A8}"/>
                    </a:ext>
                  </a:extLst>
                </p14:cNvPr>
                <p14:cNvContentPartPr/>
                <p14:nvPr/>
              </p14:nvContentPartPr>
              <p14:xfrm>
                <a:off x="3018960" y="5324302"/>
                <a:ext cx="137160" cy="237240"/>
              </p14:xfrm>
            </p:contentPart>
          </mc:Choice>
          <mc:Fallback>
            <p:pic>
              <p:nvPicPr>
                <p:cNvPr id="240" name="Freihand 239">
                  <a:extLst>
                    <a:ext uri="{FF2B5EF4-FFF2-40B4-BE49-F238E27FC236}">
                      <a16:creationId xmlns:a16="http://schemas.microsoft.com/office/drawing/2014/main" id="{3A859EE1-796F-2E26-8B78-B669CA0691A8}"/>
                    </a:ext>
                  </a:extLst>
                </p:cNvPr>
                <p:cNvPicPr/>
                <p:nvPr/>
              </p:nvPicPr>
              <p:blipFill>
                <a:blip r:embed="rId354"/>
                <a:stretch>
                  <a:fillRect/>
                </a:stretch>
              </p:blipFill>
              <p:spPr>
                <a:xfrm>
                  <a:off x="3009960" y="5315302"/>
                  <a:ext cx="1548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1" name="Freihand 240">
                  <a:extLst>
                    <a:ext uri="{FF2B5EF4-FFF2-40B4-BE49-F238E27FC236}">
                      <a16:creationId xmlns:a16="http://schemas.microsoft.com/office/drawing/2014/main" id="{BE8C7254-8472-8424-F9E3-94FE36787D83}"/>
                    </a:ext>
                  </a:extLst>
                </p14:cNvPr>
                <p14:cNvContentPartPr/>
                <p14:nvPr/>
              </p14:nvContentPartPr>
              <p14:xfrm>
                <a:off x="3006000" y="5405662"/>
                <a:ext cx="271080" cy="133560"/>
              </p14:xfrm>
            </p:contentPart>
          </mc:Choice>
          <mc:Fallback>
            <p:pic>
              <p:nvPicPr>
                <p:cNvPr id="241" name="Freihand 240">
                  <a:extLst>
                    <a:ext uri="{FF2B5EF4-FFF2-40B4-BE49-F238E27FC236}">
                      <a16:creationId xmlns:a16="http://schemas.microsoft.com/office/drawing/2014/main" id="{BE8C7254-8472-8424-F9E3-94FE36787D83}"/>
                    </a:ext>
                  </a:extLst>
                </p:cNvPr>
                <p:cNvPicPr/>
                <p:nvPr/>
              </p:nvPicPr>
              <p:blipFill>
                <a:blip r:embed="rId356"/>
                <a:stretch>
                  <a:fillRect/>
                </a:stretch>
              </p:blipFill>
              <p:spPr>
                <a:xfrm>
                  <a:off x="2997000" y="5397022"/>
                  <a:ext cx="288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2" name="Freihand 241">
                  <a:extLst>
                    <a:ext uri="{FF2B5EF4-FFF2-40B4-BE49-F238E27FC236}">
                      <a16:creationId xmlns:a16="http://schemas.microsoft.com/office/drawing/2014/main" id="{4007D87F-B291-D62C-4A98-E9851C9D00E4}"/>
                    </a:ext>
                  </a:extLst>
                </p14:cNvPr>
                <p14:cNvContentPartPr/>
                <p14:nvPr/>
              </p14:nvContentPartPr>
              <p14:xfrm>
                <a:off x="3314880" y="5328982"/>
                <a:ext cx="108360" cy="174600"/>
              </p14:xfrm>
            </p:contentPart>
          </mc:Choice>
          <mc:Fallback>
            <p:pic>
              <p:nvPicPr>
                <p:cNvPr id="242" name="Freihand 241">
                  <a:extLst>
                    <a:ext uri="{FF2B5EF4-FFF2-40B4-BE49-F238E27FC236}">
                      <a16:creationId xmlns:a16="http://schemas.microsoft.com/office/drawing/2014/main" id="{4007D87F-B291-D62C-4A98-E9851C9D00E4}"/>
                    </a:ext>
                  </a:extLst>
                </p:cNvPr>
                <p:cNvPicPr/>
                <p:nvPr/>
              </p:nvPicPr>
              <p:blipFill>
                <a:blip r:embed="rId358"/>
                <a:stretch>
                  <a:fillRect/>
                </a:stretch>
              </p:blipFill>
              <p:spPr>
                <a:xfrm>
                  <a:off x="3306240" y="5319982"/>
                  <a:ext cx="1260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5" name="Freihand 244">
                  <a:extLst>
                    <a:ext uri="{FF2B5EF4-FFF2-40B4-BE49-F238E27FC236}">
                      <a16:creationId xmlns:a16="http://schemas.microsoft.com/office/drawing/2014/main" id="{E37E2631-856D-02E0-3585-20DCE8C6E977}"/>
                    </a:ext>
                  </a:extLst>
                </p14:cNvPr>
                <p14:cNvContentPartPr/>
                <p14:nvPr/>
              </p14:nvContentPartPr>
              <p14:xfrm>
                <a:off x="1745280" y="3452662"/>
                <a:ext cx="988920" cy="587880"/>
              </p14:xfrm>
            </p:contentPart>
          </mc:Choice>
          <mc:Fallback>
            <p:pic>
              <p:nvPicPr>
                <p:cNvPr id="245" name="Freihand 244">
                  <a:extLst>
                    <a:ext uri="{FF2B5EF4-FFF2-40B4-BE49-F238E27FC236}">
                      <a16:creationId xmlns:a16="http://schemas.microsoft.com/office/drawing/2014/main" id="{E37E2631-856D-02E0-3585-20DCE8C6E977}"/>
                    </a:ext>
                  </a:extLst>
                </p:cNvPr>
                <p:cNvPicPr/>
                <p:nvPr/>
              </p:nvPicPr>
              <p:blipFill>
                <a:blip r:embed="rId360"/>
                <a:stretch>
                  <a:fillRect/>
                </a:stretch>
              </p:blipFill>
              <p:spPr>
                <a:xfrm>
                  <a:off x="1736640" y="3443662"/>
                  <a:ext cx="1006560" cy="605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6" name="Freihand 245">
                  <a:extLst>
                    <a:ext uri="{FF2B5EF4-FFF2-40B4-BE49-F238E27FC236}">
                      <a16:creationId xmlns:a16="http://schemas.microsoft.com/office/drawing/2014/main" id="{80FB0F89-8AE3-3F04-52A6-0669F7D0DEC3}"/>
                    </a:ext>
                  </a:extLst>
                </p14:cNvPr>
                <p14:cNvContentPartPr/>
                <p14:nvPr/>
              </p14:nvContentPartPr>
              <p14:xfrm>
                <a:off x="1690560" y="3470302"/>
                <a:ext cx="1885320" cy="564480"/>
              </p14:xfrm>
            </p:contentPart>
          </mc:Choice>
          <mc:Fallback>
            <p:pic>
              <p:nvPicPr>
                <p:cNvPr id="246" name="Freihand 245">
                  <a:extLst>
                    <a:ext uri="{FF2B5EF4-FFF2-40B4-BE49-F238E27FC236}">
                      <a16:creationId xmlns:a16="http://schemas.microsoft.com/office/drawing/2014/main" id="{80FB0F89-8AE3-3F04-52A6-0669F7D0DEC3}"/>
                    </a:ext>
                  </a:extLst>
                </p:cNvPr>
                <p:cNvPicPr/>
                <p:nvPr/>
              </p:nvPicPr>
              <p:blipFill>
                <a:blip r:embed="rId362"/>
                <a:stretch>
                  <a:fillRect/>
                </a:stretch>
              </p:blipFill>
              <p:spPr>
                <a:xfrm>
                  <a:off x="1681560" y="3461302"/>
                  <a:ext cx="190296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8" name="Freihand 247">
                  <a:extLst>
                    <a:ext uri="{FF2B5EF4-FFF2-40B4-BE49-F238E27FC236}">
                      <a16:creationId xmlns:a16="http://schemas.microsoft.com/office/drawing/2014/main" id="{8D3D10AD-412B-7804-A6BD-72161080CF1D}"/>
                    </a:ext>
                  </a:extLst>
                </p14:cNvPr>
                <p14:cNvContentPartPr/>
                <p14:nvPr/>
              </p14:nvContentPartPr>
              <p14:xfrm>
                <a:off x="1731240" y="4038022"/>
                <a:ext cx="679680" cy="602280"/>
              </p14:xfrm>
            </p:contentPart>
          </mc:Choice>
          <mc:Fallback>
            <p:pic>
              <p:nvPicPr>
                <p:cNvPr id="248" name="Freihand 247">
                  <a:extLst>
                    <a:ext uri="{FF2B5EF4-FFF2-40B4-BE49-F238E27FC236}">
                      <a16:creationId xmlns:a16="http://schemas.microsoft.com/office/drawing/2014/main" id="{8D3D10AD-412B-7804-A6BD-72161080CF1D}"/>
                    </a:ext>
                  </a:extLst>
                </p:cNvPr>
                <p:cNvPicPr/>
                <p:nvPr/>
              </p:nvPicPr>
              <p:blipFill>
                <a:blip r:embed="rId364"/>
                <a:stretch>
                  <a:fillRect/>
                </a:stretch>
              </p:blipFill>
              <p:spPr>
                <a:xfrm>
                  <a:off x="1722240" y="4029022"/>
                  <a:ext cx="697320" cy="61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5">
            <p14:nvContentPartPr>
              <p14:cNvPr id="253" name="Freihand 252">
                <a:extLst>
                  <a:ext uri="{FF2B5EF4-FFF2-40B4-BE49-F238E27FC236}">
                    <a16:creationId xmlns:a16="http://schemas.microsoft.com/office/drawing/2014/main" id="{EDCB1DFD-BCBE-6F7F-049E-51FAEE83B4E3}"/>
                  </a:ext>
                </a:extLst>
              </p14:cNvPr>
              <p14:cNvContentPartPr/>
              <p14:nvPr/>
            </p14:nvContentPartPr>
            <p14:xfrm>
              <a:off x="8091000" y="2740222"/>
              <a:ext cx="3532320" cy="65160"/>
            </p14:xfrm>
          </p:contentPart>
        </mc:Choice>
        <mc:Fallback>
          <p:pic>
            <p:nvPicPr>
              <p:cNvPr id="253" name="Freihand 252">
                <a:extLst>
                  <a:ext uri="{FF2B5EF4-FFF2-40B4-BE49-F238E27FC236}">
                    <a16:creationId xmlns:a16="http://schemas.microsoft.com/office/drawing/2014/main" id="{EDCB1DFD-BCBE-6F7F-049E-51FAEE83B4E3}"/>
                  </a:ext>
                </a:extLst>
              </p:cNvPr>
              <p:cNvPicPr/>
              <p:nvPr/>
            </p:nvPicPr>
            <p:blipFill>
              <a:blip r:embed="rId366"/>
              <a:stretch>
                <a:fillRect/>
              </a:stretch>
            </p:blipFill>
            <p:spPr>
              <a:xfrm>
                <a:off x="8073000" y="2722582"/>
                <a:ext cx="3567960" cy="100800"/>
              </a:xfrm>
              <a:prstGeom prst="rect">
                <a:avLst/>
              </a:prstGeom>
            </p:spPr>
          </p:pic>
        </mc:Fallback>
      </mc:AlternateContent>
      <p:grpSp>
        <p:nvGrpSpPr>
          <p:cNvPr id="255" name="Gruppieren 254">
            <a:extLst>
              <a:ext uri="{FF2B5EF4-FFF2-40B4-BE49-F238E27FC236}">
                <a16:creationId xmlns:a16="http://schemas.microsoft.com/office/drawing/2014/main" id="{FD308917-A049-6A11-6AFE-1D663D684A1C}"/>
              </a:ext>
            </a:extLst>
          </p:cNvPr>
          <p:cNvGrpSpPr/>
          <p:nvPr/>
        </p:nvGrpSpPr>
        <p:grpSpPr>
          <a:xfrm>
            <a:off x="1756440" y="3477142"/>
            <a:ext cx="3530880" cy="573480"/>
            <a:chOff x="1756440" y="3477142"/>
            <a:chExt cx="3530880" cy="573480"/>
          </a:xfrm>
        </p:grpSpPr>
        <mc:AlternateContent xmlns:mc="http://schemas.openxmlformats.org/markup-compatibility/2006">
          <mc:Choice xmlns:p14="http://schemas.microsoft.com/office/powerpoint/2010/main" Requires="p14">
            <p:contentPart p14:bwMode="auto" r:id="rId367">
              <p14:nvContentPartPr>
                <p14:cNvPr id="147" name="Freihand 146">
                  <a:extLst>
                    <a:ext uri="{FF2B5EF4-FFF2-40B4-BE49-F238E27FC236}">
                      <a16:creationId xmlns:a16="http://schemas.microsoft.com/office/drawing/2014/main" id="{47D51A12-57C3-E3DF-368C-6C85C0D1241B}"/>
                    </a:ext>
                  </a:extLst>
                </p14:cNvPr>
                <p14:cNvContentPartPr/>
                <p14:nvPr/>
              </p14:nvContentPartPr>
              <p14:xfrm>
                <a:off x="2982600" y="3536542"/>
                <a:ext cx="597240" cy="445680"/>
              </p14:xfrm>
            </p:contentPart>
          </mc:Choice>
          <mc:Fallback>
            <p:pic>
              <p:nvPicPr>
                <p:cNvPr id="147" name="Freihand 146">
                  <a:extLst>
                    <a:ext uri="{FF2B5EF4-FFF2-40B4-BE49-F238E27FC236}">
                      <a16:creationId xmlns:a16="http://schemas.microsoft.com/office/drawing/2014/main" id="{47D51A12-57C3-E3DF-368C-6C85C0D1241B}"/>
                    </a:ext>
                  </a:extLst>
                </p:cNvPr>
                <p:cNvPicPr/>
                <p:nvPr/>
              </p:nvPicPr>
              <p:blipFill>
                <a:blip r:embed="rId368"/>
                <a:stretch>
                  <a:fillRect/>
                </a:stretch>
              </p:blipFill>
              <p:spPr>
                <a:xfrm>
                  <a:off x="2964960" y="3518542"/>
                  <a:ext cx="63288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48" name="Freihand 147">
                  <a:extLst>
                    <a:ext uri="{FF2B5EF4-FFF2-40B4-BE49-F238E27FC236}">
                      <a16:creationId xmlns:a16="http://schemas.microsoft.com/office/drawing/2014/main" id="{E16F2C99-C97D-D7BB-6D8F-39855CFDF98B}"/>
                    </a:ext>
                  </a:extLst>
                </p14:cNvPr>
                <p14:cNvContentPartPr/>
                <p14:nvPr/>
              </p14:nvContentPartPr>
              <p14:xfrm>
                <a:off x="3590640" y="3501262"/>
                <a:ext cx="996840" cy="63000"/>
              </p14:xfrm>
            </p:contentPart>
          </mc:Choice>
          <mc:Fallback>
            <p:pic>
              <p:nvPicPr>
                <p:cNvPr id="148" name="Freihand 147">
                  <a:extLst>
                    <a:ext uri="{FF2B5EF4-FFF2-40B4-BE49-F238E27FC236}">
                      <a16:creationId xmlns:a16="http://schemas.microsoft.com/office/drawing/2014/main" id="{E16F2C99-C97D-D7BB-6D8F-39855CFDF98B}"/>
                    </a:ext>
                  </a:extLst>
                </p:cNvPr>
                <p:cNvPicPr/>
                <p:nvPr/>
              </p:nvPicPr>
              <p:blipFill>
                <a:blip r:embed="rId370"/>
                <a:stretch>
                  <a:fillRect/>
                </a:stretch>
              </p:blipFill>
              <p:spPr>
                <a:xfrm>
                  <a:off x="3572640" y="3483622"/>
                  <a:ext cx="1032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49" name="Freihand 148">
                  <a:extLst>
                    <a:ext uri="{FF2B5EF4-FFF2-40B4-BE49-F238E27FC236}">
                      <a16:creationId xmlns:a16="http://schemas.microsoft.com/office/drawing/2014/main" id="{0F694DD5-9245-D770-1962-1554E2F8A2B5}"/>
                    </a:ext>
                  </a:extLst>
                </p14:cNvPr>
                <p14:cNvContentPartPr/>
                <p14:nvPr/>
              </p14:nvContentPartPr>
              <p14:xfrm>
                <a:off x="4492080" y="3504502"/>
                <a:ext cx="795240" cy="522360"/>
              </p14:xfrm>
            </p:contentPart>
          </mc:Choice>
          <mc:Fallback>
            <p:pic>
              <p:nvPicPr>
                <p:cNvPr id="149" name="Freihand 148">
                  <a:extLst>
                    <a:ext uri="{FF2B5EF4-FFF2-40B4-BE49-F238E27FC236}">
                      <a16:creationId xmlns:a16="http://schemas.microsoft.com/office/drawing/2014/main" id="{0F694DD5-9245-D770-1962-1554E2F8A2B5}"/>
                    </a:ext>
                  </a:extLst>
                </p:cNvPr>
                <p:cNvPicPr/>
                <p:nvPr/>
              </p:nvPicPr>
              <p:blipFill>
                <a:blip r:embed="rId372"/>
                <a:stretch>
                  <a:fillRect/>
                </a:stretch>
              </p:blipFill>
              <p:spPr>
                <a:xfrm>
                  <a:off x="4474080" y="3486502"/>
                  <a:ext cx="83088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50" name="Freihand 149">
                  <a:extLst>
                    <a:ext uri="{FF2B5EF4-FFF2-40B4-BE49-F238E27FC236}">
                      <a16:creationId xmlns:a16="http://schemas.microsoft.com/office/drawing/2014/main" id="{F03B1078-B9F2-2B77-2BB5-735F258D6A2E}"/>
                    </a:ext>
                  </a:extLst>
                </p14:cNvPr>
                <p14:cNvContentPartPr/>
                <p14:nvPr/>
              </p14:nvContentPartPr>
              <p14:xfrm>
                <a:off x="3029400" y="3922822"/>
                <a:ext cx="2194920" cy="127800"/>
              </p14:xfrm>
            </p:contentPart>
          </mc:Choice>
          <mc:Fallback>
            <p:pic>
              <p:nvPicPr>
                <p:cNvPr id="150" name="Freihand 149">
                  <a:extLst>
                    <a:ext uri="{FF2B5EF4-FFF2-40B4-BE49-F238E27FC236}">
                      <a16:creationId xmlns:a16="http://schemas.microsoft.com/office/drawing/2014/main" id="{F03B1078-B9F2-2B77-2BB5-735F258D6A2E}"/>
                    </a:ext>
                  </a:extLst>
                </p:cNvPr>
                <p:cNvPicPr/>
                <p:nvPr/>
              </p:nvPicPr>
              <p:blipFill>
                <a:blip r:embed="rId374"/>
                <a:stretch>
                  <a:fillRect/>
                </a:stretch>
              </p:blipFill>
              <p:spPr>
                <a:xfrm>
                  <a:off x="3011760" y="3904822"/>
                  <a:ext cx="2230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0" name="Freihand 249">
                  <a:extLst>
                    <a:ext uri="{FF2B5EF4-FFF2-40B4-BE49-F238E27FC236}">
                      <a16:creationId xmlns:a16="http://schemas.microsoft.com/office/drawing/2014/main" id="{305E8963-2188-8CA6-197F-25EF8017F969}"/>
                    </a:ext>
                  </a:extLst>
                </p14:cNvPr>
                <p14:cNvContentPartPr/>
                <p14:nvPr/>
              </p14:nvContentPartPr>
              <p14:xfrm>
                <a:off x="3125520" y="3521062"/>
                <a:ext cx="483480" cy="429480"/>
              </p14:xfrm>
            </p:contentPart>
          </mc:Choice>
          <mc:Fallback>
            <p:pic>
              <p:nvPicPr>
                <p:cNvPr id="250" name="Freihand 249">
                  <a:extLst>
                    <a:ext uri="{FF2B5EF4-FFF2-40B4-BE49-F238E27FC236}">
                      <a16:creationId xmlns:a16="http://schemas.microsoft.com/office/drawing/2014/main" id="{305E8963-2188-8CA6-197F-25EF8017F969}"/>
                    </a:ext>
                  </a:extLst>
                </p:cNvPr>
                <p:cNvPicPr/>
                <p:nvPr/>
              </p:nvPicPr>
              <p:blipFill>
                <a:blip r:embed="rId376"/>
                <a:stretch>
                  <a:fillRect/>
                </a:stretch>
              </p:blipFill>
              <p:spPr>
                <a:xfrm>
                  <a:off x="3107880" y="3503062"/>
                  <a:ext cx="51912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1" name="Freihand 250">
                  <a:extLst>
                    <a:ext uri="{FF2B5EF4-FFF2-40B4-BE49-F238E27FC236}">
                      <a16:creationId xmlns:a16="http://schemas.microsoft.com/office/drawing/2014/main" id="{2CA29F82-9998-AEF1-9F5A-0FF4BDF4FD7D}"/>
                    </a:ext>
                  </a:extLst>
                </p14:cNvPr>
                <p14:cNvContentPartPr/>
                <p14:nvPr/>
              </p14:nvContentPartPr>
              <p14:xfrm>
                <a:off x="3024720" y="3477142"/>
                <a:ext cx="2145960" cy="562320"/>
              </p14:xfrm>
            </p:contentPart>
          </mc:Choice>
          <mc:Fallback>
            <p:pic>
              <p:nvPicPr>
                <p:cNvPr id="251" name="Freihand 250">
                  <a:extLst>
                    <a:ext uri="{FF2B5EF4-FFF2-40B4-BE49-F238E27FC236}">
                      <a16:creationId xmlns:a16="http://schemas.microsoft.com/office/drawing/2014/main" id="{2CA29F82-9998-AEF1-9F5A-0FF4BDF4FD7D}"/>
                    </a:ext>
                  </a:extLst>
                </p:cNvPr>
                <p:cNvPicPr/>
                <p:nvPr/>
              </p:nvPicPr>
              <p:blipFill>
                <a:blip r:embed="rId378"/>
                <a:stretch>
                  <a:fillRect/>
                </a:stretch>
              </p:blipFill>
              <p:spPr>
                <a:xfrm>
                  <a:off x="3006720" y="3459502"/>
                  <a:ext cx="218160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4" name="Freihand 253">
                  <a:extLst>
                    <a:ext uri="{FF2B5EF4-FFF2-40B4-BE49-F238E27FC236}">
                      <a16:creationId xmlns:a16="http://schemas.microsoft.com/office/drawing/2014/main" id="{B3715A50-9AC6-2815-E6BB-3D1827B601A3}"/>
                    </a:ext>
                  </a:extLst>
                </p14:cNvPr>
                <p14:cNvContentPartPr/>
                <p14:nvPr/>
              </p14:nvContentPartPr>
              <p14:xfrm>
                <a:off x="1756440" y="3503422"/>
                <a:ext cx="1685880" cy="479880"/>
              </p14:xfrm>
            </p:contentPart>
          </mc:Choice>
          <mc:Fallback>
            <p:pic>
              <p:nvPicPr>
                <p:cNvPr id="254" name="Freihand 253">
                  <a:extLst>
                    <a:ext uri="{FF2B5EF4-FFF2-40B4-BE49-F238E27FC236}">
                      <a16:creationId xmlns:a16="http://schemas.microsoft.com/office/drawing/2014/main" id="{B3715A50-9AC6-2815-E6BB-3D1827B601A3}"/>
                    </a:ext>
                  </a:extLst>
                </p:cNvPr>
                <p:cNvPicPr/>
                <p:nvPr/>
              </p:nvPicPr>
              <p:blipFill>
                <a:blip r:embed="rId380"/>
                <a:stretch>
                  <a:fillRect/>
                </a:stretch>
              </p:blipFill>
              <p:spPr>
                <a:xfrm>
                  <a:off x="1738800" y="3485782"/>
                  <a:ext cx="1721520" cy="51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1">
            <p14:nvContentPartPr>
              <p14:cNvPr id="256" name="Freihand 255">
                <a:extLst>
                  <a:ext uri="{FF2B5EF4-FFF2-40B4-BE49-F238E27FC236}">
                    <a16:creationId xmlns:a16="http://schemas.microsoft.com/office/drawing/2014/main" id="{E27717C1-8C9F-BF0E-CD90-05DB9BABED5A}"/>
                  </a:ext>
                </a:extLst>
              </p14:cNvPr>
              <p14:cNvContentPartPr/>
              <p14:nvPr/>
            </p14:nvContentPartPr>
            <p14:xfrm>
              <a:off x="3738240" y="3507022"/>
              <a:ext cx="696240" cy="474840"/>
            </p14:xfrm>
          </p:contentPart>
        </mc:Choice>
        <mc:Fallback>
          <p:pic>
            <p:nvPicPr>
              <p:cNvPr id="256" name="Freihand 255">
                <a:extLst>
                  <a:ext uri="{FF2B5EF4-FFF2-40B4-BE49-F238E27FC236}">
                    <a16:creationId xmlns:a16="http://schemas.microsoft.com/office/drawing/2014/main" id="{E27717C1-8C9F-BF0E-CD90-05DB9BABED5A}"/>
                  </a:ext>
                </a:extLst>
              </p:cNvPr>
              <p:cNvPicPr/>
              <p:nvPr/>
            </p:nvPicPr>
            <p:blipFill>
              <a:blip r:embed="rId382"/>
              <a:stretch>
                <a:fillRect/>
              </a:stretch>
            </p:blipFill>
            <p:spPr>
              <a:xfrm>
                <a:off x="3720600" y="3489382"/>
                <a:ext cx="73188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7" name="Freihand 256">
                <a:extLst>
                  <a:ext uri="{FF2B5EF4-FFF2-40B4-BE49-F238E27FC236}">
                    <a16:creationId xmlns:a16="http://schemas.microsoft.com/office/drawing/2014/main" id="{99621777-B0FF-8857-93F0-F5E3E1ADC45B}"/>
                  </a:ext>
                </a:extLst>
              </p14:cNvPr>
              <p14:cNvContentPartPr/>
              <p14:nvPr/>
            </p14:nvContentPartPr>
            <p14:xfrm>
              <a:off x="8213400" y="3480022"/>
              <a:ext cx="2460240" cy="45000"/>
            </p14:xfrm>
          </p:contentPart>
        </mc:Choice>
        <mc:Fallback>
          <p:pic>
            <p:nvPicPr>
              <p:cNvPr id="257" name="Freihand 256">
                <a:extLst>
                  <a:ext uri="{FF2B5EF4-FFF2-40B4-BE49-F238E27FC236}">
                    <a16:creationId xmlns:a16="http://schemas.microsoft.com/office/drawing/2014/main" id="{99621777-B0FF-8857-93F0-F5E3E1ADC45B}"/>
                  </a:ext>
                </a:extLst>
              </p:cNvPr>
              <p:cNvPicPr/>
              <p:nvPr/>
            </p:nvPicPr>
            <p:blipFill>
              <a:blip r:embed="rId384"/>
              <a:stretch>
                <a:fillRect/>
              </a:stretch>
            </p:blipFill>
            <p:spPr>
              <a:xfrm>
                <a:off x="8195760" y="3462382"/>
                <a:ext cx="2495880" cy="80640"/>
              </a:xfrm>
              <a:prstGeom prst="rect">
                <a:avLst/>
              </a:prstGeom>
            </p:spPr>
          </p:pic>
        </mc:Fallback>
      </mc:AlternateContent>
      <p:grpSp>
        <p:nvGrpSpPr>
          <p:cNvPr id="307" name="Gruppieren 306">
            <a:extLst>
              <a:ext uri="{FF2B5EF4-FFF2-40B4-BE49-F238E27FC236}">
                <a16:creationId xmlns:a16="http://schemas.microsoft.com/office/drawing/2014/main" id="{79E5E748-E705-B766-AFD5-E6C8ACEF8FDB}"/>
              </a:ext>
            </a:extLst>
          </p:cNvPr>
          <p:cNvGrpSpPr/>
          <p:nvPr/>
        </p:nvGrpSpPr>
        <p:grpSpPr>
          <a:xfrm>
            <a:off x="7662600" y="115462"/>
            <a:ext cx="4352400" cy="4301280"/>
            <a:chOff x="7662600" y="115462"/>
            <a:chExt cx="4352400" cy="4301280"/>
          </a:xfrm>
        </p:grpSpPr>
        <mc:AlternateContent xmlns:mc="http://schemas.openxmlformats.org/markup-compatibility/2006">
          <mc:Choice xmlns:p14="http://schemas.microsoft.com/office/powerpoint/2010/main" Requires="p14">
            <p:contentPart p14:bwMode="auto" r:id="rId385">
              <p14:nvContentPartPr>
                <p14:cNvPr id="258" name="Freihand 257">
                  <a:extLst>
                    <a:ext uri="{FF2B5EF4-FFF2-40B4-BE49-F238E27FC236}">
                      <a16:creationId xmlns:a16="http://schemas.microsoft.com/office/drawing/2014/main" id="{2C845C63-FDBF-5810-3C36-371CFF167093}"/>
                    </a:ext>
                  </a:extLst>
                </p14:cNvPr>
                <p14:cNvContentPartPr/>
                <p14:nvPr/>
              </p14:nvContentPartPr>
              <p14:xfrm>
                <a:off x="7662600" y="1604782"/>
                <a:ext cx="367920" cy="2714400"/>
              </p14:xfrm>
            </p:contentPart>
          </mc:Choice>
          <mc:Fallback>
            <p:pic>
              <p:nvPicPr>
                <p:cNvPr id="258" name="Freihand 257">
                  <a:extLst>
                    <a:ext uri="{FF2B5EF4-FFF2-40B4-BE49-F238E27FC236}">
                      <a16:creationId xmlns:a16="http://schemas.microsoft.com/office/drawing/2014/main" id="{2C845C63-FDBF-5810-3C36-371CFF167093}"/>
                    </a:ext>
                  </a:extLst>
                </p:cNvPr>
                <p:cNvPicPr/>
                <p:nvPr/>
              </p:nvPicPr>
              <p:blipFill>
                <a:blip r:embed="rId386"/>
                <a:stretch>
                  <a:fillRect/>
                </a:stretch>
              </p:blipFill>
              <p:spPr>
                <a:xfrm>
                  <a:off x="7658280" y="1600462"/>
                  <a:ext cx="376560" cy="2723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9" name="Freihand 258">
                  <a:extLst>
                    <a:ext uri="{FF2B5EF4-FFF2-40B4-BE49-F238E27FC236}">
                      <a16:creationId xmlns:a16="http://schemas.microsoft.com/office/drawing/2014/main" id="{572F888A-9636-41A9-23D1-93FD08CBACB4}"/>
                    </a:ext>
                  </a:extLst>
                </p14:cNvPr>
                <p14:cNvContentPartPr/>
                <p14:nvPr/>
              </p14:nvContentPartPr>
              <p14:xfrm>
                <a:off x="8292600" y="1406422"/>
                <a:ext cx="564480" cy="169200"/>
              </p14:xfrm>
            </p:contentPart>
          </mc:Choice>
          <mc:Fallback>
            <p:pic>
              <p:nvPicPr>
                <p:cNvPr id="259" name="Freihand 258">
                  <a:extLst>
                    <a:ext uri="{FF2B5EF4-FFF2-40B4-BE49-F238E27FC236}">
                      <a16:creationId xmlns:a16="http://schemas.microsoft.com/office/drawing/2014/main" id="{572F888A-9636-41A9-23D1-93FD08CBACB4}"/>
                    </a:ext>
                  </a:extLst>
                </p:cNvPr>
                <p:cNvPicPr/>
                <p:nvPr/>
              </p:nvPicPr>
              <p:blipFill>
                <a:blip r:embed="rId388"/>
                <a:stretch>
                  <a:fillRect/>
                </a:stretch>
              </p:blipFill>
              <p:spPr>
                <a:xfrm>
                  <a:off x="8288280" y="1402102"/>
                  <a:ext cx="573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60" name="Freihand 259">
                  <a:extLst>
                    <a:ext uri="{FF2B5EF4-FFF2-40B4-BE49-F238E27FC236}">
                      <a16:creationId xmlns:a16="http://schemas.microsoft.com/office/drawing/2014/main" id="{1C2013B1-2871-CCE7-1F2C-3871D22C2730}"/>
                    </a:ext>
                  </a:extLst>
                </p14:cNvPr>
                <p14:cNvContentPartPr/>
                <p14:nvPr/>
              </p14:nvContentPartPr>
              <p14:xfrm>
                <a:off x="8825040" y="1272142"/>
                <a:ext cx="182520" cy="214200"/>
              </p14:xfrm>
            </p:contentPart>
          </mc:Choice>
          <mc:Fallback>
            <p:pic>
              <p:nvPicPr>
                <p:cNvPr id="260" name="Freihand 259">
                  <a:extLst>
                    <a:ext uri="{FF2B5EF4-FFF2-40B4-BE49-F238E27FC236}">
                      <a16:creationId xmlns:a16="http://schemas.microsoft.com/office/drawing/2014/main" id="{1C2013B1-2871-CCE7-1F2C-3871D22C2730}"/>
                    </a:ext>
                  </a:extLst>
                </p:cNvPr>
                <p:cNvPicPr/>
                <p:nvPr/>
              </p:nvPicPr>
              <p:blipFill>
                <a:blip r:embed="rId390"/>
                <a:stretch>
                  <a:fillRect/>
                </a:stretch>
              </p:blipFill>
              <p:spPr>
                <a:xfrm>
                  <a:off x="8820720" y="1267822"/>
                  <a:ext cx="191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2" name="Freihand 261">
                  <a:extLst>
                    <a:ext uri="{FF2B5EF4-FFF2-40B4-BE49-F238E27FC236}">
                      <a16:creationId xmlns:a16="http://schemas.microsoft.com/office/drawing/2014/main" id="{74678988-49BF-EBD0-F0C0-73E86080AE6E}"/>
                    </a:ext>
                  </a:extLst>
                </p14:cNvPr>
                <p14:cNvContentPartPr/>
                <p14:nvPr/>
              </p14:nvContentPartPr>
              <p14:xfrm>
                <a:off x="9199080" y="1020502"/>
                <a:ext cx="73080" cy="259560"/>
              </p14:xfrm>
            </p:contentPart>
          </mc:Choice>
          <mc:Fallback>
            <p:pic>
              <p:nvPicPr>
                <p:cNvPr id="262" name="Freihand 261">
                  <a:extLst>
                    <a:ext uri="{FF2B5EF4-FFF2-40B4-BE49-F238E27FC236}">
                      <a16:creationId xmlns:a16="http://schemas.microsoft.com/office/drawing/2014/main" id="{74678988-49BF-EBD0-F0C0-73E86080AE6E}"/>
                    </a:ext>
                  </a:extLst>
                </p:cNvPr>
                <p:cNvPicPr/>
                <p:nvPr/>
              </p:nvPicPr>
              <p:blipFill>
                <a:blip r:embed="rId392"/>
                <a:stretch>
                  <a:fillRect/>
                </a:stretch>
              </p:blipFill>
              <p:spPr>
                <a:xfrm>
                  <a:off x="9194760" y="1016182"/>
                  <a:ext cx="817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3" name="Freihand 262">
                  <a:extLst>
                    <a:ext uri="{FF2B5EF4-FFF2-40B4-BE49-F238E27FC236}">
                      <a16:creationId xmlns:a16="http://schemas.microsoft.com/office/drawing/2014/main" id="{641CD8A7-970E-8FAB-7C83-BDED298B2F05}"/>
                    </a:ext>
                  </a:extLst>
                </p14:cNvPr>
                <p14:cNvContentPartPr/>
                <p14:nvPr/>
              </p14:nvContentPartPr>
              <p14:xfrm>
                <a:off x="9294840" y="1026262"/>
                <a:ext cx="50400" cy="224280"/>
              </p14:xfrm>
            </p:contentPart>
          </mc:Choice>
          <mc:Fallback>
            <p:pic>
              <p:nvPicPr>
                <p:cNvPr id="263" name="Freihand 262">
                  <a:extLst>
                    <a:ext uri="{FF2B5EF4-FFF2-40B4-BE49-F238E27FC236}">
                      <a16:creationId xmlns:a16="http://schemas.microsoft.com/office/drawing/2014/main" id="{641CD8A7-970E-8FAB-7C83-BDED298B2F05}"/>
                    </a:ext>
                  </a:extLst>
                </p:cNvPr>
                <p:cNvPicPr/>
                <p:nvPr/>
              </p:nvPicPr>
              <p:blipFill>
                <a:blip r:embed="rId394"/>
                <a:stretch>
                  <a:fillRect/>
                </a:stretch>
              </p:blipFill>
              <p:spPr>
                <a:xfrm>
                  <a:off x="9290520" y="1021942"/>
                  <a:ext cx="590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4" name="Freihand 263">
                  <a:extLst>
                    <a:ext uri="{FF2B5EF4-FFF2-40B4-BE49-F238E27FC236}">
                      <a16:creationId xmlns:a16="http://schemas.microsoft.com/office/drawing/2014/main" id="{00371393-303D-D805-E3B9-C10C43CF20D3}"/>
                    </a:ext>
                  </a:extLst>
                </p14:cNvPr>
                <p14:cNvContentPartPr/>
                <p14:nvPr/>
              </p14:nvContentPartPr>
              <p14:xfrm>
                <a:off x="9193320" y="1228582"/>
                <a:ext cx="184680" cy="88200"/>
              </p14:xfrm>
            </p:contentPart>
          </mc:Choice>
          <mc:Fallback>
            <p:pic>
              <p:nvPicPr>
                <p:cNvPr id="264" name="Freihand 263">
                  <a:extLst>
                    <a:ext uri="{FF2B5EF4-FFF2-40B4-BE49-F238E27FC236}">
                      <a16:creationId xmlns:a16="http://schemas.microsoft.com/office/drawing/2014/main" id="{00371393-303D-D805-E3B9-C10C43CF20D3}"/>
                    </a:ext>
                  </a:extLst>
                </p:cNvPr>
                <p:cNvPicPr/>
                <p:nvPr/>
              </p:nvPicPr>
              <p:blipFill>
                <a:blip r:embed="rId396"/>
                <a:stretch>
                  <a:fillRect/>
                </a:stretch>
              </p:blipFill>
              <p:spPr>
                <a:xfrm>
                  <a:off x="9189000" y="1224262"/>
                  <a:ext cx="193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5" name="Freihand 264">
                  <a:extLst>
                    <a:ext uri="{FF2B5EF4-FFF2-40B4-BE49-F238E27FC236}">
                      <a16:creationId xmlns:a16="http://schemas.microsoft.com/office/drawing/2014/main" id="{DBA0E599-B3BC-EBED-EE74-04614093810F}"/>
                    </a:ext>
                  </a:extLst>
                </p14:cNvPr>
                <p14:cNvContentPartPr/>
                <p14:nvPr/>
              </p14:nvContentPartPr>
              <p14:xfrm>
                <a:off x="9421920" y="954262"/>
                <a:ext cx="286920" cy="221400"/>
              </p14:xfrm>
            </p:contentPart>
          </mc:Choice>
          <mc:Fallback>
            <p:pic>
              <p:nvPicPr>
                <p:cNvPr id="265" name="Freihand 264">
                  <a:extLst>
                    <a:ext uri="{FF2B5EF4-FFF2-40B4-BE49-F238E27FC236}">
                      <a16:creationId xmlns:a16="http://schemas.microsoft.com/office/drawing/2014/main" id="{DBA0E599-B3BC-EBED-EE74-04614093810F}"/>
                    </a:ext>
                  </a:extLst>
                </p:cNvPr>
                <p:cNvPicPr/>
                <p:nvPr/>
              </p:nvPicPr>
              <p:blipFill>
                <a:blip r:embed="rId398"/>
                <a:stretch>
                  <a:fillRect/>
                </a:stretch>
              </p:blipFill>
              <p:spPr>
                <a:xfrm>
                  <a:off x="9417600" y="949942"/>
                  <a:ext cx="2955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7" name="Freihand 266">
                  <a:extLst>
                    <a:ext uri="{FF2B5EF4-FFF2-40B4-BE49-F238E27FC236}">
                      <a16:creationId xmlns:a16="http://schemas.microsoft.com/office/drawing/2014/main" id="{80EF38DC-905F-2556-94FB-4592FD058619}"/>
                    </a:ext>
                  </a:extLst>
                </p14:cNvPr>
                <p14:cNvContentPartPr/>
                <p14:nvPr/>
              </p14:nvContentPartPr>
              <p14:xfrm>
                <a:off x="9843840" y="930862"/>
                <a:ext cx="169200" cy="61920"/>
              </p14:xfrm>
            </p:contentPart>
          </mc:Choice>
          <mc:Fallback>
            <p:pic>
              <p:nvPicPr>
                <p:cNvPr id="267" name="Freihand 266">
                  <a:extLst>
                    <a:ext uri="{FF2B5EF4-FFF2-40B4-BE49-F238E27FC236}">
                      <a16:creationId xmlns:a16="http://schemas.microsoft.com/office/drawing/2014/main" id="{80EF38DC-905F-2556-94FB-4592FD058619}"/>
                    </a:ext>
                  </a:extLst>
                </p:cNvPr>
                <p:cNvPicPr/>
                <p:nvPr/>
              </p:nvPicPr>
              <p:blipFill>
                <a:blip r:embed="rId400"/>
                <a:stretch>
                  <a:fillRect/>
                </a:stretch>
              </p:blipFill>
              <p:spPr>
                <a:xfrm>
                  <a:off x="9839520" y="926542"/>
                  <a:ext cx="177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8" name="Freihand 267">
                  <a:extLst>
                    <a:ext uri="{FF2B5EF4-FFF2-40B4-BE49-F238E27FC236}">
                      <a16:creationId xmlns:a16="http://schemas.microsoft.com/office/drawing/2014/main" id="{82E162B2-6A18-45DF-A97F-1FA189B01247}"/>
                    </a:ext>
                  </a:extLst>
                </p14:cNvPr>
                <p14:cNvContentPartPr/>
                <p14:nvPr/>
              </p14:nvContentPartPr>
              <p14:xfrm>
                <a:off x="9863280" y="988102"/>
                <a:ext cx="226440" cy="105480"/>
              </p14:xfrm>
            </p:contentPart>
          </mc:Choice>
          <mc:Fallback>
            <p:pic>
              <p:nvPicPr>
                <p:cNvPr id="268" name="Freihand 267">
                  <a:extLst>
                    <a:ext uri="{FF2B5EF4-FFF2-40B4-BE49-F238E27FC236}">
                      <a16:creationId xmlns:a16="http://schemas.microsoft.com/office/drawing/2014/main" id="{82E162B2-6A18-45DF-A97F-1FA189B01247}"/>
                    </a:ext>
                  </a:extLst>
                </p:cNvPr>
                <p:cNvPicPr/>
                <p:nvPr/>
              </p:nvPicPr>
              <p:blipFill>
                <a:blip r:embed="rId402"/>
                <a:stretch>
                  <a:fillRect/>
                </a:stretch>
              </p:blipFill>
              <p:spPr>
                <a:xfrm>
                  <a:off x="9858960" y="983782"/>
                  <a:ext cx="235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70" name="Freihand 269">
                  <a:extLst>
                    <a:ext uri="{FF2B5EF4-FFF2-40B4-BE49-F238E27FC236}">
                      <a16:creationId xmlns:a16="http://schemas.microsoft.com/office/drawing/2014/main" id="{E65A10D8-34FA-5440-3635-4F0449DE4981}"/>
                    </a:ext>
                  </a:extLst>
                </p14:cNvPr>
                <p14:cNvContentPartPr/>
                <p14:nvPr/>
              </p14:nvContentPartPr>
              <p14:xfrm>
                <a:off x="10167480" y="727822"/>
                <a:ext cx="62640" cy="311760"/>
              </p14:xfrm>
            </p:contentPart>
          </mc:Choice>
          <mc:Fallback>
            <p:pic>
              <p:nvPicPr>
                <p:cNvPr id="270" name="Freihand 269">
                  <a:extLst>
                    <a:ext uri="{FF2B5EF4-FFF2-40B4-BE49-F238E27FC236}">
                      <a16:creationId xmlns:a16="http://schemas.microsoft.com/office/drawing/2014/main" id="{E65A10D8-34FA-5440-3635-4F0449DE4981}"/>
                    </a:ext>
                  </a:extLst>
                </p:cNvPr>
                <p:cNvPicPr/>
                <p:nvPr/>
              </p:nvPicPr>
              <p:blipFill>
                <a:blip r:embed="rId404"/>
                <a:stretch>
                  <a:fillRect/>
                </a:stretch>
              </p:blipFill>
              <p:spPr>
                <a:xfrm>
                  <a:off x="10163160" y="723502"/>
                  <a:ext cx="7128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71" name="Freihand 270">
                  <a:extLst>
                    <a:ext uri="{FF2B5EF4-FFF2-40B4-BE49-F238E27FC236}">
                      <a16:creationId xmlns:a16="http://schemas.microsoft.com/office/drawing/2014/main" id="{CCCACABC-4257-D14E-FF15-B35666A144D0}"/>
                    </a:ext>
                  </a:extLst>
                </p14:cNvPr>
                <p14:cNvContentPartPr/>
                <p14:nvPr/>
              </p14:nvContentPartPr>
              <p14:xfrm>
                <a:off x="10215360" y="745102"/>
                <a:ext cx="153000" cy="212400"/>
              </p14:xfrm>
            </p:contentPart>
          </mc:Choice>
          <mc:Fallback>
            <p:pic>
              <p:nvPicPr>
                <p:cNvPr id="271" name="Freihand 270">
                  <a:extLst>
                    <a:ext uri="{FF2B5EF4-FFF2-40B4-BE49-F238E27FC236}">
                      <a16:creationId xmlns:a16="http://schemas.microsoft.com/office/drawing/2014/main" id="{CCCACABC-4257-D14E-FF15-B35666A144D0}"/>
                    </a:ext>
                  </a:extLst>
                </p:cNvPr>
                <p:cNvPicPr/>
                <p:nvPr/>
              </p:nvPicPr>
              <p:blipFill>
                <a:blip r:embed="rId406"/>
                <a:stretch>
                  <a:fillRect/>
                </a:stretch>
              </p:blipFill>
              <p:spPr>
                <a:xfrm>
                  <a:off x="10211040" y="740782"/>
                  <a:ext cx="1616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72" name="Freihand 271">
                  <a:extLst>
                    <a:ext uri="{FF2B5EF4-FFF2-40B4-BE49-F238E27FC236}">
                      <a16:creationId xmlns:a16="http://schemas.microsoft.com/office/drawing/2014/main" id="{3B1968AE-BDB9-6A0E-96EB-B76681A2064E}"/>
                    </a:ext>
                  </a:extLst>
                </p14:cNvPr>
                <p14:cNvContentPartPr/>
                <p14:nvPr/>
              </p14:nvContentPartPr>
              <p14:xfrm>
                <a:off x="10211040" y="849502"/>
                <a:ext cx="143640" cy="61920"/>
              </p14:xfrm>
            </p:contentPart>
          </mc:Choice>
          <mc:Fallback>
            <p:pic>
              <p:nvPicPr>
                <p:cNvPr id="272" name="Freihand 271">
                  <a:extLst>
                    <a:ext uri="{FF2B5EF4-FFF2-40B4-BE49-F238E27FC236}">
                      <a16:creationId xmlns:a16="http://schemas.microsoft.com/office/drawing/2014/main" id="{3B1968AE-BDB9-6A0E-96EB-B76681A2064E}"/>
                    </a:ext>
                  </a:extLst>
                </p:cNvPr>
                <p:cNvPicPr/>
                <p:nvPr/>
              </p:nvPicPr>
              <p:blipFill>
                <a:blip r:embed="rId408"/>
                <a:stretch>
                  <a:fillRect/>
                </a:stretch>
              </p:blipFill>
              <p:spPr>
                <a:xfrm>
                  <a:off x="10206720" y="845182"/>
                  <a:ext cx="152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4" name="Freihand 273">
                  <a:extLst>
                    <a:ext uri="{FF2B5EF4-FFF2-40B4-BE49-F238E27FC236}">
                      <a16:creationId xmlns:a16="http://schemas.microsoft.com/office/drawing/2014/main" id="{79681FB0-753A-BF46-BE8A-497B85AF5655}"/>
                    </a:ext>
                  </a:extLst>
                </p14:cNvPr>
                <p14:cNvContentPartPr/>
                <p14:nvPr/>
              </p14:nvContentPartPr>
              <p14:xfrm>
                <a:off x="10456920" y="776422"/>
                <a:ext cx="99360" cy="39960"/>
              </p14:xfrm>
            </p:contentPart>
          </mc:Choice>
          <mc:Fallback>
            <p:pic>
              <p:nvPicPr>
                <p:cNvPr id="274" name="Freihand 273">
                  <a:extLst>
                    <a:ext uri="{FF2B5EF4-FFF2-40B4-BE49-F238E27FC236}">
                      <a16:creationId xmlns:a16="http://schemas.microsoft.com/office/drawing/2014/main" id="{79681FB0-753A-BF46-BE8A-497B85AF5655}"/>
                    </a:ext>
                  </a:extLst>
                </p:cNvPr>
                <p:cNvPicPr/>
                <p:nvPr/>
              </p:nvPicPr>
              <p:blipFill>
                <a:blip r:embed="rId410"/>
                <a:stretch>
                  <a:fillRect/>
                </a:stretch>
              </p:blipFill>
              <p:spPr>
                <a:xfrm>
                  <a:off x="10452600" y="772102"/>
                  <a:ext cx="108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5" name="Freihand 274">
                  <a:extLst>
                    <a:ext uri="{FF2B5EF4-FFF2-40B4-BE49-F238E27FC236}">
                      <a16:creationId xmlns:a16="http://schemas.microsoft.com/office/drawing/2014/main" id="{4A50B314-A82C-24AC-1748-DD9464D34BCD}"/>
                    </a:ext>
                  </a:extLst>
                </p14:cNvPr>
                <p14:cNvContentPartPr/>
                <p14:nvPr/>
              </p14:nvContentPartPr>
              <p14:xfrm>
                <a:off x="10574640" y="558262"/>
                <a:ext cx="134280" cy="294840"/>
              </p14:xfrm>
            </p:contentPart>
          </mc:Choice>
          <mc:Fallback>
            <p:pic>
              <p:nvPicPr>
                <p:cNvPr id="275" name="Freihand 274">
                  <a:extLst>
                    <a:ext uri="{FF2B5EF4-FFF2-40B4-BE49-F238E27FC236}">
                      <a16:creationId xmlns:a16="http://schemas.microsoft.com/office/drawing/2014/main" id="{4A50B314-A82C-24AC-1748-DD9464D34BCD}"/>
                    </a:ext>
                  </a:extLst>
                </p:cNvPr>
                <p:cNvPicPr/>
                <p:nvPr/>
              </p:nvPicPr>
              <p:blipFill>
                <a:blip r:embed="rId412"/>
                <a:stretch>
                  <a:fillRect/>
                </a:stretch>
              </p:blipFill>
              <p:spPr>
                <a:xfrm>
                  <a:off x="10570320" y="553942"/>
                  <a:ext cx="1429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6" name="Freihand 275">
                  <a:extLst>
                    <a:ext uri="{FF2B5EF4-FFF2-40B4-BE49-F238E27FC236}">
                      <a16:creationId xmlns:a16="http://schemas.microsoft.com/office/drawing/2014/main" id="{FA22B836-5FF3-2BC7-233F-415D04FFEBDB}"/>
                    </a:ext>
                  </a:extLst>
                </p14:cNvPr>
                <p14:cNvContentPartPr/>
                <p14:nvPr/>
              </p14:nvContentPartPr>
              <p14:xfrm>
                <a:off x="10704600" y="554302"/>
                <a:ext cx="44640" cy="234720"/>
              </p14:xfrm>
            </p:contentPart>
          </mc:Choice>
          <mc:Fallback>
            <p:pic>
              <p:nvPicPr>
                <p:cNvPr id="276" name="Freihand 275">
                  <a:extLst>
                    <a:ext uri="{FF2B5EF4-FFF2-40B4-BE49-F238E27FC236}">
                      <a16:creationId xmlns:a16="http://schemas.microsoft.com/office/drawing/2014/main" id="{FA22B836-5FF3-2BC7-233F-415D04FFEBDB}"/>
                    </a:ext>
                  </a:extLst>
                </p:cNvPr>
                <p:cNvPicPr/>
                <p:nvPr/>
              </p:nvPicPr>
              <p:blipFill>
                <a:blip r:embed="rId414"/>
                <a:stretch>
                  <a:fillRect/>
                </a:stretch>
              </p:blipFill>
              <p:spPr>
                <a:xfrm>
                  <a:off x="10700280" y="549982"/>
                  <a:ext cx="532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7" name="Freihand 276">
                  <a:extLst>
                    <a:ext uri="{FF2B5EF4-FFF2-40B4-BE49-F238E27FC236}">
                      <a16:creationId xmlns:a16="http://schemas.microsoft.com/office/drawing/2014/main" id="{286250A1-F2CA-5D44-6576-AAF32E43CD68}"/>
                    </a:ext>
                  </a:extLst>
                </p14:cNvPr>
                <p14:cNvContentPartPr/>
                <p14:nvPr/>
              </p14:nvContentPartPr>
              <p14:xfrm>
                <a:off x="10703880" y="556822"/>
                <a:ext cx="132840" cy="188640"/>
              </p14:xfrm>
            </p:contentPart>
          </mc:Choice>
          <mc:Fallback>
            <p:pic>
              <p:nvPicPr>
                <p:cNvPr id="277" name="Freihand 276">
                  <a:extLst>
                    <a:ext uri="{FF2B5EF4-FFF2-40B4-BE49-F238E27FC236}">
                      <a16:creationId xmlns:a16="http://schemas.microsoft.com/office/drawing/2014/main" id="{286250A1-F2CA-5D44-6576-AAF32E43CD68}"/>
                    </a:ext>
                  </a:extLst>
                </p:cNvPr>
                <p:cNvPicPr/>
                <p:nvPr/>
              </p:nvPicPr>
              <p:blipFill>
                <a:blip r:embed="rId416"/>
                <a:stretch>
                  <a:fillRect/>
                </a:stretch>
              </p:blipFill>
              <p:spPr>
                <a:xfrm>
                  <a:off x="10699560" y="552502"/>
                  <a:ext cx="1414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8" name="Freihand 277">
                  <a:extLst>
                    <a:ext uri="{FF2B5EF4-FFF2-40B4-BE49-F238E27FC236}">
                      <a16:creationId xmlns:a16="http://schemas.microsoft.com/office/drawing/2014/main" id="{6745A408-C539-DDC2-CA5C-6967EE2E6435}"/>
                    </a:ext>
                  </a:extLst>
                </p14:cNvPr>
                <p14:cNvContentPartPr/>
                <p14:nvPr/>
              </p14:nvContentPartPr>
              <p14:xfrm>
                <a:off x="10881360" y="515422"/>
                <a:ext cx="104040" cy="160200"/>
              </p14:xfrm>
            </p:contentPart>
          </mc:Choice>
          <mc:Fallback>
            <p:pic>
              <p:nvPicPr>
                <p:cNvPr id="278" name="Freihand 277">
                  <a:extLst>
                    <a:ext uri="{FF2B5EF4-FFF2-40B4-BE49-F238E27FC236}">
                      <a16:creationId xmlns:a16="http://schemas.microsoft.com/office/drawing/2014/main" id="{6745A408-C539-DDC2-CA5C-6967EE2E6435}"/>
                    </a:ext>
                  </a:extLst>
                </p:cNvPr>
                <p:cNvPicPr/>
                <p:nvPr/>
              </p:nvPicPr>
              <p:blipFill>
                <a:blip r:embed="rId418"/>
                <a:stretch>
                  <a:fillRect/>
                </a:stretch>
              </p:blipFill>
              <p:spPr>
                <a:xfrm>
                  <a:off x="10877040" y="511102"/>
                  <a:ext cx="112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9" name="Freihand 278">
                  <a:extLst>
                    <a:ext uri="{FF2B5EF4-FFF2-40B4-BE49-F238E27FC236}">
                      <a16:creationId xmlns:a16="http://schemas.microsoft.com/office/drawing/2014/main" id="{40090F73-B196-95E9-9B7F-11A99FFDF2AA}"/>
                    </a:ext>
                  </a:extLst>
                </p14:cNvPr>
                <p14:cNvContentPartPr/>
                <p14:nvPr/>
              </p14:nvContentPartPr>
              <p14:xfrm>
                <a:off x="10992960" y="484462"/>
                <a:ext cx="43200" cy="98280"/>
              </p14:xfrm>
            </p:contentPart>
          </mc:Choice>
          <mc:Fallback>
            <p:pic>
              <p:nvPicPr>
                <p:cNvPr id="279" name="Freihand 278">
                  <a:extLst>
                    <a:ext uri="{FF2B5EF4-FFF2-40B4-BE49-F238E27FC236}">
                      <a16:creationId xmlns:a16="http://schemas.microsoft.com/office/drawing/2014/main" id="{40090F73-B196-95E9-9B7F-11A99FFDF2AA}"/>
                    </a:ext>
                  </a:extLst>
                </p:cNvPr>
                <p:cNvPicPr/>
                <p:nvPr/>
              </p:nvPicPr>
              <p:blipFill>
                <a:blip r:embed="rId420"/>
                <a:stretch>
                  <a:fillRect/>
                </a:stretch>
              </p:blipFill>
              <p:spPr>
                <a:xfrm>
                  <a:off x="10988640" y="480142"/>
                  <a:ext cx="51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0" name="Freihand 279">
                  <a:extLst>
                    <a:ext uri="{FF2B5EF4-FFF2-40B4-BE49-F238E27FC236}">
                      <a16:creationId xmlns:a16="http://schemas.microsoft.com/office/drawing/2014/main" id="{4B20FB14-29F3-C142-DC15-92836CB24DA0}"/>
                    </a:ext>
                  </a:extLst>
                </p14:cNvPr>
                <p14:cNvContentPartPr/>
                <p14:nvPr/>
              </p14:nvContentPartPr>
              <p14:xfrm>
                <a:off x="10930680" y="429382"/>
                <a:ext cx="173160" cy="216720"/>
              </p14:xfrm>
            </p:contentPart>
          </mc:Choice>
          <mc:Fallback>
            <p:pic>
              <p:nvPicPr>
                <p:cNvPr id="280" name="Freihand 279">
                  <a:extLst>
                    <a:ext uri="{FF2B5EF4-FFF2-40B4-BE49-F238E27FC236}">
                      <a16:creationId xmlns:a16="http://schemas.microsoft.com/office/drawing/2014/main" id="{4B20FB14-29F3-C142-DC15-92836CB24DA0}"/>
                    </a:ext>
                  </a:extLst>
                </p:cNvPr>
                <p:cNvPicPr/>
                <p:nvPr/>
              </p:nvPicPr>
              <p:blipFill>
                <a:blip r:embed="rId422"/>
                <a:stretch>
                  <a:fillRect/>
                </a:stretch>
              </p:blipFill>
              <p:spPr>
                <a:xfrm>
                  <a:off x="10926360" y="425062"/>
                  <a:ext cx="1818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1" name="Freihand 280">
                  <a:extLst>
                    <a:ext uri="{FF2B5EF4-FFF2-40B4-BE49-F238E27FC236}">
                      <a16:creationId xmlns:a16="http://schemas.microsoft.com/office/drawing/2014/main" id="{F58B939A-0E50-47A1-1BA3-F78FE326424E}"/>
                    </a:ext>
                  </a:extLst>
                </p14:cNvPr>
                <p14:cNvContentPartPr/>
                <p14:nvPr/>
              </p14:nvContentPartPr>
              <p14:xfrm>
                <a:off x="11144520" y="438022"/>
                <a:ext cx="110160" cy="117360"/>
              </p14:xfrm>
            </p:contentPart>
          </mc:Choice>
          <mc:Fallback>
            <p:pic>
              <p:nvPicPr>
                <p:cNvPr id="281" name="Freihand 280">
                  <a:extLst>
                    <a:ext uri="{FF2B5EF4-FFF2-40B4-BE49-F238E27FC236}">
                      <a16:creationId xmlns:a16="http://schemas.microsoft.com/office/drawing/2014/main" id="{F58B939A-0E50-47A1-1BA3-F78FE326424E}"/>
                    </a:ext>
                  </a:extLst>
                </p:cNvPr>
                <p:cNvPicPr/>
                <p:nvPr/>
              </p:nvPicPr>
              <p:blipFill>
                <a:blip r:embed="rId424"/>
                <a:stretch>
                  <a:fillRect/>
                </a:stretch>
              </p:blipFill>
              <p:spPr>
                <a:xfrm>
                  <a:off x="11140200" y="433702"/>
                  <a:ext cx="118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2" name="Freihand 281">
                  <a:extLst>
                    <a:ext uri="{FF2B5EF4-FFF2-40B4-BE49-F238E27FC236}">
                      <a16:creationId xmlns:a16="http://schemas.microsoft.com/office/drawing/2014/main" id="{3A57ACB7-2715-5A14-AD7A-42E6C2CCC503}"/>
                    </a:ext>
                  </a:extLst>
                </p14:cNvPr>
                <p14:cNvContentPartPr/>
                <p14:nvPr/>
              </p14:nvContentPartPr>
              <p14:xfrm>
                <a:off x="11282400" y="306622"/>
                <a:ext cx="219960" cy="163080"/>
              </p14:xfrm>
            </p:contentPart>
          </mc:Choice>
          <mc:Fallback>
            <p:pic>
              <p:nvPicPr>
                <p:cNvPr id="282" name="Freihand 281">
                  <a:extLst>
                    <a:ext uri="{FF2B5EF4-FFF2-40B4-BE49-F238E27FC236}">
                      <a16:creationId xmlns:a16="http://schemas.microsoft.com/office/drawing/2014/main" id="{3A57ACB7-2715-5A14-AD7A-42E6C2CCC503}"/>
                    </a:ext>
                  </a:extLst>
                </p:cNvPr>
                <p:cNvPicPr/>
                <p:nvPr/>
              </p:nvPicPr>
              <p:blipFill>
                <a:blip r:embed="rId426"/>
                <a:stretch>
                  <a:fillRect/>
                </a:stretch>
              </p:blipFill>
              <p:spPr>
                <a:xfrm>
                  <a:off x="11278080" y="302302"/>
                  <a:ext cx="228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3" name="Freihand 282">
                  <a:extLst>
                    <a:ext uri="{FF2B5EF4-FFF2-40B4-BE49-F238E27FC236}">
                      <a16:creationId xmlns:a16="http://schemas.microsoft.com/office/drawing/2014/main" id="{8C5AF5B7-0175-CB12-D256-23EFFC4B86B1}"/>
                    </a:ext>
                  </a:extLst>
                </p14:cNvPr>
                <p14:cNvContentPartPr/>
                <p14:nvPr/>
              </p14:nvContentPartPr>
              <p14:xfrm>
                <a:off x="11418480" y="354142"/>
                <a:ext cx="87480" cy="37440"/>
              </p14:xfrm>
            </p:contentPart>
          </mc:Choice>
          <mc:Fallback>
            <p:pic>
              <p:nvPicPr>
                <p:cNvPr id="283" name="Freihand 282">
                  <a:extLst>
                    <a:ext uri="{FF2B5EF4-FFF2-40B4-BE49-F238E27FC236}">
                      <a16:creationId xmlns:a16="http://schemas.microsoft.com/office/drawing/2014/main" id="{8C5AF5B7-0175-CB12-D256-23EFFC4B86B1}"/>
                    </a:ext>
                  </a:extLst>
                </p:cNvPr>
                <p:cNvPicPr/>
                <p:nvPr/>
              </p:nvPicPr>
              <p:blipFill>
                <a:blip r:embed="rId428"/>
                <a:stretch>
                  <a:fillRect/>
                </a:stretch>
              </p:blipFill>
              <p:spPr>
                <a:xfrm>
                  <a:off x="11414160" y="349822"/>
                  <a:ext cx="96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4" name="Freihand 283">
                  <a:extLst>
                    <a:ext uri="{FF2B5EF4-FFF2-40B4-BE49-F238E27FC236}">
                      <a16:creationId xmlns:a16="http://schemas.microsoft.com/office/drawing/2014/main" id="{BAE99EC5-76F1-F6A6-C288-53FBEEFEFC99}"/>
                    </a:ext>
                  </a:extLst>
                </p14:cNvPr>
                <p14:cNvContentPartPr/>
                <p14:nvPr/>
              </p14:nvContentPartPr>
              <p14:xfrm>
                <a:off x="11598120" y="206902"/>
                <a:ext cx="78120" cy="133560"/>
              </p14:xfrm>
            </p:contentPart>
          </mc:Choice>
          <mc:Fallback>
            <p:pic>
              <p:nvPicPr>
                <p:cNvPr id="284" name="Freihand 283">
                  <a:extLst>
                    <a:ext uri="{FF2B5EF4-FFF2-40B4-BE49-F238E27FC236}">
                      <a16:creationId xmlns:a16="http://schemas.microsoft.com/office/drawing/2014/main" id="{BAE99EC5-76F1-F6A6-C288-53FBEEFEFC99}"/>
                    </a:ext>
                  </a:extLst>
                </p:cNvPr>
                <p:cNvPicPr/>
                <p:nvPr/>
              </p:nvPicPr>
              <p:blipFill>
                <a:blip r:embed="rId430"/>
                <a:stretch>
                  <a:fillRect/>
                </a:stretch>
              </p:blipFill>
              <p:spPr>
                <a:xfrm>
                  <a:off x="11593800" y="202582"/>
                  <a:ext cx="86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5" name="Freihand 284">
                  <a:extLst>
                    <a:ext uri="{FF2B5EF4-FFF2-40B4-BE49-F238E27FC236}">
                      <a16:creationId xmlns:a16="http://schemas.microsoft.com/office/drawing/2014/main" id="{13CECA5F-18A6-9ADB-0B10-6B9B93AF4BA4}"/>
                    </a:ext>
                  </a:extLst>
                </p14:cNvPr>
                <p14:cNvContentPartPr/>
                <p14:nvPr/>
              </p14:nvContentPartPr>
              <p14:xfrm>
                <a:off x="11500560" y="202222"/>
                <a:ext cx="204840" cy="199440"/>
              </p14:xfrm>
            </p:contentPart>
          </mc:Choice>
          <mc:Fallback>
            <p:pic>
              <p:nvPicPr>
                <p:cNvPr id="285" name="Freihand 284">
                  <a:extLst>
                    <a:ext uri="{FF2B5EF4-FFF2-40B4-BE49-F238E27FC236}">
                      <a16:creationId xmlns:a16="http://schemas.microsoft.com/office/drawing/2014/main" id="{13CECA5F-18A6-9ADB-0B10-6B9B93AF4BA4}"/>
                    </a:ext>
                  </a:extLst>
                </p:cNvPr>
                <p:cNvPicPr/>
                <p:nvPr/>
              </p:nvPicPr>
              <p:blipFill>
                <a:blip r:embed="rId432"/>
                <a:stretch>
                  <a:fillRect/>
                </a:stretch>
              </p:blipFill>
              <p:spPr>
                <a:xfrm>
                  <a:off x="11496240" y="197902"/>
                  <a:ext cx="213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7" name="Freihand 286">
                  <a:extLst>
                    <a:ext uri="{FF2B5EF4-FFF2-40B4-BE49-F238E27FC236}">
                      <a16:creationId xmlns:a16="http://schemas.microsoft.com/office/drawing/2014/main" id="{E93FD2B7-173B-1A45-6A3A-833506CFFC3E}"/>
                    </a:ext>
                  </a:extLst>
                </p14:cNvPr>
                <p14:cNvContentPartPr/>
                <p14:nvPr/>
              </p14:nvContentPartPr>
              <p14:xfrm>
                <a:off x="11712600" y="115462"/>
                <a:ext cx="77760" cy="279360"/>
              </p14:xfrm>
            </p:contentPart>
          </mc:Choice>
          <mc:Fallback>
            <p:pic>
              <p:nvPicPr>
                <p:cNvPr id="287" name="Freihand 286">
                  <a:extLst>
                    <a:ext uri="{FF2B5EF4-FFF2-40B4-BE49-F238E27FC236}">
                      <a16:creationId xmlns:a16="http://schemas.microsoft.com/office/drawing/2014/main" id="{E93FD2B7-173B-1A45-6A3A-833506CFFC3E}"/>
                    </a:ext>
                  </a:extLst>
                </p:cNvPr>
                <p:cNvPicPr/>
                <p:nvPr/>
              </p:nvPicPr>
              <p:blipFill>
                <a:blip r:embed="rId434"/>
                <a:stretch>
                  <a:fillRect/>
                </a:stretch>
              </p:blipFill>
              <p:spPr>
                <a:xfrm>
                  <a:off x="11708280" y="111142"/>
                  <a:ext cx="864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9" name="Freihand 288">
                  <a:extLst>
                    <a:ext uri="{FF2B5EF4-FFF2-40B4-BE49-F238E27FC236}">
                      <a16:creationId xmlns:a16="http://schemas.microsoft.com/office/drawing/2014/main" id="{7695ACBD-FEA6-CA6D-F377-355714152A95}"/>
                    </a:ext>
                  </a:extLst>
                </p14:cNvPr>
                <p14:cNvContentPartPr/>
                <p14:nvPr/>
              </p14:nvContentPartPr>
              <p14:xfrm>
                <a:off x="10400400" y="1203382"/>
                <a:ext cx="99000" cy="198720"/>
              </p14:xfrm>
            </p:contentPart>
          </mc:Choice>
          <mc:Fallback>
            <p:pic>
              <p:nvPicPr>
                <p:cNvPr id="289" name="Freihand 288">
                  <a:extLst>
                    <a:ext uri="{FF2B5EF4-FFF2-40B4-BE49-F238E27FC236}">
                      <a16:creationId xmlns:a16="http://schemas.microsoft.com/office/drawing/2014/main" id="{7695ACBD-FEA6-CA6D-F377-355714152A95}"/>
                    </a:ext>
                  </a:extLst>
                </p:cNvPr>
                <p:cNvPicPr/>
                <p:nvPr/>
              </p:nvPicPr>
              <p:blipFill>
                <a:blip r:embed="rId436"/>
                <a:stretch>
                  <a:fillRect/>
                </a:stretch>
              </p:blipFill>
              <p:spPr>
                <a:xfrm>
                  <a:off x="10396080" y="1199062"/>
                  <a:ext cx="107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90" name="Freihand 289">
                  <a:extLst>
                    <a:ext uri="{FF2B5EF4-FFF2-40B4-BE49-F238E27FC236}">
                      <a16:creationId xmlns:a16="http://schemas.microsoft.com/office/drawing/2014/main" id="{C36F3957-9AB7-F5DA-715F-A4DF2E8D6ECA}"/>
                    </a:ext>
                  </a:extLst>
                </p14:cNvPr>
                <p14:cNvContentPartPr/>
                <p14:nvPr/>
              </p14:nvContentPartPr>
              <p14:xfrm>
                <a:off x="10375200" y="1242622"/>
                <a:ext cx="146520" cy="62280"/>
              </p14:xfrm>
            </p:contentPart>
          </mc:Choice>
          <mc:Fallback>
            <p:pic>
              <p:nvPicPr>
                <p:cNvPr id="290" name="Freihand 289">
                  <a:extLst>
                    <a:ext uri="{FF2B5EF4-FFF2-40B4-BE49-F238E27FC236}">
                      <a16:creationId xmlns:a16="http://schemas.microsoft.com/office/drawing/2014/main" id="{C36F3957-9AB7-F5DA-715F-A4DF2E8D6ECA}"/>
                    </a:ext>
                  </a:extLst>
                </p:cNvPr>
                <p:cNvPicPr/>
                <p:nvPr/>
              </p:nvPicPr>
              <p:blipFill>
                <a:blip r:embed="rId438"/>
                <a:stretch>
                  <a:fillRect/>
                </a:stretch>
              </p:blipFill>
              <p:spPr>
                <a:xfrm>
                  <a:off x="10370880" y="1238302"/>
                  <a:ext cx="155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1" name="Freihand 290">
                  <a:extLst>
                    <a:ext uri="{FF2B5EF4-FFF2-40B4-BE49-F238E27FC236}">
                      <a16:creationId xmlns:a16="http://schemas.microsoft.com/office/drawing/2014/main" id="{16B0CFC8-2C59-60CB-CCF4-8B768B062818}"/>
                    </a:ext>
                  </a:extLst>
                </p14:cNvPr>
                <p14:cNvContentPartPr/>
                <p14:nvPr/>
              </p14:nvContentPartPr>
              <p14:xfrm>
                <a:off x="10588680" y="1066222"/>
                <a:ext cx="94320" cy="199080"/>
              </p14:xfrm>
            </p:contentPart>
          </mc:Choice>
          <mc:Fallback>
            <p:pic>
              <p:nvPicPr>
                <p:cNvPr id="291" name="Freihand 290">
                  <a:extLst>
                    <a:ext uri="{FF2B5EF4-FFF2-40B4-BE49-F238E27FC236}">
                      <a16:creationId xmlns:a16="http://schemas.microsoft.com/office/drawing/2014/main" id="{16B0CFC8-2C59-60CB-CCF4-8B768B062818}"/>
                    </a:ext>
                  </a:extLst>
                </p:cNvPr>
                <p:cNvPicPr/>
                <p:nvPr/>
              </p:nvPicPr>
              <p:blipFill>
                <a:blip r:embed="rId440"/>
                <a:stretch>
                  <a:fillRect/>
                </a:stretch>
              </p:blipFill>
              <p:spPr>
                <a:xfrm>
                  <a:off x="10584360" y="1061902"/>
                  <a:ext cx="102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3" name="Freihand 292">
                  <a:extLst>
                    <a:ext uri="{FF2B5EF4-FFF2-40B4-BE49-F238E27FC236}">
                      <a16:creationId xmlns:a16="http://schemas.microsoft.com/office/drawing/2014/main" id="{3C7E56AD-8598-338B-C5CC-A24C51515108}"/>
                    </a:ext>
                  </a:extLst>
                </p14:cNvPr>
                <p14:cNvContentPartPr/>
                <p14:nvPr/>
              </p14:nvContentPartPr>
              <p14:xfrm>
                <a:off x="10793160" y="1019062"/>
                <a:ext cx="150120" cy="139680"/>
              </p14:xfrm>
            </p:contentPart>
          </mc:Choice>
          <mc:Fallback>
            <p:pic>
              <p:nvPicPr>
                <p:cNvPr id="293" name="Freihand 292">
                  <a:extLst>
                    <a:ext uri="{FF2B5EF4-FFF2-40B4-BE49-F238E27FC236}">
                      <a16:creationId xmlns:a16="http://schemas.microsoft.com/office/drawing/2014/main" id="{3C7E56AD-8598-338B-C5CC-A24C51515108}"/>
                    </a:ext>
                  </a:extLst>
                </p:cNvPr>
                <p:cNvPicPr/>
                <p:nvPr/>
              </p:nvPicPr>
              <p:blipFill>
                <a:blip r:embed="rId442"/>
                <a:stretch>
                  <a:fillRect/>
                </a:stretch>
              </p:blipFill>
              <p:spPr>
                <a:xfrm>
                  <a:off x="10788840" y="1014742"/>
                  <a:ext cx="158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94" name="Freihand 293">
                  <a:extLst>
                    <a:ext uri="{FF2B5EF4-FFF2-40B4-BE49-F238E27FC236}">
                      <a16:creationId xmlns:a16="http://schemas.microsoft.com/office/drawing/2014/main" id="{34F65CF5-5C90-D6BB-214B-22AEA9234958}"/>
                    </a:ext>
                  </a:extLst>
                </p14:cNvPr>
                <p14:cNvContentPartPr/>
                <p14:nvPr/>
              </p14:nvContentPartPr>
              <p14:xfrm>
                <a:off x="10821600" y="1098982"/>
                <a:ext cx="129240" cy="101880"/>
              </p14:xfrm>
            </p:contentPart>
          </mc:Choice>
          <mc:Fallback>
            <p:pic>
              <p:nvPicPr>
                <p:cNvPr id="294" name="Freihand 293">
                  <a:extLst>
                    <a:ext uri="{FF2B5EF4-FFF2-40B4-BE49-F238E27FC236}">
                      <a16:creationId xmlns:a16="http://schemas.microsoft.com/office/drawing/2014/main" id="{34F65CF5-5C90-D6BB-214B-22AEA9234958}"/>
                    </a:ext>
                  </a:extLst>
                </p:cNvPr>
                <p:cNvPicPr/>
                <p:nvPr/>
              </p:nvPicPr>
              <p:blipFill>
                <a:blip r:embed="rId444"/>
                <a:stretch>
                  <a:fillRect/>
                </a:stretch>
              </p:blipFill>
              <p:spPr>
                <a:xfrm>
                  <a:off x="10817280" y="1094662"/>
                  <a:ext cx="137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5" name="Freihand 294">
                  <a:extLst>
                    <a:ext uri="{FF2B5EF4-FFF2-40B4-BE49-F238E27FC236}">
                      <a16:creationId xmlns:a16="http://schemas.microsoft.com/office/drawing/2014/main" id="{CE92210D-A4FA-C9E1-F079-67CC238F758A}"/>
                    </a:ext>
                  </a:extLst>
                </p14:cNvPr>
                <p14:cNvContentPartPr/>
                <p14:nvPr/>
              </p14:nvContentPartPr>
              <p14:xfrm>
                <a:off x="11057760" y="974782"/>
                <a:ext cx="80280" cy="57600"/>
              </p14:xfrm>
            </p:contentPart>
          </mc:Choice>
          <mc:Fallback>
            <p:pic>
              <p:nvPicPr>
                <p:cNvPr id="295" name="Freihand 294">
                  <a:extLst>
                    <a:ext uri="{FF2B5EF4-FFF2-40B4-BE49-F238E27FC236}">
                      <a16:creationId xmlns:a16="http://schemas.microsoft.com/office/drawing/2014/main" id="{CE92210D-A4FA-C9E1-F079-67CC238F758A}"/>
                    </a:ext>
                  </a:extLst>
                </p:cNvPr>
                <p:cNvPicPr/>
                <p:nvPr/>
              </p:nvPicPr>
              <p:blipFill>
                <a:blip r:embed="rId446"/>
                <a:stretch>
                  <a:fillRect/>
                </a:stretch>
              </p:blipFill>
              <p:spPr>
                <a:xfrm>
                  <a:off x="11053440" y="970462"/>
                  <a:ext cx="88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7" name="Freihand 296">
                  <a:extLst>
                    <a:ext uri="{FF2B5EF4-FFF2-40B4-BE49-F238E27FC236}">
                      <a16:creationId xmlns:a16="http://schemas.microsoft.com/office/drawing/2014/main" id="{C7077D49-BCF8-A075-FDC4-0F7EE7CE72E7}"/>
                    </a:ext>
                  </a:extLst>
                </p14:cNvPr>
                <p14:cNvContentPartPr/>
                <p14:nvPr/>
              </p14:nvContentPartPr>
              <p14:xfrm>
                <a:off x="11270160" y="844102"/>
                <a:ext cx="54360" cy="144360"/>
              </p14:xfrm>
            </p:contentPart>
          </mc:Choice>
          <mc:Fallback>
            <p:pic>
              <p:nvPicPr>
                <p:cNvPr id="297" name="Freihand 296">
                  <a:extLst>
                    <a:ext uri="{FF2B5EF4-FFF2-40B4-BE49-F238E27FC236}">
                      <a16:creationId xmlns:a16="http://schemas.microsoft.com/office/drawing/2014/main" id="{C7077D49-BCF8-A075-FDC4-0F7EE7CE72E7}"/>
                    </a:ext>
                  </a:extLst>
                </p:cNvPr>
                <p:cNvPicPr/>
                <p:nvPr/>
              </p:nvPicPr>
              <p:blipFill>
                <a:blip r:embed="rId448"/>
                <a:stretch>
                  <a:fillRect/>
                </a:stretch>
              </p:blipFill>
              <p:spPr>
                <a:xfrm>
                  <a:off x="11265840" y="839782"/>
                  <a:ext cx="63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8" name="Freihand 297">
                  <a:extLst>
                    <a:ext uri="{FF2B5EF4-FFF2-40B4-BE49-F238E27FC236}">
                      <a16:creationId xmlns:a16="http://schemas.microsoft.com/office/drawing/2014/main" id="{48E537BE-322D-F8EB-F4BB-52F309A3FFFE}"/>
                    </a:ext>
                  </a:extLst>
                </p14:cNvPr>
                <p14:cNvContentPartPr/>
                <p14:nvPr/>
              </p14:nvContentPartPr>
              <p14:xfrm>
                <a:off x="11174400" y="796942"/>
                <a:ext cx="200160" cy="218160"/>
              </p14:xfrm>
            </p:contentPart>
          </mc:Choice>
          <mc:Fallback>
            <p:pic>
              <p:nvPicPr>
                <p:cNvPr id="298" name="Freihand 297">
                  <a:extLst>
                    <a:ext uri="{FF2B5EF4-FFF2-40B4-BE49-F238E27FC236}">
                      <a16:creationId xmlns:a16="http://schemas.microsoft.com/office/drawing/2014/main" id="{48E537BE-322D-F8EB-F4BB-52F309A3FFFE}"/>
                    </a:ext>
                  </a:extLst>
                </p:cNvPr>
                <p:cNvPicPr/>
                <p:nvPr/>
              </p:nvPicPr>
              <p:blipFill>
                <a:blip r:embed="rId450"/>
                <a:stretch>
                  <a:fillRect/>
                </a:stretch>
              </p:blipFill>
              <p:spPr>
                <a:xfrm>
                  <a:off x="11170080" y="792622"/>
                  <a:ext cx="2088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9" name="Freihand 298">
                  <a:extLst>
                    <a:ext uri="{FF2B5EF4-FFF2-40B4-BE49-F238E27FC236}">
                      <a16:creationId xmlns:a16="http://schemas.microsoft.com/office/drawing/2014/main" id="{0AA0FDDD-1E05-28C1-32A5-C0897AA5E3CF}"/>
                    </a:ext>
                  </a:extLst>
                </p14:cNvPr>
                <p14:cNvContentPartPr/>
                <p14:nvPr/>
              </p14:nvContentPartPr>
              <p14:xfrm>
                <a:off x="11463120" y="794062"/>
                <a:ext cx="59760" cy="129240"/>
              </p14:xfrm>
            </p:contentPart>
          </mc:Choice>
          <mc:Fallback>
            <p:pic>
              <p:nvPicPr>
                <p:cNvPr id="299" name="Freihand 298">
                  <a:extLst>
                    <a:ext uri="{FF2B5EF4-FFF2-40B4-BE49-F238E27FC236}">
                      <a16:creationId xmlns:a16="http://schemas.microsoft.com/office/drawing/2014/main" id="{0AA0FDDD-1E05-28C1-32A5-C0897AA5E3CF}"/>
                    </a:ext>
                  </a:extLst>
                </p:cNvPr>
                <p:cNvPicPr/>
                <p:nvPr/>
              </p:nvPicPr>
              <p:blipFill>
                <a:blip r:embed="rId452"/>
                <a:stretch>
                  <a:fillRect/>
                </a:stretch>
              </p:blipFill>
              <p:spPr>
                <a:xfrm>
                  <a:off x="11458800" y="789742"/>
                  <a:ext cx="68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0" name="Freihand 299">
                  <a:extLst>
                    <a:ext uri="{FF2B5EF4-FFF2-40B4-BE49-F238E27FC236}">
                      <a16:creationId xmlns:a16="http://schemas.microsoft.com/office/drawing/2014/main" id="{25BC1B76-EBC7-E9F3-F5F9-A85420A10231}"/>
                    </a:ext>
                  </a:extLst>
                </p14:cNvPr>
                <p14:cNvContentPartPr/>
                <p14:nvPr/>
              </p14:nvContentPartPr>
              <p14:xfrm>
                <a:off x="11437560" y="720262"/>
                <a:ext cx="194760" cy="157320"/>
              </p14:xfrm>
            </p:contentPart>
          </mc:Choice>
          <mc:Fallback>
            <p:pic>
              <p:nvPicPr>
                <p:cNvPr id="300" name="Freihand 299">
                  <a:extLst>
                    <a:ext uri="{FF2B5EF4-FFF2-40B4-BE49-F238E27FC236}">
                      <a16:creationId xmlns:a16="http://schemas.microsoft.com/office/drawing/2014/main" id="{25BC1B76-EBC7-E9F3-F5F9-A85420A10231}"/>
                    </a:ext>
                  </a:extLst>
                </p:cNvPr>
                <p:cNvPicPr/>
                <p:nvPr/>
              </p:nvPicPr>
              <p:blipFill>
                <a:blip r:embed="rId454"/>
                <a:stretch>
                  <a:fillRect/>
                </a:stretch>
              </p:blipFill>
              <p:spPr>
                <a:xfrm>
                  <a:off x="11433240" y="715942"/>
                  <a:ext cx="203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01" name="Freihand 300">
                  <a:extLst>
                    <a:ext uri="{FF2B5EF4-FFF2-40B4-BE49-F238E27FC236}">
                      <a16:creationId xmlns:a16="http://schemas.microsoft.com/office/drawing/2014/main" id="{1AAA27C2-33F9-F914-595F-A9E7B7D1040E}"/>
                    </a:ext>
                  </a:extLst>
                </p14:cNvPr>
                <p14:cNvContentPartPr/>
                <p14:nvPr/>
              </p14:nvContentPartPr>
              <p14:xfrm>
                <a:off x="11499480" y="682822"/>
                <a:ext cx="201240" cy="187920"/>
              </p14:xfrm>
            </p:contentPart>
          </mc:Choice>
          <mc:Fallback>
            <p:pic>
              <p:nvPicPr>
                <p:cNvPr id="301" name="Freihand 300">
                  <a:extLst>
                    <a:ext uri="{FF2B5EF4-FFF2-40B4-BE49-F238E27FC236}">
                      <a16:creationId xmlns:a16="http://schemas.microsoft.com/office/drawing/2014/main" id="{1AAA27C2-33F9-F914-595F-A9E7B7D1040E}"/>
                    </a:ext>
                  </a:extLst>
                </p:cNvPr>
                <p:cNvPicPr/>
                <p:nvPr/>
              </p:nvPicPr>
              <p:blipFill>
                <a:blip r:embed="rId456"/>
                <a:stretch>
                  <a:fillRect/>
                </a:stretch>
              </p:blipFill>
              <p:spPr>
                <a:xfrm>
                  <a:off x="11495160" y="678502"/>
                  <a:ext cx="209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02" name="Freihand 301">
                  <a:extLst>
                    <a:ext uri="{FF2B5EF4-FFF2-40B4-BE49-F238E27FC236}">
                      <a16:creationId xmlns:a16="http://schemas.microsoft.com/office/drawing/2014/main" id="{D8626A79-C6F8-BCE0-4147-995788129E50}"/>
                    </a:ext>
                  </a:extLst>
                </p14:cNvPr>
                <p14:cNvContentPartPr/>
                <p14:nvPr/>
              </p14:nvContentPartPr>
              <p14:xfrm>
                <a:off x="11654280" y="590662"/>
                <a:ext cx="118440" cy="294480"/>
              </p14:xfrm>
            </p:contentPart>
          </mc:Choice>
          <mc:Fallback>
            <p:pic>
              <p:nvPicPr>
                <p:cNvPr id="302" name="Freihand 301">
                  <a:extLst>
                    <a:ext uri="{FF2B5EF4-FFF2-40B4-BE49-F238E27FC236}">
                      <a16:creationId xmlns:a16="http://schemas.microsoft.com/office/drawing/2014/main" id="{D8626A79-C6F8-BCE0-4147-995788129E50}"/>
                    </a:ext>
                  </a:extLst>
                </p:cNvPr>
                <p:cNvPicPr/>
                <p:nvPr/>
              </p:nvPicPr>
              <p:blipFill>
                <a:blip r:embed="rId458"/>
                <a:stretch>
                  <a:fillRect/>
                </a:stretch>
              </p:blipFill>
              <p:spPr>
                <a:xfrm>
                  <a:off x="11649960" y="586342"/>
                  <a:ext cx="1270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03" name="Freihand 302">
                  <a:extLst>
                    <a:ext uri="{FF2B5EF4-FFF2-40B4-BE49-F238E27FC236}">
                      <a16:creationId xmlns:a16="http://schemas.microsoft.com/office/drawing/2014/main" id="{883700C5-5431-D250-E1A8-921651BB826A}"/>
                    </a:ext>
                  </a:extLst>
                </p14:cNvPr>
                <p14:cNvContentPartPr/>
                <p14:nvPr/>
              </p14:nvContentPartPr>
              <p14:xfrm>
                <a:off x="11126520" y="745102"/>
                <a:ext cx="237240" cy="331560"/>
              </p14:xfrm>
            </p:contentPart>
          </mc:Choice>
          <mc:Fallback>
            <p:pic>
              <p:nvPicPr>
                <p:cNvPr id="303" name="Freihand 302">
                  <a:extLst>
                    <a:ext uri="{FF2B5EF4-FFF2-40B4-BE49-F238E27FC236}">
                      <a16:creationId xmlns:a16="http://schemas.microsoft.com/office/drawing/2014/main" id="{883700C5-5431-D250-E1A8-921651BB826A}"/>
                    </a:ext>
                  </a:extLst>
                </p:cNvPr>
                <p:cNvPicPr/>
                <p:nvPr/>
              </p:nvPicPr>
              <p:blipFill>
                <a:blip r:embed="rId460"/>
                <a:stretch>
                  <a:fillRect/>
                </a:stretch>
              </p:blipFill>
              <p:spPr>
                <a:xfrm>
                  <a:off x="11122200" y="740782"/>
                  <a:ext cx="2458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04" name="Freihand 303">
                  <a:extLst>
                    <a:ext uri="{FF2B5EF4-FFF2-40B4-BE49-F238E27FC236}">
                      <a16:creationId xmlns:a16="http://schemas.microsoft.com/office/drawing/2014/main" id="{7A0EB3D9-AAC6-2AE0-B687-486CA5C34281}"/>
                    </a:ext>
                  </a:extLst>
                </p14:cNvPr>
                <p14:cNvContentPartPr/>
                <p14:nvPr/>
              </p14:nvContentPartPr>
              <p14:xfrm>
                <a:off x="7809480" y="3705742"/>
                <a:ext cx="3800520" cy="711000"/>
              </p14:xfrm>
            </p:contentPart>
          </mc:Choice>
          <mc:Fallback>
            <p:pic>
              <p:nvPicPr>
                <p:cNvPr id="304" name="Freihand 303">
                  <a:extLst>
                    <a:ext uri="{FF2B5EF4-FFF2-40B4-BE49-F238E27FC236}">
                      <a16:creationId xmlns:a16="http://schemas.microsoft.com/office/drawing/2014/main" id="{7A0EB3D9-AAC6-2AE0-B687-486CA5C34281}"/>
                    </a:ext>
                  </a:extLst>
                </p:cNvPr>
                <p:cNvPicPr/>
                <p:nvPr/>
              </p:nvPicPr>
              <p:blipFill>
                <a:blip r:embed="rId462"/>
                <a:stretch>
                  <a:fillRect/>
                </a:stretch>
              </p:blipFill>
              <p:spPr>
                <a:xfrm>
                  <a:off x="7805160" y="3701422"/>
                  <a:ext cx="3809160" cy="7196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05" name="Freihand 304">
                  <a:extLst>
                    <a:ext uri="{FF2B5EF4-FFF2-40B4-BE49-F238E27FC236}">
                      <a16:creationId xmlns:a16="http://schemas.microsoft.com/office/drawing/2014/main" id="{3C16C64A-CEC7-23D7-83F0-3E6BC62DBA76}"/>
                    </a:ext>
                  </a:extLst>
                </p14:cNvPr>
                <p14:cNvContentPartPr/>
                <p14:nvPr/>
              </p14:nvContentPartPr>
              <p14:xfrm>
                <a:off x="11051640" y="1171342"/>
                <a:ext cx="963360" cy="2570400"/>
              </p14:xfrm>
            </p:contentPart>
          </mc:Choice>
          <mc:Fallback>
            <p:pic>
              <p:nvPicPr>
                <p:cNvPr id="305" name="Freihand 304">
                  <a:extLst>
                    <a:ext uri="{FF2B5EF4-FFF2-40B4-BE49-F238E27FC236}">
                      <a16:creationId xmlns:a16="http://schemas.microsoft.com/office/drawing/2014/main" id="{3C16C64A-CEC7-23D7-83F0-3E6BC62DBA76}"/>
                    </a:ext>
                  </a:extLst>
                </p:cNvPr>
                <p:cNvPicPr/>
                <p:nvPr/>
              </p:nvPicPr>
              <p:blipFill>
                <a:blip r:embed="rId464"/>
                <a:stretch>
                  <a:fillRect/>
                </a:stretch>
              </p:blipFill>
              <p:spPr>
                <a:xfrm>
                  <a:off x="11047320" y="1167022"/>
                  <a:ext cx="972000" cy="25790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6" name="Freihand 305">
                  <a:extLst>
                    <a:ext uri="{FF2B5EF4-FFF2-40B4-BE49-F238E27FC236}">
                      <a16:creationId xmlns:a16="http://schemas.microsoft.com/office/drawing/2014/main" id="{90168A8F-5728-9CD8-ED5F-BB5A97E2463F}"/>
                    </a:ext>
                  </a:extLst>
                </p14:cNvPr>
                <p14:cNvContentPartPr/>
                <p14:nvPr/>
              </p14:nvContentPartPr>
              <p14:xfrm>
                <a:off x="11561760" y="995302"/>
                <a:ext cx="264240" cy="392040"/>
              </p14:xfrm>
            </p:contentPart>
          </mc:Choice>
          <mc:Fallback>
            <p:pic>
              <p:nvPicPr>
                <p:cNvPr id="306" name="Freihand 305">
                  <a:extLst>
                    <a:ext uri="{FF2B5EF4-FFF2-40B4-BE49-F238E27FC236}">
                      <a16:creationId xmlns:a16="http://schemas.microsoft.com/office/drawing/2014/main" id="{90168A8F-5728-9CD8-ED5F-BB5A97E2463F}"/>
                    </a:ext>
                  </a:extLst>
                </p:cNvPr>
                <p:cNvPicPr/>
                <p:nvPr/>
              </p:nvPicPr>
              <p:blipFill>
                <a:blip r:embed="rId466"/>
                <a:stretch>
                  <a:fillRect/>
                </a:stretch>
              </p:blipFill>
              <p:spPr>
                <a:xfrm>
                  <a:off x="11557440" y="990982"/>
                  <a:ext cx="272880" cy="40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7">
            <p14:nvContentPartPr>
              <p14:cNvPr id="308" name="Freihand 307">
                <a:extLst>
                  <a:ext uri="{FF2B5EF4-FFF2-40B4-BE49-F238E27FC236}">
                    <a16:creationId xmlns:a16="http://schemas.microsoft.com/office/drawing/2014/main" id="{D6E15D0D-AD9F-2AD6-8558-49FD73623B5B}"/>
                  </a:ext>
                </a:extLst>
              </p14:cNvPr>
              <p14:cNvContentPartPr/>
              <p14:nvPr/>
            </p14:nvContentPartPr>
            <p14:xfrm>
              <a:off x="3671640" y="5019742"/>
              <a:ext cx="70200" cy="294120"/>
            </p14:xfrm>
          </p:contentPart>
        </mc:Choice>
        <mc:Fallback>
          <p:pic>
            <p:nvPicPr>
              <p:cNvPr id="308" name="Freihand 307">
                <a:extLst>
                  <a:ext uri="{FF2B5EF4-FFF2-40B4-BE49-F238E27FC236}">
                    <a16:creationId xmlns:a16="http://schemas.microsoft.com/office/drawing/2014/main" id="{D6E15D0D-AD9F-2AD6-8558-49FD73623B5B}"/>
                  </a:ext>
                </a:extLst>
              </p:cNvPr>
              <p:cNvPicPr/>
              <p:nvPr/>
            </p:nvPicPr>
            <p:blipFill>
              <a:blip r:embed="rId468"/>
              <a:stretch>
                <a:fillRect/>
              </a:stretch>
            </p:blipFill>
            <p:spPr>
              <a:xfrm>
                <a:off x="3667320" y="5015422"/>
                <a:ext cx="788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9" name="Freihand 308">
                <a:extLst>
                  <a:ext uri="{FF2B5EF4-FFF2-40B4-BE49-F238E27FC236}">
                    <a16:creationId xmlns:a16="http://schemas.microsoft.com/office/drawing/2014/main" id="{BB30C904-B4E3-A9F6-14DC-460906ABB212}"/>
                  </a:ext>
                </a:extLst>
              </p14:cNvPr>
              <p14:cNvContentPartPr/>
              <p14:nvPr/>
            </p14:nvContentPartPr>
            <p14:xfrm>
              <a:off x="4468680" y="4985182"/>
              <a:ext cx="48240" cy="243360"/>
            </p14:xfrm>
          </p:contentPart>
        </mc:Choice>
        <mc:Fallback>
          <p:pic>
            <p:nvPicPr>
              <p:cNvPr id="309" name="Freihand 308">
                <a:extLst>
                  <a:ext uri="{FF2B5EF4-FFF2-40B4-BE49-F238E27FC236}">
                    <a16:creationId xmlns:a16="http://schemas.microsoft.com/office/drawing/2014/main" id="{BB30C904-B4E3-A9F6-14DC-460906ABB212}"/>
                  </a:ext>
                </a:extLst>
              </p:cNvPr>
              <p:cNvPicPr/>
              <p:nvPr/>
            </p:nvPicPr>
            <p:blipFill>
              <a:blip r:embed="rId470"/>
              <a:stretch>
                <a:fillRect/>
              </a:stretch>
            </p:blipFill>
            <p:spPr>
              <a:xfrm>
                <a:off x="4464360" y="4980862"/>
                <a:ext cx="56880" cy="252000"/>
              </a:xfrm>
              <a:prstGeom prst="rect">
                <a:avLst/>
              </a:prstGeom>
            </p:spPr>
          </p:pic>
        </mc:Fallback>
      </mc:AlternateContent>
    </p:spTree>
    <p:extLst>
      <p:ext uri="{BB962C8B-B14F-4D97-AF65-F5344CB8AC3E}">
        <p14:creationId xmlns:p14="http://schemas.microsoft.com/office/powerpoint/2010/main" val="193743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3" name="Title 1">
            <a:extLst>
              <a:ext uri="{FF2B5EF4-FFF2-40B4-BE49-F238E27FC236}">
                <a16:creationId xmlns:a16="http://schemas.microsoft.com/office/drawing/2014/main" id="{7C4E94AD-DE45-46EB-8B43-8F9961F6B7B0}"/>
              </a:ext>
            </a:extLst>
          </p:cNvPr>
          <p:cNvSpPr txBox="1">
            <a:spLocks/>
          </p:cNvSpPr>
          <p:nvPr/>
        </p:nvSpPr>
        <p:spPr>
          <a:xfrm>
            <a:off x="348798" y="0"/>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mc:AlternateContent xmlns:mc="http://schemas.openxmlformats.org/markup-compatibility/2006">
        <mc:Choice xmlns:p14="http://schemas.microsoft.com/office/powerpoint/2010/main" Requires="p14">
          <p:contentPart p14:bwMode="auto" r:id="rId3">
            <p14:nvContentPartPr>
              <p14:cNvPr id="37" name="Freihand 36">
                <a:extLst>
                  <a:ext uri="{FF2B5EF4-FFF2-40B4-BE49-F238E27FC236}">
                    <a16:creationId xmlns:a16="http://schemas.microsoft.com/office/drawing/2014/main" id="{6F16FDF0-929F-057B-29EF-025D4AA6493D}"/>
                  </a:ext>
                </a:extLst>
              </p14:cNvPr>
              <p14:cNvContentPartPr/>
              <p14:nvPr/>
            </p14:nvContentPartPr>
            <p14:xfrm>
              <a:off x="3386880" y="1192876"/>
              <a:ext cx="3076920" cy="2080440"/>
            </p14:xfrm>
          </p:contentPart>
        </mc:Choice>
        <mc:Fallback>
          <p:pic>
            <p:nvPicPr>
              <p:cNvPr id="37" name="Freihand 36">
                <a:extLst>
                  <a:ext uri="{FF2B5EF4-FFF2-40B4-BE49-F238E27FC236}">
                    <a16:creationId xmlns:a16="http://schemas.microsoft.com/office/drawing/2014/main" id="{6F16FDF0-929F-057B-29EF-025D4AA6493D}"/>
                  </a:ext>
                </a:extLst>
              </p:cNvPr>
              <p:cNvPicPr/>
              <p:nvPr/>
            </p:nvPicPr>
            <p:blipFill>
              <a:blip r:embed="rId4"/>
              <a:stretch>
                <a:fillRect/>
              </a:stretch>
            </p:blipFill>
            <p:spPr>
              <a:xfrm>
                <a:off x="3382560" y="1188556"/>
                <a:ext cx="3085560" cy="2089080"/>
              </a:xfrm>
              <a:prstGeom prst="rect">
                <a:avLst/>
              </a:prstGeom>
            </p:spPr>
          </p:pic>
        </mc:Fallback>
      </mc:AlternateContent>
      <p:grpSp>
        <p:nvGrpSpPr>
          <p:cNvPr id="43" name="Gruppieren 42">
            <a:extLst>
              <a:ext uri="{FF2B5EF4-FFF2-40B4-BE49-F238E27FC236}">
                <a16:creationId xmlns:a16="http://schemas.microsoft.com/office/drawing/2014/main" id="{97F21CF4-5593-DBE9-4FF9-45C27347EDA9}"/>
              </a:ext>
            </a:extLst>
          </p:cNvPr>
          <p:cNvGrpSpPr/>
          <p:nvPr/>
        </p:nvGrpSpPr>
        <p:grpSpPr>
          <a:xfrm>
            <a:off x="6735240" y="1005316"/>
            <a:ext cx="508320" cy="315720"/>
            <a:chOff x="6735240" y="1005316"/>
            <a:chExt cx="508320" cy="315720"/>
          </a:xfrm>
        </p:grpSpPr>
        <mc:AlternateContent xmlns:mc="http://schemas.openxmlformats.org/markup-compatibility/2006">
          <mc:Choice xmlns:p14="http://schemas.microsoft.com/office/powerpoint/2010/main" Requires="p14">
            <p:contentPart p14:bwMode="auto" r:id="rId5">
              <p14:nvContentPartPr>
                <p14:cNvPr id="39" name="Freihand 38">
                  <a:extLst>
                    <a:ext uri="{FF2B5EF4-FFF2-40B4-BE49-F238E27FC236}">
                      <a16:creationId xmlns:a16="http://schemas.microsoft.com/office/drawing/2014/main" id="{ECA17D1A-97D6-D85D-4CA8-B9F30D965178}"/>
                    </a:ext>
                  </a:extLst>
                </p14:cNvPr>
                <p14:cNvContentPartPr/>
                <p14:nvPr/>
              </p14:nvContentPartPr>
              <p14:xfrm>
                <a:off x="6735240" y="1005316"/>
                <a:ext cx="178920" cy="281880"/>
              </p14:xfrm>
            </p:contentPart>
          </mc:Choice>
          <mc:Fallback>
            <p:pic>
              <p:nvPicPr>
                <p:cNvPr id="39" name="Freihand 38">
                  <a:extLst>
                    <a:ext uri="{FF2B5EF4-FFF2-40B4-BE49-F238E27FC236}">
                      <a16:creationId xmlns:a16="http://schemas.microsoft.com/office/drawing/2014/main" id="{ECA17D1A-97D6-D85D-4CA8-B9F30D965178}"/>
                    </a:ext>
                  </a:extLst>
                </p:cNvPr>
                <p:cNvPicPr/>
                <p:nvPr/>
              </p:nvPicPr>
              <p:blipFill>
                <a:blip r:embed="rId6"/>
                <a:stretch>
                  <a:fillRect/>
                </a:stretch>
              </p:blipFill>
              <p:spPr>
                <a:xfrm>
                  <a:off x="6730920" y="1000996"/>
                  <a:ext cx="1875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0" name="Freihand 39">
                  <a:extLst>
                    <a:ext uri="{FF2B5EF4-FFF2-40B4-BE49-F238E27FC236}">
                      <a16:creationId xmlns:a16="http://schemas.microsoft.com/office/drawing/2014/main" id="{E72C3003-02E8-C78F-330D-B850ECB88540}"/>
                    </a:ext>
                  </a:extLst>
                </p14:cNvPr>
                <p14:cNvContentPartPr/>
                <p14:nvPr/>
              </p14:nvContentPartPr>
              <p14:xfrm>
                <a:off x="6791760" y="1027636"/>
                <a:ext cx="148680" cy="230400"/>
              </p14:xfrm>
            </p:contentPart>
          </mc:Choice>
          <mc:Fallback>
            <p:pic>
              <p:nvPicPr>
                <p:cNvPr id="40" name="Freihand 39">
                  <a:extLst>
                    <a:ext uri="{FF2B5EF4-FFF2-40B4-BE49-F238E27FC236}">
                      <a16:creationId xmlns:a16="http://schemas.microsoft.com/office/drawing/2014/main" id="{E72C3003-02E8-C78F-330D-B850ECB88540}"/>
                    </a:ext>
                  </a:extLst>
                </p:cNvPr>
                <p:cNvPicPr/>
                <p:nvPr/>
              </p:nvPicPr>
              <p:blipFill>
                <a:blip r:embed="rId8"/>
                <a:stretch>
                  <a:fillRect/>
                </a:stretch>
              </p:blipFill>
              <p:spPr>
                <a:xfrm>
                  <a:off x="6787440" y="1023316"/>
                  <a:ext cx="1573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2" name="Freihand 41">
                  <a:extLst>
                    <a:ext uri="{FF2B5EF4-FFF2-40B4-BE49-F238E27FC236}">
                      <a16:creationId xmlns:a16="http://schemas.microsoft.com/office/drawing/2014/main" id="{FC6AF530-3B56-3C07-706A-2E443A7366F8}"/>
                    </a:ext>
                  </a:extLst>
                </p14:cNvPr>
                <p14:cNvContentPartPr/>
                <p14:nvPr/>
              </p14:nvContentPartPr>
              <p14:xfrm>
                <a:off x="7035480" y="1183516"/>
                <a:ext cx="208080" cy="137520"/>
              </p14:xfrm>
            </p:contentPart>
          </mc:Choice>
          <mc:Fallback>
            <p:pic>
              <p:nvPicPr>
                <p:cNvPr id="42" name="Freihand 41">
                  <a:extLst>
                    <a:ext uri="{FF2B5EF4-FFF2-40B4-BE49-F238E27FC236}">
                      <a16:creationId xmlns:a16="http://schemas.microsoft.com/office/drawing/2014/main" id="{FC6AF530-3B56-3C07-706A-2E443A7366F8}"/>
                    </a:ext>
                  </a:extLst>
                </p:cNvPr>
                <p:cNvPicPr/>
                <p:nvPr/>
              </p:nvPicPr>
              <p:blipFill>
                <a:blip r:embed="rId10"/>
                <a:stretch>
                  <a:fillRect/>
                </a:stretch>
              </p:blipFill>
              <p:spPr>
                <a:xfrm>
                  <a:off x="7031160" y="1179196"/>
                  <a:ext cx="216720" cy="146160"/>
                </a:xfrm>
                <a:prstGeom prst="rect">
                  <a:avLst/>
                </a:prstGeom>
              </p:spPr>
            </p:pic>
          </mc:Fallback>
        </mc:AlternateContent>
      </p:grpSp>
      <p:grpSp>
        <p:nvGrpSpPr>
          <p:cNvPr id="46" name="Gruppieren 45">
            <a:extLst>
              <a:ext uri="{FF2B5EF4-FFF2-40B4-BE49-F238E27FC236}">
                <a16:creationId xmlns:a16="http://schemas.microsoft.com/office/drawing/2014/main" id="{42F35DBB-5546-92E8-3394-E176D1DC4C98}"/>
              </a:ext>
            </a:extLst>
          </p:cNvPr>
          <p:cNvGrpSpPr/>
          <p:nvPr/>
        </p:nvGrpSpPr>
        <p:grpSpPr>
          <a:xfrm>
            <a:off x="7099560" y="804436"/>
            <a:ext cx="181800" cy="164160"/>
            <a:chOff x="7099560" y="804436"/>
            <a:chExt cx="181800" cy="164160"/>
          </a:xfrm>
        </p:grpSpPr>
        <mc:AlternateContent xmlns:mc="http://schemas.openxmlformats.org/markup-compatibility/2006">
          <mc:Choice xmlns:p14="http://schemas.microsoft.com/office/powerpoint/2010/main" Requires="p14">
            <p:contentPart p14:bwMode="auto" r:id="rId11">
              <p14:nvContentPartPr>
                <p14:cNvPr id="44" name="Freihand 43">
                  <a:extLst>
                    <a:ext uri="{FF2B5EF4-FFF2-40B4-BE49-F238E27FC236}">
                      <a16:creationId xmlns:a16="http://schemas.microsoft.com/office/drawing/2014/main" id="{375DBD7B-A2E6-E28D-C6E1-A7F89B2D5D2E}"/>
                    </a:ext>
                  </a:extLst>
                </p14:cNvPr>
                <p14:cNvContentPartPr/>
                <p14:nvPr/>
              </p14:nvContentPartPr>
              <p14:xfrm>
                <a:off x="7099560" y="804436"/>
                <a:ext cx="181800" cy="164160"/>
              </p14:xfrm>
            </p:contentPart>
          </mc:Choice>
          <mc:Fallback>
            <p:pic>
              <p:nvPicPr>
                <p:cNvPr id="44" name="Freihand 43">
                  <a:extLst>
                    <a:ext uri="{FF2B5EF4-FFF2-40B4-BE49-F238E27FC236}">
                      <a16:creationId xmlns:a16="http://schemas.microsoft.com/office/drawing/2014/main" id="{375DBD7B-A2E6-E28D-C6E1-A7F89B2D5D2E}"/>
                    </a:ext>
                  </a:extLst>
                </p:cNvPr>
                <p:cNvPicPr/>
                <p:nvPr/>
              </p:nvPicPr>
              <p:blipFill>
                <a:blip r:embed="rId12"/>
                <a:stretch>
                  <a:fillRect/>
                </a:stretch>
              </p:blipFill>
              <p:spPr>
                <a:xfrm>
                  <a:off x="7095240" y="800116"/>
                  <a:ext cx="1904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5" name="Freihand 44">
                  <a:extLst>
                    <a:ext uri="{FF2B5EF4-FFF2-40B4-BE49-F238E27FC236}">
                      <a16:creationId xmlns:a16="http://schemas.microsoft.com/office/drawing/2014/main" id="{ED966F6C-48DF-DE9B-2C02-DCB7D8BAFEC5}"/>
                    </a:ext>
                  </a:extLst>
                </p14:cNvPr>
                <p14:cNvContentPartPr/>
                <p14:nvPr/>
              </p14:nvContentPartPr>
              <p14:xfrm>
                <a:off x="7170480" y="919276"/>
                <a:ext cx="92880" cy="37080"/>
              </p14:xfrm>
            </p:contentPart>
          </mc:Choice>
          <mc:Fallback>
            <p:pic>
              <p:nvPicPr>
                <p:cNvPr id="45" name="Freihand 44">
                  <a:extLst>
                    <a:ext uri="{FF2B5EF4-FFF2-40B4-BE49-F238E27FC236}">
                      <a16:creationId xmlns:a16="http://schemas.microsoft.com/office/drawing/2014/main" id="{ED966F6C-48DF-DE9B-2C02-DCB7D8BAFEC5}"/>
                    </a:ext>
                  </a:extLst>
                </p:cNvPr>
                <p:cNvPicPr/>
                <p:nvPr/>
              </p:nvPicPr>
              <p:blipFill>
                <a:blip r:embed="rId14"/>
                <a:stretch>
                  <a:fillRect/>
                </a:stretch>
              </p:blipFill>
              <p:spPr>
                <a:xfrm>
                  <a:off x="7166160" y="914956"/>
                  <a:ext cx="101520" cy="45720"/>
                </a:xfrm>
                <a:prstGeom prst="rect">
                  <a:avLst/>
                </a:prstGeom>
              </p:spPr>
            </p:pic>
          </mc:Fallback>
        </mc:AlternateContent>
      </p:grpSp>
      <p:grpSp>
        <p:nvGrpSpPr>
          <p:cNvPr id="50" name="Gruppieren 49">
            <a:extLst>
              <a:ext uri="{FF2B5EF4-FFF2-40B4-BE49-F238E27FC236}">
                <a16:creationId xmlns:a16="http://schemas.microsoft.com/office/drawing/2014/main" id="{1DF4FA24-8E1F-DE3E-8CD9-68A720AF42A5}"/>
              </a:ext>
            </a:extLst>
          </p:cNvPr>
          <p:cNvGrpSpPr/>
          <p:nvPr/>
        </p:nvGrpSpPr>
        <p:grpSpPr>
          <a:xfrm>
            <a:off x="6326280" y="670876"/>
            <a:ext cx="168120" cy="174600"/>
            <a:chOff x="6326280" y="670876"/>
            <a:chExt cx="168120" cy="174600"/>
          </a:xfrm>
        </p:grpSpPr>
        <mc:AlternateContent xmlns:mc="http://schemas.openxmlformats.org/markup-compatibility/2006">
          <mc:Choice xmlns:p14="http://schemas.microsoft.com/office/powerpoint/2010/main" Requires="p14">
            <p:contentPart p14:bwMode="auto" r:id="rId15">
              <p14:nvContentPartPr>
                <p14:cNvPr id="47" name="Freihand 46">
                  <a:extLst>
                    <a:ext uri="{FF2B5EF4-FFF2-40B4-BE49-F238E27FC236}">
                      <a16:creationId xmlns:a16="http://schemas.microsoft.com/office/drawing/2014/main" id="{B1FA75DB-1450-D45B-9B35-56B018541A79}"/>
                    </a:ext>
                  </a:extLst>
                </p14:cNvPr>
                <p14:cNvContentPartPr/>
                <p14:nvPr/>
              </p14:nvContentPartPr>
              <p14:xfrm>
                <a:off x="6326280" y="670876"/>
                <a:ext cx="104760" cy="174600"/>
              </p14:xfrm>
            </p:contentPart>
          </mc:Choice>
          <mc:Fallback>
            <p:pic>
              <p:nvPicPr>
                <p:cNvPr id="47" name="Freihand 46">
                  <a:extLst>
                    <a:ext uri="{FF2B5EF4-FFF2-40B4-BE49-F238E27FC236}">
                      <a16:creationId xmlns:a16="http://schemas.microsoft.com/office/drawing/2014/main" id="{B1FA75DB-1450-D45B-9B35-56B018541A79}"/>
                    </a:ext>
                  </a:extLst>
                </p:cNvPr>
                <p:cNvPicPr/>
                <p:nvPr/>
              </p:nvPicPr>
              <p:blipFill>
                <a:blip r:embed="rId16"/>
                <a:stretch>
                  <a:fillRect/>
                </a:stretch>
              </p:blipFill>
              <p:spPr>
                <a:xfrm>
                  <a:off x="6321960" y="666556"/>
                  <a:ext cx="113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8" name="Freihand 47">
                  <a:extLst>
                    <a:ext uri="{FF2B5EF4-FFF2-40B4-BE49-F238E27FC236}">
                      <a16:creationId xmlns:a16="http://schemas.microsoft.com/office/drawing/2014/main" id="{81F22195-176A-DFC9-3D78-0745CFF079FC}"/>
                    </a:ext>
                  </a:extLst>
                </p14:cNvPr>
                <p14:cNvContentPartPr/>
                <p14:nvPr/>
              </p14:nvContentPartPr>
              <p14:xfrm>
                <a:off x="6350760" y="743596"/>
                <a:ext cx="143640" cy="28080"/>
              </p14:xfrm>
            </p:contentPart>
          </mc:Choice>
          <mc:Fallback>
            <p:pic>
              <p:nvPicPr>
                <p:cNvPr id="48" name="Freihand 47">
                  <a:extLst>
                    <a:ext uri="{FF2B5EF4-FFF2-40B4-BE49-F238E27FC236}">
                      <a16:creationId xmlns:a16="http://schemas.microsoft.com/office/drawing/2014/main" id="{81F22195-176A-DFC9-3D78-0745CFF079FC}"/>
                    </a:ext>
                  </a:extLst>
                </p:cNvPr>
                <p:cNvPicPr/>
                <p:nvPr/>
              </p:nvPicPr>
              <p:blipFill>
                <a:blip r:embed="rId18"/>
                <a:stretch>
                  <a:fillRect/>
                </a:stretch>
              </p:blipFill>
              <p:spPr>
                <a:xfrm>
                  <a:off x="6346440" y="739276"/>
                  <a:ext cx="152280" cy="3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49" name="Freihand 48">
                <a:extLst>
                  <a:ext uri="{FF2B5EF4-FFF2-40B4-BE49-F238E27FC236}">
                    <a16:creationId xmlns:a16="http://schemas.microsoft.com/office/drawing/2014/main" id="{70D0CFFB-E8DF-504A-44EF-2215BA43A83E}"/>
                  </a:ext>
                </a:extLst>
              </p14:cNvPr>
              <p14:cNvContentPartPr/>
              <p14:nvPr/>
            </p14:nvContentPartPr>
            <p14:xfrm>
              <a:off x="7129440" y="3779836"/>
              <a:ext cx="130680" cy="209160"/>
            </p14:xfrm>
          </p:contentPart>
        </mc:Choice>
        <mc:Fallback>
          <p:pic>
            <p:nvPicPr>
              <p:cNvPr id="49" name="Freihand 48">
                <a:extLst>
                  <a:ext uri="{FF2B5EF4-FFF2-40B4-BE49-F238E27FC236}">
                    <a16:creationId xmlns:a16="http://schemas.microsoft.com/office/drawing/2014/main" id="{70D0CFFB-E8DF-504A-44EF-2215BA43A83E}"/>
                  </a:ext>
                </a:extLst>
              </p:cNvPr>
              <p:cNvPicPr/>
              <p:nvPr/>
            </p:nvPicPr>
            <p:blipFill>
              <a:blip r:embed="rId20"/>
              <a:stretch>
                <a:fillRect/>
              </a:stretch>
            </p:blipFill>
            <p:spPr>
              <a:xfrm>
                <a:off x="7125120" y="3775516"/>
                <a:ext cx="139320" cy="217800"/>
              </a:xfrm>
              <a:prstGeom prst="rect">
                <a:avLst/>
              </a:prstGeom>
            </p:spPr>
          </p:pic>
        </mc:Fallback>
      </mc:AlternateContent>
      <p:grpSp>
        <p:nvGrpSpPr>
          <p:cNvPr id="104" name="Gruppieren 103">
            <a:extLst>
              <a:ext uri="{FF2B5EF4-FFF2-40B4-BE49-F238E27FC236}">
                <a16:creationId xmlns:a16="http://schemas.microsoft.com/office/drawing/2014/main" id="{6AB9EB09-5EAC-F301-EFDA-16B5F296AE6B}"/>
              </a:ext>
            </a:extLst>
          </p:cNvPr>
          <p:cNvGrpSpPr/>
          <p:nvPr/>
        </p:nvGrpSpPr>
        <p:grpSpPr>
          <a:xfrm>
            <a:off x="8480160" y="344716"/>
            <a:ext cx="233280" cy="288360"/>
            <a:chOff x="8480160" y="344716"/>
            <a:chExt cx="233280" cy="288360"/>
          </a:xfrm>
        </p:grpSpPr>
        <mc:AlternateContent xmlns:mc="http://schemas.openxmlformats.org/markup-compatibility/2006">
          <mc:Choice xmlns:p14="http://schemas.microsoft.com/office/powerpoint/2010/main" Requires="p14">
            <p:contentPart p14:bwMode="auto" r:id="rId21">
              <p14:nvContentPartPr>
                <p14:cNvPr id="102" name="Freihand 101">
                  <a:extLst>
                    <a:ext uri="{FF2B5EF4-FFF2-40B4-BE49-F238E27FC236}">
                      <a16:creationId xmlns:a16="http://schemas.microsoft.com/office/drawing/2014/main" id="{163D0350-972E-6635-0904-F4032FCF36BC}"/>
                    </a:ext>
                  </a:extLst>
                </p14:cNvPr>
                <p14:cNvContentPartPr/>
                <p14:nvPr/>
              </p14:nvContentPartPr>
              <p14:xfrm>
                <a:off x="8559720" y="415636"/>
                <a:ext cx="45720" cy="217440"/>
              </p14:xfrm>
            </p:contentPart>
          </mc:Choice>
          <mc:Fallback>
            <p:pic>
              <p:nvPicPr>
                <p:cNvPr id="102" name="Freihand 101">
                  <a:extLst>
                    <a:ext uri="{FF2B5EF4-FFF2-40B4-BE49-F238E27FC236}">
                      <a16:creationId xmlns:a16="http://schemas.microsoft.com/office/drawing/2014/main" id="{163D0350-972E-6635-0904-F4032FCF36BC}"/>
                    </a:ext>
                  </a:extLst>
                </p:cNvPr>
                <p:cNvPicPr/>
                <p:nvPr/>
              </p:nvPicPr>
              <p:blipFill>
                <a:blip r:embed="rId22"/>
                <a:stretch>
                  <a:fillRect/>
                </a:stretch>
              </p:blipFill>
              <p:spPr>
                <a:xfrm>
                  <a:off x="8555400" y="411316"/>
                  <a:ext cx="543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3" name="Freihand 102">
                  <a:extLst>
                    <a:ext uri="{FF2B5EF4-FFF2-40B4-BE49-F238E27FC236}">
                      <a16:creationId xmlns:a16="http://schemas.microsoft.com/office/drawing/2014/main" id="{D266FBB5-DB78-3C8A-6EC6-218EA2A58520}"/>
                    </a:ext>
                  </a:extLst>
                </p14:cNvPr>
                <p14:cNvContentPartPr/>
                <p14:nvPr/>
              </p14:nvContentPartPr>
              <p14:xfrm>
                <a:off x="8480160" y="344716"/>
                <a:ext cx="233280" cy="137160"/>
              </p14:xfrm>
            </p:contentPart>
          </mc:Choice>
          <mc:Fallback>
            <p:pic>
              <p:nvPicPr>
                <p:cNvPr id="103" name="Freihand 102">
                  <a:extLst>
                    <a:ext uri="{FF2B5EF4-FFF2-40B4-BE49-F238E27FC236}">
                      <a16:creationId xmlns:a16="http://schemas.microsoft.com/office/drawing/2014/main" id="{D266FBB5-DB78-3C8A-6EC6-218EA2A58520}"/>
                    </a:ext>
                  </a:extLst>
                </p:cNvPr>
                <p:cNvPicPr/>
                <p:nvPr/>
              </p:nvPicPr>
              <p:blipFill>
                <a:blip r:embed="rId24"/>
                <a:stretch>
                  <a:fillRect/>
                </a:stretch>
              </p:blipFill>
              <p:spPr>
                <a:xfrm>
                  <a:off x="8475840" y="340396"/>
                  <a:ext cx="241920" cy="14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05" name="Freihand 104">
                <a:extLst>
                  <a:ext uri="{FF2B5EF4-FFF2-40B4-BE49-F238E27FC236}">
                    <a16:creationId xmlns:a16="http://schemas.microsoft.com/office/drawing/2014/main" id="{691C067E-89D2-C5E3-30F8-EAB112FD324D}"/>
                  </a:ext>
                </a:extLst>
              </p14:cNvPr>
              <p14:cNvContentPartPr/>
              <p14:nvPr/>
            </p14:nvContentPartPr>
            <p14:xfrm>
              <a:off x="8870040" y="487996"/>
              <a:ext cx="3960" cy="3960"/>
            </p14:xfrm>
          </p:contentPart>
        </mc:Choice>
        <mc:Fallback>
          <p:pic>
            <p:nvPicPr>
              <p:cNvPr id="105" name="Freihand 104">
                <a:extLst>
                  <a:ext uri="{FF2B5EF4-FFF2-40B4-BE49-F238E27FC236}">
                    <a16:creationId xmlns:a16="http://schemas.microsoft.com/office/drawing/2014/main" id="{691C067E-89D2-C5E3-30F8-EAB112FD324D}"/>
                  </a:ext>
                </a:extLst>
              </p:cNvPr>
              <p:cNvPicPr/>
              <p:nvPr/>
            </p:nvPicPr>
            <p:blipFill>
              <a:blip r:embed="rId26"/>
              <a:stretch>
                <a:fillRect/>
              </a:stretch>
            </p:blipFill>
            <p:spPr>
              <a:xfrm>
                <a:off x="8865720" y="483676"/>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6" name="Freihand 105">
                <a:extLst>
                  <a:ext uri="{FF2B5EF4-FFF2-40B4-BE49-F238E27FC236}">
                    <a16:creationId xmlns:a16="http://schemas.microsoft.com/office/drawing/2014/main" id="{BE18A068-6335-675E-D5E9-3C7D2FDB0947}"/>
                  </a:ext>
                </a:extLst>
              </p14:cNvPr>
              <p14:cNvContentPartPr/>
              <p14:nvPr/>
            </p14:nvContentPartPr>
            <p14:xfrm>
              <a:off x="8852760" y="611476"/>
              <a:ext cx="3960" cy="24120"/>
            </p14:xfrm>
          </p:contentPart>
        </mc:Choice>
        <mc:Fallback>
          <p:pic>
            <p:nvPicPr>
              <p:cNvPr id="106" name="Freihand 105">
                <a:extLst>
                  <a:ext uri="{FF2B5EF4-FFF2-40B4-BE49-F238E27FC236}">
                    <a16:creationId xmlns:a16="http://schemas.microsoft.com/office/drawing/2014/main" id="{BE18A068-6335-675E-D5E9-3C7D2FDB0947}"/>
                  </a:ext>
                </a:extLst>
              </p:cNvPr>
              <p:cNvPicPr/>
              <p:nvPr/>
            </p:nvPicPr>
            <p:blipFill>
              <a:blip r:embed="rId28"/>
              <a:stretch>
                <a:fillRect/>
              </a:stretch>
            </p:blipFill>
            <p:spPr>
              <a:xfrm>
                <a:off x="8848440" y="607156"/>
                <a:ext cx="12600" cy="32760"/>
              </a:xfrm>
              <a:prstGeom prst="rect">
                <a:avLst/>
              </a:prstGeom>
            </p:spPr>
          </p:pic>
        </mc:Fallback>
      </mc:AlternateContent>
      <p:grpSp>
        <p:nvGrpSpPr>
          <p:cNvPr id="112" name="Gruppieren 111">
            <a:extLst>
              <a:ext uri="{FF2B5EF4-FFF2-40B4-BE49-F238E27FC236}">
                <a16:creationId xmlns:a16="http://schemas.microsoft.com/office/drawing/2014/main" id="{71E7250C-7B76-E448-52E9-A97EB79157BC}"/>
              </a:ext>
            </a:extLst>
          </p:cNvPr>
          <p:cNvGrpSpPr/>
          <p:nvPr/>
        </p:nvGrpSpPr>
        <p:grpSpPr>
          <a:xfrm>
            <a:off x="9112320" y="459916"/>
            <a:ext cx="161280" cy="193320"/>
            <a:chOff x="9112320" y="459916"/>
            <a:chExt cx="161280" cy="193320"/>
          </a:xfrm>
        </p:grpSpPr>
        <mc:AlternateContent xmlns:mc="http://schemas.openxmlformats.org/markup-compatibility/2006">
          <mc:Choice xmlns:p14="http://schemas.microsoft.com/office/powerpoint/2010/main" Requires="p14">
            <p:contentPart p14:bwMode="auto" r:id="rId29">
              <p14:nvContentPartPr>
                <p14:cNvPr id="107" name="Freihand 106">
                  <a:extLst>
                    <a:ext uri="{FF2B5EF4-FFF2-40B4-BE49-F238E27FC236}">
                      <a16:creationId xmlns:a16="http://schemas.microsoft.com/office/drawing/2014/main" id="{A5B65976-F0D0-3B90-F01B-B0CFA91439F4}"/>
                    </a:ext>
                  </a:extLst>
                </p14:cNvPr>
                <p14:cNvContentPartPr/>
                <p14:nvPr/>
              </p14:nvContentPartPr>
              <p14:xfrm>
                <a:off x="9179640" y="459916"/>
                <a:ext cx="32400" cy="193320"/>
              </p14:xfrm>
            </p:contentPart>
          </mc:Choice>
          <mc:Fallback>
            <p:pic>
              <p:nvPicPr>
                <p:cNvPr id="107" name="Freihand 106">
                  <a:extLst>
                    <a:ext uri="{FF2B5EF4-FFF2-40B4-BE49-F238E27FC236}">
                      <a16:creationId xmlns:a16="http://schemas.microsoft.com/office/drawing/2014/main" id="{A5B65976-F0D0-3B90-F01B-B0CFA91439F4}"/>
                    </a:ext>
                  </a:extLst>
                </p:cNvPr>
                <p:cNvPicPr/>
                <p:nvPr/>
              </p:nvPicPr>
              <p:blipFill>
                <a:blip r:embed="rId30"/>
                <a:stretch>
                  <a:fillRect/>
                </a:stretch>
              </p:blipFill>
              <p:spPr>
                <a:xfrm>
                  <a:off x="9175320" y="455596"/>
                  <a:ext cx="41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8" name="Freihand 107">
                  <a:extLst>
                    <a:ext uri="{FF2B5EF4-FFF2-40B4-BE49-F238E27FC236}">
                      <a16:creationId xmlns:a16="http://schemas.microsoft.com/office/drawing/2014/main" id="{994B5EC5-891C-F3D8-16E4-F3C2724AD981}"/>
                    </a:ext>
                  </a:extLst>
                </p14:cNvPr>
                <p14:cNvContentPartPr/>
                <p14:nvPr/>
              </p14:nvContentPartPr>
              <p14:xfrm>
                <a:off x="9112320" y="520396"/>
                <a:ext cx="161280" cy="14760"/>
              </p14:xfrm>
            </p:contentPart>
          </mc:Choice>
          <mc:Fallback>
            <p:pic>
              <p:nvPicPr>
                <p:cNvPr id="108" name="Freihand 107">
                  <a:extLst>
                    <a:ext uri="{FF2B5EF4-FFF2-40B4-BE49-F238E27FC236}">
                      <a16:creationId xmlns:a16="http://schemas.microsoft.com/office/drawing/2014/main" id="{994B5EC5-891C-F3D8-16E4-F3C2724AD981}"/>
                    </a:ext>
                  </a:extLst>
                </p:cNvPr>
                <p:cNvPicPr/>
                <p:nvPr/>
              </p:nvPicPr>
              <p:blipFill>
                <a:blip r:embed="rId32"/>
                <a:stretch>
                  <a:fillRect/>
                </a:stretch>
              </p:blipFill>
              <p:spPr>
                <a:xfrm>
                  <a:off x="9108000" y="516076"/>
                  <a:ext cx="169920" cy="23400"/>
                </a:xfrm>
                <a:prstGeom prst="rect">
                  <a:avLst/>
                </a:prstGeom>
              </p:spPr>
            </p:pic>
          </mc:Fallback>
        </mc:AlternateContent>
      </p:grpSp>
      <p:grpSp>
        <p:nvGrpSpPr>
          <p:cNvPr id="111" name="Gruppieren 110">
            <a:extLst>
              <a:ext uri="{FF2B5EF4-FFF2-40B4-BE49-F238E27FC236}">
                <a16:creationId xmlns:a16="http://schemas.microsoft.com/office/drawing/2014/main" id="{FCCC8705-3B12-AD2E-4362-082F815CAB25}"/>
              </a:ext>
            </a:extLst>
          </p:cNvPr>
          <p:cNvGrpSpPr/>
          <p:nvPr/>
        </p:nvGrpSpPr>
        <p:grpSpPr>
          <a:xfrm>
            <a:off x="9442800" y="409156"/>
            <a:ext cx="200160" cy="224280"/>
            <a:chOff x="9442800" y="409156"/>
            <a:chExt cx="200160" cy="224280"/>
          </a:xfrm>
        </p:grpSpPr>
        <mc:AlternateContent xmlns:mc="http://schemas.openxmlformats.org/markup-compatibility/2006">
          <mc:Choice xmlns:p14="http://schemas.microsoft.com/office/powerpoint/2010/main" Requires="p14">
            <p:contentPart p14:bwMode="auto" r:id="rId33">
              <p14:nvContentPartPr>
                <p14:cNvPr id="109" name="Freihand 108">
                  <a:extLst>
                    <a:ext uri="{FF2B5EF4-FFF2-40B4-BE49-F238E27FC236}">
                      <a16:creationId xmlns:a16="http://schemas.microsoft.com/office/drawing/2014/main" id="{859F9C24-0A88-49FB-987E-2580C7D5CED3}"/>
                    </a:ext>
                  </a:extLst>
                </p14:cNvPr>
                <p14:cNvContentPartPr/>
                <p14:nvPr/>
              </p14:nvContentPartPr>
              <p14:xfrm>
                <a:off x="9442800" y="409156"/>
                <a:ext cx="161280" cy="224280"/>
              </p14:xfrm>
            </p:contentPart>
          </mc:Choice>
          <mc:Fallback>
            <p:pic>
              <p:nvPicPr>
                <p:cNvPr id="109" name="Freihand 108">
                  <a:extLst>
                    <a:ext uri="{FF2B5EF4-FFF2-40B4-BE49-F238E27FC236}">
                      <a16:creationId xmlns:a16="http://schemas.microsoft.com/office/drawing/2014/main" id="{859F9C24-0A88-49FB-987E-2580C7D5CED3}"/>
                    </a:ext>
                  </a:extLst>
                </p:cNvPr>
                <p:cNvPicPr/>
                <p:nvPr/>
              </p:nvPicPr>
              <p:blipFill>
                <a:blip r:embed="rId34"/>
                <a:stretch>
                  <a:fillRect/>
                </a:stretch>
              </p:blipFill>
              <p:spPr>
                <a:xfrm>
                  <a:off x="9438480" y="404836"/>
                  <a:ext cx="169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0" name="Freihand 109">
                  <a:extLst>
                    <a:ext uri="{FF2B5EF4-FFF2-40B4-BE49-F238E27FC236}">
                      <a16:creationId xmlns:a16="http://schemas.microsoft.com/office/drawing/2014/main" id="{45D3ACEE-8171-A850-F44B-6B8D5B827DDF}"/>
                    </a:ext>
                  </a:extLst>
                </p14:cNvPr>
                <p14:cNvContentPartPr/>
                <p14:nvPr/>
              </p14:nvContentPartPr>
              <p14:xfrm>
                <a:off x="9479160" y="515356"/>
                <a:ext cx="163800" cy="14400"/>
              </p14:xfrm>
            </p:contentPart>
          </mc:Choice>
          <mc:Fallback>
            <p:pic>
              <p:nvPicPr>
                <p:cNvPr id="110" name="Freihand 109">
                  <a:extLst>
                    <a:ext uri="{FF2B5EF4-FFF2-40B4-BE49-F238E27FC236}">
                      <a16:creationId xmlns:a16="http://schemas.microsoft.com/office/drawing/2014/main" id="{45D3ACEE-8171-A850-F44B-6B8D5B827DDF}"/>
                    </a:ext>
                  </a:extLst>
                </p:cNvPr>
                <p:cNvPicPr/>
                <p:nvPr/>
              </p:nvPicPr>
              <p:blipFill>
                <a:blip r:embed="rId36"/>
                <a:stretch>
                  <a:fillRect/>
                </a:stretch>
              </p:blipFill>
              <p:spPr>
                <a:xfrm>
                  <a:off x="9474840" y="511036"/>
                  <a:ext cx="172440" cy="23040"/>
                </a:xfrm>
                <a:prstGeom prst="rect">
                  <a:avLst/>
                </a:prstGeom>
              </p:spPr>
            </p:pic>
          </mc:Fallback>
        </mc:AlternateContent>
      </p:grpSp>
      <p:grpSp>
        <p:nvGrpSpPr>
          <p:cNvPr id="130" name="Gruppieren 129">
            <a:extLst>
              <a:ext uri="{FF2B5EF4-FFF2-40B4-BE49-F238E27FC236}">
                <a16:creationId xmlns:a16="http://schemas.microsoft.com/office/drawing/2014/main" id="{E35045B3-7294-ECF1-7B66-8CE91896DECE}"/>
              </a:ext>
            </a:extLst>
          </p:cNvPr>
          <p:cNvGrpSpPr/>
          <p:nvPr/>
        </p:nvGrpSpPr>
        <p:grpSpPr>
          <a:xfrm>
            <a:off x="8479440" y="903436"/>
            <a:ext cx="428760" cy="246600"/>
            <a:chOff x="8479440" y="903436"/>
            <a:chExt cx="428760" cy="246600"/>
          </a:xfrm>
        </p:grpSpPr>
        <mc:AlternateContent xmlns:mc="http://schemas.openxmlformats.org/markup-compatibility/2006">
          <mc:Choice xmlns:p14="http://schemas.microsoft.com/office/powerpoint/2010/main" Requires="p14">
            <p:contentPart p14:bwMode="auto" r:id="rId37">
              <p14:nvContentPartPr>
                <p14:cNvPr id="113" name="Freihand 112">
                  <a:extLst>
                    <a:ext uri="{FF2B5EF4-FFF2-40B4-BE49-F238E27FC236}">
                      <a16:creationId xmlns:a16="http://schemas.microsoft.com/office/drawing/2014/main" id="{009565FB-E969-86FE-413B-DCC8CC1B5454}"/>
                    </a:ext>
                  </a:extLst>
                </p14:cNvPr>
                <p14:cNvContentPartPr/>
                <p14:nvPr/>
              </p14:nvContentPartPr>
              <p14:xfrm>
                <a:off x="8479440" y="903436"/>
                <a:ext cx="228600" cy="246600"/>
              </p14:xfrm>
            </p:contentPart>
          </mc:Choice>
          <mc:Fallback>
            <p:pic>
              <p:nvPicPr>
                <p:cNvPr id="113" name="Freihand 112">
                  <a:extLst>
                    <a:ext uri="{FF2B5EF4-FFF2-40B4-BE49-F238E27FC236}">
                      <a16:creationId xmlns:a16="http://schemas.microsoft.com/office/drawing/2014/main" id="{009565FB-E969-86FE-413B-DCC8CC1B5454}"/>
                    </a:ext>
                  </a:extLst>
                </p:cNvPr>
                <p:cNvPicPr/>
                <p:nvPr/>
              </p:nvPicPr>
              <p:blipFill>
                <a:blip r:embed="rId38"/>
                <a:stretch>
                  <a:fillRect/>
                </a:stretch>
              </p:blipFill>
              <p:spPr>
                <a:xfrm>
                  <a:off x="8475120" y="899116"/>
                  <a:ext cx="2372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4" name="Freihand 113">
                  <a:extLst>
                    <a:ext uri="{FF2B5EF4-FFF2-40B4-BE49-F238E27FC236}">
                      <a16:creationId xmlns:a16="http://schemas.microsoft.com/office/drawing/2014/main" id="{B2AFF4F6-4306-C738-0184-9D5E81FF78DF}"/>
                    </a:ext>
                  </a:extLst>
                </p14:cNvPr>
                <p14:cNvContentPartPr/>
                <p14:nvPr/>
              </p14:nvContentPartPr>
              <p14:xfrm>
                <a:off x="8611200" y="954916"/>
                <a:ext cx="297000" cy="192960"/>
              </p14:xfrm>
            </p:contentPart>
          </mc:Choice>
          <mc:Fallback>
            <p:pic>
              <p:nvPicPr>
                <p:cNvPr id="114" name="Freihand 113">
                  <a:extLst>
                    <a:ext uri="{FF2B5EF4-FFF2-40B4-BE49-F238E27FC236}">
                      <a16:creationId xmlns:a16="http://schemas.microsoft.com/office/drawing/2014/main" id="{B2AFF4F6-4306-C738-0184-9D5E81FF78DF}"/>
                    </a:ext>
                  </a:extLst>
                </p:cNvPr>
                <p:cNvPicPr/>
                <p:nvPr/>
              </p:nvPicPr>
              <p:blipFill>
                <a:blip r:embed="rId40"/>
                <a:stretch>
                  <a:fillRect/>
                </a:stretch>
              </p:blipFill>
              <p:spPr>
                <a:xfrm>
                  <a:off x="8606880" y="950596"/>
                  <a:ext cx="3056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5" name="Freihand 114">
                  <a:extLst>
                    <a:ext uri="{FF2B5EF4-FFF2-40B4-BE49-F238E27FC236}">
                      <a16:creationId xmlns:a16="http://schemas.microsoft.com/office/drawing/2014/main" id="{D8AD898D-0391-F7E5-4E1F-AD5E597F3D5C}"/>
                    </a:ext>
                  </a:extLst>
                </p14:cNvPr>
                <p14:cNvContentPartPr/>
                <p14:nvPr/>
              </p14:nvContentPartPr>
              <p14:xfrm>
                <a:off x="8860320" y="1090636"/>
                <a:ext cx="7200" cy="22680"/>
              </p14:xfrm>
            </p:contentPart>
          </mc:Choice>
          <mc:Fallback>
            <p:pic>
              <p:nvPicPr>
                <p:cNvPr id="115" name="Freihand 114">
                  <a:extLst>
                    <a:ext uri="{FF2B5EF4-FFF2-40B4-BE49-F238E27FC236}">
                      <a16:creationId xmlns:a16="http://schemas.microsoft.com/office/drawing/2014/main" id="{D8AD898D-0391-F7E5-4E1F-AD5E597F3D5C}"/>
                    </a:ext>
                  </a:extLst>
                </p:cNvPr>
                <p:cNvPicPr/>
                <p:nvPr/>
              </p:nvPicPr>
              <p:blipFill>
                <a:blip r:embed="rId42"/>
                <a:stretch>
                  <a:fillRect/>
                </a:stretch>
              </p:blipFill>
              <p:spPr>
                <a:xfrm>
                  <a:off x="8856000" y="1086316"/>
                  <a:ext cx="15840" cy="31320"/>
                </a:xfrm>
                <a:prstGeom prst="rect">
                  <a:avLst/>
                </a:prstGeom>
              </p:spPr>
            </p:pic>
          </mc:Fallback>
        </mc:AlternateContent>
      </p:grpSp>
      <p:grpSp>
        <p:nvGrpSpPr>
          <p:cNvPr id="129" name="Gruppieren 128">
            <a:extLst>
              <a:ext uri="{FF2B5EF4-FFF2-40B4-BE49-F238E27FC236}">
                <a16:creationId xmlns:a16="http://schemas.microsoft.com/office/drawing/2014/main" id="{FCB38A69-3B7E-BFCD-D728-5C400C8DE8A9}"/>
              </a:ext>
            </a:extLst>
          </p:cNvPr>
          <p:cNvGrpSpPr/>
          <p:nvPr/>
        </p:nvGrpSpPr>
        <p:grpSpPr>
          <a:xfrm>
            <a:off x="9086760" y="874276"/>
            <a:ext cx="1826280" cy="310320"/>
            <a:chOff x="9086760" y="874276"/>
            <a:chExt cx="1826280" cy="310320"/>
          </a:xfrm>
        </p:grpSpPr>
        <mc:AlternateContent xmlns:mc="http://schemas.openxmlformats.org/markup-compatibility/2006">
          <mc:Choice xmlns:p14="http://schemas.microsoft.com/office/powerpoint/2010/main" Requires="p14">
            <p:contentPart p14:bwMode="auto" r:id="rId43">
              <p14:nvContentPartPr>
                <p14:cNvPr id="116" name="Freihand 115">
                  <a:extLst>
                    <a:ext uri="{FF2B5EF4-FFF2-40B4-BE49-F238E27FC236}">
                      <a16:creationId xmlns:a16="http://schemas.microsoft.com/office/drawing/2014/main" id="{5BC4A83F-6404-0352-B779-07BA245DC458}"/>
                    </a:ext>
                  </a:extLst>
                </p14:cNvPr>
                <p14:cNvContentPartPr/>
                <p14:nvPr/>
              </p14:nvContentPartPr>
              <p14:xfrm>
                <a:off x="9086760" y="1018996"/>
                <a:ext cx="157680" cy="25560"/>
              </p14:xfrm>
            </p:contentPart>
          </mc:Choice>
          <mc:Fallback>
            <p:pic>
              <p:nvPicPr>
                <p:cNvPr id="116" name="Freihand 115">
                  <a:extLst>
                    <a:ext uri="{FF2B5EF4-FFF2-40B4-BE49-F238E27FC236}">
                      <a16:creationId xmlns:a16="http://schemas.microsoft.com/office/drawing/2014/main" id="{5BC4A83F-6404-0352-B779-07BA245DC458}"/>
                    </a:ext>
                  </a:extLst>
                </p:cNvPr>
                <p:cNvPicPr/>
                <p:nvPr/>
              </p:nvPicPr>
              <p:blipFill>
                <a:blip r:embed="rId44"/>
                <a:stretch>
                  <a:fillRect/>
                </a:stretch>
              </p:blipFill>
              <p:spPr>
                <a:xfrm>
                  <a:off x="9082440" y="1014676"/>
                  <a:ext cx="166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7" name="Freihand 116">
                  <a:extLst>
                    <a:ext uri="{FF2B5EF4-FFF2-40B4-BE49-F238E27FC236}">
                      <a16:creationId xmlns:a16="http://schemas.microsoft.com/office/drawing/2014/main" id="{2B462A43-E712-9FAD-81D8-23658B7ED882}"/>
                    </a:ext>
                  </a:extLst>
                </p14:cNvPr>
                <p14:cNvContentPartPr/>
                <p14:nvPr/>
              </p14:nvContentPartPr>
              <p14:xfrm>
                <a:off x="9374400" y="891196"/>
                <a:ext cx="83160" cy="274680"/>
              </p14:xfrm>
            </p:contentPart>
          </mc:Choice>
          <mc:Fallback>
            <p:pic>
              <p:nvPicPr>
                <p:cNvPr id="117" name="Freihand 116">
                  <a:extLst>
                    <a:ext uri="{FF2B5EF4-FFF2-40B4-BE49-F238E27FC236}">
                      <a16:creationId xmlns:a16="http://schemas.microsoft.com/office/drawing/2014/main" id="{2B462A43-E712-9FAD-81D8-23658B7ED882}"/>
                    </a:ext>
                  </a:extLst>
                </p:cNvPr>
                <p:cNvPicPr/>
                <p:nvPr/>
              </p:nvPicPr>
              <p:blipFill>
                <a:blip r:embed="rId46"/>
                <a:stretch>
                  <a:fillRect/>
                </a:stretch>
              </p:blipFill>
              <p:spPr>
                <a:xfrm>
                  <a:off x="9370080" y="886876"/>
                  <a:ext cx="918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8" name="Freihand 117">
                  <a:extLst>
                    <a:ext uri="{FF2B5EF4-FFF2-40B4-BE49-F238E27FC236}">
                      <a16:creationId xmlns:a16="http://schemas.microsoft.com/office/drawing/2014/main" id="{5A4D76B2-3404-864D-9C8A-04FB97EDF6A8}"/>
                    </a:ext>
                  </a:extLst>
                </p14:cNvPr>
                <p14:cNvContentPartPr/>
                <p14:nvPr/>
              </p14:nvContentPartPr>
              <p14:xfrm>
                <a:off x="9645840" y="926836"/>
                <a:ext cx="41760" cy="216000"/>
              </p14:xfrm>
            </p:contentPart>
          </mc:Choice>
          <mc:Fallback>
            <p:pic>
              <p:nvPicPr>
                <p:cNvPr id="118" name="Freihand 117">
                  <a:extLst>
                    <a:ext uri="{FF2B5EF4-FFF2-40B4-BE49-F238E27FC236}">
                      <a16:creationId xmlns:a16="http://schemas.microsoft.com/office/drawing/2014/main" id="{5A4D76B2-3404-864D-9C8A-04FB97EDF6A8}"/>
                    </a:ext>
                  </a:extLst>
                </p:cNvPr>
                <p:cNvPicPr/>
                <p:nvPr/>
              </p:nvPicPr>
              <p:blipFill>
                <a:blip r:embed="rId48"/>
                <a:stretch>
                  <a:fillRect/>
                </a:stretch>
              </p:blipFill>
              <p:spPr>
                <a:xfrm>
                  <a:off x="9641520" y="922516"/>
                  <a:ext cx="504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19" name="Freihand 118">
                  <a:extLst>
                    <a:ext uri="{FF2B5EF4-FFF2-40B4-BE49-F238E27FC236}">
                      <a16:creationId xmlns:a16="http://schemas.microsoft.com/office/drawing/2014/main" id="{A266C13B-CB24-BAF8-F139-C25AE9216B30}"/>
                    </a:ext>
                  </a:extLst>
                </p14:cNvPr>
                <p14:cNvContentPartPr/>
                <p14:nvPr/>
              </p14:nvContentPartPr>
              <p14:xfrm>
                <a:off x="9554400" y="937276"/>
                <a:ext cx="198720" cy="241560"/>
              </p14:xfrm>
            </p:contentPart>
          </mc:Choice>
          <mc:Fallback>
            <p:pic>
              <p:nvPicPr>
                <p:cNvPr id="119" name="Freihand 118">
                  <a:extLst>
                    <a:ext uri="{FF2B5EF4-FFF2-40B4-BE49-F238E27FC236}">
                      <a16:creationId xmlns:a16="http://schemas.microsoft.com/office/drawing/2014/main" id="{A266C13B-CB24-BAF8-F139-C25AE9216B30}"/>
                    </a:ext>
                  </a:extLst>
                </p:cNvPr>
                <p:cNvPicPr/>
                <p:nvPr/>
              </p:nvPicPr>
              <p:blipFill>
                <a:blip r:embed="rId50"/>
                <a:stretch>
                  <a:fillRect/>
                </a:stretch>
              </p:blipFill>
              <p:spPr>
                <a:xfrm>
                  <a:off x="9550080" y="932956"/>
                  <a:ext cx="207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0" name="Freihand 119">
                  <a:extLst>
                    <a:ext uri="{FF2B5EF4-FFF2-40B4-BE49-F238E27FC236}">
                      <a16:creationId xmlns:a16="http://schemas.microsoft.com/office/drawing/2014/main" id="{95F9A7AB-A65D-E011-D7FD-3DCD97E909B0}"/>
                    </a:ext>
                  </a:extLst>
                </p14:cNvPr>
                <p14:cNvContentPartPr/>
                <p14:nvPr/>
              </p14:nvContentPartPr>
              <p14:xfrm>
                <a:off x="9867960" y="1018996"/>
                <a:ext cx="20520" cy="155160"/>
              </p14:xfrm>
            </p:contentPart>
          </mc:Choice>
          <mc:Fallback>
            <p:pic>
              <p:nvPicPr>
                <p:cNvPr id="120" name="Freihand 119">
                  <a:extLst>
                    <a:ext uri="{FF2B5EF4-FFF2-40B4-BE49-F238E27FC236}">
                      <a16:creationId xmlns:a16="http://schemas.microsoft.com/office/drawing/2014/main" id="{95F9A7AB-A65D-E011-D7FD-3DCD97E909B0}"/>
                    </a:ext>
                  </a:extLst>
                </p:cNvPr>
                <p:cNvPicPr/>
                <p:nvPr/>
              </p:nvPicPr>
              <p:blipFill>
                <a:blip r:embed="rId52"/>
                <a:stretch>
                  <a:fillRect/>
                </a:stretch>
              </p:blipFill>
              <p:spPr>
                <a:xfrm>
                  <a:off x="9863640" y="1014676"/>
                  <a:ext cx="29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1" name="Freihand 120">
                  <a:extLst>
                    <a:ext uri="{FF2B5EF4-FFF2-40B4-BE49-F238E27FC236}">
                      <a16:creationId xmlns:a16="http://schemas.microsoft.com/office/drawing/2014/main" id="{D7163C56-87A3-C960-2828-DECCFB399D56}"/>
                    </a:ext>
                  </a:extLst>
                </p14:cNvPr>
                <p14:cNvContentPartPr/>
                <p14:nvPr/>
              </p14:nvContentPartPr>
              <p14:xfrm>
                <a:off x="9846000" y="995596"/>
                <a:ext cx="335160" cy="141480"/>
              </p14:xfrm>
            </p:contentPart>
          </mc:Choice>
          <mc:Fallback>
            <p:pic>
              <p:nvPicPr>
                <p:cNvPr id="121" name="Freihand 120">
                  <a:extLst>
                    <a:ext uri="{FF2B5EF4-FFF2-40B4-BE49-F238E27FC236}">
                      <a16:creationId xmlns:a16="http://schemas.microsoft.com/office/drawing/2014/main" id="{D7163C56-87A3-C960-2828-DECCFB399D56}"/>
                    </a:ext>
                  </a:extLst>
                </p:cNvPr>
                <p:cNvPicPr/>
                <p:nvPr/>
              </p:nvPicPr>
              <p:blipFill>
                <a:blip r:embed="rId54"/>
                <a:stretch>
                  <a:fillRect/>
                </a:stretch>
              </p:blipFill>
              <p:spPr>
                <a:xfrm>
                  <a:off x="9841680" y="991276"/>
                  <a:ext cx="343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22" name="Freihand 121">
                  <a:extLst>
                    <a:ext uri="{FF2B5EF4-FFF2-40B4-BE49-F238E27FC236}">
                      <a16:creationId xmlns:a16="http://schemas.microsoft.com/office/drawing/2014/main" id="{92432C39-4012-250E-9236-21CCCCF35A80}"/>
                    </a:ext>
                  </a:extLst>
                </p14:cNvPr>
                <p14:cNvContentPartPr/>
                <p14:nvPr/>
              </p14:nvContentPartPr>
              <p14:xfrm>
                <a:off x="10306080" y="876076"/>
                <a:ext cx="13320" cy="109800"/>
              </p14:xfrm>
            </p:contentPart>
          </mc:Choice>
          <mc:Fallback>
            <p:pic>
              <p:nvPicPr>
                <p:cNvPr id="122" name="Freihand 121">
                  <a:extLst>
                    <a:ext uri="{FF2B5EF4-FFF2-40B4-BE49-F238E27FC236}">
                      <a16:creationId xmlns:a16="http://schemas.microsoft.com/office/drawing/2014/main" id="{92432C39-4012-250E-9236-21CCCCF35A80}"/>
                    </a:ext>
                  </a:extLst>
                </p:cNvPr>
                <p:cNvPicPr/>
                <p:nvPr/>
              </p:nvPicPr>
              <p:blipFill>
                <a:blip r:embed="rId56"/>
                <a:stretch>
                  <a:fillRect/>
                </a:stretch>
              </p:blipFill>
              <p:spPr>
                <a:xfrm>
                  <a:off x="10301760" y="871756"/>
                  <a:ext cx="21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3" name="Freihand 122">
                  <a:extLst>
                    <a:ext uri="{FF2B5EF4-FFF2-40B4-BE49-F238E27FC236}">
                      <a16:creationId xmlns:a16="http://schemas.microsoft.com/office/drawing/2014/main" id="{489CEA7F-1DA3-618A-3C2B-6550E7FE562C}"/>
                    </a:ext>
                  </a:extLst>
                </p14:cNvPr>
                <p14:cNvContentPartPr/>
                <p14:nvPr/>
              </p14:nvContentPartPr>
              <p14:xfrm>
                <a:off x="10396080" y="1038076"/>
                <a:ext cx="180000" cy="146520"/>
              </p14:xfrm>
            </p:contentPart>
          </mc:Choice>
          <mc:Fallback>
            <p:pic>
              <p:nvPicPr>
                <p:cNvPr id="123" name="Freihand 122">
                  <a:extLst>
                    <a:ext uri="{FF2B5EF4-FFF2-40B4-BE49-F238E27FC236}">
                      <a16:creationId xmlns:a16="http://schemas.microsoft.com/office/drawing/2014/main" id="{489CEA7F-1DA3-618A-3C2B-6550E7FE562C}"/>
                    </a:ext>
                  </a:extLst>
                </p:cNvPr>
                <p:cNvPicPr/>
                <p:nvPr/>
              </p:nvPicPr>
              <p:blipFill>
                <a:blip r:embed="rId58"/>
                <a:stretch>
                  <a:fillRect/>
                </a:stretch>
              </p:blipFill>
              <p:spPr>
                <a:xfrm>
                  <a:off x="10391760" y="1033756"/>
                  <a:ext cx="188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24" name="Freihand 123">
                  <a:extLst>
                    <a:ext uri="{FF2B5EF4-FFF2-40B4-BE49-F238E27FC236}">
                      <a16:creationId xmlns:a16="http://schemas.microsoft.com/office/drawing/2014/main" id="{7A0F4679-07F7-6B91-5E48-8B15451947C1}"/>
                    </a:ext>
                  </a:extLst>
                </p14:cNvPr>
                <p14:cNvContentPartPr/>
                <p14:nvPr/>
              </p14:nvContentPartPr>
              <p14:xfrm>
                <a:off x="10647360" y="984796"/>
                <a:ext cx="100440" cy="162720"/>
              </p14:xfrm>
            </p:contentPart>
          </mc:Choice>
          <mc:Fallback>
            <p:pic>
              <p:nvPicPr>
                <p:cNvPr id="124" name="Freihand 123">
                  <a:extLst>
                    <a:ext uri="{FF2B5EF4-FFF2-40B4-BE49-F238E27FC236}">
                      <a16:creationId xmlns:a16="http://schemas.microsoft.com/office/drawing/2014/main" id="{7A0F4679-07F7-6B91-5E48-8B15451947C1}"/>
                    </a:ext>
                  </a:extLst>
                </p:cNvPr>
                <p:cNvPicPr/>
                <p:nvPr/>
              </p:nvPicPr>
              <p:blipFill>
                <a:blip r:embed="rId60"/>
                <a:stretch>
                  <a:fillRect/>
                </a:stretch>
              </p:blipFill>
              <p:spPr>
                <a:xfrm>
                  <a:off x="10643040" y="980476"/>
                  <a:ext cx="109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5" name="Freihand 124">
                  <a:extLst>
                    <a:ext uri="{FF2B5EF4-FFF2-40B4-BE49-F238E27FC236}">
                      <a16:creationId xmlns:a16="http://schemas.microsoft.com/office/drawing/2014/main" id="{2DC85A9F-3DA0-DDF9-2EA6-F101CEFB9E5A}"/>
                    </a:ext>
                  </a:extLst>
                </p14:cNvPr>
                <p14:cNvContentPartPr/>
                <p14:nvPr/>
              </p14:nvContentPartPr>
              <p14:xfrm>
                <a:off x="10799280" y="874276"/>
                <a:ext cx="113760" cy="109800"/>
              </p14:xfrm>
            </p:contentPart>
          </mc:Choice>
          <mc:Fallback>
            <p:pic>
              <p:nvPicPr>
                <p:cNvPr id="125" name="Freihand 124">
                  <a:extLst>
                    <a:ext uri="{FF2B5EF4-FFF2-40B4-BE49-F238E27FC236}">
                      <a16:creationId xmlns:a16="http://schemas.microsoft.com/office/drawing/2014/main" id="{2DC85A9F-3DA0-DDF9-2EA6-F101CEFB9E5A}"/>
                    </a:ext>
                  </a:extLst>
                </p:cNvPr>
                <p:cNvPicPr/>
                <p:nvPr/>
              </p:nvPicPr>
              <p:blipFill>
                <a:blip r:embed="rId62"/>
                <a:stretch>
                  <a:fillRect/>
                </a:stretch>
              </p:blipFill>
              <p:spPr>
                <a:xfrm>
                  <a:off x="10794960" y="869956"/>
                  <a:ext cx="122400" cy="118440"/>
                </a:xfrm>
                <a:prstGeom prst="rect">
                  <a:avLst/>
                </a:prstGeom>
              </p:spPr>
            </p:pic>
          </mc:Fallback>
        </mc:AlternateContent>
      </p:grpSp>
      <p:grpSp>
        <p:nvGrpSpPr>
          <p:cNvPr id="134" name="Gruppieren 133">
            <a:extLst>
              <a:ext uri="{FF2B5EF4-FFF2-40B4-BE49-F238E27FC236}">
                <a16:creationId xmlns:a16="http://schemas.microsoft.com/office/drawing/2014/main" id="{2F1559AC-5E91-5610-69B6-B8BE31958FE7}"/>
              </a:ext>
            </a:extLst>
          </p:cNvPr>
          <p:cNvGrpSpPr/>
          <p:nvPr/>
        </p:nvGrpSpPr>
        <p:grpSpPr>
          <a:xfrm>
            <a:off x="11053800" y="905956"/>
            <a:ext cx="680040" cy="402840"/>
            <a:chOff x="11053800" y="905956"/>
            <a:chExt cx="680040" cy="402840"/>
          </a:xfrm>
        </p:grpSpPr>
        <mc:AlternateContent xmlns:mc="http://schemas.openxmlformats.org/markup-compatibility/2006">
          <mc:Choice xmlns:p14="http://schemas.microsoft.com/office/powerpoint/2010/main" Requires="p14">
            <p:contentPart p14:bwMode="auto" r:id="rId63">
              <p14:nvContentPartPr>
                <p14:cNvPr id="126" name="Freihand 125">
                  <a:extLst>
                    <a:ext uri="{FF2B5EF4-FFF2-40B4-BE49-F238E27FC236}">
                      <a16:creationId xmlns:a16="http://schemas.microsoft.com/office/drawing/2014/main" id="{B0614B6B-AD2A-AE4D-08FF-42F0E368A554}"/>
                    </a:ext>
                  </a:extLst>
                </p14:cNvPr>
                <p14:cNvContentPartPr/>
                <p14:nvPr/>
              </p14:nvContentPartPr>
              <p14:xfrm>
                <a:off x="11115360" y="1021876"/>
                <a:ext cx="9000" cy="165600"/>
              </p14:xfrm>
            </p:contentPart>
          </mc:Choice>
          <mc:Fallback>
            <p:pic>
              <p:nvPicPr>
                <p:cNvPr id="126" name="Freihand 125">
                  <a:extLst>
                    <a:ext uri="{FF2B5EF4-FFF2-40B4-BE49-F238E27FC236}">
                      <a16:creationId xmlns:a16="http://schemas.microsoft.com/office/drawing/2014/main" id="{B0614B6B-AD2A-AE4D-08FF-42F0E368A554}"/>
                    </a:ext>
                  </a:extLst>
                </p:cNvPr>
                <p:cNvPicPr/>
                <p:nvPr/>
              </p:nvPicPr>
              <p:blipFill>
                <a:blip r:embed="rId64"/>
                <a:stretch>
                  <a:fillRect/>
                </a:stretch>
              </p:blipFill>
              <p:spPr>
                <a:xfrm>
                  <a:off x="11111040" y="1017556"/>
                  <a:ext cx="17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27" name="Freihand 126">
                  <a:extLst>
                    <a:ext uri="{FF2B5EF4-FFF2-40B4-BE49-F238E27FC236}">
                      <a16:creationId xmlns:a16="http://schemas.microsoft.com/office/drawing/2014/main" id="{1C827385-4BFF-019E-B32F-6A8AB7101BE5}"/>
                    </a:ext>
                  </a:extLst>
                </p14:cNvPr>
                <p14:cNvContentPartPr/>
                <p14:nvPr/>
              </p14:nvContentPartPr>
              <p14:xfrm>
                <a:off x="11053800" y="1085596"/>
                <a:ext cx="167040" cy="49320"/>
              </p14:xfrm>
            </p:contentPart>
          </mc:Choice>
          <mc:Fallback>
            <p:pic>
              <p:nvPicPr>
                <p:cNvPr id="127" name="Freihand 126">
                  <a:extLst>
                    <a:ext uri="{FF2B5EF4-FFF2-40B4-BE49-F238E27FC236}">
                      <a16:creationId xmlns:a16="http://schemas.microsoft.com/office/drawing/2014/main" id="{1C827385-4BFF-019E-B32F-6A8AB7101BE5}"/>
                    </a:ext>
                  </a:extLst>
                </p:cNvPr>
                <p:cNvPicPr/>
                <p:nvPr/>
              </p:nvPicPr>
              <p:blipFill>
                <a:blip r:embed="rId66"/>
                <a:stretch>
                  <a:fillRect/>
                </a:stretch>
              </p:blipFill>
              <p:spPr>
                <a:xfrm>
                  <a:off x="11049480" y="1081276"/>
                  <a:ext cx="175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31" name="Freihand 130">
                  <a:extLst>
                    <a:ext uri="{FF2B5EF4-FFF2-40B4-BE49-F238E27FC236}">
                      <a16:creationId xmlns:a16="http://schemas.microsoft.com/office/drawing/2014/main" id="{EC7A8D08-BA92-F598-C856-3F45C1562D4B}"/>
                    </a:ext>
                  </a:extLst>
                </p14:cNvPr>
                <p14:cNvContentPartPr/>
                <p14:nvPr/>
              </p14:nvContentPartPr>
              <p14:xfrm>
                <a:off x="11446920" y="1012876"/>
                <a:ext cx="6480" cy="162720"/>
              </p14:xfrm>
            </p:contentPart>
          </mc:Choice>
          <mc:Fallback>
            <p:pic>
              <p:nvPicPr>
                <p:cNvPr id="131" name="Freihand 130">
                  <a:extLst>
                    <a:ext uri="{FF2B5EF4-FFF2-40B4-BE49-F238E27FC236}">
                      <a16:creationId xmlns:a16="http://schemas.microsoft.com/office/drawing/2014/main" id="{EC7A8D08-BA92-F598-C856-3F45C1562D4B}"/>
                    </a:ext>
                  </a:extLst>
                </p:cNvPr>
                <p:cNvPicPr/>
                <p:nvPr/>
              </p:nvPicPr>
              <p:blipFill>
                <a:blip r:embed="rId68"/>
                <a:stretch>
                  <a:fillRect/>
                </a:stretch>
              </p:blipFill>
              <p:spPr>
                <a:xfrm>
                  <a:off x="11442600" y="1008556"/>
                  <a:ext cx="15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2" name="Freihand 131">
                  <a:extLst>
                    <a:ext uri="{FF2B5EF4-FFF2-40B4-BE49-F238E27FC236}">
                      <a16:creationId xmlns:a16="http://schemas.microsoft.com/office/drawing/2014/main" id="{1FBD0E7E-DB88-627C-A20F-B6C910B2AC34}"/>
                    </a:ext>
                  </a:extLst>
                </p14:cNvPr>
                <p14:cNvContentPartPr/>
                <p14:nvPr/>
              </p14:nvContentPartPr>
              <p14:xfrm>
                <a:off x="11322000" y="983356"/>
                <a:ext cx="222840" cy="227160"/>
              </p14:xfrm>
            </p:contentPart>
          </mc:Choice>
          <mc:Fallback>
            <p:pic>
              <p:nvPicPr>
                <p:cNvPr id="132" name="Freihand 131">
                  <a:extLst>
                    <a:ext uri="{FF2B5EF4-FFF2-40B4-BE49-F238E27FC236}">
                      <a16:creationId xmlns:a16="http://schemas.microsoft.com/office/drawing/2014/main" id="{1FBD0E7E-DB88-627C-A20F-B6C910B2AC34}"/>
                    </a:ext>
                  </a:extLst>
                </p:cNvPr>
                <p:cNvPicPr/>
                <p:nvPr/>
              </p:nvPicPr>
              <p:blipFill>
                <a:blip r:embed="rId70"/>
                <a:stretch>
                  <a:fillRect/>
                </a:stretch>
              </p:blipFill>
              <p:spPr>
                <a:xfrm>
                  <a:off x="11317680" y="979036"/>
                  <a:ext cx="2314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33" name="Freihand 132">
                  <a:extLst>
                    <a:ext uri="{FF2B5EF4-FFF2-40B4-BE49-F238E27FC236}">
                      <a16:creationId xmlns:a16="http://schemas.microsoft.com/office/drawing/2014/main" id="{CC87FC82-8C4C-3890-BF17-92FD7055AC60}"/>
                    </a:ext>
                  </a:extLst>
                </p14:cNvPr>
                <p14:cNvContentPartPr/>
                <p14:nvPr/>
              </p14:nvContentPartPr>
              <p14:xfrm>
                <a:off x="11507400" y="905956"/>
                <a:ext cx="226440" cy="402840"/>
              </p14:xfrm>
            </p:contentPart>
          </mc:Choice>
          <mc:Fallback>
            <p:pic>
              <p:nvPicPr>
                <p:cNvPr id="133" name="Freihand 132">
                  <a:extLst>
                    <a:ext uri="{FF2B5EF4-FFF2-40B4-BE49-F238E27FC236}">
                      <a16:creationId xmlns:a16="http://schemas.microsoft.com/office/drawing/2014/main" id="{CC87FC82-8C4C-3890-BF17-92FD7055AC60}"/>
                    </a:ext>
                  </a:extLst>
                </p:cNvPr>
                <p:cNvPicPr/>
                <p:nvPr/>
              </p:nvPicPr>
              <p:blipFill>
                <a:blip r:embed="rId72"/>
                <a:stretch>
                  <a:fillRect/>
                </a:stretch>
              </p:blipFill>
              <p:spPr>
                <a:xfrm>
                  <a:off x="11503080" y="901636"/>
                  <a:ext cx="235080" cy="41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142" name="Freihand 141">
                <a:extLst>
                  <a:ext uri="{FF2B5EF4-FFF2-40B4-BE49-F238E27FC236}">
                    <a16:creationId xmlns:a16="http://schemas.microsoft.com/office/drawing/2014/main" id="{B55D1DE4-C4D8-9C60-6AFF-6EE26FBC9EF7}"/>
                  </a:ext>
                </a:extLst>
              </p14:cNvPr>
              <p14:cNvContentPartPr/>
              <p14:nvPr/>
            </p14:nvContentPartPr>
            <p14:xfrm>
              <a:off x="2436480" y="4564636"/>
              <a:ext cx="1894680" cy="1311480"/>
            </p14:xfrm>
          </p:contentPart>
        </mc:Choice>
        <mc:Fallback>
          <p:pic>
            <p:nvPicPr>
              <p:cNvPr id="142" name="Freihand 141">
                <a:extLst>
                  <a:ext uri="{FF2B5EF4-FFF2-40B4-BE49-F238E27FC236}">
                    <a16:creationId xmlns:a16="http://schemas.microsoft.com/office/drawing/2014/main" id="{B55D1DE4-C4D8-9C60-6AFF-6EE26FBC9EF7}"/>
                  </a:ext>
                </a:extLst>
              </p:cNvPr>
              <p:cNvPicPr/>
              <p:nvPr/>
            </p:nvPicPr>
            <p:blipFill>
              <a:blip r:embed="rId74"/>
              <a:stretch>
                <a:fillRect/>
              </a:stretch>
            </p:blipFill>
            <p:spPr>
              <a:xfrm>
                <a:off x="2432160" y="4560316"/>
                <a:ext cx="1903320" cy="1320120"/>
              </a:xfrm>
              <a:prstGeom prst="rect">
                <a:avLst/>
              </a:prstGeom>
            </p:spPr>
          </p:pic>
        </mc:Fallback>
      </mc:AlternateContent>
      <p:grpSp>
        <p:nvGrpSpPr>
          <p:cNvPr id="386" name="Gruppieren 385">
            <a:extLst>
              <a:ext uri="{FF2B5EF4-FFF2-40B4-BE49-F238E27FC236}">
                <a16:creationId xmlns:a16="http://schemas.microsoft.com/office/drawing/2014/main" id="{8305C691-02FF-72B3-B2EA-7520151D06DF}"/>
              </a:ext>
            </a:extLst>
          </p:cNvPr>
          <p:cNvGrpSpPr/>
          <p:nvPr/>
        </p:nvGrpSpPr>
        <p:grpSpPr>
          <a:xfrm>
            <a:off x="184680" y="1420036"/>
            <a:ext cx="11737800" cy="5323680"/>
            <a:chOff x="184680" y="1420036"/>
            <a:chExt cx="11737800" cy="5323680"/>
          </a:xfrm>
        </p:grpSpPr>
        <mc:AlternateContent xmlns:mc="http://schemas.openxmlformats.org/markup-compatibility/2006">
          <mc:Choice xmlns:p14="http://schemas.microsoft.com/office/powerpoint/2010/main" Requires="p14">
            <p:contentPart p14:bwMode="auto" r:id="rId75">
              <p14:nvContentPartPr>
                <p14:cNvPr id="215" name="Freihand 214">
                  <a:extLst>
                    <a:ext uri="{FF2B5EF4-FFF2-40B4-BE49-F238E27FC236}">
                      <a16:creationId xmlns:a16="http://schemas.microsoft.com/office/drawing/2014/main" id="{1693A92C-5E69-7BF1-0C60-806141133E47}"/>
                    </a:ext>
                  </a:extLst>
                </p14:cNvPr>
                <p14:cNvContentPartPr/>
                <p14:nvPr/>
              </p14:nvContentPartPr>
              <p14:xfrm>
                <a:off x="662400" y="2457916"/>
                <a:ext cx="118800" cy="253440"/>
              </p14:xfrm>
            </p:contentPart>
          </mc:Choice>
          <mc:Fallback>
            <p:pic>
              <p:nvPicPr>
                <p:cNvPr id="215" name="Freihand 214">
                  <a:extLst>
                    <a:ext uri="{FF2B5EF4-FFF2-40B4-BE49-F238E27FC236}">
                      <a16:creationId xmlns:a16="http://schemas.microsoft.com/office/drawing/2014/main" id="{1693A92C-5E69-7BF1-0C60-806141133E47}"/>
                    </a:ext>
                  </a:extLst>
                </p:cNvPr>
                <p:cNvPicPr/>
                <p:nvPr/>
              </p:nvPicPr>
              <p:blipFill>
                <a:blip r:embed="rId76"/>
                <a:stretch>
                  <a:fillRect/>
                </a:stretch>
              </p:blipFill>
              <p:spPr>
                <a:xfrm>
                  <a:off x="658080" y="2453596"/>
                  <a:ext cx="1274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6" name="Freihand 215">
                  <a:extLst>
                    <a:ext uri="{FF2B5EF4-FFF2-40B4-BE49-F238E27FC236}">
                      <a16:creationId xmlns:a16="http://schemas.microsoft.com/office/drawing/2014/main" id="{6CA4FC9D-D4C9-625C-009A-2E8D6E6F551F}"/>
                    </a:ext>
                  </a:extLst>
                </p14:cNvPr>
                <p14:cNvContentPartPr/>
                <p14:nvPr/>
              </p14:nvContentPartPr>
              <p14:xfrm>
                <a:off x="849600" y="2550796"/>
                <a:ext cx="148320" cy="97920"/>
              </p14:xfrm>
            </p:contentPart>
          </mc:Choice>
          <mc:Fallback>
            <p:pic>
              <p:nvPicPr>
                <p:cNvPr id="216" name="Freihand 215">
                  <a:extLst>
                    <a:ext uri="{FF2B5EF4-FFF2-40B4-BE49-F238E27FC236}">
                      <a16:creationId xmlns:a16="http://schemas.microsoft.com/office/drawing/2014/main" id="{6CA4FC9D-D4C9-625C-009A-2E8D6E6F551F}"/>
                    </a:ext>
                  </a:extLst>
                </p:cNvPr>
                <p:cNvPicPr/>
                <p:nvPr/>
              </p:nvPicPr>
              <p:blipFill>
                <a:blip r:embed="rId78"/>
                <a:stretch>
                  <a:fillRect/>
                </a:stretch>
              </p:blipFill>
              <p:spPr>
                <a:xfrm>
                  <a:off x="845280" y="2546476"/>
                  <a:ext cx="156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7" name="Freihand 216">
                  <a:extLst>
                    <a:ext uri="{FF2B5EF4-FFF2-40B4-BE49-F238E27FC236}">
                      <a16:creationId xmlns:a16="http://schemas.microsoft.com/office/drawing/2014/main" id="{C90B9B9E-C627-9EE7-C5A1-8B12EB540D94}"/>
                    </a:ext>
                  </a:extLst>
                </p14:cNvPr>
                <p14:cNvContentPartPr/>
                <p14:nvPr/>
              </p14:nvContentPartPr>
              <p14:xfrm>
                <a:off x="903600" y="2261716"/>
                <a:ext cx="160920" cy="139320"/>
              </p14:xfrm>
            </p:contentPart>
          </mc:Choice>
          <mc:Fallback>
            <p:pic>
              <p:nvPicPr>
                <p:cNvPr id="217" name="Freihand 216">
                  <a:extLst>
                    <a:ext uri="{FF2B5EF4-FFF2-40B4-BE49-F238E27FC236}">
                      <a16:creationId xmlns:a16="http://schemas.microsoft.com/office/drawing/2014/main" id="{C90B9B9E-C627-9EE7-C5A1-8B12EB540D94}"/>
                    </a:ext>
                  </a:extLst>
                </p:cNvPr>
                <p:cNvPicPr/>
                <p:nvPr/>
              </p:nvPicPr>
              <p:blipFill>
                <a:blip r:embed="rId80"/>
                <a:stretch>
                  <a:fillRect/>
                </a:stretch>
              </p:blipFill>
              <p:spPr>
                <a:xfrm>
                  <a:off x="899280" y="2257396"/>
                  <a:ext cx="169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18" name="Freihand 217">
                  <a:extLst>
                    <a:ext uri="{FF2B5EF4-FFF2-40B4-BE49-F238E27FC236}">
                      <a16:creationId xmlns:a16="http://schemas.microsoft.com/office/drawing/2014/main" id="{04023AE1-BC81-0F0A-C5CB-C6AD392848FC}"/>
                    </a:ext>
                  </a:extLst>
                </p14:cNvPr>
                <p14:cNvContentPartPr/>
                <p14:nvPr/>
              </p14:nvContentPartPr>
              <p14:xfrm>
                <a:off x="974520" y="2322196"/>
                <a:ext cx="117360" cy="81360"/>
              </p14:xfrm>
            </p:contentPart>
          </mc:Choice>
          <mc:Fallback>
            <p:pic>
              <p:nvPicPr>
                <p:cNvPr id="218" name="Freihand 217">
                  <a:extLst>
                    <a:ext uri="{FF2B5EF4-FFF2-40B4-BE49-F238E27FC236}">
                      <a16:creationId xmlns:a16="http://schemas.microsoft.com/office/drawing/2014/main" id="{04023AE1-BC81-0F0A-C5CB-C6AD392848FC}"/>
                    </a:ext>
                  </a:extLst>
                </p:cNvPr>
                <p:cNvPicPr/>
                <p:nvPr/>
              </p:nvPicPr>
              <p:blipFill>
                <a:blip r:embed="rId82"/>
                <a:stretch>
                  <a:fillRect/>
                </a:stretch>
              </p:blipFill>
              <p:spPr>
                <a:xfrm>
                  <a:off x="970200" y="2317876"/>
                  <a:ext cx="126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5" name="Freihand 24">
                  <a:extLst>
                    <a:ext uri="{FF2B5EF4-FFF2-40B4-BE49-F238E27FC236}">
                      <a16:creationId xmlns:a16="http://schemas.microsoft.com/office/drawing/2014/main" id="{4B9684E7-A98E-3D4E-76F4-543EDC0AABDD}"/>
                    </a:ext>
                  </a:extLst>
                </p14:cNvPr>
                <p14:cNvContentPartPr/>
                <p14:nvPr/>
              </p14:nvContentPartPr>
              <p14:xfrm>
                <a:off x="5810040" y="3258196"/>
                <a:ext cx="6480" cy="7920"/>
              </p14:xfrm>
            </p:contentPart>
          </mc:Choice>
          <mc:Fallback>
            <p:pic>
              <p:nvPicPr>
                <p:cNvPr id="25" name="Freihand 24">
                  <a:extLst>
                    <a:ext uri="{FF2B5EF4-FFF2-40B4-BE49-F238E27FC236}">
                      <a16:creationId xmlns:a16="http://schemas.microsoft.com/office/drawing/2014/main" id="{4B9684E7-A98E-3D4E-76F4-543EDC0AABDD}"/>
                    </a:ext>
                  </a:extLst>
                </p:cNvPr>
                <p:cNvPicPr/>
                <p:nvPr/>
              </p:nvPicPr>
              <p:blipFill>
                <a:blip r:embed="rId84"/>
                <a:stretch>
                  <a:fillRect/>
                </a:stretch>
              </p:blipFill>
              <p:spPr>
                <a:xfrm>
                  <a:off x="5805720" y="3253876"/>
                  <a:ext cx="15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7" name="Freihand 26">
                  <a:extLst>
                    <a:ext uri="{FF2B5EF4-FFF2-40B4-BE49-F238E27FC236}">
                      <a16:creationId xmlns:a16="http://schemas.microsoft.com/office/drawing/2014/main" id="{C4D3255E-C225-94E7-5828-B95BFFDAEB68}"/>
                    </a:ext>
                  </a:extLst>
                </p14:cNvPr>
                <p14:cNvContentPartPr/>
                <p14:nvPr/>
              </p14:nvContentPartPr>
              <p14:xfrm>
                <a:off x="5828400" y="3112396"/>
                <a:ext cx="46800" cy="244440"/>
              </p14:xfrm>
            </p:contentPart>
          </mc:Choice>
          <mc:Fallback>
            <p:pic>
              <p:nvPicPr>
                <p:cNvPr id="27" name="Freihand 26">
                  <a:extLst>
                    <a:ext uri="{FF2B5EF4-FFF2-40B4-BE49-F238E27FC236}">
                      <a16:creationId xmlns:a16="http://schemas.microsoft.com/office/drawing/2014/main" id="{C4D3255E-C225-94E7-5828-B95BFFDAEB68}"/>
                    </a:ext>
                  </a:extLst>
                </p:cNvPr>
                <p:cNvPicPr/>
                <p:nvPr/>
              </p:nvPicPr>
              <p:blipFill>
                <a:blip r:embed="rId86"/>
                <a:stretch>
                  <a:fillRect/>
                </a:stretch>
              </p:blipFill>
              <p:spPr>
                <a:xfrm>
                  <a:off x="5824080" y="3108076"/>
                  <a:ext cx="554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28F26970-E5BA-2D00-B60B-F35DE82451F8}"/>
                    </a:ext>
                  </a:extLst>
                </p14:cNvPr>
                <p14:cNvContentPartPr/>
                <p14:nvPr/>
              </p14:nvContentPartPr>
              <p14:xfrm>
                <a:off x="1567080" y="2468716"/>
                <a:ext cx="5889240" cy="147240"/>
              </p14:xfrm>
            </p:contentPart>
          </mc:Choice>
          <mc:Fallback>
            <p:pic>
              <p:nvPicPr>
                <p:cNvPr id="51" name="Freihand 50">
                  <a:extLst>
                    <a:ext uri="{FF2B5EF4-FFF2-40B4-BE49-F238E27FC236}">
                      <a16:creationId xmlns:a16="http://schemas.microsoft.com/office/drawing/2014/main" id="{28F26970-E5BA-2D00-B60B-F35DE82451F8}"/>
                    </a:ext>
                  </a:extLst>
                </p:cNvPr>
                <p:cNvPicPr/>
                <p:nvPr/>
              </p:nvPicPr>
              <p:blipFill>
                <a:blip r:embed="rId88"/>
                <a:stretch>
                  <a:fillRect/>
                </a:stretch>
              </p:blipFill>
              <p:spPr>
                <a:xfrm>
                  <a:off x="1562760" y="2464396"/>
                  <a:ext cx="5897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3931A2DB-728E-D0DB-F63A-264868CAE0FA}"/>
                    </a:ext>
                  </a:extLst>
                </p14:cNvPr>
                <p14:cNvContentPartPr/>
                <p14:nvPr/>
              </p14:nvContentPartPr>
              <p14:xfrm>
                <a:off x="4826880" y="2274316"/>
                <a:ext cx="375840" cy="94680"/>
              </p14:xfrm>
            </p:contentPart>
          </mc:Choice>
          <mc:Fallback>
            <p:pic>
              <p:nvPicPr>
                <p:cNvPr id="52" name="Freihand 51">
                  <a:extLst>
                    <a:ext uri="{FF2B5EF4-FFF2-40B4-BE49-F238E27FC236}">
                      <a16:creationId xmlns:a16="http://schemas.microsoft.com/office/drawing/2014/main" id="{3931A2DB-728E-D0DB-F63A-264868CAE0FA}"/>
                    </a:ext>
                  </a:extLst>
                </p:cNvPr>
                <p:cNvPicPr/>
                <p:nvPr/>
              </p:nvPicPr>
              <p:blipFill>
                <a:blip r:embed="rId90"/>
                <a:stretch>
                  <a:fillRect/>
                </a:stretch>
              </p:blipFill>
              <p:spPr>
                <a:xfrm>
                  <a:off x="4822560" y="2269996"/>
                  <a:ext cx="384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92325902-F9D8-A074-10E4-5F4EE0841788}"/>
                    </a:ext>
                  </a:extLst>
                </p14:cNvPr>
                <p14:cNvContentPartPr/>
                <p14:nvPr/>
              </p14:nvContentPartPr>
              <p14:xfrm>
                <a:off x="4790520" y="2192596"/>
                <a:ext cx="277200" cy="240480"/>
              </p14:xfrm>
            </p:contentPart>
          </mc:Choice>
          <mc:Fallback>
            <p:pic>
              <p:nvPicPr>
                <p:cNvPr id="53" name="Freihand 52">
                  <a:extLst>
                    <a:ext uri="{FF2B5EF4-FFF2-40B4-BE49-F238E27FC236}">
                      <a16:creationId xmlns:a16="http://schemas.microsoft.com/office/drawing/2014/main" id="{92325902-F9D8-A074-10E4-5F4EE0841788}"/>
                    </a:ext>
                  </a:extLst>
                </p:cNvPr>
                <p:cNvPicPr/>
                <p:nvPr/>
              </p:nvPicPr>
              <p:blipFill>
                <a:blip r:embed="rId92"/>
                <a:stretch>
                  <a:fillRect/>
                </a:stretch>
              </p:blipFill>
              <p:spPr>
                <a:xfrm>
                  <a:off x="4786200" y="2188276"/>
                  <a:ext cx="2858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ECCC03D5-E0E7-5BCB-C7AB-CB6865DC844A}"/>
                    </a:ext>
                  </a:extLst>
                </p14:cNvPr>
                <p14:cNvContentPartPr/>
                <p14:nvPr/>
              </p14:nvContentPartPr>
              <p14:xfrm>
                <a:off x="5408640" y="2055436"/>
                <a:ext cx="182520" cy="216000"/>
              </p14:xfrm>
            </p:contentPart>
          </mc:Choice>
          <mc:Fallback>
            <p:pic>
              <p:nvPicPr>
                <p:cNvPr id="55" name="Freihand 54">
                  <a:extLst>
                    <a:ext uri="{FF2B5EF4-FFF2-40B4-BE49-F238E27FC236}">
                      <a16:creationId xmlns:a16="http://schemas.microsoft.com/office/drawing/2014/main" id="{ECCC03D5-E0E7-5BCB-C7AB-CB6865DC844A}"/>
                    </a:ext>
                  </a:extLst>
                </p:cNvPr>
                <p:cNvPicPr/>
                <p:nvPr/>
              </p:nvPicPr>
              <p:blipFill>
                <a:blip r:embed="rId94"/>
                <a:stretch>
                  <a:fillRect/>
                </a:stretch>
              </p:blipFill>
              <p:spPr>
                <a:xfrm>
                  <a:off x="5404320" y="2051116"/>
                  <a:ext cx="1911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B1774C04-5A05-8792-78E7-6817CCE95927}"/>
                    </a:ext>
                  </a:extLst>
                </p14:cNvPr>
                <p14:cNvContentPartPr/>
                <p14:nvPr/>
              </p14:nvContentPartPr>
              <p14:xfrm>
                <a:off x="5640120" y="1984156"/>
                <a:ext cx="199440" cy="221400"/>
              </p14:xfrm>
            </p:contentPart>
          </mc:Choice>
          <mc:Fallback>
            <p:pic>
              <p:nvPicPr>
                <p:cNvPr id="56" name="Freihand 55">
                  <a:extLst>
                    <a:ext uri="{FF2B5EF4-FFF2-40B4-BE49-F238E27FC236}">
                      <a16:creationId xmlns:a16="http://schemas.microsoft.com/office/drawing/2014/main" id="{B1774C04-5A05-8792-78E7-6817CCE95927}"/>
                    </a:ext>
                  </a:extLst>
                </p:cNvPr>
                <p:cNvPicPr/>
                <p:nvPr/>
              </p:nvPicPr>
              <p:blipFill>
                <a:blip r:embed="rId96"/>
                <a:stretch>
                  <a:fillRect/>
                </a:stretch>
              </p:blipFill>
              <p:spPr>
                <a:xfrm>
                  <a:off x="5635800" y="1979836"/>
                  <a:ext cx="2080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52E2D07B-7662-926F-5BE8-A0BEBE2504BF}"/>
                    </a:ext>
                  </a:extLst>
                </p14:cNvPr>
                <p14:cNvContentPartPr/>
                <p14:nvPr/>
              </p14:nvContentPartPr>
              <p14:xfrm>
                <a:off x="5872680" y="1990996"/>
                <a:ext cx="193320" cy="184680"/>
              </p14:xfrm>
            </p:contentPart>
          </mc:Choice>
          <mc:Fallback>
            <p:pic>
              <p:nvPicPr>
                <p:cNvPr id="57" name="Freihand 56">
                  <a:extLst>
                    <a:ext uri="{FF2B5EF4-FFF2-40B4-BE49-F238E27FC236}">
                      <a16:creationId xmlns:a16="http://schemas.microsoft.com/office/drawing/2014/main" id="{52E2D07B-7662-926F-5BE8-A0BEBE2504BF}"/>
                    </a:ext>
                  </a:extLst>
                </p:cNvPr>
                <p:cNvPicPr/>
                <p:nvPr/>
              </p:nvPicPr>
              <p:blipFill>
                <a:blip r:embed="rId98"/>
                <a:stretch>
                  <a:fillRect/>
                </a:stretch>
              </p:blipFill>
              <p:spPr>
                <a:xfrm>
                  <a:off x="5868360" y="1986676"/>
                  <a:ext cx="201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17F4D327-13CB-BE40-61C7-41B71376E352}"/>
                    </a:ext>
                  </a:extLst>
                </p14:cNvPr>
                <p14:cNvContentPartPr/>
                <p14:nvPr/>
              </p14:nvContentPartPr>
              <p14:xfrm>
                <a:off x="6267960" y="1932316"/>
                <a:ext cx="107640" cy="177840"/>
              </p14:xfrm>
            </p:contentPart>
          </mc:Choice>
          <mc:Fallback>
            <p:pic>
              <p:nvPicPr>
                <p:cNvPr id="58" name="Freihand 57">
                  <a:extLst>
                    <a:ext uri="{FF2B5EF4-FFF2-40B4-BE49-F238E27FC236}">
                      <a16:creationId xmlns:a16="http://schemas.microsoft.com/office/drawing/2014/main" id="{17F4D327-13CB-BE40-61C7-41B71376E352}"/>
                    </a:ext>
                  </a:extLst>
                </p:cNvPr>
                <p:cNvPicPr/>
                <p:nvPr/>
              </p:nvPicPr>
              <p:blipFill>
                <a:blip r:embed="rId100"/>
                <a:stretch>
                  <a:fillRect/>
                </a:stretch>
              </p:blipFill>
              <p:spPr>
                <a:xfrm>
                  <a:off x="6263640" y="1927996"/>
                  <a:ext cx="116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4FE660CF-92E7-F0EF-3F6A-1325D8093F40}"/>
                    </a:ext>
                  </a:extLst>
                </p14:cNvPr>
                <p14:cNvContentPartPr/>
                <p14:nvPr/>
              </p14:nvContentPartPr>
              <p14:xfrm>
                <a:off x="6463800" y="1985956"/>
                <a:ext cx="162720" cy="109440"/>
              </p14:xfrm>
            </p:contentPart>
          </mc:Choice>
          <mc:Fallback>
            <p:pic>
              <p:nvPicPr>
                <p:cNvPr id="59" name="Freihand 58">
                  <a:extLst>
                    <a:ext uri="{FF2B5EF4-FFF2-40B4-BE49-F238E27FC236}">
                      <a16:creationId xmlns:a16="http://schemas.microsoft.com/office/drawing/2014/main" id="{4FE660CF-92E7-F0EF-3F6A-1325D8093F40}"/>
                    </a:ext>
                  </a:extLst>
                </p:cNvPr>
                <p:cNvPicPr/>
                <p:nvPr/>
              </p:nvPicPr>
              <p:blipFill>
                <a:blip r:embed="rId102"/>
                <a:stretch>
                  <a:fillRect/>
                </a:stretch>
              </p:blipFill>
              <p:spPr>
                <a:xfrm>
                  <a:off x="6459480" y="1981636"/>
                  <a:ext cx="171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8F873308-B521-F9FB-528A-1288B0050270}"/>
                    </a:ext>
                  </a:extLst>
                </p14:cNvPr>
                <p14:cNvContentPartPr/>
                <p14:nvPr/>
              </p14:nvContentPartPr>
              <p14:xfrm>
                <a:off x="6600240" y="1850596"/>
                <a:ext cx="8640" cy="5400"/>
              </p14:xfrm>
            </p:contentPart>
          </mc:Choice>
          <mc:Fallback>
            <p:pic>
              <p:nvPicPr>
                <p:cNvPr id="60" name="Freihand 59">
                  <a:extLst>
                    <a:ext uri="{FF2B5EF4-FFF2-40B4-BE49-F238E27FC236}">
                      <a16:creationId xmlns:a16="http://schemas.microsoft.com/office/drawing/2014/main" id="{8F873308-B521-F9FB-528A-1288B0050270}"/>
                    </a:ext>
                  </a:extLst>
                </p:cNvPr>
                <p:cNvPicPr/>
                <p:nvPr/>
              </p:nvPicPr>
              <p:blipFill>
                <a:blip r:embed="rId104"/>
                <a:stretch>
                  <a:fillRect/>
                </a:stretch>
              </p:blipFill>
              <p:spPr>
                <a:xfrm>
                  <a:off x="6595920" y="1846276"/>
                  <a:ext cx="172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80526DAC-F04F-4BE8-0C33-CC0AABB3E79F}"/>
                    </a:ext>
                  </a:extLst>
                </p14:cNvPr>
                <p14:cNvContentPartPr/>
                <p14:nvPr/>
              </p14:nvContentPartPr>
              <p14:xfrm>
                <a:off x="6800040" y="1903516"/>
                <a:ext cx="297000" cy="134280"/>
              </p14:xfrm>
            </p:contentPart>
          </mc:Choice>
          <mc:Fallback>
            <p:pic>
              <p:nvPicPr>
                <p:cNvPr id="62" name="Freihand 61">
                  <a:extLst>
                    <a:ext uri="{FF2B5EF4-FFF2-40B4-BE49-F238E27FC236}">
                      <a16:creationId xmlns:a16="http://schemas.microsoft.com/office/drawing/2014/main" id="{80526DAC-F04F-4BE8-0C33-CC0AABB3E79F}"/>
                    </a:ext>
                  </a:extLst>
                </p:cNvPr>
                <p:cNvPicPr/>
                <p:nvPr/>
              </p:nvPicPr>
              <p:blipFill>
                <a:blip r:embed="rId106"/>
                <a:stretch>
                  <a:fillRect/>
                </a:stretch>
              </p:blipFill>
              <p:spPr>
                <a:xfrm>
                  <a:off x="6795720" y="1899196"/>
                  <a:ext cx="305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E96FDB18-2463-F493-08D7-99FF26CADB28}"/>
                    </a:ext>
                  </a:extLst>
                </p14:cNvPr>
                <p14:cNvContentPartPr/>
                <p14:nvPr/>
              </p14:nvContentPartPr>
              <p14:xfrm>
                <a:off x="7065720" y="1854196"/>
                <a:ext cx="18360" cy="6480"/>
              </p14:xfrm>
            </p:contentPart>
          </mc:Choice>
          <mc:Fallback>
            <p:pic>
              <p:nvPicPr>
                <p:cNvPr id="63" name="Freihand 62">
                  <a:extLst>
                    <a:ext uri="{FF2B5EF4-FFF2-40B4-BE49-F238E27FC236}">
                      <a16:creationId xmlns:a16="http://schemas.microsoft.com/office/drawing/2014/main" id="{E96FDB18-2463-F493-08D7-99FF26CADB28}"/>
                    </a:ext>
                  </a:extLst>
                </p:cNvPr>
                <p:cNvPicPr/>
                <p:nvPr/>
              </p:nvPicPr>
              <p:blipFill>
                <a:blip r:embed="rId108"/>
                <a:stretch>
                  <a:fillRect/>
                </a:stretch>
              </p:blipFill>
              <p:spPr>
                <a:xfrm>
                  <a:off x="7061400" y="1849876"/>
                  <a:ext cx="27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1A148C56-3DAE-F912-F162-25144CC86E43}"/>
                    </a:ext>
                  </a:extLst>
                </p14:cNvPr>
                <p14:cNvContentPartPr/>
                <p14:nvPr/>
              </p14:nvContentPartPr>
              <p14:xfrm>
                <a:off x="7127640" y="1859236"/>
                <a:ext cx="241200" cy="98280"/>
              </p14:xfrm>
            </p:contentPart>
          </mc:Choice>
          <mc:Fallback>
            <p:pic>
              <p:nvPicPr>
                <p:cNvPr id="64" name="Freihand 63">
                  <a:extLst>
                    <a:ext uri="{FF2B5EF4-FFF2-40B4-BE49-F238E27FC236}">
                      <a16:creationId xmlns:a16="http://schemas.microsoft.com/office/drawing/2014/main" id="{1A148C56-3DAE-F912-F162-25144CC86E43}"/>
                    </a:ext>
                  </a:extLst>
                </p:cNvPr>
                <p:cNvPicPr/>
                <p:nvPr/>
              </p:nvPicPr>
              <p:blipFill>
                <a:blip r:embed="rId110"/>
                <a:stretch>
                  <a:fillRect/>
                </a:stretch>
              </p:blipFill>
              <p:spPr>
                <a:xfrm>
                  <a:off x="7123320" y="1854916"/>
                  <a:ext cx="249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3B15D374-3741-7F22-A22C-246781225B42}"/>
                    </a:ext>
                  </a:extLst>
                </p14:cNvPr>
                <p14:cNvContentPartPr/>
                <p14:nvPr/>
              </p14:nvContentPartPr>
              <p14:xfrm>
                <a:off x="7463520" y="1718476"/>
                <a:ext cx="137880" cy="159840"/>
              </p14:xfrm>
            </p:contentPart>
          </mc:Choice>
          <mc:Fallback>
            <p:pic>
              <p:nvPicPr>
                <p:cNvPr id="65" name="Freihand 64">
                  <a:extLst>
                    <a:ext uri="{FF2B5EF4-FFF2-40B4-BE49-F238E27FC236}">
                      <a16:creationId xmlns:a16="http://schemas.microsoft.com/office/drawing/2014/main" id="{3B15D374-3741-7F22-A22C-246781225B42}"/>
                    </a:ext>
                  </a:extLst>
                </p:cNvPr>
                <p:cNvPicPr/>
                <p:nvPr/>
              </p:nvPicPr>
              <p:blipFill>
                <a:blip r:embed="rId112"/>
                <a:stretch>
                  <a:fillRect/>
                </a:stretch>
              </p:blipFill>
              <p:spPr>
                <a:xfrm>
                  <a:off x="7459200" y="1714156"/>
                  <a:ext cx="146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1DE08619-ED40-A26D-D404-FB09719D28CB}"/>
                    </a:ext>
                  </a:extLst>
                </p14:cNvPr>
                <p14:cNvContentPartPr/>
                <p14:nvPr/>
              </p14:nvContentPartPr>
              <p14:xfrm>
                <a:off x="7529040" y="1818196"/>
                <a:ext cx="119160" cy="92160"/>
              </p14:xfrm>
            </p:contentPart>
          </mc:Choice>
          <mc:Fallback>
            <p:pic>
              <p:nvPicPr>
                <p:cNvPr id="66" name="Freihand 65">
                  <a:extLst>
                    <a:ext uri="{FF2B5EF4-FFF2-40B4-BE49-F238E27FC236}">
                      <a16:creationId xmlns:a16="http://schemas.microsoft.com/office/drawing/2014/main" id="{1DE08619-ED40-A26D-D404-FB09719D28CB}"/>
                    </a:ext>
                  </a:extLst>
                </p:cNvPr>
                <p:cNvPicPr/>
                <p:nvPr/>
              </p:nvPicPr>
              <p:blipFill>
                <a:blip r:embed="rId114"/>
                <a:stretch>
                  <a:fillRect/>
                </a:stretch>
              </p:blipFill>
              <p:spPr>
                <a:xfrm>
                  <a:off x="7524720" y="1813876"/>
                  <a:ext cx="127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FB26D41B-697C-6C7A-7D17-7907FBDFEFB1}"/>
                    </a:ext>
                  </a:extLst>
                </p14:cNvPr>
                <p14:cNvContentPartPr/>
                <p14:nvPr/>
              </p14:nvContentPartPr>
              <p14:xfrm>
                <a:off x="7678440" y="1783636"/>
                <a:ext cx="157680" cy="82080"/>
              </p14:xfrm>
            </p:contentPart>
          </mc:Choice>
          <mc:Fallback>
            <p:pic>
              <p:nvPicPr>
                <p:cNvPr id="67" name="Freihand 66">
                  <a:extLst>
                    <a:ext uri="{FF2B5EF4-FFF2-40B4-BE49-F238E27FC236}">
                      <a16:creationId xmlns:a16="http://schemas.microsoft.com/office/drawing/2014/main" id="{FB26D41B-697C-6C7A-7D17-7907FBDFEFB1}"/>
                    </a:ext>
                  </a:extLst>
                </p:cNvPr>
                <p:cNvPicPr/>
                <p:nvPr/>
              </p:nvPicPr>
              <p:blipFill>
                <a:blip r:embed="rId116"/>
                <a:stretch>
                  <a:fillRect/>
                </a:stretch>
              </p:blipFill>
              <p:spPr>
                <a:xfrm>
                  <a:off x="7674120" y="1779316"/>
                  <a:ext cx="166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5D807838-0EB1-A479-9A15-C052F76695EB}"/>
                    </a:ext>
                  </a:extLst>
                </p14:cNvPr>
                <p14:cNvContentPartPr/>
                <p14:nvPr/>
              </p14:nvContentPartPr>
              <p14:xfrm>
                <a:off x="7855200" y="1640356"/>
                <a:ext cx="310320" cy="229320"/>
              </p14:xfrm>
            </p:contentPart>
          </mc:Choice>
          <mc:Fallback>
            <p:pic>
              <p:nvPicPr>
                <p:cNvPr id="68" name="Freihand 67">
                  <a:extLst>
                    <a:ext uri="{FF2B5EF4-FFF2-40B4-BE49-F238E27FC236}">
                      <a16:creationId xmlns:a16="http://schemas.microsoft.com/office/drawing/2014/main" id="{5D807838-0EB1-A479-9A15-C052F76695EB}"/>
                    </a:ext>
                  </a:extLst>
                </p:cNvPr>
                <p:cNvPicPr/>
                <p:nvPr/>
              </p:nvPicPr>
              <p:blipFill>
                <a:blip r:embed="rId118"/>
                <a:stretch>
                  <a:fillRect/>
                </a:stretch>
              </p:blipFill>
              <p:spPr>
                <a:xfrm>
                  <a:off x="7850880" y="1636036"/>
                  <a:ext cx="3189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962B15D6-5F87-7BC6-E47A-38F232859556}"/>
                    </a:ext>
                  </a:extLst>
                </p14:cNvPr>
                <p14:cNvContentPartPr/>
                <p14:nvPr/>
              </p14:nvContentPartPr>
              <p14:xfrm>
                <a:off x="8350920" y="1592116"/>
                <a:ext cx="176040" cy="191880"/>
              </p14:xfrm>
            </p:contentPart>
          </mc:Choice>
          <mc:Fallback>
            <p:pic>
              <p:nvPicPr>
                <p:cNvPr id="69" name="Freihand 68">
                  <a:extLst>
                    <a:ext uri="{FF2B5EF4-FFF2-40B4-BE49-F238E27FC236}">
                      <a16:creationId xmlns:a16="http://schemas.microsoft.com/office/drawing/2014/main" id="{962B15D6-5F87-7BC6-E47A-38F232859556}"/>
                    </a:ext>
                  </a:extLst>
                </p:cNvPr>
                <p:cNvPicPr/>
                <p:nvPr/>
              </p:nvPicPr>
              <p:blipFill>
                <a:blip r:embed="rId120"/>
                <a:stretch>
                  <a:fillRect/>
                </a:stretch>
              </p:blipFill>
              <p:spPr>
                <a:xfrm>
                  <a:off x="8346600" y="1587796"/>
                  <a:ext cx="184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25F35F1D-ED12-CAAD-78CA-D469E312E80C}"/>
                    </a:ext>
                  </a:extLst>
                </p14:cNvPr>
                <p14:cNvContentPartPr/>
                <p14:nvPr/>
              </p14:nvContentPartPr>
              <p14:xfrm>
                <a:off x="8418600" y="1678876"/>
                <a:ext cx="146880" cy="94320"/>
              </p14:xfrm>
            </p:contentPart>
          </mc:Choice>
          <mc:Fallback>
            <p:pic>
              <p:nvPicPr>
                <p:cNvPr id="70" name="Freihand 69">
                  <a:extLst>
                    <a:ext uri="{FF2B5EF4-FFF2-40B4-BE49-F238E27FC236}">
                      <a16:creationId xmlns:a16="http://schemas.microsoft.com/office/drawing/2014/main" id="{25F35F1D-ED12-CAAD-78CA-D469E312E80C}"/>
                    </a:ext>
                  </a:extLst>
                </p:cNvPr>
                <p:cNvPicPr/>
                <p:nvPr/>
              </p:nvPicPr>
              <p:blipFill>
                <a:blip r:embed="rId122"/>
                <a:stretch>
                  <a:fillRect/>
                </a:stretch>
              </p:blipFill>
              <p:spPr>
                <a:xfrm>
                  <a:off x="8414280" y="1674556"/>
                  <a:ext cx="155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8" name="Freihand 97">
                  <a:extLst>
                    <a:ext uri="{FF2B5EF4-FFF2-40B4-BE49-F238E27FC236}">
                      <a16:creationId xmlns:a16="http://schemas.microsoft.com/office/drawing/2014/main" id="{DDEB1AA9-42FB-02F4-E674-A8F1FA765AFE}"/>
                    </a:ext>
                  </a:extLst>
                </p14:cNvPr>
                <p14:cNvContentPartPr/>
                <p14:nvPr/>
              </p14:nvContentPartPr>
              <p14:xfrm>
                <a:off x="4908960" y="2984956"/>
                <a:ext cx="8280" cy="172080"/>
              </p14:xfrm>
            </p:contentPart>
          </mc:Choice>
          <mc:Fallback>
            <p:pic>
              <p:nvPicPr>
                <p:cNvPr id="98" name="Freihand 97">
                  <a:extLst>
                    <a:ext uri="{FF2B5EF4-FFF2-40B4-BE49-F238E27FC236}">
                      <a16:creationId xmlns:a16="http://schemas.microsoft.com/office/drawing/2014/main" id="{DDEB1AA9-42FB-02F4-E674-A8F1FA765AFE}"/>
                    </a:ext>
                  </a:extLst>
                </p:cNvPr>
                <p:cNvPicPr/>
                <p:nvPr/>
              </p:nvPicPr>
              <p:blipFill>
                <a:blip r:embed="rId124"/>
                <a:stretch>
                  <a:fillRect/>
                </a:stretch>
              </p:blipFill>
              <p:spPr>
                <a:xfrm>
                  <a:off x="4904640" y="2980636"/>
                  <a:ext cx="169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9" name="Freihand 98">
                  <a:extLst>
                    <a:ext uri="{FF2B5EF4-FFF2-40B4-BE49-F238E27FC236}">
                      <a16:creationId xmlns:a16="http://schemas.microsoft.com/office/drawing/2014/main" id="{EE67B97D-CA8F-DE54-B644-1EB770C76207}"/>
                    </a:ext>
                  </a:extLst>
                </p14:cNvPr>
                <p14:cNvContentPartPr/>
                <p14:nvPr/>
              </p14:nvContentPartPr>
              <p14:xfrm>
                <a:off x="4772880" y="2959036"/>
                <a:ext cx="295920" cy="213840"/>
              </p14:xfrm>
            </p:contentPart>
          </mc:Choice>
          <mc:Fallback>
            <p:pic>
              <p:nvPicPr>
                <p:cNvPr id="99" name="Freihand 98">
                  <a:extLst>
                    <a:ext uri="{FF2B5EF4-FFF2-40B4-BE49-F238E27FC236}">
                      <a16:creationId xmlns:a16="http://schemas.microsoft.com/office/drawing/2014/main" id="{EE67B97D-CA8F-DE54-B644-1EB770C76207}"/>
                    </a:ext>
                  </a:extLst>
                </p:cNvPr>
                <p:cNvPicPr/>
                <p:nvPr/>
              </p:nvPicPr>
              <p:blipFill>
                <a:blip r:embed="rId126"/>
                <a:stretch>
                  <a:fillRect/>
                </a:stretch>
              </p:blipFill>
              <p:spPr>
                <a:xfrm>
                  <a:off x="4768560" y="2954716"/>
                  <a:ext cx="304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A8881BEA-0AB3-EBF6-61B7-4E5DEDEBB421}"/>
                    </a:ext>
                  </a:extLst>
                </p14:cNvPr>
                <p14:cNvContentPartPr/>
                <p14:nvPr/>
              </p14:nvContentPartPr>
              <p14:xfrm>
                <a:off x="2755800" y="5484076"/>
                <a:ext cx="149760" cy="147600"/>
              </p14:xfrm>
            </p:contentPart>
          </mc:Choice>
          <mc:Fallback>
            <p:pic>
              <p:nvPicPr>
                <p:cNvPr id="74" name="Freihand 73">
                  <a:extLst>
                    <a:ext uri="{FF2B5EF4-FFF2-40B4-BE49-F238E27FC236}">
                      <a16:creationId xmlns:a16="http://schemas.microsoft.com/office/drawing/2014/main" id="{A8881BEA-0AB3-EBF6-61B7-4E5DEDEBB421}"/>
                    </a:ext>
                  </a:extLst>
                </p:cNvPr>
                <p:cNvPicPr/>
                <p:nvPr/>
              </p:nvPicPr>
              <p:blipFill>
                <a:blip r:embed="rId128"/>
                <a:stretch>
                  <a:fillRect/>
                </a:stretch>
              </p:blipFill>
              <p:spPr>
                <a:xfrm>
                  <a:off x="2751480" y="5479756"/>
                  <a:ext cx="158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F189E2BB-28A2-758C-3825-2464609CE89C}"/>
                    </a:ext>
                  </a:extLst>
                </p14:cNvPr>
                <p14:cNvContentPartPr/>
                <p14:nvPr/>
              </p14:nvContentPartPr>
              <p14:xfrm>
                <a:off x="2819880" y="5557876"/>
                <a:ext cx="125640" cy="84960"/>
              </p14:xfrm>
            </p:contentPart>
          </mc:Choice>
          <mc:Fallback>
            <p:pic>
              <p:nvPicPr>
                <p:cNvPr id="75" name="Freihand 74">
                  <a:extLst>
                    <a:ext uri="{FF2B5EF4-FFF2-40B4-BE49-F238E27FC236}">
                      <a16:creationId xmlns:a16="http://schemas.microsoft.com/office/drawing/2014/main" id="{F189E2BB-28A2-758C-3825-2464609CE89C}"/>
                    </a:ext>
                  </a:extLst>
                </p:cNvPr>
                <p:cNvPicPr/>
                <p:nvPr/>
              </p:nvPicPr>
              <p:blipFill>
                <a:blip r:embed="rId130"/>
                <a:stretch>
                  <a:fillRect/>
                </a:stretch>
              </p:blipFill>
              <p:spPr>
                <a:xfrm>
                  <a:off x="2815560" y="5553556"/>
                  <a:ext cx="134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9CF1E499-222B-BF66-99E5-2AB20829046C}"/>
                    </a:ext>
                  </a:extLst>
                </p14:cNvPr>
                <p14:cNvContentPartPr/>
                <p14:nvPr/>
              </p14:nvContentPartPr>
              <p14:xfrm>
                <a:off x="2507400" y="5216236"/>
                <a:ext cx="833040" cy="157320"/>
              </p14:xfrm>
            </p:contentPart>
          </mc:Choice>
          <mc:Fallback>
            <p:pic>
              <p:nvPicPr>
                <p:cNvPr id="73" name="Freihand 72">
                  <a:extLst>
                    <a:ext uri="{FF2B5EF4-FFF2-40B4-BE49-F238E27FC236}">
                      <a16:creationId xmlns:a16="http://schemas.microsoft.com/office/drawing/2014/main" id="{9CF1E499-222B-BF66-99E5-2AB20829046C}"/>
                    </a:ext>
                  </a:extLst>
                </p:cNvPr>
                <p:cNvPicPr/>
                <p:nvPr/>
              </p:nvPicPr>
              <p:blipFill>
                <a:blip r:embed="rId132"/>
                <a:stretch>
                  <a:fillRect/>
                </a:stretch>
              </p:blipFill>
              <p:spPr>
                <a:xfrm>
                  <a:off x="2503080" y="5211916"/>
                  <a:ext cx="841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 name="Freihand 8">
                  <a:extLst>
                    <a:ext uri="{FF2B5EF4-FFF2-40B4-BE49-F238E27FC236}">
                      <a16:creationId xmlns:a16="http://schemas.microsoft.com/office/drawing/2014/main" id="{5E5C96D5-75DF-F564-5D27-443531226490}"/>
                    </a:ext>
                  </a:extLst>
                </p14:cNvPr>
                <p14:cNvContentPartPr/>
                <p14:nvPr/>
              </p14:nvContentPartPr>
              <p14:xfrm>
                <a:off x="2580840" y="4633036"/>
                <a:ext cx="15480" cy="186840"/>
              </p14:xfrm>
            </p:contentPart>
          </mc:Choice>
          <mc:Fallback>
            <p:pic>
              <p:nvPicPr>
                <p:cNvPr id="9" name="Freihand 8">
                  <a:extLst>
                    <a:ext uri="{FF2B5EF4-FFF2-40B4-BE49-F238E27FC236}">
                      <a16:creationId xmlns:a16="http://schemas.microsoft.com/office/drawing/2014/main" id="{5E5C96D5-75DF-F564-5D27-443531226490}"/>
                    </a:ext>
                  </a:extLst>
                </p:cNvPr>
                <p:cNvPicPr/>
                <p:nvPr/>
              </p:nvPicPr>
              <p:blipFill>
                <a:blip r:embed="rId134"/>
                <a:stretch>
                  <a:fillRect/>
                </a:stretch>
              </p:blipFill>
              <p:spPr>
                <a:xfrm>
                  <a:off x="2576520" y="4628716"/>
                  <a:ext cx="24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 name="Freihand 9">
                  <a:extLst>
                    <a:ext uri="{FF2B5EF4-FFF2-40B4-BE49-F238E27FC236}">
                      <a16:creationId xmlns:a16="http://schemas.microsoft.com/office/drawing/2014/main" id="{40567A3C-6575-299E-833D-83BFA06CCE8D}"/>
                    </a:ext>
                  </a:extLst>
                </p14:cNvPr>
                <p14:cNvContentPartPr/>
                <p14:nvPr/>
              </p14:nvContentPartPr>
              <p14:xfrm>
                <a:off x="2504520" y="4613596"/>
                <a:ext cx="164520" cy="220680"/>
              </p14:xfrm>
            </p:contentPart>
          </mc:Choice>
          <mc:Fallback>
            <p:pic>
              <p:nvPicPr>
                <p:cNvPr id="10" name="Freihand 9">
                  <a:extLst>
                    <a:ext uri="{FF2B5EF4-FFF2-40B4-BE49-F238E27FC236}">
                      <a16:creationId xmlns:a16="http://schemas.microsoft.com/office/drawing/2014/main" id="{40567A3C-6575-299E-833D-83BFA06CCE8D}"/>
                    </a:ext>
                  </a:extLst>
                </p:cNvPr>
                <p:cNvPicPr/>
                <p:nvPr/>
              </p:nvPicPr>
              <p:blipFill>
                <a:blip r:embed="rId136"/>
                <a:stretch>
                  <a:fillRect/>
                </a:stretch>
              </p:blipFill>
              <p:spPr>
                <a:xfrm>
                  <a:off x="2500200" y="4609276"/>
                  <a:ext cx="1731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 name="Freihand 10">
                  <a:extLst>
                    <a:ext uri="{FF2B5EF4-FFF2-40B4-BE49-F238E27FC236}">
                      <a16:creationId xmlns:a16="http://schemas.microsoft.com/office/drawing/2014/main" id="{CE95B1C3-8E81-811D-9513-29A998B56B71}"/>
                    </a:ext>
                  </a:extLst>
                </p14:cNvPr>
                <p14:cNvContentPartPr/>
                <p14:nvPr/>
              </p14:nvContentPartPr>
              <p14:xfrm>
                <a:off x="2698560" y="4690996"/>
                <a:ext cx="177480" cy="90720"/>
              </p14:xfrm>
            </p:contentPart>
          </mc:Choice>
          <mc:Fallback>
            <p:pic>
              <p:nvPicPr>
                <p:cNvPr id="11" name="Freihand 10">
                  <a:extLst>
                    <a:ext uri="{FF2B5EF4-FFF2-40B4-BE49-F238E27FC236}">
                      <a16:creationId xmlns:a16="http://schemas.microsoft.com/office/drawing/2014/main" id="{CE95B1C3-8E81-811D-9513-29A998B56B71}"/>
                    </a:ext>
                  </a:extLst>
                </p:cNvPr>
                <p:cNvPicPr/>
                <p:nvPr/>
              </p:nvPicPr>
              <p:blipFill>
                <a:blip r:embed="rId138"/>
                <a:stretch>
                  <a:fillRect/>
                </a:stretch>
              </p:blipFill>
              <p:spPr>
                <a:xfrm>
                  <a:off x="2694240" y="4686676"/>
                  <a:ext cx="186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 name="Freihand 11">
                  <a:extLst>
                    <a:ext uri="{FF2B5EF4-FFF2-40B4-BE49-F238E27FC236}">
                      <a16:creationId xmlns:a16="http://schemas.microsoft.com/office/drawing/2014/main" id="{F8654B3C-8596-DD42-D65C-8E29619CEDDC}"/>
                    </a:ext>
                  </a:extLst>
                </p14:cNvPr>
                <p14:cNvContentPartPr/>
                <p14:nvPr/>
              </p14:nvContentPartPr>
              <p14:xfrm>
                <a:off x="2899080" y="4711516"/>
                <a:ext cx="75240" cy="182160"/>
              </p14:xfrm>
            </p:contentPart>
          </mc:Choice>
          <mc:Fallback>
            <p:pic>
              <p:nvPicPr>
                <p:cNvPr id="12" name="Freihand 11">
                  <a:extLst>
                    <a:ext uri="{FF2B5EF4-FFF2-40B4-BE49-F238E27FC236}">
                      <a16:creationId xmlns:a16="http://schemas.microsoft.com/office/drawing/2014/main" id="{F8654B3C-8596-DD42-D65C-8E29619CEDDC}"/>
                    </a:ext>
                  </a:extLst>
                </p:cNvPr>
                <p:cNvPicPr/>
                <p:nvPr/>
              </p:nvPicPr>
              <p:blipFill>
                <a:blip r:embed="rId140"/>
                <a:stretch>
                  <a:fillRect/>
                </a:stretch>
              </p:blipFill>
              <p:spPr>
                <a:xfrm>
                  <a:off x="2894760" y="4707196"/>
                  <a:ext cx="83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 name="Freihand 13">
                  <a:extLst>
                    <a:ext uri="{FF2B5EF4-FFF2-40B4-BE49-F238E27FC236}">
                      <a16:creationId xmlns:a16="http://schemas.microsoft.com/office/drawing/2014/main" id="{2D46B15E-F08B-0DF2-3CA6-32247B339F53}"/>
                    </a:ext>
                  </a:extLst>
                </p14:cNvPr>
                <p14:cNvContentPartPr/>
                <p14:nvPr/>
              </p14:nvContentPartPr>
              <p14:xfrm>
                <a:off x="2999880" y="4602436"/>
                <a:ext cx="187920" cy="167760"/>
              </p14:xfrm>
            </p:contentPart>
          </mc:Choice>
          <mc:Fallback>
            <p:pic>
              <p:nvPicPr>
                <p:cNvPr id="14" name="Freihand 13">
                  <a:extLst>
                    <a:ext uri="{FF2B5EF4-FFF2-40B4-BE49-F238E27FC236}">
                      <a16:creationId xmlns:a16="http://schemas.microsoft.com/office/drawing/2014/main" id="{2D46B15E-F08B-0DF2-3CA6-32247B339F53}"/>
                    </a:ext>
                  </a:extLst>
                </p:cNvPr>
                <p:cNvPicPr/>
                <p:nvPr/>
              </p:nvPicPr>
              <p:blipFill>
                <a:blip r:embed="rId142"/>
                <a:stretch>
                  <a:fillRect/>
                </a:stretch>
              </p:blipFill>
              <p:spPr>
                <a:xfrm>
                  <a:off x="2995560" y="4598116"/>
                  <a:ext cx="196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 name="Freihand 14">
                  <a:extLst>
                    <a:ext uri="{FF2B5EF4-FFF2-40B4-BE49-F238E27FC236}">
                      <a16:creationId xmlns:a16="http://schemas.microsoft.com/office/drawing/2014/main" id="{CAB8DF8F-CE4D-274A-BBAF-4C6A6DAAEE42}"/>
                    </a:ext>
                  </a:extLst>
                </p14:cNvPr>
                <p14:cNvContentPartPr/>
                <p14:nvPr/>
              </p14:nvContentPartPr>
              <p14:xfrm>
                <a:off x="3213000" y="4677676"/>
                <a:ext cx="69840" cy="21600"/>
              </p14:xfrm>
            </p:contentPart>
          </mc:Choice>
          <mc:Fallback>
            <p:pic>
              <p:nvPicPr>
                <p:cNvPr id="15" name="Freihand 14">
                  <a:extLst>
                    <a:ext uri="{FF2B5EF4-FFF2-40B4-BE49-F238E27FC236}">
                      <a16:creationId xmlns:a16="http://schemas.microsoft.com/office/drawing/2014/main" id="{CAB8DF8F-CE4D-274A-BBAF-4C6A6DAAEE42}"/>
                    </a:ext>
                  </a:extLst>
                </p:cNvPr>
                <p:cNvPicPr/>
                <p:nvPr/>
              </p:nvPicPr>
              <p:blipFill>
                <a:blip r:embed="rId144"/>
                <a:stretch>
                  <a:fillRect/>
                </a:stretch>
              </p:blipFill>
              <p:spPr>
                <a:xfrm>
                  <a:off x="3208680" y="4673356"/>
                  <a:ext cx="78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 name="Freihand 15">
                  <a:extLst>
                    <a:ext uri="{FF2B5EF4-FFF2-40B4-BE49-F238E27FC236}">
                      <a16:creationId xmlns:a16="http://schemas.microsoft.com/office/drawing/2014/main" id="{4ADF77F1-5A20-2D12-1BA9-1DC516552AF5}"/>
                    </a:ext>
                  </a:extLst>
                </p14:cNvPr>
                <p14:cNvContentPartPr/>
                <p14:nvPr/>
              </p14:nvContentPartPr>
              <p14:xfrm>
                <a:off x="2595600" y="4965316"/>
                <a:ext cx="91440" cy="242280"/>
              </p14:xfrm>
            </p:contentPart>
          </mc:Choice>
          <mc:Fallback>
            <p:pic>
              <p:nvPicPr>
                <p:cNvPr id="16" name="Freihand 15">
                  <a:extLst>
                    <a:ext uri="{FF2B5EF4-FFF2-40B4-BE49-F238E27FC236}">
                      <a16:creationId xmlns:a16="http://schemas.microsoft.com/office/drawing/2014/main" id="{4ADF77F1-5A20-2D12-1BA9-1DC516552AF5}"/>
                    </a:ext>
                  </a:extLst>
                </p:cNvPr>
                <p:cNvPicPr/>
                <p:nvPr/>
              </p:nvPicPr>
              <p:blipFill>
                <a:blip r:embed="rId146"/>
                <a:stretch>
                  <a:fillRect/>
                </a:stretch>
              </p:blipFill>
              <p:spPr>
                <a:xfrm>
                  <a:off x="2591280" y="4960996"/>
                  <a:ext cx="1000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 name="Freihand 16">
                  <a:extLst>
                    <a:ext uri="{FF2B5EF4-FFF2-40B4-BE49-F238E27FC236}">
                      <a16:creationId xmlns:a16="http://schemas.microsoft.com/office/drawing/2014/main" id="{6BFAB80D-1345-81CD-1B6B-63A394CA6E73}"/>
                    </a:ext>
                  </a:extLst>
                </p14:cNvPr>
                <p14:cNvContentPartPr/>
                <p14:nvPr/>
              </p14:nvContentPartPr>
              <p14:xfrm>
                <a:off x="2732040" y="4952716"/>
                <a:ext cx="119160" cy="107280"/>
              </p14:xfrm>
            </p:contentPart>
          </mc:Choice>
          <mc:Fallback>
            <p:pic>
              <p:nvPicPr>
                <p:cNvPr id="17" name="Freihand 16">
                  <a:extLst>
                    <a:ext uri="{FF2B5EF4-FFF2-40B4-BE49-F238E27FC236}">
                      <a16:creationId xmlns:a16="http://schemas.microsoft.com/office/drawing/2014/main" id="{6BFAB80D-1345-81CD-1B6B-63A394CA6E73}"/>
                    </a:ext>
                  </a:extLst>
                </p:cNvPr>
                <p:cNvPicPr/>
                <p:nvPr/>
              </p:nvPicPr>
              <p:blipFill>
                <a:blip r:embed="rId148"/>
                <a:stretch>
                  <a:fillRect/>
                </a:stretch>
              </p:blipFill>
              <p:spPr>
                <a:xfrm>
                  <a:off x="2727720" y="4948396"/>
                  <a:ext cx="127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8" name="Freihand 17">
                  <a:extLst>
                    <a:ext uri="{FF2B5EF4-FFF2-40B4-BE49-F238E27FC236}">
                      <a16:creationId xmlns:a16="http://schemas.microsoft.com/office/drawing/2014/main" id="{2BD2A697-9FC3-343E-C27A-DE04DF3C54DD}"/>
                    </a:ext>
                  </a:extLst>
                </p14:cNvPr>
                <p14:cNvContentPartPr/>
                <p14:nvPr/>
              </p14:nvContentPartPr>
              <p14:xfrm>
                <a:off x="2892240" y="4870276"/>
                <a:ext cx="252360" cy="160920"/>
              </p14:xfrm>
            </p:contentPart>
          </mc:Choice>
          <mc:Fallback>
            <p:pic>
              <p:nvPicPr>
                <p:cNvPr id="18" name="Freihand 17">
                  <a:extLst>
                    <a:ext uri="{FF2B5EF4-FFF2-40B4-BE49-F238E27FC236}">
                      <a16:creationId xmlns:a16="http://schemas.microsoft.com/office/drawing/2014/main" id="{2BD2A697-9FC3-343E-C27A-DE04DF3C54DD}"/>
                    </a:ext>
                  </a:extLst>
                </p:cNvPr>
                <p:cNvPicPr/>
                <p:nvPr/>
              </p:nvPicPr>
              <p:blipFill>
                <a:blip r:embed="rId150"/>
                <a:stretch>
                  <a:fillRect/>
                </a:stretch>
              </p:blipFill>
              <p:spPr>
                <a:xfrm>
                  <a:off x="2887920" y="4865956"/>
                  <a:ext cx="261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 name="Freihand 1">
                  <a:extLst>
                    <a:ext uri="{FF2B5EF4-FFF2-40B4-BE49-F238E27FC236}">
                      <a16:creationId xmlns:a16="http://schemas.microsoft.com/office/drawing/2014/main" id="{35B5B359-4029-AC33-A12D-BBBF1EE3B550}"/>
                    </a:ext>
                  </a:extLst>
                </p14:cNvPr>
                <p14:cNvContentPartPr/>
                <p14:nvPr/>
              </p14:nvContentPartPr>
              <p14:xfrm>
                <a:off x="2421000" y="3302476"/>
                <a:ext cx="10080" cy="97200"/>
              </p14:xfrm>
            </p:contentPart>
          </mc:Choice>
          <mc:Fallback>
            <p:pic>
              <p:nvPicPr>
                <p:cNvPr id="2" name="Freihand 1">
                  <a:extLst>
                    <a:ext uri="{FF2B5EF4-FFF2-40B4-BE49-F238E27FC236}">
                      <a16:creationId xmlns:a16="http://schemas.microsoft.com/office/drawing/2014/main" id="{35B5B359-4029-AC33-A12D-BBBF1EE3B550}"/>
                    </a:ext>
                  </a:extLst>
                </p:cNvPr>
                <p:cNvPicPr/>
                <p:nvPr/>
              </p:nvPicPr>
              <p:blipFill>
                <a:blip r:embed="rId152"/>
                <a:stretch>
                  <a:fillRect/>
                </a:stretch>
              </p:blipFill>
              <p:spPr>
                <a:xfrm>
                  <a:off x="2416680" y="3298156"/>
                  <a:ext cx="18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 name="Freihand 2">
                  <a:extLst>
                    <a:ext uri="{FF2B5EF4-FFF2-40B4-BE49-F238E27FC236}">
                      <a16:creationId xmlns:a16="http://schemas.microsoft.com/office/drawing/2014/main" id="{013969BD-D07C-4411-6D02-9690EEAC6CE4}"/>
                    </a:ext>
                  </a:extLst>
                </p14:cNvPr>
                <p14:cNvContentPartPr/>
                <p14:nvPr/>
              </p14:nvContentPartPr>
              <p14:xfrm>
                <a:off x="2373480" y="3681916"/>
                <a:ext cx="34920" cy="525600"/>
              </p14:xfrm>
            </p:contentPart>
          </mc:Choice>
          <mc:Fallback>
            <p:pic>
              <p:nvPicPr>
                <p:cNvPr id="3" name="Freihand 2">
                  <a:extLst>
                    <a:ext uri="{FF2B5EF4-FFF2-40B4-BE49-F238E27FC236}">
                      <a16:creationId xmlns:a16="http://schemas.microsoft.com/office/drawing/2014/main" id="{013969BD-D07C-4411-6D02-9690EEAC6CE4}"/>
                    </a:ext>
                  </a:extLst>
                </p:cNvPr>
                <p:cNvPicPr/>
                <p:nvPr/>
              </p:nvPicPr>
              <p:blipFill>
                <a:blip r:embed="rId154"/>
                <a:stretch>
                  <a:fillRect/>
                </a:stretch>
              </p:blipFill>
              <p:spPr>
                <a:xfrm>
                  <a:off x="2369160" y="3677596"/>
                  <a:ext cx="4356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 name="Freihand 3">
                  <a:extLst>
                    <a:ext uri="{FF2B5EF4-FFF2-40B4-BE49-F238E27FC236}">
                      <a16:creationId xmlns:a16="http://schemas.microsoft.com/office/drawing/2014/main" id="{4B4AA51E-D5ED-75AA-9DCA-EFDED6201903}"/>
                    </a:ext>
                  </a:extLst>
                </p14:cNvPr>
                <p14:cNvContentPartPr/>
                <p14:nvPr/>
              </p14:nvContentPartPr>
              <p14:xfrm>
                <a:off x="2337840" y="4395076"/>
                <a:ext cx="14400" cy="103680"/>
              </p14:xfrm>
            </p:contentPart>
          </mc:Choice>
          <mc:Fallback>
            <p:pic>
              <p:nvPicPr>
                <p:cNvPr id="4" name="Freihand 3">
                  <a:extLst>
                    <a:ext uri="{FF2B5EF4-FFF2-40B4-BE49-F238E27FC236}">
                      <a16:creationId xmlns:a16="http://schemas.microsoft.com/office/drawing/2014/main" id="{4B4AA51E-D5ED-75AA-9DCA-EFDED6201903}"/>
                    </a:ext>
                  </a:extLst>
                </p:cNvPr>
                <p:cNvPicPr/>
                <p:nvPr/>
              </p:nvPicPr>
              <p:blipFill>
                <a:blip r:embed="rId156"/>
                <a:stretch>
                  <a:fillRect/>
                </a:stretch>
              </p:blipFill>
              <p:spPr>
                <a:xfrm>
                  <a:off x="2333520" y="4390756"/>
                  <a:ext cx="23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 name="Freihand 4">
                  <a:extLst>
                    <a:ext uri="{FF2B5EF4-FFF2-40B4-BE49-F238E27FC236}">
                      <a16:creationId xmlns:a16="http://schemas.microsoft.com/office/drawing/2014/main" id="{9B58F1A7-4BC1-488B-89DE-BDD60D494CE4}"/>
                    </a:ext>
                  </a:extLst>
                </p14:cNvPr>
                <p14:cNvContentPartPr/>
                <p14:nvPr/>
              </p14:nvContentPartPr>
              <p14:xfrm>
                <a:off x="2427120" y="3255676"/>
                <a:ext cx="925920" cy="32040"/>
              </p14:xfrm>
            </p:contentPart>
          </mc:Choice>
          <mc:Fallback>
            <p:pic>
              <p:nvPicPr>
                <p:cNvPr id="5" name="Freihand 4">
                  <a:extLst>
                    <a:ext uri="{FF2B5EF4-FFF2-40B4-BE49-F238E27FC236}">
                      <a16:creationId xmlns:a16="http://schemas.microsoft.com/office/drawing/2014/main" id="{9B58F1A7-4BC1-488B-89DE-BDD60D494CE4}"/>
                    </a:ext>
                  </a:extLst>
                </p:cNvPr>
                <p:cNvPicPr/>
                <p:nvPr/>
              </p:nvPicPr>
              <p:blipFill>
                <a:blip r:embed="rId158"/>
                <a:stretch>
                  <a:fillRect/>
                </a:stretch>
              </p:blipFill>
              <p:spPr>
                <a:xfrm>
                  <a:off x="2422800" y="3251356"/>
                  <a:ext cx="934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 name="Freihand 5">
                  <a:extLst>
                    <a:ext uri="{FF2B5EF4-FFF2-40B4-BE49-F238E27FC236}">
                      <a16:creationId xmlns:a16="http://schemas.microsoft.com/office/drawing/2014/main" id="{8DECD7CB-E434-91D4-C951-0ED8A70548E6}"/>
                    </a:ext>
                  </a:extLst>
                </p14:cNvPr>
                <p14:cNvContentPartPr/>
                <p14:nvPr/>
              </p14:nvContentPartPr>
              <p14:xfrm>
                <a:off x="3338640" y="3288796"/>
                <a:ext cx="23400" cy="446760"/>
              </p14:xfrm>
            </p:contentPart>
          </mc:Choice>
          <mc:Fallback>
            <p:pic>
              <p:nvPicPr>
                <p:cNvPr id="6" name="Freihand 5">
                  <a:extLst>
                    <a:ext uri="{FF2B5EF4-FFF2-40B4-BE49-F238E27FC236}">
                      <a16:creationId xmlns:a16="http://schemas.microsoft.com/office/drawing/2014/main" id="{8DECD7CB-E434-91D4-C951-0ED8A70548E6}"/>
                    </a:ext>
                  </a:extLst>
                </p:cNvPr>
                <p:cNvPicPr/>
                <p:nvPr/>
              </p:nvPicPr>
              <p:blipFill>
                <a:blip r:embed="rId160"/>
                <a:stretch>
                  <a:fillRect/>
                </a:stretch>
              </p:blipFill>
              <p:spPr>
                <a:xfrm>
                  <a:off x="3334320" y="3284476"/>
                  <a:ext cx="3204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 name="Freihand 6">
                  <a:extLst>
                    <a:ext uri="{FF2B5EF4-FFF2-40B4-BE49-F238E27FC236}">
                      <a16:creationId xmlns:a16="http://schemas.microsoft.com/office/drawing/2014/main" id="{8E68688D-602B-940D-FB00-EEDDEBEA032A}"/>
                    </a:ext>
                  </a:extLst>
                </p14:cNvPr>
                <p14:cNvContentPartPr/>
                <p14:nvPr/>
              </p14:nvContentPartPr>
              <p14:xfrm>
                <a:off x="3360600" y="3891796"/>
                <a:ext cx="3960" cy="157680"/>
              </p14:xfrm>
            </p:contentPart>
          </mc:Choice>
          <mc:Fallback>
            <p:pic>
              <p:nvPicPr>
                <p:cNvPr id="7" name="Freihand 6">
                  <a:extLst>
                    <a:ext uri="{FF2B5EF4-FFF2-40B4-BE49-F238E27FC236}">
                      <a16:creationId xmlns:a16="http://schemas.microsoft.com/office/drawing/2014/main" id="{8E68688D-602B-940D-FB00-EEDDEBEA032A}"/>
                    </a:ext>
                  </a:extLst>
                </p:cNvPr>
                <p:cNvPicPr/>
                <p:nvPr/>
              </p:nvPicPr>
              <p:blipFill>
                <a:blip r:embed="rId162"/>
                <a:stretch>
                  <a:fillRect/>
                </a:stretch>
              </p:blipFill>
              <p:spPr>
                <a:xfrm>
                  <a:off x="3356280" y="3887476"/>
                  <a:ext cx="12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 name="Freihand 7">
                  <a:extLst>
                    <a:ext uri="{FF2B5EF4-FFF2-40B4-BE49-F238E27FC236}">
                      <a16:creationId xmlns:a16="http://schemas.microsoft.com/office/drawing/2014/main" id="{E2487C4F-D2E4-13B3-46F8-5C49671E8B16}"/>
                    </a:ext>
                  </a:extLst>
                </p14:cNvPr>
                <p14:cNvContentPartPr/>
                <p14:nvPr/>
              </p14:nvContentPartPr>
              <p14:xfrm>
                <a:off x="3360960" y="4274836"/>
                <a:ext cx="9000" cy="191880"/>
              </p14:xfrm>
            </p:contentPart>
          </mc:Choice>
          <mc:Fallback>
            <p:pic>
              <p:nvPicPr>
                <p:cNvPr id="8" name="Freihand 7">
                  <a:extLst>
                    <a:ext uri="{FF2B5EF4-FFF2-40B4-BE49-F238E27FC236}">
                      <a16:creationId xmlns:a16="http://schemas.microsoft.com/office/drawing/2014/main" id="{E2487C4F-D2E4-13B3-46F8-5C49671E8B16}"/>
                    </a:ext>
                  </a:extLst>
                </p:cNvPr>
                <p:cNvPicPr/>
                <p:nvPr/>
              </p:nvPicPr>
              <p:blipFill>
                <a:blip r:embed="rId164"/>
                <a:stretch>
                  <a:fillRect/>
                </a:stretch>
              </p:blipFill>
              <p:spPr>
                <a:xfrm>
                  <a:off x="3356640" y="4270516"/>
                  <a:ext cx="176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 name="Freihand 20">
                  <a:extLst>
                    <a:ext uri="{FF2B5EF4-FFF2-40B4-BE49-F238E27FC236}">
                      <a16:creationId xmlns:a16="http://schemas.microsoft.com/office/drawing/2014/main" id="{F026FDCC-2264-4CA1-26AE-ECB8D7360306}"/>
                    </a:ext>
                  </a:extLst>
                </p14:cNvPr>
                <p14:cNvContentPartPr/>
                <p14:nvPr/>
              </p14:nvContentPartPr>
              <p14:xfrm>
                <a:off x="3340080" y="3186916"/>
                <a:ext cx="30600" cy="208080"/>
              </p14:xfrm>
            </p:contentPart>
          </mc:Choice>
          <mc:Fallback>
            <p:pic>
              <p:nvPicPr>
                <p:cNvPr id="21" name="Freihand 20">
                  <a:extLst>
                    <a:ext uri="{FF2B5EF4-FFF2-40B4-BE49-F238E27FC236}">
                      <a16:creationId xmlns:a16="http://schemas.microsoft.com/office/drawing/2014/main" id="{F026FDCC-2264-4CA1-26AE-ECB8D7360306}"/>
                    </a:ext>
                  </a:extLst>
                </p:cNvPr>
                <p:cNvPicPr/>
                <p:nvPr/>
              </p:nvPicPr>
              <p:blipFill>
                <a:blip r:embed="rId166"/>
                <a:stretch>
                  <a:fillRect/>
                </a:stretch>
              </p:blipFill>
              <p:spPr>
                <a:xfrm>
                  <a:off x="3335760" y="3182596"/>
                  <a:ext cx="392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2" name="Freihand 21">
                  <a:extLst>
                    <a:ext uri="{FF2B5EF4-FFF2-40B4-BE49-F238E27FC236}">
                      <a16:creationId xmlns:a16="http://schemas.microsoft.com/office/drawing/2014/main" id="{E0DEDE1A-C3AF-987F-DFB2-EF40377F10B5}"/>
                    </a:ext>
                  </a:extLst>
                </p14:cNvPr>
                <p14:cNvContentPartPr/>
                <p14:nvPr/>
              </p14:nvContentPartPr>
              <p14:xfrm>
                <a:off x="2417760" y="3144076"/>
                <a:ext cx="39960" cy="265680"/>
              </p14:xfrm>
            </p:contentPart>
          </mc:Choice>
          <mc:Fallback>
            <p:pic>
              <p:nvPicPr>
                <p:cNvPr id="22" name="Freihand 21">
                  <a:extLst>
                    <a:ext uri="{FF2B5EF4-FFF2-40B4-BE49-F238E27FC236}">
                      <a16:creationId xmlns:a16="http://schemas.microsoft.com/office/drawing/2014/main" id="{E0DEDE1A-C3AF-987F-DFB2-EF40377F10B5}"/>
                    </a:ext>
                  </a:extLst>
                </p:cNvPr>
                <p:cNvPicPr/>
                <p:nvPr/>
              </p:nvPicPr>
              <p:blipFill>
                <a:blip r:embed="rId168"/>
                <a:stretch>
                  <a:fillRect/>
                </a:stretch>
              </p:blipFill>
              <p:spPr>
                <a:xfrm>
                  <a:off x="2413440" y="3139756"/>
                  <a:ext cx="486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4" name="Freihand 23">
                  <a:extLst>
                    <a:ext uri="{FF2B5EF4-FFF2-40B4-BE49-F238E27FC236}">
                      <a16:creationId xmlns:a16="http://schemas.microsoft.com/office/drawing/2014/main" id="{F0A3839B-1066-252D-DA6B-71BB4DD3BD53}"/>
                    </a:ext>
                  </a:extLst>
                </p14:cNvPr>
                <p14:cNvContentPartPr/>
                <p14:nvPr/>
              </p14:nvContentPartPr>
              <p14:xfrm>
                <a:off x="3375360" y="3234076"/>
                <a:ext cx="31680" cy="22680"/>
              </p14:xfrm>
            </p:contentPart>
          </mc:Choice>
          <mc:Fallback>
            <p:pic>
              <p:nvPicPr>
                <p:cNvPr id="24" name="Freihand 23">
                  <a:extLst>
                    <a:ext uri="{FF2B5EF4-FFF2-40B4-BE49-F238E27FC236}">
                      <a16:creationId xmlns:a16="http://schemas.microsoft.com/office/drawing/2014/main" id="{F0A3839B-1066-252D-DA6B-71BB4DD3BD53}"/>
                    </a:ext>
                  </a:extLst>
                </p:cNvPr>
                <p:cNvPicPr/>
                <p:nvPr/>
              </p:nvPicPr>
              <p:blipFill>
                <a:blip r:embed="rId170"/>
                <a:stretch>
                  <a:fillRect/>
                </a:stretch>
              </p:blipFill>
              <p:spPr>
                <a:xfrm>
                  <a:off x="3371040" y="3229756"/>
                  <a:ext cx="40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6" name="Freihand 25">
                  <a:extLst>
                    <a:ext uri="{FF2B5EF4-FFF2-40B4-BE49-F238E27FC236}">
                      <a16:creationId xmlns:a16="http://schemas.microsoft.com/office/drawing/2014/main" id="{0DEEE548-ACBF-494B-ACE1-340905F4A5E5}"/>
                    </a:ext>
                  </a:extLst>
                </p14:cNvPr>
                <p14:cNvContentPartPr/>
                <p14:nvPr/>
              </p14:nvContentPartPr>
              <p14:xfrm>
                <a:off x="3387960" y="3258196"/>
                <a:ext cx="5400" cy="8640"/>
              </p14:xfrm>
            </p:contentPart>
          </mc:Choice>
          <mc:Fallback>
            <p:pic>
              <p:nvPicPr>
                <p:cNvPr id="26" name="Freihand 25">
                  <a:extLst>
                    <a:ext uri="{FF2B5EF4-FFF2-40B4-BE49-F238E27FC236}">
                      <a16:creationId xmlns:a16="http://schemas.microsoft.com/office/drawing/2014/main" id="{0DEEE548-ACBF-494B-ACE1-340905F4A5E5}"/>
                    </a:ext>
                  </a:extLst>
                </p:cNvPr>
                <p:cNvPicPr/>
                <p:nvPr/>
              </p:nvPicPr>
              <p:blipFill>
                <a:blip r:embed="rId104"/>
                <a:stretch>
                  <a:fillRect/>
                </a:stretch>
              </p:blipFill>
              <p:spPr>
                <a:xfrm>
                  <a:off x="3383640" y="3253876"/>
                  <a:ext cx="14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8" name="Freihand 27">
                  <a:extLst>
                    <a:ext uri="{FF2B5EF4-FFF2-40B4-BE49-F238E27FC236}">
                      <a16:creationId xmlns:a16="http://schemas.microsoft.com/office/drawing/2014/main" id="{426CB138-663C-2A09-266F-9292357A3C5B}"/>
                    </a:ext>
                  </a:extLst>
                </p14:cNvPr>
                <p14:cNvContentPartPr/>
                <p14:nvPr/>
              </p14:nvContentPartPr>
              <p14:xfrm>
                <a:off x="3345120" y="3114196"/>
                <a:ext cx="44280" cy="225360"/>
              </p14:xfrm>
            </p:contentPart>
          </mc:Choice>
          <mc:Fallback>
            <p:pic>
              <p:nvPicPr>
                <p:cNvPr id="28" name="Freihand 27">
                  <a:extLst>
                    <a:ext uri="{FF2B5EF4-FFF2-40B4-BE49-F238E27FC236}">
                      <a16:creationId xmlns:a16="http://schemas.microsoft.com/office/drawing/2014/main" id="{426CB138-663C-2A09-266F-9292357A3C5B}"/>
                    </a:ext>
                  </a:extLst>
                </p:cNvPr>
                <p:cNvPicPr/>
                <p:nvPr/>
              </p:nvPicPr>
              <p:blipFill>
                <a:blip r:embed="rId173"/>
                <a:stretch>
                  <a:fillRect/>
                </a:stretch>
              </p:blipFill>
              <p:spPr>
                <a:xfrm>
                  <a:off x="3340800" y="3109876"/>
                  <a:ext cx="52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1" name="Freihand 30">
                  <a:extLst>
                    <a:ext uri="{FF2B5EF4-FFF2-40B4-BE49-F238E27FC236}">
                      <a16:creationId xmlns:a16="http://schemas.microsoft.com/office/drawing/2014/main" id="{F41F48B3-A81B-F58F-A7F9-9A800531FD61}"/>
                    </a:ext>
                  </a:extLst>
                </p14:cNvPr>
                <p14:cNvContentPartPr/>
                <p14:nvPr/>
              </p14:nvContentPartPr>
              <p14:xfrm>
                <a:off x="3402720" y="2630716"/>
                <a:ext cx="19800" cy="34200"/>
              </p14:xfrm>
            </p:contentPart>
          </mc:Choice>
          <mc:Fallback>
            <p:pic>
              <p:nvPicPr>
                <p:cNvPr id="31" name="Freihand 30">
                  <a:extLst>
                    <a:ext uri="{FF2B5EF4-FFF2-40B4-BE49-F238E27FC236}">
                      <a16:creationId xmlns:a16="http://schemas.microsoft.com/office/drawing/2014/main" id="{F41F48B3-A81B-F58F-A7F9-9A800531FD61}"/>
                    </a:ext>
                  </a:extLst>
                </p:cNvPr>
                <p:cNvPicPr/>
                <p:nvPr/>
              </p:nvPicPr>
              <p:blipFill>
                <a:blip r:embed="rId175"/>
                <a:stretch>
                  <a:fillRect/>
                </a:stretch>
              </p:blipFill>
              <p:spPr>
                <a:xfrm>
                  <a:off x="3398400" y="2626396"/>
                  <a:ext cx="28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2" name="Freihand 31">
                  <a:extLst>
                    <a:ext uri="{FF2B5EF4-FFF2-40B4-BE49-F238E27FC236}">
                      <a16:creationId xmlns:a16="http://schemas.microsoft.com/office/drawing/2014/main" id="{0DE83B16-779E-71FC-831D-78A8B176E20E}"/>
                    </a:ext>
                  </a:extLst>
                </p14:cNvPr>
                <p14:cNvContentPartPr/>
                <p14:nvPr/>
              </p14:nvContentPartPr>
              <p14:xfrm>
                <a:off x="2404800" y="3234076"/>
                <a:ext cx="61560" cy="77040"/>
              </p14:xfrm>
            </p:contentPart>
          </mc:Choice>
          <mc:Fallback>
            <p:pic>
              <p:nvPicPr>
                <p:cNvPr id="32" name="Freihand 31">
                  <a:extLst>
                    <a:ext uri="{FF2B5EF4-FFF2-40B4-BE49-F238E27FC236}">
                      <a16:creationId xmlns:a16="http://schemas.microsoft.com/office/drawing/2014/main" id="{0DE83B16-779E-71FC-831D-78A8B176E20E}"/>
                    </a:ext>
                  </a:extLst>
                </p:cNvPr>
                <p:cNvPicPr/>
                <p:nvPr/>
              </p:nvPicPr>
              <p:blipFill>
                <a:blip r:embed="rId177"/>
                <a:stretch>
                  <a:fillRect/>
                </a:stretch>
              </p:blipFill>
              <p:spPr>
                <a:xfrm>
                  <a:off x="2400480" y="3229756"/>
                  <a:ext cx="70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3" name="Freihand 32">
                  <a:extLst>
                    <a:ext uri="{FF2B5EF4-FFF2-40B4-BE49-F238E27FC236}">
                      <a16:creationId xmlns:a16="http://schemas.microsoft.com/office/drawing/2014/main" id="{C622605B-3B4A-0407-4E12-0B37FA207A28}"/>
                    </a:ext>
                  </a:extLst>
                </p14:cNvPr>
                <p14:cNvContentPartPr/>
                <p14:nvPr/>
              </p14:nvContentPartPr>
              <p14:xfrm>
                <a:off x="2425320" y="3198796"/>
                <a:ext cx="38160" cy="57960"/>
              </p14:xfrm>
            </p:contentPart>
          </mc:Choice>
          <mc:Fallback>
            <p:pic>
              <p:nvPicPr>
                <p:cNvPr id="33" name="Freihand 32">
                  <a:extLst>
                    <a:ext uri="{FF2B5EF4-FFF2-40B4-BE49-F238E27FC236}">
                      <a16:creationId xmlns:a16="http://schemas.microsoft.com/office/drawing/2014/main" id="{C622605B-3B4A-0407-4E12-0B37FA207A28}"/>
                    </a:ext>
                  </a:extLst>
                </p:cNvPr>
                <p:cNvPicPr/>
                <p:nvPr/>
              </p:nvPicPr>
              <p:blipFill>
                <a:blip r:embed="rId179"/>
                <a:stretch>
                  <a:fillRect/>
                </a:stretch>
              </p:blipFill>
              <p:spPr>
                <a:xfrm>
                  <a:off x="2421000" y="3194476"/>
                  <a:ext cx="46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4" name="Freihand 33">
                  <a:extLst>
                    <a:ext uri="{FF2B5EF4-FFF2-40B4-BE49-F238E27FC236}">
                      <a16:creationId xmlns:a16="http://schemas.microsoft.com/office/drawing/2014/main" id="{F99A327B-9F17-F7C8-F5AA-BDC3B005466F}"/>
                    </a:ext>
                  </a:extLst>
                </p14:cNvPr>
                <p14:cNvContentPartPr/>
                <p14:nvPr/>
              </p14:nvContentPartPr>
              <p14:xfrm>
                <a:off x="2473920" y="3147316"/>
                <a:ext cx="93240" cy="59040"/>
              </p14:xfrm>
            </p:contentPart>
          </mc:Choice>
          <mc:Fallback>
            <p:pic>
              <p:nvPicPr>
                <p:cNvPr id="34" name="Freihand 33">
                  <a:extLst>
                    <a:ext uri="{FF2B5EF4-FFF2-40B4-BE49-F238E27FC236}">
                      <a16:creationId xmlns:a16="http://schemas.microsoft.com/office/drawing/2014/main" id="{F99A327B-9F17-F7C8-F5AA-BDC3B005466F}"/>
                    </a:ext>
                  </a:extLst>
                </p:cNvPr>
                <p:cNvPicPr/>
                <p:nvPr/>
              </p:nvPicPr>
              <p:blipFill>
                <a:blip r:embed="rId181"/>
                <a:stretch>
                  <a:fillRect/>
                </a:stretch>
              </p:blipFill>
              <p:spPr>
                <a:xfrm>
                  <a:off x="2469600" y="3142996"/>
                  <a:ext cx="101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5" name="Freihand 34">
                  <a:extLst>
                    <a:ext uri="{FF2B5EF4-FFF2-40B4-BE49-F238E27FC236}">
                      <a16:creationId xmlns:a16="http://schemas.microsoft.com/office/drawing/2014/main" id="{5B46EE84-BC5B-9648-55B7-66905BBCDE87}"/>
                    </a:ext>
                  </a:extLst>
                </p14:cNvPr>
                <p14:cNvContentPartPr/>
                <p14:nvPr/>
              </p14:nvContentPartPr>
              <p14:xfrm>
                <a:off x="2454840" y="2772196"/>
                <a:ext cx="671040" cy="483840"/>
              </p14:xfrm>
            </p:contentPart>
          </mc:Choice>
          <mc:Fallback>
            <p:pic>
              <p:nvPicPr>
                <p:cNvPr id="35" name="Freihand 34">
                  <a:extLst>
                    <a:ext uri="{FF2B5EF4-FFF2-40B4-BE49-F238E27FC236}">
                      <a16:creationId xmlns:a16="http://schemas.microsoft.com/office/drawing/2014/main" id="{5B46EE84-BC5B-9648-55B7-66905BBCDE87}"/>
                    </a:ext>
                  </a:extLst>
                </p:cNvPr>
                <p:cNvPicPr/>
                <p:nvPr/>
              </p:nvPicPr>
              <p:blipFill>
                <a:blip r:embed="rId183"/>
                <a:stretch>
                  <a:fillRect/>
                </a:stretch>
              </p:blipFill>
              <p:spPr>
                <a:xfrm>
                  <a:off x="2450520" y="2767876"/>
                  <a:ext cx="67968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7" name="Freihand 76">
                  <a:extLst>
                    <a:ext uri="{FF2B5EF4-FFF2-40B4-BE49-F238E27FC236}">
                      <a16:creationId xmlns:a16="http://schemas.microsoft.com/office/drawing/2014/main" id="{DE09DBB0-D0D9-15C2-2019-88E77608CEB4}"/>
                    </a:ext>
                  </a:extLst>
                </p14:cNvPr>
                <p14:cNvContentPartPr/>
                <p14:nvPr/>
              </p14:nvContentPartPr>
              <p14:xfrm>
                <a:off x="3404880" y="2546116"/>
                <a:ext cx="132120" cy="743760"/>
              </p14:xfrm>
            </p:contentPart>
          </mc:Choice>
          <mc:Fallback>
            <p:pic>
              <p:nvPicPr>
                <p:cNvPr id="77" name="Freihand 76">
                  <a:extLst>
                    <a:ext uri="{FF2B5EF4-FFF2-40B4-BE49-F238E27FC236}">
                      <a16:creationId xmlns:a16="http://schemas.microsoft.com/office/drawing/2014/main" id="{DE09DBB0-D0D9-15C2-2019-88E77608CEB4}"/>
                    </a:ext>
                  </a:extLst>
                </p:cNvPr>
                <p:cNvPicPr/>
                <p:nvPr/>
              </p:nvPicPr>
              <p:blipFill>
                <a:blip r:embed="rId185"/>
                <a:stretch>
                  <a:fillRect/>
                </a:stretch>
              </p:blipFill>
              <p:spPr>
                <a:xfrm>
                  <a:off x="3400560" y="2541796"/>
                  <a:ext cx="140760" cy="752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78" name="Freihand 77">
                  <a:extLst>
                    <a:ext uri="{FF2B5EF4-FFF2-40B4-BE49-F238E27FC236}">
                      <a16:creationId xmlns:a16="http://schemas.microsoft.com/office/drawing/2014/main" id="{FB5D3502-DFE5-FA96-952D-413A29165F89}"/>
                    </a:ext>
                  </a:extLst>
                </p14:cNvPr>
                <p14:cNvContentPartPr/>
                <p14:nvPr/>
              </p14:nvContentPartPr>
              <p14:xfrm>
                <a:off x="4495680" y="2511196"/>
                <a:ext cx="21600" cy="781200"/>
              </p14:xfrm>
            </p:contentPart>
          </mc:Choice>
          <mc:Fallback>
            <p:pic>
              <p:nvPicPr>
                <p:cNvPr id="78" name="Freihand 77">
                  <a:extLst>
                    <a:ext uri="{FF2B5EF4-FFF2-40B4-BE49-F238E27FC236}">
                      <a16:creationId xmlns:a16="http://schemas.microsoft.com/office/drawing/2014/main" id="{FB5D3502-DFE5-FA96-952D-413A29165F89}"/>
                    </a:ext>
                  </a:extLst>
                </p:cNvPr>
                <p:cNvPicPr/>
                <p:nvPr/>
              </p:nvPicPr>
              <p:blipFill>
                <a:blip r:embed="rId187"/>
                <a:stretch>
                  <a:fillRect/>
                </a:stretch>
              </p:blipFill>
              <p:spPr>
                <a:xfrm>
                  <a:off x="4491360" y="2506876"/>
                  <a:ext cx="30240" cy="789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0" name="Freihand 79">
                  <a:extLst>
                    <a:ext uri="{FF2B5EF4-FFF2-40B4-BE49-F238E27FC236}">
                      <a16:creationId xmlns:a16="http://schemas.microsoft.com/office/drawing/2014/main" id="{08E2463F-BF11-690A-B598-44149F0349C1}"/>
                    </a:ext>
                  </a:extLst>
                </p14:cNvPr>
                <p14:cNvContentPartPr/>
                <p14:nvPr/>
              </p14:nvContentPartPr>
              <p14:xfrm>
                <a:off x="2101320" y="2802076"/>
                <a:ext cx="131400" cy="250920"/>
              </p14:xfrm>
            </p:contentPart>
          </mc:Choice>
          <mc:Fallback>
            <p:pic>
              <p:nvPicPr>
                <p:cNvPr id="80" name="Freihand 79">
                  <a:extLst>
                    <a:ext uri="{FF2B5EF4-FFF2-40B4-BE49-F238E27FC236}">
                      <a16:creationId xmlns:a16="http://schemas.microsoft.com/office/drawing/2014/main" id="{08E2463F-BF11-690A-B598-44149F0349C1}"/>
                    </a:ext>
                  </a:extLst>
                </p:cNvPr>
                <p:cNvPicPr/>
                <p:nvPr/>
              </p:nvPicPr>
              <p:blipFill>
                <a:blip r:embed="rId189"/>
                <a:stretch>
                  <a:fillRect/>
                </a:stretch>
              </p:blipFill>
              <p:spPr>
                <a:xfrm>
                  <a:off x="2097000" y="2797756"/>
                  <a:ext cx="1400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81" name="Freihand 80">
                  <a:extLst>
                    <a:ext uri="{FF2B5EF4-FFF2-40B4-BE49-F238E27FC236}">
                      <a16:creationId xmlns:a16="http://schemas.microsoft.com/office/drawing/2014/main" id="{622A43CC-D6FD-F32B-1CB5-5494E73E703D}"/>
                    </a:ext>
                  </a:extLst>
                </p14:cNvPr>
                <p14:cNvContentPartPr/>
                <p14:nvPr/>
              </p14:nvContentPartPr>
              <p14:xfrm>
                <a:off x="2149920" y="2806036"/>
                <a:ext cx="116640" cy="248760"/>
              </p14:xfrm>
            </p:contentPart>
          </mc:Choice>
          <mc:Fallback>
            <p:pic>
              <p:nvPicPr>
                <p:cNvPr id="81" name="Freihand 80">
                  <a:extLst>
                    <a:ext uri="{FF2B5EF4-FFF2-40B4-BE49-F238E27FC236}">
                      <a16:creationId xmlns:a16="http://schemas.microsoft.com/office/drawing/2014/main" id="{622A43CC-D6FD-F32B-1CB5-5494E73E703D}"/>
                    </a:ext>
                  </a:extLst>
                </p:cNvPr>
                <p:cNvPicPr/>
                <p:nvPr/>
              </p:nvPicPr>
              <p:blipFill>
                <a:blip r:embed="rId191"/>
                <a:stretch>
                  <a:fillRect/>
                </a:stretch>
              </p:blipFill>
              <p:spPr>
                <a:xfrm>
                  <a:off x="2145600" y="2801716"/>
                  <a:ext cx="1252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83" name="Freihand 82">
                  <a:extLst>
                    <a:ext uri="{FF2B5EF4-FFF2-40B4-BE49-F238E27FC236}">
                      <a16:creationId xmlns:a16="http://schemas.microsoft.com/office/drawing/2014/main" id="{63BB4574-EEFD-5823-9346-2140A3C94B19}"/>
                    </a:ext>
                  </a:extLst>
                </p14:cNvPr>
                <p14:cNvContentPartPr/>
                <p14:nvPr/>
              </p14:nvContentPartPr>
              <p14:xfrm>
                <a:off x="3133440" y="2987476"/>
                <a:ext cx="6480" cy="145440"/>
              </p14:xfrm>
            </p:contentPart>
          </mc:Choice>
          <mc:Fallback>
            <p:pic>
              <p:nvPicPr>
                <p:cNvPr id="83" name="Freihand 82">
                  <a:extLst>
                    <a:ext uri="{FF2B5EF4-FFF2-40B4-BE49-F238E27FC236}">
                      <a16:creationId xmlns:a16="http://schemas.microsoft.com/office/drawing/2014/main" id="{63BB4574-EEFD-5823-9346-2140A3C94B19}"/>
                    </a:ext>
                  </a:extLst>
                </p:cNvPr>
                <p:cNvPicPr/>
                <p:nvPr/>
              </p:nvPicPr>
              <p:blipFill>
                <a:blip r:embed="rId193"/>
                <a:stretch>
                  <a:fillRect/>
                </a:stretch>
              </p:blipFill>
              <p:spPr>
                <a:xfrm>
                  <a:off x="3129120" y="2983156"/>
                  <a:ext cx="15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84" name="Freihand 83">
                  <a:extLst>
                    <a:ext uri="{FF2B5EF4-FFF2-40B4-BE49-F238E27FC236}">
                      <a16:creationId xmlns:a16="http://schemas.microsoft.com/office/drawing/2014/main" id="{BBB39F2F-1A80-2105-BB6E-6C834591EA0A}"/>
                    </a:ext>
                  </a:extLst>
                </p14:cNvPr>
                <p14:cNvContentPartPr/>
                <p14:nvPr/>
              </p14:nvContentPartPr>
              <p14:xfrm>
                <a:off x="3048480" y="2955436"/>
                <a:ext cx="167760" cy="221040"/>
              </p14:xfrm>
            </p:contentPart>
          </mc:Choice>
          <mc:Fallback>
            <p:pic>
              <p:nvPicPr>
                <p:cNvPr id="84" name="Freihand 83">
                  <a:extLst>
                    <a:ext uri="{FF2B5EF4-FFF2-40B4-BE49-F238E27FC236}">
                      <a16:creationId xmlns:a16="http://schemas.microsoft.com/office/drawing/2014/main" id="{BBB39F2F-1A80-2105-BB6E-6C834591EA0A}"/>
                    </a:ext>
                  </a:extLst>
                </p:cNvPr>
                <p:cNvPicPr/>
                <p:nvPr/>
              </p:nvPicPr>
              <p:blipFill>
                <a:blip r:embed="rId195"/>
                <a:stretch>
                  <a:fillRect/>
                </a:stretch>
              </p:blipFill>
              <p:spPr>
                <a:xfrm>
                  <a:off x="3044160" y="2951116"/>
                  <a:ext cx="176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85" name="Freihand 84">
                  <a:extLst>
                    <a:ext uri="{FF2B5EF4-FFF2-40B4-BE49-F238E27FC236}">
                      <a16:creationId xmlns:a16="http://schemas.microsoft.com/office/drawing/2014/main" id="{987853BC-9AD2-EA5F-8726-AE0F630A1BFD}"/>
                    </a:ext>
                  </a:extLst>
                </p14:cNvPr>
                <p14:cNvContentPartPr/>
                <p14:nvPr/>
              </p14:nvContentPartPr>
              <p14:xfrm>
                <a:off x="3691080" y="2734396"/>
                <a:ext cx="138240" cy="170280"/>
              </p14:xfrm>
            </p:contentPart>
          </mc:Choice>
          <mc:Fallback>
            <p:pic>
              <p:nvPicPr>
                <p:cNvPr id="85" name="Freihand 84">
                  <a:extLst>
                    <a:ext uri="{FF2B5EF4-FFF2-40B4-BE49-F238E27FC236}">
                      <a16:creationId xmlns:a16="http://schemas.microsoft.com/office/drawing/2014/main" id="{987853BC-9AD2-EA5F-8726-AE0F630A1BFD}"/>
                    </a:ext>
                  </a:extLst>
                </p:cNvPr>
                <p:cNvPicPr/>
                <p:nvPr/>
              </p:nvPicPr>
              <p:blipFill>
                <a:blip r:embed="rId197"/>
                <a:stretch>
                  <a:fillRect/>
                </a:stretch>
              </p:blipFill>
              <p:spPr>
                <a:xfrm>
                  <a:off x="3686760" y="2730076"/>
                  <a:ext cx="146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86" name="Freihand 85">
                  <a:extLst>
                    <a:ext uri="{FF2B5EF4-FFF2-40B4-BE49-F238E27FC236}">
                      <a16:creationId xmlns:a16="http://schemas.microsoft.com/office/drawing/2014/main" id="{5827A44B-B7F8-81F9-E14F-3CC72120C6C2}"/>
                    </a:ext>
                  </a:extLst>
                </p14:cNvPr>
                <p14:cNvContentPartPr/>
                <p14:nvPr/>
              </p14:nvContentPartPr>
              <p14:xfrm>
                <a:off x="3873960" y="2620636"/>
                <a:ext cx="7200" cy="102960"/>
              </p14:xfrm>
            </p:contentPart>
          </mc:Choice>
          <mc:Fallback>
            <p:pic>
              <p:nvPicPr>
                <p:cNvPr id="86" name="Freihand 85">
                  <a:extLst>
                    <a:ext uri="{FF2B5EF4-FFF2-40B4-BE49-F238E27FC236}">
                      <a16:creationId xmlns:a16="http://schemas.microsoft.com/office/drawing/2014/main" id="{5827A44B-B7F8-81F9-E14F-3CC72120C6C2}"/>
                    </a:ext>
                  </a:extLst>
                </p:cNvPr>
                <p:cNvPicPr/>
                <p:nvPr/>
              </p:nvPicPr>
              <p:blipFill>
                <a:blip r:embed="rId199"/>
                <a:stretch>
                  <a:fillRect/>
                </a:stretch>
              </p:blipFill>
              <p:spPr>
                <a:xfrm>
                  <a:off x="3869640" y="2616316"/>
                  <a:ext cx="15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93" name="Freihand 92">
                  <a:extLst>
                    <a:ext uri="{FF2B5EF4-FFF2-40B4-BE49-F238E27FC236}">
                      <a16:creationId xmlns:a16="http://schemas.microsoft.com/office/drawing/2014/main" id="{4B682D76-D3F5-73B1-2D73-05C509161A7D}"/>
                    </a:ext>
                  </a:extLst>
                </p14:cNvPr>
                <p14:cNvContentPartPr/>
                <p14:nvPr/>
              </p14:nvContentPartPr>
              <p14:xfrm>
                <a:off x="4055400" y="3010876"/>
                <a:ext cx="123120" cy="117360"/>
              </p14:xfrm>
            </p:contentPart>
          </mc:Choice>
          <mc:Fallback>
            <p:pic>
              <p:nvPicPr>
                <p:cNvPr id="93" name="Freihand 92">
                  <a:extLst>
                    <a:ext uri="{FF2B5EF4-FFF2-40B4-BE49-F238E27FC236}">
                      <a16:creationId xmlns:a16="http://schemas.microsoft.com/office/drawing/2014/main" id="{4B682D76-D3F5-73B1-2D73-05C509161A7D}"/>
                    </a:ext>
                  </a:extLst>
                </p:cNvPr>
                <p:cNvPicPr/>
                <p:nvPr/>
              </p:nvPicPr>
              <p:blipFill>
                <a:blip r:embed="rId201"/>
                <a:stretch>
                  <a:fillRect/>
                </a:stretch>
              </p:blipFill>
              <p:spPr>
                <a:xfrm>
                  <a:off x="4051080" y="3006556"/>
                  <a:ext cx="131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94" name="Freihand 93">
                  <a:extLst>
                    <a:ext uri="{FF2B5EF4-FFF2-40B4-BE49-F238E27FC236}">
                      <a16:creationId xmlns:a16="http://schemas.microsoft.com/office/drawing/2014/main" id="{0183733D-9803-8A17-D849-789BAA6A5A68}"/>
                    </a:ext>
                  </a:extLst>
                </p14:cNvPr>
                <p14:cNvContentPartPr/>
                <p14:nvPr/>
              </p14:nvContentPartPr>
              <p14:xfrm>
                <a:off x="4218120" y="2899996"/>
                <a:ext cx="78840" cy="99720"/>
              </p14:xfrm>
            </p:contentPart>
          </mc:Choice>
          <mc:Fallback>
            <p:pic>
              <p:nvPicPr>
                <p:cNvPr id="94" name="Freihand 93">
                  <a:extLst>
                    <a:ext uri="{FF2B5EF4-FFF2-40B4-BE49-F238E27FC236}">
                      <a16:creationId xmlns:a16="http://schemas.microsoft.com/office/drawing/2014/main" id="{0183733D-9803-8A17-D849-789BAA6A5A68}"/>
                    </a:ext>
                  </a:extLst>
                </p:cNvPr>
                <p:cNvPicPr/>
                <p:nvPr/>
              </p:nvPicPr>
              <p:blipFill>
                <a:blip r:embed="rId203"/>
                <a:stretch>
                  <a:fillRect/>
                </a:stretch>
              </p:blipFill>
              <p:spPr>
                <a:xfrm>
                  <a:off x="4213800" y="2895676"/>
                  <a:ext cx="87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5" name="Freihand 134">
                  <a:extLst>
                    <a:ext uri="{FF2B5EF4-FFF2-40B4-BE49-F238E27FC236}">
                      <a16:creationId xmlns:a16="http://schemas.microsoft.com/office/drawing/2014/main" id="{8B42A09D-1CF4-F63E-FA82-E263193AECB0}"/>
                    </a:ext>
                  </a:extLst>
                </p14:cNvPr>
                <p14:cNvContentPartPr/>
                <p14:nvPr/>
              </p14:nvContentPartPr>
              <p14:xfrm>
                <a:off x="3376080" y="3142276"/>
                <a:ext cx="46800" cy="214200"/>
              </p14:xfrm>
            </p:contentPart>
          </mc:Choice>
          <mc:Fallback>
            <p:pic>
              <p:nvPicPr>
                <p:cNvPr id="135" name="Freihand 134">
                  <a:extLst>
                    <a:ext uri="{FF2B5EF4-FFF2-40B4-BE49-F238E27FC236}">
                      <a16:creationId xmlns:a16="http://schemas.microsoft.com/office/drawing/2014/main" id="{8B42A09D-1CF4-F63E-FA82-E263193AECB0}"/>
                    </a:ext>
                  </a:extLst>
                </p:cNvPr>
                <p:cNvPicPr/>
                <p:nvPr/>
              </p:nvPicPr>
              <p:blipFill>
                <a:blip r:embed="rId205"/>
                <a:stretch>
                  <a:fillRect/>
                </a:stretch>
              </p:blipFill>
              <p:spPr>
                <a:xfrm>
                  <a:off x="3371760" y="3137956"/>
                  <a:ext cx="55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6" name="Freihand 135">
                  <a:extLst>
                    <a:ext uri="{FF2B5EF4-FFF2-40B4-BE49-F238E27FC236}">
                      <a16:creationId xmlns:a16="http://schemas.microsoft.com/office/drawing/2014/main" id="{8EE16075-1821-76DE-9D75-61436D9F1F61}"/>
                    </a:ext>
                  </a:extLst>
                </p14:cNvPr>
                <p14:cNvContentPartPr/>
                <p14:nvPr/>
              </p14:nvContentPartPr>
              <p14:xfrm>
                <a:off x="4498560" y="3232996"/>
                <a:ext cx="40320" cy="192240"/>
              </p14:xfrm>
            </p:contentPart>
          </mc:Choice>
          <mc:Fallback>
            <p:pic>
              <p:nvPicPr>
                <p:cNvPr id="136" name="Freihand 135">
                  <a:extLst>
                    <a:ext uri="{FF2B5EF4-FFF2-40B4-BE49-F238E27FC236}">
                      <a16:creationId xmlns:a16="http://schemas.microsoft.com/office/drawing/2014/main" id="{8EE16075-1821-76DE-9D75-61436D9F1F61}"/>
                    </a:ext>
                  </a:extLst>
                </p:cNvPr>
                <p:cNvPicPr/>
                <p:nvPr/>
              </p:nvPicPr>
              <p:blipFill>
                <a:blip r:embed="rId207"/>
                <a:stretch>
                  <a:fillRect/>
                </a:stretch>
              </p:blipFill>
              <p:spPr>
                <a:xfrm>
                  <a:off x="4494240" y="3228676"/>
                  <a:ext cx="48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8" name="Freihand 137">
                  <a:extLst>
                    <a:ext uri="{FF2B5EF4-FFF2-40B4-BE49-F238E27FC236}">
                      <a16:creationId xmlns:a16="http://schemas.microsoft.com/office/drawing/2014/main" id="{F2C9CAD0-9227-983C-8FAC-1E85A98AAD8A}"/>
                    </a:ext>
                  </a:extLst>
                </p14:cNvPr>
                <p14:cNvContentPartPr/>
                <p14:nvPr/>
              </p14:nvContentPartPr>
              <p14:xfrm>
                <a:off x="4458240" y="4283836"/>
                <a:ext cx="68760" cy="425160"/>
              </p14:xfrm>
            </p:contentPart>
          </mc:Choice>
          <mc:Fallback>
            <p:pic>
              <p:nvPicPr>
                <p:cNvPr id="138" name="Freihand 137">
                  <a:extLst>
                    <a:ext uri="{FF2B5EF4-FFF2-40B4-BE49-F238E27FC236}">
                      <a16:creationId xmlns:a16="http://schemas.microsoft.com/office/drawing/2014/main" id="{F2C9CAD0-9227-983C-8FAC-1E85A98AAD8A}"/>
                    </a:ext>
                  </a:extLst>
                </p:cNvPr>
                <p:cNvPicPr/>
                <p:nvPr/>
              </p:nvPicPr>
              <p:blipFill>
                <a:blip r:embed="rId209"/>
                <a:stretch>
                  <a:fillRect/>
                </a:stretch>
              </p:blipFill>
              <p:spPr>
                <a:xfrm>
                  <a:off x="4453920" y="4279516"/>
                  <a:ext cx="7740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9" name="Freihand 138">
                  <a:extLst>
                    <a:ext uri="{FF2B5EF4-FFF2-40B4-BE49-F238E27FC236}">
                      <a16:creationId xmlns:a16="http://schemas.microsoft.com/office/drawing/2014/main" id="{54C8273E-E120-3D18-F042-C07CAEF582B9}"/>
                    </a:ext>
                  </a:extLst>
                </p14:cNvPr>
                <p14:cNvContentPartPr/>
                <p14:nvPr/>
              </p14:nvContentPartPr>
              <p14:xfrm>
                <a:off x="3833280" y="4624756"/>
                <a:ext cx="228960" cy="254520"/>
              </p14:xfrm>
            </p:contentPart>
          </mc:Choice>
          <mc:Fallback>
            <p:pic>
              <p:nvPicPr>
                <p:cNvPr id="139" name="Freihand 138">
                  <a:extLst>
                    <a:ext uri="{FF2B5EF4-FFF2-40B4-BE49-F238E27FC236}">
                      <a16:creationId xmlns:a16="http://schemas.microsoft.com/office/drawing/2014/main" id="{54C8273E-E120-3D18-F042-C07CAEF582B9}"/>
                    </a:ext>
                  </a:extLst>
                </p:cNvPr>
                <p:cNvPicPr/>
                <p:nvPr/>
              </p:nvPicPr>
              <p:blipFill>
                <a:blip r:embed="rId211"/>
                <a:stretch>
                  <a:fillRect/>
                </a:stretch>
              </p:blipFill>
              <p:spPr>
                <a:xfrm>
                  <a:off x="3828960" y="4620436"/>
                  <a:ext cx="2376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0" name="Freihand 139">
                  <a:extLst>
                    <a:ext uri="{FF2B5EF4-FFF2-40B4-BE49-F238E27FC236}">
                      <a16:creationId xmlns:a16="http://schemas.microsoft.com/office/drawing/2014/main" id="{53AAADEC-2AF5-716D-9FA9-6E19D3DAE424}"/>
                    </a:ext>
                  </a:extLst>
                </p14:cNvPr>
                <p14:cNvContentPartPr/>
                <p14:nvPr/>
              </p14:nvContentPartPr>
              <p14:xfrm>
                <a:off x="3945600" y="4676956"/>
                <a:ext cx="99000" cy="160920"/>
              </p14:xfrm>
            </p:contentPart>
          </mc:Choice>
          <mc:Fallback>
            <p:pic>
              <p:nvPicPr>
                <p:cNvPr id="140" name="Freihand 139">
                  <a:extLst>
                    <a:ext uri="{FF2B5EF4-FFF2-40B4-BE49-F238E27FC236}">
                      <a16:creationId xmlns:a16="http://schemas.microsoft.com/office/drawing/2014/main" id="{53AAADEC-2AF5-716D-9FA9-6E19D3DAE424}"/>
                    </a:ext>
                  </a:extLst>
                </p:cNvPr>
                <p:cNvPicPr/>
                <p:nvPr/>
              </p:nvPicPr>
              <p:blipFill>
                <a:blip r:embed="rId213"/>
                <a:stretch>
                  <a:fillRect/>
                </a:stretch>
              </p:blipFill>
              <p:spPr>
                <a:xfrm>
                  <a:off x="3941280" y="4672636"/>
                  <a:ext cx="107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4" name="Freihand 143">
                  <a:extLst>
                    <a:ext uri="{FF2B5EF4-FFF2-40B4-BE49-F238E27FC236}">
                      <a16:creationId xmlns:a16="http://schemas.microsoft.com/office/drawing/2014/main" id="{5D30CC7E-77E7-6F6C-AE9B-BD9A613E1513}"/>
                    </a:ext>
                  </a:extLst>
                </p14:cNvPr>
                <p14:cNvContentPartPr/>
                <p14:nvPr/>
              </p14:nvContentPartPr>
              <p14:xfrm>
                <a:off x="8745120" y="1686076"/>
                <a:ext cx="156240" cy="18360"/>
              </p14:xfrm>
            </p:contentPart>
          </mc:Choice>
          <mc:Fallback>
            <p:pic>
              <p:nvPicPr>
                <p:cNvPr id="144" name="Freihand 143">
                  <a:extLst>
                    <a:ext uri="{FF2B5EF4-FFF2-40B4-BE49-F238E27FC236}">
                      <a16:creationId xmlns:a16="http://schemas.microsoft.com/office/drawing/2014/main" id="{5D30CC7E-77E7-6F6C-AE9B-BD9A613E1513}"/>
                    </a:ext>
                  </a:extLst>
                </p:cNvPr>
                <p:cNvPicPr/>
                <p:nvPr/>
              </p:nvPicPr>
              <p:blipFill>
                <a:blip r:embed="rId215"/>
                <a:stretch>
                  <a:fillRect/>
                </a:stretch>
              </p:blipFill>
              <p:spPr>
                <a:xfrm>
                  <a:off x="8740800" y="1681756"/>
                  <a:ext cx="164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5" name="Freihand 144">
                  <a:extLst>
                    <a:ext uri="{FF2B5EF4-FFF2-40B4-BE49-F238E27FC236}">
                      <a16:creationId xmlns:a16="http://schemas.microsoft.com/office/drawing/2014/main" id="{A22555D5-DB11-C860-4A4A-4480A3B0BCAC}"/>
                    </a:ext>
                  </a:extLst>
                </p14:cNvPr>
                <p14:cNvContentPartPr/>
                <p14:nvPr/>
              </p14:nvContentPartPr>
              <p14:xfrm>
                <a:off x="8883000" y="1616236"/>
                <a:ext cx="173880" cy="188280"/>
              </p14:xfrm>
            </p:contentPart>
          </mc:Choice>
          <mc:Fallback>
            <p:pic>
              <p:nvPicPr>
                <p:cNvPr id="145" name="Freihand 144">
                  <a:extLst>
                    <a:ext uri="{FF2B5EF4-FFF2-40B4-BE49-F238E27FC236}">
                      <a16:creationId xmlns:a16="http://schemas.microsoft.com/office/drawing/2014/main" id="{A22555D5-DB11-C860-4A4A-4480A3B0BCAC}"/>
                    </a:ext>
                  </a:extLst>
                </p:cNvPr>
                <p:cNvPicPr/>
                <p:nvPr/>
              </p:nvPicPr>
              <p:blipFill>
                <a:blip r:embed="rId217"/>
                <a:stretch>
                  <a:fillRect/>
                </a:stretch>
              </p:blipFill>
              <p:spPr>
                <a:xfrm>
                  <a:off x="8878680" y="1611916"/>
                  <a:ext cx="182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6" name="Freihand 145">
                  <a:extLst>
                    <a:ext uri="{FF2B5EF4-FFF2-40B4-BE49-F238E27FC236}">
                      <a16:creationId xmlns:a16="http://schemas.microsoft.com/office/drawing/2014/main" id="{8F899FF3-553C-1D73-01B8-5DF6542DCA34}"/>
                    </a:ext>
                  </a:extLst>
                </p14:cNvPr>
                <p14:cNvContentPartPr/>
                <p14:nvPr/>
              </p14:nvContentPartPr>
              <p14:xfrm>
                <a:off x="9282600" y="1560796"/>
                <a:ext cx="428400" cy="167760"/>
              </p14:xfrm>
            </p:contentPart>
          </mc:Choice>
          <mc:Fallback>
            <p:pic>
              <p:nvPicPr>
                <p:cNvPr id="146" name="Freihand 145">
                  <a:extLst>
                    <a:ext uri="{FF2B5EF4-FFF2-40B4-BE49-F238E27FC236}">
                      <a16:creationId xmlns:a16="http://schemas.microsoft.com/office/drawing/2014/main" id="{8F899FF3-553C-1D73-01B8-5DF6542DCA34}"/>
                    </a:ext>
                  </a:extLst>
                </p:cNvPr>
                <p:cNvPicPr/>
                <p:nvPr/>
              </p:nvPicPr>
              <p:blipFill>
                <a:blip r:embed="rId219"/>
                <a:stretch>
                  <a:fillRect/>
                </a:stretch>
              </p:blipFill>
              <p:spPr>
                <a:xfrm>
                  <a:off x="9278280" y="1556476"/>
                  <a:ext cx="437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8" name="Freihand 147">
                  <a:extLst>
                    <a:ext uri="{FF2B5EF4-FFF2-40B4-BE49-F238E27FC236}">
                      <a16:creationId xmlns:a16="http://schemas.microsoft.com/office/drawing/2014/main" id="{2C3765D0-EC59-93F5-6D5B-9E32D5F7D81C}"/>
                    </a:ext>
                  </a:extLst>
                </p14:cNvPr>
                <p14:cNvContentPartPr/>
                <p14:nvPr/>
              </p14:nvContentPartPr>
              <p14:xfrm>
                <a:off x="9473760" y="1589236"/>
                <a:ext cx="46440" cy="197640"/>
              </p14:xfrm>
            </p:contentPart>
          </mc:Choice>
          <mc:Fallback>
            <p:pic>
              <p:nvPicPr>
                <p:cNvPr id="148" name="Freihand 147">
                  <a:extLst>
                    <a:ext uri="{FF2B5EF4-FFF2-40B4-BE49-F238E27FC236}">
                      <a16:creationId xmlns:a16="http://schemas.microsoft.com/office/drawing/2014/main" id="{2C3765D0-EC59-93F5-6D5B-9E32D5F7D81C}"/>
                    </a:ext>
                  </a:extLst>
                </p:cNvPr>
                <p:cNvPicPr/>
                <p:nvPr/>
              </p:nvPicPr>
              <p:blipFill>
                <a:blip r:embed="rId221"/>
                <a:stretch>
                  <a:fillRect/>
                </a:stretch>
              </p:blipFill>
              <p:spPr>
                <a:xfrm>
                  <a:off x="9469440" y="1584916"/>
                  <a:ext cx="55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9" name="Freihand 148">
                  <a:extLst>
                    <a:ext uri="{FF2B5EF4-FFF2-40B4-BE49-F238E27FC236}">
                      <a16:creationId xmlns:a16="http://schemas.microsoft.com/office/drawing/2014/main" id="{9AB542EC-725A-20BE-6869-31A8109494BA}"/>
                    </a:ext>
                  </a:extLst>
                </p14:cNvPr>
                <p14:cNvContentPartPr/>
                <p14:nvPr/>
              </p14:nvContentPartPr>
              <p14:xfrm>
                <a:off x="9577800" y="1591396"/>
                <a:ext cx="122400" cy="144720"/>
              </p14:xfrm>
            </p:contentPart>
          </mc:Choice>
          <mc:Fallback>
            <p:pic>
              <p:nvPicPr>
                <p:cNvPr id="149" name="Freihand 148">
                  <a:extLst>
                    <a:ext uri="{FF2B5EF4-FFF2-40B4-BE49-F238E27FC236}">
                      <a16:creationId xmlns:a16="http://schemas.microsoft.com/office/drawing/2014/main" id="{9AB542EC-725A-20BE-6869-31A8109494BA}"/>
                    </a:ext>
                  </a:extLst>
                </p:cNvPr>
                <p:cNvPicPr/>
                <p:nvPr/>
              </p:nvPicPr>
              <p:blipFill>
                <a:blip r:embed="rId223"/>
                <a:stretch>
                  <a:fillRect/>
                </a:stretch>
              </p:blipFill>
              <p:spPr>
                <a:xfrm>
                  <a:off x="9573480" y="1587076"/>
                  <a:ext cx="131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0" name="Freihand 149">
                  <a:extLst>
                    <a:ext uri="{FF2B5EF4-FFF2-40B4-BE49-F238E27FC236}">
                      <a16:creationId xmlns:a16="http://schemas.microsoft.com/office/drawing/2014/main" id="{BF15267F-A2A1-396D-4D40-F4D9C2C4729F}"/>
                    </a:ext>
                  </a:extLst>
                </p14:cNvPr>
                <p14:cNvContentPartPr/>
                <p14:nvPr/>
              </p14:nvContentPartPr>
              <p14:xfrm>
                <a:off x="9547200" y="1420036"/>
                <a:ext cx="5400" cy="7200"/>
              </p14:xfrm>
            </p:contentPart>
          </mc:Choice>
          <mc:Fallback>
            <p:pic>
              <p:nvPicPr>
                <p:cNvPr id="150" name="Freihand 149">
                  <a:extLst>
                    <a:ext uri="{FF2B5EF4-FFF2-40B4-BE49-F238E27FC236}">
                      <a16:creationId xmlns:a16="http://schemas.microsoft.com/office/drawing/2014/main" id="{BF15267F-A2A1-396D-4D40-F4D9C2C4729F}"/>
                    </a:ext>
                  </a:extLst>
                </p:cNvPr>
                <p:cNvPicPr/>
                <p:nvPr/>
              </p:nvPicPr>
              <p:blipFill>
                <a:blip r:embed="rId225"/>
                <a:stretch>
                  <a:fillRect/>
                </a:stretch>
              </p:blipFill>
              <p:spPr>
                <a:xfrm>
                  <a:off x="9542880" y="1415716"/>
                  <a:ext cx="14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2" name="Freihand 151">
                  <a:extLst>
                    <a:ext uri="{FF2B5EF4-FFF2-40B4-BE49-F238E27FC236}">
                      <a16:creationId xmlns:a16="http://schemas.microsoft.com/office/drawing/2014/main" id="{51E29C38-709B-2FFF-62A2-DB9B5C1DDBB4}"/>
                    </a:ext>
                  </a:extLst>
                </p14:cNvPr>
                <p14:cNvContentPartPr/>
                <p14:nvPr/>
              </p14:nvContentPartPr>
              <p14:xfrm>
                <a:off x="9987120" y="1520116"/>
                <a:ext cx="33840" cy="143280"/>
              </p14:xfrm>
            </p:contentPart>
          </mc:Choice>
          <mc:Fallback>
            <p:pic>
              <p:nvPicPr>
                <p:cNvPr id="152" name="Freihand 151">
                  <a:extLst>
                    <a:ext uri="{FF2B5EF4-FFF2-40B4-BE49-F238E27FC236}">
                      <a16:creationId xmlns:a16="http://schemas.microsoft.com/office/drawing/2014/main" id="{51E29C38-709B-2FFF-62A2-DB9B5C1DDBB4}"/>
                    </a:ext>
                  </a:extLst>
                </p:cNvPr>
                <p:cNvPicPr/>
                <p:nvPr/>
              </p:nvPicPr>
              <p:blipFill>
                <a:blip r:embed="rId227"/>
                <a:stretch>
                  <a:fillRect/>
                </a:stretch>
              </p:blipFill>
              <p:spPr>
                <a:xfrm>
                  <a:off x="9982800" y="1515796"/>
                  <a:ext cx="42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3" name="Freihand 152">
                  <a:extLst>
                    <a:ext uri="{FF2B5EF4-FFF2-40B4-BE49-F238E27FC236}">
                      <a16:creationId xmlns:a16="http://schemas.microsoft.com/office/drawing/2014/main" id="{BCBC2261-9632-00A5-A1AE-E67903650020}"/>
                    </a:ext>
                  </a:extLst>
                </p14:cNvPr>
                <p14:cNvContentPartPr/>
                <p14:nvPr/>
              </p14:nvContentPartPr>
              <p14:xfrm>
                <a:off x="9916560" y="1472956"/>
                <a:ext cx="171000" cy="138960"/>
              </p14:xfrm>
            </p:contentPart>
          </mc:Choice>
          <mc:Fallback>
            <p:pic>
              <p:nvPicPr>
                <p:cNvPr id="153" name="Freihand 152">
                  <a:extLst>
                    <a:ext uri="{FF2B5EF4-FFF2-40B4-BE49-F238E27FC236}">
                      <a16:creationId xmlns:a16="http://schemas.microsoft.com/office/drawing/2014/main" id="{BCBC2261-9632-00A5-A1AE-E67903650020}"/>
                    </a:ext>
                  </a:extLst>
                </p:cNvPr>
                <p:cNvPicPr/>
                <p:nvPr/>
              </p:nvPicPr>
              <p:blipFill>
                <a:blip r:embed="rId229"/>
                <a:stretch>
                  <a:fillRect/>
                </a:stretch>
              </p:blipFill>
              <p:spPr>
                <a:xfrm>
                  <a:off x="9912240" y="1468636"/>
                  <a:ext cx="179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4" name="Freihand 153">
                  <a:extLst>
                    <a:ext uri="{FF2B5EF4-FFF2-40B4-BE49-F238E27FC236}">
                      <a16:creationId xmlns:a16="http://schemas.microsoft.com/office/drawing/2014/main" id="{F06757AD-9F92-97E1-AE03-5B2A3D76C716}"/>
                    </a:ext>
                  </a:extLst>
                </p14:cNvPr>
                <p14:cNvContentPartPr/>
                <p14:nvPr/>
              </p14:nvContentPartPr>
              <p14:xfrm>
                <a:off x="10090080" y="1591396"/>
                <a:ext cx="128160" cy="90000"/>
              </p14:xfrm>
            </p:contentPart>
          </mc:Choice>
          <mc:Fallback>
            <p:pic>
              <p:nvPicPr>
                <p:cNvPr id="154" name="Freihand 153">
                  <a:extLst>
                    <a:ext uri="{FF2B5EF4-FFF2-40B4-BE49-F238E27FC236}">
                      <a16:creationId xmlns:a16="http://schemas.microsoft.com/office/drawing/2014/main" id="{F06757AD-9F92-97E1-AE03-5B2A3D76C716}"/>
                    </a:ext>
                  </a:extLst>
                </p:cNvPr>
                <p:cNvPicPr/>
                <p:nvPr/>
              </p:nvPicPr>
              <p:blipFill>
                <a:blip r:embed="rId231"/>
                <a:stretch>
                  <a:fillRect/>
                </a:stretch>
              </p:blipFill>
              <p:spPr>
                <a:xfrm>
                  <a:off x="10085760" y="1587076"/>
                  <a:ext cx="136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6" name="Freihand 155">
                  <a:extLst>
                    <a:ext uri="{FF2B5EF4-FFF2-40B4-BE49-F238E27FC236}">
                      <a16:creationId xmlns:a16="http://schemas.microsoft.com/office/drawing/2014/main" id="{01B565BC-1BF3-1525-3388-43FD555AD89B}"/>
                    </a:ext>
                  </a:extLst>
                </p14:cNvPr>
                <p14:cNvContentPartPr/>
                <p14:nvPr/>
              </p14:nvContentPartPr>
              <p14:xfrm>
                <a:off x="10260000" y="1542436"/>
                <a:ext cx="321480" cy="116640"/>
              </p14:xfrm>
            </p:contentPart>
          </mc:Choice>
          <mc:Fallback>
            <p:pic>
              <p:nvPicPr>
                <p:cNvPr id="156" name="Freihand 155">
                  <a:extLst>
                    <a:ext uri="{FF2B5EF4-FFF2-40B4-BE49-F238E27FC236}">
                      <a16:creationId xmlns:a16="http://schemas.microsoft.com/office/drawing/2014/main" id="{01B565BC-1BF3-1525-3388-43FD555AD89B}"/>
                    </a:ext>
                  </a:extLst>
                </p:cNvPr>
                <p:cNvPicPr/>
                <p:nvPr/>
              </p:nvPicPr>
              <p:blipFill>
                <a:blip r:embed="rId233"/>
                <a:stretch>
                  <a:fillRect/>
                </a:stretch>
              </p:blipFill>
              <p:spPr>
                <a:xfrm>
                  <a:off x="10255680" y="1538116"/>
                  <a:ext cx="330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7" name="Freihand 156">
                  <a:extLst>
                    <a:ext uri="{FF2B5EF4-FFF2-40B4-BE49-F238E27FC236}">
                      <a16:creationId xmlns:a16="http://schemas.microsoft.com/office/drawing/2014/main" id="{7E293BDE-953E-CE3E-0899-17FC9EF691E3}"/>
                    </a:ext>
                  </a:extLst>
                </p14:cNvPr>
                <p14:cNvContentPartPr/>
                <p14:nvPr/>
              </p14:nvContentPartPr>
              <p14:xfrm>
                <a:off x="10602720" y="1591396"/>
                <a:ext cx="115560" cy="85680"/>
              </p14:xfrm>
            </p:contentPart>
          </mc:Choice>
          <mc:Fallback>
            <p:pic>
              <p:nvPicPr>
                <p:cNvPr id="157" name="Freihand 156">
                  <a:extLst>
                    <a:ext uri="{FF2B5EF4-FFF2-40B4-BE49-F238E27FC236}">
                      <a16:creationId xmlns:a16="http://schemas.microsoft.com/office/drawing/2014/main" id="{7E293BDE-953E-CE3E-0899-17FC9EF691E3}"/>
                    </a:ext>
                  </a:extLst>
                </p:cNvPr>
                <p:cNvPicPr/>
                <p:nvPr/>
              </p:nvPicPr>
              <p:blipFill>
                <a:blip r:embed="rId235"/>
                <a:stretch>
                  <a:fillRect/>
                </a:stretch>
              </p:blipFill>
              <p:spPr>
                <a:xfrm>
                  <a:off x="10598400" y="1587076"/>
                  <a:ext cx="124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8" name="Freihand 157">
                  <a:extLst>
                    <a:ext uri="{FF2B5EF4-FFF2-40B4-BE49-F238E27FC236}">
                      <a16:creationId xmlns:a16="http://schemas.microsoft.com/office/drawing/2014/main" id="{ACCBFE0A-2A11-8F46-8011-326EBDF7483A}"/>
                    </a:ext>
                  </a:extLst>
                </p14:cNvPr>
                <p14:cNvContentPartPr/>
                <p14:nvPr/>
              </p14:nvContentPartPr>
              <p14:xfrm>
                <a:off x="10712880" y="1474396"/>
                <a:ext cx="557640" cy="168120"/>
              </p14:xfrm>
            </p:contentPart>
          </mc:Choice>
          <mc:Fallback>
            <p:pic>
              <p:nvPicPr>
                <p:cNvPr id="158" name="Freihand 157">
                  <a:extLst>
                    <a:ext uri="{FF2B5EF4-FFF2-40B4-BE49-F238E27FC236}">
                      <a16:creationId xmlns:a16="http://schemas.microsoft.com/office/drawing/2014/main" id="{ACCBFE0A-2A11-8F46-8011-326EBDF7483A}"/>
                    </a:ext>
                  </a:extLst>
                </p:cNvPr>
                <p:cNvPicPr/>
                <p:nvPr/>
              </p:nvPicPr>
              <p:blipFill>
                <a:blip r:embed="rId237"/>
                <a:stretch>
                  <a:fillRect/>
                </a:stretch>
              </p:blipFill>
              <p:spPr>
                <a:xfrm>
                  <a:off x="10708560" y="1470076"/>
                  <a:ext cx="566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9" name="Freihand 158">
                  <a:extLst>
                    <a:ext uri="{FF2B5EF4-FFF2-40B4-BE49-F238E27FC236}">
                      <a16:creationId xmlns:a16="http://schemas.microsoft.com/office/drawing/2014/main" id="{B08860AB-1F66-95AF-469C-6929CE48F0BB}"/>
                    </a:ext>
                  </a:extLst>
                </p14:cNvPr>
                <p14:cNvContentPartPr/>
                <p14:nvPr/>
              </p14:nvContentPartPr>
              <p14:xfrm>
                <a:off x="9258840" y="1910356"/>
                <a:ext cx="445680" cy="301680"/>
              </p14:xfrm>
            </p:contentPart>
          </mc:Choice>
          <mc:Fallback>
            <p:pic>
              <p:nvPicPr>
                <p:cNvPr id="159" name="Freihand 158">
                  <a:extLst>
                    <a:ext uri="{FF2B5EF4-FFF2-40B4-BE49-F238E27FC236}">
                      <a16:creationId xmlns:a16="http://schemas.microsoft.com/office/drawing/2014/main" id="{B08860AB-1F66-95AF-469C-6929CE48F0BB}"/>
                    </a:ext>
                  </a:extLst>
                </p:cNvPr>
                <p:cNvPicPr/>
                <p:nvPr/>
              </p:nvPicPr>
              <p:blipFill>
                <a:blip r:embed="rId239"/>
                <a:stretch>
                  <a:fillRect/>
                </a:stretch>
              </p:blipFill>
              <p:spPr>
                <a:xfrm>
                  <a:off x="9254520" y="1906036"/>
                  <a:ext cx="4543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0" name="Freihand 159">
                  <a:extLst>
                    <a:ext uri="{FF2B5EF4-FFF2-40B4-BE49-F238E27FC236}">
                      <a16:creationId xmlns:a16="http://schemas.microsoft.com/office/drawing/2014/main" id="{CB8FCC94-35E3-D725-7B45-190345BFDA39}"/>
                    </a:ext>
                  </a:extLst>
                </p14:cNvPr>
                <p14:cNvContentPartPr/>
                <p14:nvPr/>
              </p14:nvContentPartPr>
              <p14:xfrm>
                <a:off x="9916200" y="1897036"/>
                <a:ext cx="168840" cy="153720"/>
              </p14:xfrm>
            </p:contentPart>
          </mc:Choice>
          <mc:Fallback>
            <p:pic>
              <p:nvPicPr>
                <p:cNvPr id="160" name="Freihand 159">
                  <a:extLst>
                    <a:ext uri="{FF2B5EF4-FFF2-40B4-BE49-F238E27FC236}">
                      <a16:creationId xmlns:a16="http://schemas.microsoft.com/office/drawing/2014/main" id="{CB8FCC94-35E3-D725-7B45-190345BFDA39}"/>
                    </a:ext>
                  </a:extLst>
                </p:cNvPr>
                <p:cNvPicPr/>
                <p:nvPr/>
              </p:nvPicPr>
              <p:blipFill>
                <a:blip r:embed="rId241"/>
                <a:stretch>
                  <a:fillRect/>
                </a:stretch>
              </p:blipFill>
              <p:spPr>
                <a:xfrm>
                  <a:off x="9911880" y="1892716"/>
                  <a:ext cx="177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1" name="Freihand 160">
                  <a:extLst>
                    <a:ext uri="{FF2B5EF4-FFF2-40B4-BE49-F238E27FC236}">
                      <a16:creationId xmlns:a16="http://schemas.microsoft.com/office/drawing/2014/main" id="{CB8D5029-0B66-596C-869F-A8D9370E4DE6}"/>
                    </a:ext>
                  </a:extLst>
                </p14:cNvPr>
                <p14:cNvContentPartPr/>
                <p14:nvPr/>
              </p14:nvContentPartPr>
              <p14:xfrm>
                <a:off x="10117080" y="1949236"/>
                <a:ext cx="322200" cy="100440"/>
              </p14:xfrm>
            </p:contentPart>
          </mc:Choice>
          <mc:Fallback>
            <p:pic>
              <p:nvPicPr>
                <p:cNvPr id="161" name="Freihand 160">
                  <a:extLst>
                    <a:ext uri="{FF2B5EF4-FFF2-40B4-BE49-F238E27FC236}">
                      <a16:creationId xmlns:a16="http://schemas.microsoft.com/office/drawing/2014/main" id="{CB8D5029-0B66-596C-869F-A8D9370E4DE6}"/>
                    </a:ext>
                  </a:extLst>
                </p:cNvPr>
                <p:cNvPicPr/>
                <p:nvPr/>
              </p:nvPicPr>
              <p:blipFill>
                <a:blip r:embed="rId243"/>
                <a:stretch>
                  <a:fillRect/>
                </a:stretch>
              </p:blipFill>
              <p:spPr>
                <a:xfrm>
                  <a:off x="10112760" y="1944916"/>
                  <a:ext cx="330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2" name="Freihand 161">
                  <a:extLst>
                    <a:ext uri="{FF2B5EF4-FFF2-40B4-BE49-F238E27FC236}">
                      <a16:creationId xmlns:a16="http://schemas.microsoft.com/office/drawing/2014/main" id="{80E2B361-BCDB-C152-88BD-4E6A994A7AD3}"/>
                    </a:ext>
                  </a:extLst>
                </p14:cNvPr>
                <p14:cNvContentPartPr/>
                <p14:nvPr/>
              </p14:nvContentPartPr>
              <p14:xfrm>
                <a:off x="10667160" y="1848076"/>
                <a:ext cx="287640" cy="164160"/>
              </p14:xfrm>
            </p:contentPart>
          </mc:Choice>
          <mc:Fallback>
            <p:pic>
              <p:nvPicPr>
                <p:cNvPr id="162" name="Freihand 161">
                  <a:extLst>
                    <a:ext uri="{FF2B5EF4-FFF2-40B4-BE49-F238E27FC236}">
                      <a16:creationId xmlns:a16="http://schemas.microsoft.com/office/drawing/2014/main" id="{80E2B361-BCDB-C152-88BD-4E6A994A7AD3}"/>
                    </a:ext>
                  </a:extLst>
                </p:cNvPr>
                <p:cNvPicPr/>
                <p:nvPr/>
              </p:nvPicPr>
              <p:blipFill>
                <a:blip r:embed="rId245"/>
                <a:stretch>
                  <a:fillRect/>
                </a:stretch>
              </p:blipFill>
              <p:spPr>
                <a:xfrm>
                  <a:off x="10662840" y="1843756"/>
                  <a:ext cx="296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5" name="Freihand 164">
                  <a:extLst>
                    <a:ext uri="{FF2B5EF4-FFF2-40B4-BE49-F238E27FC236}">
                      <a16:creationId xmlns:a16="http://schemas.microsoft.com/office/drawing/2014/main" id="{3BE15CE2-BA38-22A8-D54F-DF49EC8B5FA3}"/>
                    </a:ext>
                  </a:extLst>
                </p14:cNvPr>
                <p14:cNvContentPartPr/>
                <p14:nvPr/>
              </p14:nvContentPartPr>
              <p14:xfrm>
                <a:off x="10996200" y="1821436"/>
                <a:ext cx="358200" cy="199440"/>
              </p14:xfrm>
            </p:contentPart>
          </mc:Choice>
          <mc:Fallback>
            <p:pic>
              <p:nvPicPr>
                <p:cNvPr id="165" name="Freihand 164">
                  <a:extLst>
                    <a:ext uri="{FF2B5EF4-FFF2-40B4-BE49-F238E27FC236}">
                      <a16:creationId xmlns:a16="http://schemas.microsoft.com/office/drawing/2014/main" id="{3BE15CE2-BA38-22A8-D54F-DF49EC8B5FA3}"/>
                    </a:ext>
                  </a:extLst>
                </p:cNvPr>
                <p:cNvPicPr/>
                <p:nvPr/>
              </p:nvPicPr>
              <p:blipFill>
                <a:blip r:embed="rId247"/>
                <a:stretch>
                  <a:fillRect/>
                </a:stretch>
              </p:blipFill>
              <p:spPr>
                <a:xfrm>
                  <a:off x="10991880" y="1817116"/>
                  <a:ext cx="3668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6" name="Freihand 165">
                  <a:extLst>
                    <a:ext uri="{FF2B5EF4-FFF2-40B4-BE49-F238E27FC236}">
                      <a16:creationId xmlns:a16="http://schemas.microsoft.com/office/drawing/2014/main" id="{171A6100-CB61-7BF6-89D2-EA27968B8114}"/>
                    </a:ext>
                  </a:extLst>
                </p14:cNvPr>
                <p14:cNvContentPartPr/>
                <p14:nvPr/>
              </p14:nvContentPartPr>
              <p14:xfrm>
                <a:off x="11358720" y="1912516"/>
                <a:ext cx="204120" cy="55800"/>
              </p14:xfrm>
            </p:contentPart>
          </mc:Choice>
          <mc:Fallback>
            <p:pic>
              <p:nvPicPr>
                <p:cNvPr id="166" name="Freihand 165">
                  <a:extLst>
                    <a:ext uri="{FF2B5EF4-FFF2-40B4-BE49-F238E27FC236}">
                      <a16:creationId xmlns:a16="http://schemas.microsoft.com/office/drawing/2014/main" id="{171A6100-CB61-7BF6-89D2-EA27968B8114}"/>
                    </a:ext>
                  </a:extLst>
                </p:cNvPr>
                <p:cNvPicPr/>
                <p:nvPr/>
              </p:nvPicPr>
              <p:blipFill>
                <a:blip r:embed="rId249"/>
                <a:stretch>
                  <a:fillRect/>
                </a:stretch>
              </p:blipFill>
              <p:spPr>
                <a:xfrm>
                  <a:off x="11354400" y="1908196"/>
                  <a:ext cx="212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7" name="Freihand 166">
                  <a:extLst>
                    <a:ext uri="{FF2B5EF4-FFF2-40B4-BE49-F238E27FC236}">
                      <a16:creationId xmlns:a16="http://schemas.microsoft.com/office/drawing/2014/main" id="{6F213149-35D8-B9CC-86A8-1606AD8C6C6A}"/>
                    </a:ext>
                  </a:extLst>
                </p14:cNvPr>
                <p14:cNvContentPartPr/>
                <p14:nvPr/>
              </p14:nvContentPartPr>
              <p14:xfrm>
                <a:off x="11594880" y="1814956"/>
                <a:ext cx="327600" cy="165240"/>
              </p14:xfrm>
            </p:contentPart>
          </mc:Choice>
          <mc:Fallback>
            <p:pic>
              <p:nvPicPr>
                <p:cNvPr id="167" name="Freihand 166">
                  <a:extLst>
                    <a:ext uri="{FF2B5EF4-FFF2-40B4-BE49-F238E27FC236}">
                      <a16:creationId xmlns:a16="http://schemas.microsoft.com/office/drawing/2014/main" id="{6F213149-35D8-B9CC-86A8-1606AD8C6C6A}"/>
                    </a:ext>
                  </a:extLst>
                </p:cNvPr>
                <p:cNvPicPr/>
                <p:nvPr/>
              </p:nvPicPr>
              <p:blipFill>
                <a:blip r:embed="rId251"/>
                <a:stretch>
                  <a:fillRect/>
                </a:stretch>
              </p:blipFill>
              <p:spPr>
                <a:xfrm>
                  <a:off x="11590560" y="1810636"/>
                  <a:ext cx="3362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9" name="Freihand 168">
                  <a:extLst>
                    <a:ext uri="{FF2B5EF4-FFF2-40B4-BE49-F238E27FC236}">
                      <a16:creationId xmlns:a16="http://schemas.microsoft.com/office/drawing/2014/main" id="{316DB168-26BC-D88E-BA94-26B0385A87C2}"/>
                    </a:ext>
                  </a:extLst>
                </p14:cNvPr>
                <p14:cNvContentPartPr/>
                <p14:nvPr/>
              </p14:nvContentPartPr>
              <p14:xfrm>
                <a:off x="9257400" y="2300236"/>
                <a:ext cx="92520" cy="140400"/>
              </p14:xfrm>
            </p:contentPart>
          </mc:Choice>
          <mc:Fallback>
            <p:pic>
              <p:nvPicPr>
                <p:cNvPr id="169" name="Freihand 168">
                  <a:extLst>
                    <a:ext uri="{FF2B5EF4-FFF2-40B4-BE49-F238E27FC236}">
                      <a16:creationId xmlns:a16="http://schemas.microsoft.com/office/drawing/2014/main" id="{316DB168-26BC-D88E-BA94-26B0385A87C2}"/>
                    </a:ext>
                  </a:extLst>
                </p:cNvPr>
                <p:cNvPicPr/>
                <p:nvPr/>
              </p:nvPicPr>
              <p:blipFill>
                <a:blip r:embed="rId253"/>
                <a:stretch>
                  <a:fillRect/>
                </a:stretch>
              </p:blipFill>
              <p:spPr>
                <a:xfrm>
                  <a:off x="9253080" y="2295916"/>
                  <a:ext cx="101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0" name="Freihand 169">
                  <a:extLst>
                    <a:ext uri="{FF2B5EF4-FFF2-40B4-BE49-F238E27FC236}">
                      <a16:creationId xmlns:a16="http://schemas.microsoft.com/office/drawing/2014/main" id="{C79ACAE4-CA22-9138-9384-3BFE946403B4}"/>
                    </a:ext>
                  </a:extLst>
                </p14:cNvPr>
                <p14:cNvContentPartPr/>
                <p14:nvPr/>
              </p14:nvContentPartPr>
              <p14:xfrm>
                <a:off x="9415440" y="2317156"/>
                <a:ext cx="212400" cy="85680"/>
              </p14:xfrm>
            </p:contentPart>
          </mc:Choice>
          <mc:Fallback>
            <p:pic>
              <p:nvPicPr>
                <p:cNvPr id="170" name="Freihand 169">
                  <a:extLst>
                    <a:ext uri="{FF2B5EF4-FFF2-40B4-BE49-F238E27FC236}">
                      <a16:creationId xmlns:a16="http://schemas.microsoft.com/office/drawing/2014/main" id="{C79ACAE4-CA22-9138-9384-3BFE946403B4}"/>
                    </a:ext>
                  </a:extLst>
                </p:cNvPr>
                <p:cNvPicPr/>
                <p:nvPr/>
              </p:nvPicPr>
              <p:blipFill>
                <a:blip r:embed="rId255"/>
                <a:stretch>
                  <a:fillRect/>
                </a:stretch>
              </p:blipFill>
              <p:spPr>
                <a:xfrm>
                  <a:off x="9411120" y="2312836"/>
                  <a:ext cx="221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1" name="Freihand 170">
                  <a:extLst>
                    <a:ext uri="{FF2B5EF4-FFF2-40B4-BE49-F238E27FC236}">
                      <a16:creationId xmlns:a16="http://schemas.microsoft.com/office/drawing/2014/main" id="{101650CC-0A51-AD0E-AE7B-54D094B9152F}"/>
                    </a:ext>
                  </a:extLst>
                </p14:cNvPr>
                <p14:cNvContentPartPr/>
                <p14:nvPr/>
              </p14:nvContentPartPr>
              <p14:xfrm>
                <a:off x="9599400" y="2289436"/>
                <a:ext cx="14400" cy="5400"/>
              </p14:xfrm>
            </p:contentPart>
          </mc:Choice>
          <mc:Fallback>
            <p:pic>
              <p:nvPicPr>
                <p:cNvPr id="171" name="Freihand 170">
                  <a:extLst>
                    <a:ext uri="{FF2B5EF4-FFF2-40B4-BE49-F238E27FC236}">
                      <a16:creationId xmlns:a16="http://schemas.microsoft.com/office/drawing/2014/main" id="{101650CC-0A51-AD0E-AE7B-54D094B9152F}"/>
                    </a:ext>
                  </a:extLst>
                </p:cNvPr>
                <p:cNvPicPr/>
                <p:nvPr/>
              </p:nvPicPr>
              <p:blipFill>
                <a:blip r:embed="rId108"/>
                <a:stretch>
                  <a:fillRect/>
                </a:stretch>
              </p:blipFill>
              <p:spPr>
                <a:xfrm>
                  <a:off x="9595080" y="2285116"/>
                  <a:ext cx="23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2" name="Freihand 171">
                  <a:extLst>
                    <a:ext uri="{FF2B5EF4-FFF2-40B4-BE49-F238E27FC236}">
                      <a16:creationId xmlns:a16="http://schemas.microsoft.com/office/drawing/2014/main" id="{BB89FDC5-7B8B-B04D-4F88-4EBC4E13C6C2}"/>
                    </a:ext>
                  </a:extLst>
                </p14:cNvPr>
                <p14:cNvContentPartPr/>
                <p14:nvPr/>
              </p14:nvContentPartPr>
              <p14:xfrm>
                <a:off x="9730800" y="2263876"/>
                <a:ext cx="157680" cy="117000"/>
              </p14:xfrm>
            </p:contentPart>
          </mc:Choice>
          <mc:Fallback>
            <p:pic>
              <p:nvPicPr>
                <p:cNvPr id="172" name="Freihand 171">
                  <a:extLst>
                    <a:ext uri="{FF2B5EF4-FFF2-40B4-BE49-F238E27FC236}">
                      <a16:creationId xmlns:a16="http://schemas.microsoft.com/office/drawing/2014/main" id="{BB89FDC5-7B8B-B04D-4F88-4EBC4E13C6C2}"/>
                    </a:ext>
                  </a:extLst>
                </p:cNvPr>
                <p:cNvPicPr/>
                <p:nvPr/>
              </p:nvPicPr>
              <p:blipFill>
                <a:blip r:embed="rId258"/>
                <a:stretch>
                  <a:fillRect/>
                </a:stretch>
              </p:blipFill>
              <p:spPr>
                <a:xfrm>
                  <a:off x="9726480" y="2259556"/>
                  <a:ext cx="166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3" name="Freihand 172">
                  <a:extLst>
                    <a:ext uri="{FF2B5EF4-FFF2-40B4-BE49-F238E27FC236}">
                      <a16:creationId xmlns:a16="http://schemas.microsoft.com/office/drawing/2014/main" id="{85CB2FF8-21CC-93BF-CFC7-C41B037ABAAB}"/>
                    </a:ext>
                  </a:extLst>
                </p14:cNvPr>
                <p14:cNvContentPartPr/>
                <p14:nvPr/>
              </p14:nvContentPartPr>
              <p14:xfrm>
                <a:off x="9981360" y="2272156"/>
                <a:ext cx="67320" cy="132120"/>
              </p14:xfrm>
            </p:contentPart>
          </mc:Choice>
          <mc:Fallback>
            <p:pic>
              <p:nvPicPr>
                <p:cNvPr id="173" name="Freihand 172">
                  <a:extLst>
                    <a:ext uri="{FF2B5EF4-FFF2-40B4-BE49-F238E27FC236}">
                      <a16:creationId xmlns:a16="http://schemas.microsoft.com/office/drawing/2014/main" id="{85CB2FF8-21CC-93BF-CFC7-C41B037ABAAB}"/>
                    </a:ext>
                  </a:extLst>
                </p:cNvPr>
                <p:cNvPicPr/>
                <p:nvPr/>
              </p:nvPicPr>
              <p:blipFill>
                <a:blip r:embed="rId260"/>
                <a:stretch>
                  <a:fillRect/>
                </a:stretch>
              </p:blipFill>
              <p:spPr>
                <a:xfrm>
                  <a:off x="9977040" y="2267836"/>
                  <a:ext cx="75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 name="Freihand 173">
                  <a:extLst>
                    <a:ext uri="{FF2B5EF4-FFF2-40B4-BE49-F238E27FC236}">
                      <a16:creationId xmlns:a16="http://schemas.microsoft.com/office/drawing/2014/main" id="{DC4D7E97-74EF-C167-E0FA-77DFFEFC05A0}"/>
                    </a:ext>
                  </a:extLst>
                </p14:cNvPr>
                <p14:cNvContentPartPr/>
                <p14:nvPr/>
              </p14:nvContentPartPr>
              <p14:xfrm>
                <a:off x="10131120" y="2211316"/>
                <a:ext cx="446760" cy="152280"/>
              </p14:xfrm>
            </p:contentPart>
          </mc:Choice>
          <mc:Fallback>
            <p:pic>
              <p:nvPicPr>
                <p:cNvPr id="174" name="Freihand 173">
                  <a:extLst>
                    <a:ext uri="{FF2B5EF4-FFF2-40B4-BE49-F238E27FC236}">
                      <a16:creationId xmlns:a16="http://schemas.microsoft.com/office/drawing/2014/main" id="{DC4D7E97-74EF-C167-E0FA-77DFFEFC05A0}"/>
                    </a:ext>
                  </a:extLst>
                </p:cNvPr>
                <p:cNvPicPr/>
                <p:nvPr/>
              </p:nvPicPr>
              <p:blipFill>
                <a:blip r:embed="rId262"/>
                <a:stretch>
                  <a:fillRect/>
                </a:stretch>
              </p:blipFill>
              <p:spPr>
                <a:xfrm>
                  <a:off x="10126800" y="2206996"/>
                  <a:ext cx="455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5" name="Freihand 174">
                  <a:extLst>
                    <a:ext uri="{FF2B5EF4-FFF2-40B4-BE49-F238E27FC236}">
                      <a16:creationId xmlns:a16="http://schemas.microsoft.com/office/drawing/2014/main" id="{50D09B48-C467-6E37-4774-DC67349E15CC}"/>
                    </a:ext>
                  </a:extLst>
                </p14:cNvPr>
                <p14:cNvContentPartPr/>
                <p14:nvPr/>
              </p14:nvContentPartPr>
              <p14:xfrm>
                <a:off x="10480680" y="2162716"/>
                <a:ext cx="11160" cy="13680"/>
              </p14:xfrm>
            </p:contentPart>
          </mc:Choice>
          <mc:Fallback>
            <p:pic>
              <p:nvPicPr>
                <p:cNvPr id="175" name="Freihand 174">
                  <a:extLst>
                    <a:ext uri="{FF2B5EF4-FFF2-40B4-BE49-F238E27FC236}">
                      <a16:creationId xmlns:a16="http://schemas.microsoft.com/office/drawing/2014/main" id="{50D09B48-C467-6E37-4774-DC67349E15CC}"/>
                    </a:ext>
                  </a:extLst>
                </p:cNvPr>
                <p:cNvPicPr/>
                <p:nvPr/>
              </p:nvPicPr>
              <p:blipFill>
                <a:blip r:embed="rId264"/>
                <a:stretch>
                  <a:fillRect/>
                </a:stretch>
              </p:blipFill>
              <p:spPr>
                <a:xfrm>
                  <a:off x="10476360" y="2158396"/>
                  <a:ext cx="19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6" name="Freihand 175">
                  <a:extLst>
                    <a:ext uri="{FF2B5EF4-FFF2-40B4-BE49-F238E27FC236}">
                      <a16:creationId xmlns:a16="http://schemas.microsoft.com/office/drawing/2014/main" id="{D9808D6B-6119-6230-686A-1A59D5D67EB7}"/>
                    </a:ext>
                  </a:extLst>
                </p14:cNvPr>
                <p14:cNvContentPartPr/>
                <p14:nvPr/>
              </p14:nvContentPartPr>
              <p14:xfrm>
                <a:off x="10759680" y="2129956"/>
                <a:ext cx="170280" cy="288360"/>
              </p14:xfrm>
            </p:contentPart>
          </mc:Choice>
          <mc:Fallback>
            <p:pic>
              <p:nvPicPr>
                <p:cNvPr id="176" name="Freihand 175">
                  <a:extLst>
                    <a:ext uri="{FF2B5EF4-FFF2-40B4-BE49-F238E27FC236}">
                      <a16:creationId xmlns:a16="http://schemas.microsoft.com/office/drawing/2014/main" id="{D9808D6B-6119-6230-686A-1A59D5D67EB7}"/>
                    </a:ext>
                  </a:extLst>
                </p:cNvPr>
                <p:cNvPicPr/>
                <p:nvPr/>
              </p:nvPicPr>
              <p:blipFill>
                <a:blip r:embed="rId266"/>
                <a:stretch>
                  <a:fillRect/>
                </a:stretch>
              </p:blipFill>
              <p:spPr>
                <a:xfrm>
                  <a:off x="10755360" y="2125636"/>
                  <a:ext cx="17892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7" name="Freihand 176">
                  <a:extLst>
                    <a:ext uri="{FF2B5EF4-FFF2-40B4-BE49-F238E27FC236}">
                      <a16:creationId xmlns:a16="http://schemas.microsoft.com/office/drawing/2014/main" id="{43B47A5B-E8A1-1CA9-9145-D52AD6242A7A}"/>
                    </a:ext>
                  </a:extLst>
                </p14:cNvPr>
                <p14:cNvContentPartPr/>
                <p14:nvPr/>
              </p14:nvContentPartPr>
              <p14:xfrm>
                <a:off x="10951920" y="2280796"/>
                <a:ext cx="217800" cy="61920"/>
              </p14:xfrm>
            </p:contentPart>
          </mc:Choice>
          <mc:Fallback>
            <p:pic>
              <p:nvPicPr>
                <p:cNvPr id="177" name="Freihand 176">
                  <a:extLst>
                    <a:ext uri="{FF2B5EF4-FFF2-40B4-BE49-F238E27FC236}">
                      <a16:creationId xmlns:a16="http://schemas.microsoft.com/office/drawing/2014/main" id="{43B47A5B-E8A1-1CA9-9145-D52AD6242A7A}"/>
                    </a:ext>
                  </a:extLst>
                </p:cNvPr>
                <p:cNvPicPr/>
                <p:nvPr/>
              </p:nvPicPr>
              <p:blipFill>
                <a:blip r:embed="rId268"/>
                <a:stretch>
                  <a:fillRect/>
                </a:stretch>
              </p:blipFill>
              <p:spPr>
                <a:xfrm>
                  <a:off x="10947600" y="2276476"/>
                  <a:ext cx="226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8" name="Freihand 177">
                  <a:extLst>
                    <a:ext uri="{FF2B5EF4-FFF2-40B4-BE49-F238E27FC236}">
                      <a16:creationId xmlns:a16="http://schemas.microsoft.com/office/drawing/2014/main" id="{1BEC6987-00F7-6AB9-940F-EB41136B26C1}"/>
                    </a:ext>
                  </a:extLst>
                </p14:cNvPr>
                <p14:cNvContentPartPr/>
                <p14:nvPr/>
              </p14:nvContentPartPr>
              <p14:xfrm>
                <a:off x="11066760" y="2139676"/>
                <a:ext cx="70560" cy="10080"/>
              </p14:xfrm>
            </p:contentPart>
          </mc:Choice>
          <mc:Fallback>
            <p:pic>
              <p:nvPicPr>
                <p:cNvPr id="178" name="Freihand 177">
                  <a:extLst>
                    <a:ext uri="{FF2B5EF4-FFF2-40B4-BE49-F238E27FC236}">
                      <a16:creationId xmlns:a16="http://schemas.microsoft.com/office/drawing/2014/main" id="{1BEC6987-00F7-6AB9-940F-EB41136B26C1}"/>
                    </a:ext>
                  </a:extLst>
                </p:cNvPr>
                <p:cNvPicPr/>
                <p:nvPr/>
              </p:nvPicPr>
              <p:blipFill>
                <a:blip r:embed="rId270"/>
                <a:stretch>
                  <a:fillRect/>
                </a:stretch>
              </p:blipFill>
              <p:spPr>
                <a:xfrm>
                  <a:off x="11062440" y="2135356"/>
                  <a:ext cx="79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9" name="Freihand 178">
                  <a:extLst>
                    <a:ext uri="{FF2B5EF4-FFF2-40B4-BE49-F238E27FC236}">
                      <a16:creationId xmlns:a16="http://schemas.microsoft.com/office/drawing/2014/main" id="{209E047C-026D-946F-7103-0E621D239CBE}"/>
                    </a:ext>
                  </a:extLst>
                </p14:cNvPr>
                <p14:cNvContentPartPr/>
                <p14:nvPr/>
              </p14:nvContentPartPr>
              <p14:xfrm>
                <a:off x="11422080" y="2187916"/>
                <a:ext cx="365040" cy="146160"/>
              </p14:xfrm>
            </p:contentPart>
          </mc:Choice>
          <mc:Fallback>
            <p:pic>
              <p:nvPicPr>
                <p:cNvPr id="179" name="Freihand 178">
                  <a:extLst>
                    <a:ext uri="{FF2B5EF4-FFF2-40B4-BE49-F238E27FC236}">
                      <a16:creationId xmlns:a16="http://schemas.microsoft.com/office/drawing/2014/main" id="{209E047C-026D-946F-7103-0E621D239CBE}"/>
                    </a:ext>
                  </a:extLst>
                </p:cNvPr>
                <p:cNvPicPr/>
                <p:nvPr/>
              </p:nvPicPr>
              <p:blipFill>
                <a:blip r:embed="rId272"/>
                <a:stretch>
                  <a:fillRect/>
                </a:stretch>
              </p:blipFill>
              <p:spPr>
                <a:xfrm>
                  <a:off x="11417760" y="2183596"/>
                  <a:ext cx="373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0" name="Freihand 179">
                  <a:extLst>
                    <a:ext uri="{FF2B5EF4-FFF2-40B4-BE49-F238E27FC236}">
                      <a16:creationId xmlns:a16="http://schemas.microsoft.com/office/drawing/2014/main" id="{51969582-D8D7-6BCB-3975-226C465D4831}"/>
                    </a:ext>
                  </a:extLst>
                </p14:cNvPr>
                <p14:cNvContentPartPr/>
                <p14:nvPr/>
              </p14:nvContentPartPr>
              <p14:xfrm>
                <a:off x="11739960" y="2105476"/>
                <a:ext cx="6480" cy="12600"/>
              </p14:xfrm>
            </p:contentPart>
          </mc:Choice>
          <mc:Fallback>
            <p:pic>
              <p:nvPicPr>
                <p:cNvPr id="180" name="Freihand 179">
                  <a:extLst>
                    <a:ext uri="{FF2B5EF4-FFF2-40B4-BE49-F238E27FC236}">
                      <a16:creationId xmlns:a16="http://schemas.microsoft.com/office/drawing/2014/main" id="{51969582-D8D7-6BCB-3975-226C465D4831}"/>
                    </a:ext>
                  </a:extLst>
                </p:cNvPr>
                <p:cNvPicPr/>
                <p:nvPr/>
              </p:nvPicPr>
              <p:blipFill>
                <a:blip r:embed="rId274"/>
                <a:stretch>
                  <a:fillRect/>
                </a:stretch>
              </p:blipFill>
              <p:spPr>
                <a:xfrm>
                  <a:off x="11735640" y="2101156"/>
                  <a:ext cx="15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0" name="Freihand 189">
                  <a:extLst>
                    <a:ext uri="{FF2B5EF4-FFF2-40B4-BE49-F238E27FC236}">
                      <a16:creationId xmlns:a16="http://schemas.microsoft.com/office/drawing/2014/main" id="{4F2F3A97-8577-0E42-20B2-2BFE7393CD96}"/>
                    </a:ext>
                  </a:extLst>
                </p14:cNvPr>
                <p14:cNvContentPartPr/>
                <p14:nvPr/>
              </p14:nvContentPartPr>
              <p14:xfrm>
                <a:off x="11663640" y="2219956"/>
                <a:ext cx="243720" cy="150480"/>
              </p14:xfrm>
            </p:contentPart>
          </mc:Choice>
          <mc:Fallback>
            <p:pic>
              <p:nvPicPr>
                <p:cNvPr id="190" name="Freihand 189">
                  <a:extLst>
                    <a:ext uri="{FF2B5EF4-FFF2-40B4-BE49-F238E27FC236}">
                      <a16:creationId xmlns:a16="http://schemas.microsoft.com/office/drawing/2014/main" id="{4F2F3A97-8577-0E42-20B2-2BFE7393CD96}"/>
                    </a:ext>
                  </a:extLst>
                </p:cNvPr>
                <p:cNvPicPr/>
                <p:nvPr/>
              </p:nvPicPr>
              <p:blipFill>
                <a:blip r:embed="rId276"/>
                <a:stretch>
                  <a:fillRect/>
                </a:stretch>
              </p:blipFill>
              <p:spPr>
                <a:xfrm>
                  <a:off x="11659320" y="2215636"/>
                  <a:ext cx="252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4" name="Freihand 213">
                  <a:extLst>
                    <a:ext uri="{FF2B5EF4-FFF2-40B4-BE49-F238E27FC236}">
                      <a16:creationId xmlns:a16="http://schemas.microsoft.com/office/drawing/2014/main" id="{5CC61A64-1EA7-7D8D-216A-6B9A24D430E4}"/>
                    </a:ext>
                  </a:extLst>
                </p14:cNvPr>
                <p14:cNvContentPartPr/>
                <p14:nvPr/>
              </p14:nvContentPartPr>
              <p14:xfrm>
                <a:off x="1373040" y="2609476"/>
                <a:ext cx="180360" cy="551520"/>
              </p14:xfrm>
            </p:contentPart>
          </mc:Choice>
          <mc:Fallback>
            <p:pic>
              <p:nvPicPr>
                <p:cNvPr id="214" name="Freihand 213">
                  <a:extLst>
                    <a:ext uri="{FF2B5EF4-FFF2-40B4-BE49-F238E27FC236}">
                      <a16:creationId xmlns:a16="http://schemas.microsoft.com/office/drawing/2014/main" id="{5CC61A64-1EA7-7D8D-216A-6B9A24D430E4}"/>
                    </a:ext>
                  </a:extLst>
                </p:cNvPr>
                <p:cNvPicPr/>
                <p:nvPr/>
              </p:nvPicPr>
              <p:blipFill>
                <a:blip r:embed="rId278"/>
                <a:stretch>
                  <a:fillRect/>
                </a:stretch>
              </p:blipFill>
              <p:spPr>
                <a:xfrm>
                  <a:off x="1368720" y="2605156"/>
                  <a:ext cx="18900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4" name="Freihand 183">
                  <a:extLst>
                    <a:ext uri="{FF2B5EF4-FFF2-40B4-BE49-F238E27FC236}">
                      <a16:creationId xmlns:a16="http://schemas.microsoft.com/office/drawing/2014/main" id="{65151409-5EAE-9685-39C8-B0A083BBE14E}"/>
                    </a:ext>
                  </a:extLst>
                </p14:cNvPr>
                <p14:cNvContentPartPr/>
                <p14:nvPr/>
              </p14:nvContentPartPr>
              <p14:xfrm>
                <a:off x="9272520" y="2560876"/>
                <a:ext cx="147600" cy="185400"/>
              </p14:xfrm>
            </p:contentPart>
          </mc:Choice>
          <mc:Fallback>
            <p:pic>
              <p:nvPicPr>
                <p:cNvPr id="184" name="Freihand 183">
                  <a:extLst>
                    <a:ext uri="{FF2B5EF4-FFF2-40B4-BE49-F238E27FC236}">
                      <a16:creationId xmlns:a16="http://schemas.microsoft.com/office/drawing/2014/main" id="{65151409-5EAE-9685-39C8-B0A083BBE14E}"/>
                    </a:ext>
                  </a:extLst>
                </p:cNvPr>
                <p:cNvPicPr/>
                <p:nvPr/>
              </p:nvPicPr>
              <p:blipFill>
                <a:blip r:embed="rId280"/>
                <a:stretch>
                  <a:fillRect/>
                </a:stretch>
              </p:blipFill>
              <p:spPr>
                <a:xfrm>
                  <a:off x="9268200" y="2556556"/>
                  <a:ext cx="156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5" name="Freihand 184">
                  <a:extLst>
                    <a:ext uri="{FF2B5EF4-FFF2-40B4-BE49-F238E27FC236}">
                      <a16:creationId xmlns:a16="http://schemas.microsoft.com/office/drawing/2014/main" id="{686DBA22-8386-A0BB-0C8C-9BDCD9D3DB51}"/>
                    </a:ext>
                  </a:extLst>
                </p14:cNvPr>
                <p14:cNvContentPartPr/>
                <p14:nvPr/>
              </p14:nvContentPartPr>
              <p14:xfrm>
                <a:off x="9456840" y="2631076"/>
                <a:ext cx="226800" cy="88200"/>
              </p14:xfrm>
            </p:contentPart>
          </mc:Choice>
          <mc:Fallback>
            <p:pic>
              <p:nvPicPr>
                <p:cNvPr id="185" name="Freihand 184">
                  <a:extLst>
                    <a:ext uri="{FF2B5EF4-FFF2-40B4-BE49-F238E27FC236}">
                      <a16:creationId xmlns:a16="http://schemas.microsoft.com/office/drawing/2014/main" id="{686DBA22-8386-A0BB-0C8C-9BDCD9D3DB51}"/>
                    </a:ext>
                  </a:extLst>
                </p:cNvPr>
                <p:cNvPicPr/>
                <p:nvPr/>
              </p:nvPicPr>
              <p:blipFill>
                <a:blip r:embed="rId282"/>
                <a:stretch>
                  <a:fillRect/>
                </a:stretch>
              </p:blipFill>
              <p:spPr>
                <a:xfrm>
                  <a:off x="9452520" y="2626756"/>
                  <a:ext cx="235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6" name="Freihand 185">
                  <a:extLst>
                    <a:ext uri="{FF2B5EF4-FFF2-40B4-BE49-F238E27FC236}">
                      <a16:creationId xmlns:a16="http://schemas.microsoft.com/office/drawing/2014/main" id="{C4EF6893-0791-76D2-E274-44550CCDD4E8}"/>
                    </a:ext>
                  </a:extLst>
                </p14:cNvPr>
                <p14:cNvContentPartPr/>
                <p14:nvPr/>
              </p14:nvContentPartPr>
              <p14:xfrm>
                <a:off x="9699120" y="2625676"/>
                <a:ext cx="107640" cy="243720"/>
              </p14:xfrm>
            </p:contentPart>
          </mc:Choice>
          <mc:Fallback>
            <p:pic>
              <p:nvPicPr>
                <p:cNvPr id="186" name="Freihand 185">
                  <a:extLst>
                    <a:ext uri="{FF2B5EF4-FFF2-40B4-BE49-F238E27FC236}">
                      <a16:creationId xmlns:a16="http://schemas.microsoft.com/office/drawing/2014/main" id="{C4EF6893-0791-76D2-E274-44550CCDD4E8}"/>
                    </a:ext>
                  </a:extLst>
                </p:cNvPr>
                <p:cNvPicPr/>
                <p:nvPr/>
              </p:nvPicPr>
              <p:blipFill>
                <a:blip r:embed="rId284"/>
                <a:stretch>
                  <a:fillRect/>
                </a:stretch>
              </p:blipFill>
              <p:spPr>
                <a:xfrm>
                  <a:off x="9694800" y="2621356"/>
                  <a:ext cx="1162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8" name="Freihand 187">
                  <a:extLst>
                    <a:ext uri="{FF2B5EF4-FFF2-40B4-BE49-F238E27FC236}">
                      <a16:creationId xmlns:a16="http://schemas.microsoft.com/office/drawing/2014/main" id="{28DDB60F-4D58-B769-35F2-E8FCBDC3D24A}"/>
                    </a:ext>
                  </a:extLst>
                </p14:cNvPr>
                <p14:cNvContentPartPr/>
                <p14:nvPr/>
              </p14:nvContentPartPr>
              <p14:xfrm>
                <a:off x="9711360" y="2717116"/>
                <a:ext cx="3600" cy="6480"/>
              </p14:xfrm>
            </p:contentPart>
          </mc:Choice>
          <mc:Fallback>
            <p:pic>
              <p:nvPicPr>
                <p:cNvPr id="188" name="Freihand 187">
                  <a:extLst>
                    <a:ext uri="{FF2B5EF4-FFF2-40B4-BE49-F238E27FC236}">
                      <a16:creationId xmlns:a16="http://schemas.microsoft.com/office/drawing/2014/main" id="{28DDB60F-4D58-B769-35F2-E8FCBDC3D24A}"/>
                    </a:ext>
                  </a:extLst>
                </p:cNvPr>
                <p:cNvPicPr/>
                <p:nvPr/>
              </p:nvPicPr>
              <p:blipFill>
                <a:blip r:embed="rId286"/>
                <a:stretch>
                  <a:fillRect/>
                </a:stretch>
              </p:blipFill>
              <p:spPr>
                <a:xfrm>
                  <a:off x="9707040" y="2712796"/>
                  <a:ext cx="12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1" name="Freihand 190">
                  <a:extLst>
                    <a:ext uri="{FF2B5EF4-FFF2-40B4-BE49-F238E27FC236}">
                      <a16:creationId xmlns:a16="http://schemas.microsoft.com/office/drawing/2014/main" id="{B6B59E07-8599-70DB-8DB5-72D07DE0A8A8}"/>
                    </a:ext>
                  </a:extLst>
                </p14:cNvPr>
                <p14:cNvContentPartPr/>
                <p14:nvPr/>
              </p14:nvContentPartPr>
              <p14:xfrm>
                <a:off x="9246960" y="2555476"/>
                <a:ext cx="228600" cy="249120"/>
              </p14:xfrm>
            </p:contentPart>
          </mc:Choice>
          <mc:Fallback>
            <p:pic>
              <p:nvPicPr>
                <p:cNvPr id="191" name="Freihand 190">
                  <a:extLst>
                    <a:ext uri="{FF2B5EF4-FFF2-40B4-BE49-F238E27FC236}">
                      <a16:creationId xmlns:a16="http://schemas.microsoft.com/office/drawing/2014/main" id="{B6B59E07-8599-70DB-8DB5-72D07DE0A8A8}"/>
                    </a:ext>
                  </a:extLst>
                </p:cNvPr>
                <p:cNvPicPr/>
                <p:nvPr/>
              </p:nvPicPr>
              <p:blipFill>
                <a:blip r:embed="rId288"/>
                <a:stretch>
                  <a:fillRect/>
                </a:stretch>
              </p:blipFill>
              <p:spPr>
                <a:xfrm>
                  <a:off x="9242640" y="2551156"/>
                  <a:ext cx="2372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2" name="Freihand 191">
                  <a:extLst>
                    <a:ext uri="{FF2B5EF4-FFF2-40B4-BE49-F238E27FC236}">
                      <a16:creationId xmlns:a16="http://schemas.microsoft.com/office/drawing/2014/main" id="{A90FE14A-56F9-CA40-C44B-7C45D2ACC5DF}"/>
                    </a:ext>
                  </a:extLst>
                </p14:cNvPr>
                <p14:cNvContentPartPr/>
                <p14:nvPr/>
              </p14:nvContentPartPr>
              <p14:xfrm>
                <a:off x="9526680" y="2650156"/>
                <a:ext cx="87840" cy="103680"/>
              </p14:xfrm>
            </p:contentPart>
          </mc:Choice>
          <mc:Fallback>
            <p:pic>
              <p:nvPicPr>
                <p:cNvPr id="192" name="Freihand 191">
                  <a:extLst>
                    <a:ext uri="{FF2B5EF4-FFF2-40B4-BE49-F238E27FC236}">
                      <a16:creationId xmlns:a16="http://schemas.microsoft.com/office/drawing/2014/main" id="{A90FE14A-56F9-CA40-C44B-7C45D2ACC5DF}"/>
                    </a:ext>
                  </a:extLst>
                </p:cNvPr>
                <p:cNvPicPr/>
                <p:nvPr/>
              </p:nvPicPr>
              <p:blipFill>
                <a:blip r:embed="rId290"/>
                <a:stretch>
                  <a:fillRect/>
                </a:stretch>
              </p:blipFill>
              <p:spPr>
                <a:xfrm>
                  <a:off x="9522360" y="2645836"/>
                  <a:ext cx="96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3" name="Freihand 192">
                  <a:extLst>
                    <a:ext uri="{FF2B5EF4-FFF2-40B4-BE49-F238E27FC236}">
                      <a16:creationId xmlns:a16="http://schemas.microsoft.com/office/drawing/2014/main" id="{E8E42DE4-81C2-6F60-FE7C-5CC3D7D710F2}"/>
                    </a:ext>
                  </a:extLst>
                </p14:cNvPr>
                <p14:cNvContentPartPr/>
                <p14:nvPr/>
              </p14:nvContentPartPr>
              <p14:xfrm>
                <a:off x="9654480" y="2538556"/>
                <a:ext cx="353160" cy="210240"/>
              </p14:xfrm>
            </p:contentPart>
          </mc:Choice>
          <mc:Fallback>
            <p:pic>
              <p:nvPicPr>
                <p:cNvPr id="193" name="Freihand 192">
                  <a:extLst>
                    <a:ext uri="{FF2B5EF4-FFF2-40B4-BE49-F238E27FC236}">
                      <a16:creationId xmlns:a16="http://schemas.microsoft.com/office/drawing/2014/main" id="{E8E42DE4-81C2-6F60-FE7C-5CC3D7D710F2}"/>
                    </a:ext>
                  </a:extLst>
                </p:cNvPr>
                <p:cNvPicPr/>
                <p:nvPr/>
              </p:nvPicPr>
              <p:blipFill>
                <a:blip r:embed="rId292"/>
                <a:stretch>
                  <a:fillRect/>
                </a:stretch>
              </p:blipFill>
              <p:spPr>
                <a:xfrm>
                  <a:off x="9650160" y="2534236"/>
                  <a:ext cx="3618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5" name="Freihand 194">
                  <a:extLst>
                    <a:ext uri="{FF2B5EF4-FFF2-40B4-BE49-F238E27FC236}">
                      <a16:creationId xmlns:a16="http://schemas.microsoft.com/office/drawing/2014/main" id="{43E9DCC1-DEF0-AE86-5F8E-B8E18A683E4D}"/>
                    </a:ext>
                  </a:extLst>
                </p14:cNvPr>
                <p14:cNvContentPartPr/>
                <p14:nvPr/>
              </p14:nvContentPartPr>
              <p14:xfrm>
                <a:off x="10177560" y="2574916"/>
                <a:ext cx="340560" cy="148320"/>
              </p14:xfrm>
            </p:contentPart>
          </mc:Choice>
          <mc:Fallback>
            <p:pic>
              <p:nvPicPr>
                <p:cNvPr id="195" name="Freihand 194">
                  <a:extLst>
                    <a:ext uri="{FF2B5EF4-FFF2-40B4-BE49-F238E27FC236}">
                      <a16:creationId xmlns:a16="http://schemas.microsoft.com/office/drawing/2014/main" id="{43E9DCC1-DEF0-AE86-5F8E-B8E18A683E4D}"/>
                    </a:ext>
                  </a:extLst>
                </p:cNvPr>
                <p:cNvPicPr/>
                <p:nvPr/>
              </p:nvPicPr>
              <p:blipFill>
                <a:blip r:embed="rId294"/>
                <a:stretch>
                  <a:fillRect/>
                </a:stretch>
              </p:blipFill>
              <p:spPr>
                <a:xfrm>
                  <a:off x="10173240" y="2570596"/>
                  <a:ext cx="349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6" name="Freihand 195">
                  <a:extLst>
                    <a:ext uri="{FF2B5EF4-FFF2-40B4-BE49-F238E27FC236}">
                      <a16:creationId xmlns:a16="http://schemas.microsoft.com/office/drawing/2014/main" id="{BEC8A0BC-D1A4-4020-FFE7-F33A8DC553F2}"/>
                    </a:ext>
                  </a:extLst>
                </p14:cNvPr>
                <p14:cNvContentPartPr/>
                <p14:nvPr/>
              </p14:nvContentPartPr>
              <p14:xfrm>
                <a:off x="10497240" y="2543596"/>
                <a:ext cx="11160" cy="7200"/>
              </p14:xfrm>
            </p:contentPart>
          </mc:Choice>
          <mc:Fallback>
            <p:pic>
              <p:nvPicPr>
                <p:cNvPr id="196" name="Freihand 195">
                  <a:extLst>
                    <a:ext uri="{FF2B5EF4-FFF2-40B4-BE49-F238E27FC236}">
                      <a16:creationId xmlns:a16="http://schemas.microsoft.com/office/drawing/2014/main" id="{BEC8A0BC-D1A4-4020-FFE7-F33A8DC553F2}"/>
                    </a:ext>
                  </a:extLst>
                </p:cNvPr>
                <p:cNvPicPr/>
                <p:nvPr/>
              </p:nvPicPr>
              <p:blipFill>
                <a:blip r:embed="rId296"/>
                <a:stretch>
                  <a:fillRect/>
                </a:stretch>
              </p:blipFill>
              <p:spPr>
                <a:xfrm>
                  <a:off x="10492920" y="2539276"/>
                  <a:ext cx="19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7" name="Freihand 196">
                  <a:extLst>
                    <a:ext uri="{FF2B5EF4-FFF2-40B4-BE49-F238E27FC236}">
                      <a16:creationId xmlns:a16="http://schemas.microsoft.com/office/drawing/2014/main" id="{816BA2C8-4D67-9B52-0A84-D861B8A83BD3}"/>
                    </a:ext>
                  </a:extLst>
                </p14:cNvPr>
                <p14:cNvContentPartPr/>
                <p14:nvPr/>
              </p14:nvContentPartPr>
              <p14:xfrm>
                <a:off x="10734120" y="2531716"/>
                <a:ext cx="180720" cy="187560"/>
              </p14:xfrm>
            </p:contentPart>
          </mc:Choice>
          <mc:Fallback>
            <p:pic>
              <p:nvPicPr>
                <p:cNvPr id="197" name="Freihand 196">
                  <a:extLst>
                    <a:ext uri="{FF2B5EF4-FFF2-40B4-BE49-F238E27FC236}">
                      <a16:creationId xmlns:a16="http://schemas.microsoft.com/office/drawing/2014/main" id="{816BA2C8-4D67-9B52-0A84-D861B8A83BD3}"/>
                    </a:ext>
                  </a:extLst>
                </p:cNvPr>
                <p:cNvPicPr/>
                <p:nvPr/>
              </p:nvPicPr>
              <p:blipFill>
                <a:blip r:embed="rId298"/>
                <a:stretch>
                  <a:fillRect/>
                </a:stretch>
              </p:blipFill>
              <p:spPr>
                <a:xfrm>
                  <a:off x="10729800" y="2527396"/>
                  <a:ext cx="1893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8" name="Freihand 197">
                  <a:extLst>
                    <a:ext uri="{FF2B5EF4-FFF2-40B4-BE49-F238E27FC236}">
                      <a16:creationId xmlns:a16="http://schemas.microsoft.com/office/drawing/2014/main" id="{8171FD73-4EAD-0D49-B54A-89262527C14B}"/>
                    </a:ext>
                  </a:extLst>
                </p14:cNvPr>
                <p14:cNvContentPartPr/>
                <p14:nvPr/>
              </p14:nvContentPartPr>
              <p14:xfrm>
                <a:off x="10941840" y="2567356"/>
                <a:ext cx="498960" cy="241200"/>
              </p14:xfrm>
            </p:contentPart>
          </mc:Choice>
          <mc:Fallback>
            <p:pic>
              <p:nvPicPr>
                <p:cNvPr id="198" name="Freihand 197">
                  <a:extLst>
                    <a:ext uri="{FF2B5EF4-FFF2-40B4-BE49-F238E27FC236}">
                      <a16:creationId xmlns:a16="http://schemas.microsoft.com/office/drawing/2014/main" id="{8171FD73-4EAD-0D49-B54A-89262527C14B}"/>
                    </a:ext>
                  </a:extLst>
                </p:cNvPr>
                <p:cNvPicPr/>
                <p:nvPr/>
              </p:nvPicPr>
              <p:blipFill>
                <a:blip r:embed="rId300"/>
                <a:stretch>
                  <a:fillRect/>
                </a:stretch>
              </p:blipFill>
              <p:spPr>
                <a:xfrm>
                  <a:off x="10937520" y="2563036"/>
                  <a:ext cx="507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1" name="Freihand 200">
                  <a:extLst>
                    <a:ext uri="{FF2B5EF4-FFF2-40B4-BE49-F238E27FC236}">
                      <a16:creationId xmlns:a16="http://schemas.microsoft.com/office/drawing/2014/main" id="{85FAEC50-DE51-D2A5-6000-0D9C755AA0A5}"/>
                    </a:ext>
                  </a:extLst>
                </p14:cNvPr>
                <p14:cNvContentPartPr/>
                <p14:nvPr/>
              </p14:nvContentPartPr>
              <p14:xfrm>
                <a:off x="9257760" y="2971636"/>
                <a:ext cx="311760" cy="159840"/>
              </p14:xfrm>
            </p:contentPart>
          </mc:Choice>
          <mc:Fallback>
            <p:pic>
              <p:nvPicPr>
                <p:cNvPr id="201" name="Freihand 200">
                  <a:extLst>
                    <a:ext uri="{FF2B5EF4-FFF2-40B4-BE49-F238E27FC236}">
                      <a16:creationId xmlns:a16="http://schemas.microsoft.com/office/drawing/2014/main" id="{85FAEC50-DE51-D2A5-6000-0D9C755AA0A5}"/>
                    </a:ext>
                  </a:extLst>
                </p:cNvPr>
                <p:cNvPicPr/>
                <p:nvPr/>
              </p:nvPicPr>
              <p:blipFill>
                <a:blip r:embed="rId302"/>
                <a:stretch>
                  <a:fillRect/>
                </a:stretch>
              </p:blipFill>
              <p:spPr>
                <a:xfrm>
                  <a:off x="9253440" y="2967316"/>
                  <a:ext cx="320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2" name="Freihand 201">
                  <a:extLst>
                    <a:ext uri="{FF2B5EF4-FFF2-40B4-BE49-F238E27FC236}">
                      <a16:creationId xmlns:a16="http://schemas.microsoft.com/office/drawing/2014/main" id="{C59D7F2B-FACB-57C6-3A77-F03FDE37E549}"/>
                    </a:ext>
                  </a:extLst>
                </p14:cNvPr>
                <p14:cNvContentPartPr/>
                <p14:nvPr/>
              </p14:nvContentPartPr>
              <p14:xfrm>
                <a:off x="9581400" y="2905396"/>
                <a:ext cx="145440" cy="158400"/>
              </p14:xfrm>
            </p:contentPart>
          </mc:Choice>
          <mc:Fallback>
            <p:pic>
              <p:nvPicPr>
                <p:cNvPr id="202" name="Freihand 201">
                  <a:extLst>
                    <a:ext uri="{FF2B5EF4-FFF2-40B4-BE49-F238E27FC236}">
                      <a16:creationId xmlns:a16="http://schemas.microsoft.com/office/drawing/2014/main" id="{C59D7F2B-FACB-57C6-3A77-F03FDE37E549}"/>
                    </a:ext>
                  </a:extLst>
                </p:cNvPr>
                <p:cNvPicPr/>
                <p:nvPr/>
              </p:nvPicPr>
              <p:blipFill>
                <a:blip r:embed="rId304"/>
                <a:stretch>
                  <a:fillRect/>
                </a:stretch>
              </p:blipFill>
              <p:spPr>
                <a:xfrm>
                  <a:off x="9577080" y="2901076"/>
                  <a:ext cx="154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3" name="Freihand 202">
                  <a:extLst>
                    <a:ext uri="{FF2B5EF4-FFF2-40B4-BE49-F238E27FC236}">
                      <a16:creationId xmlns:a16="http://schemas.microsoft.com/office/drawing/2014/main" id="{EFEA15C9-9C59-0323-0CD2-19EB87FE397E}"/>
                    </a:ext>
                  </a:extLst>
                </p14:cNvPr>
                <p14:cNvContentPartPr/>
                <p14:nvPr/>
              </p14:nvContentPartPr>
              <p14:xfrm>
                <a:off x="9760680" y="2795956"/>
                <a:ext cx="469080" cy="307440"/>
              </p14:xfrm>
            </p:contentPart>
          </mc:Choice>
          <mc:Fallback>
            <p:pic>
              <p:nvPicPr>
                <p:cNvPr id="203" name="Freihand 202">
                  <a:extLst>
                    <a:ext uri="{FF2B5EF4-FFF2-40B4-BE49-F238E27FC236}">
                      <a16:creationId xmlns:a16="http://schemas.microsoft.com/office/drawing/2014/main" id="{EFEA15C9-9C59-0323-0CD2-19EB87FE397E}"/>
                    </a:ext>
                  </a:extLst>
                </p:cNvPr>
                <p:cNvPicPr/>
                <p:nvPr/>
              </p:nvPicPr>
              <p:blipFill>
                <a:blip r:embed="rId306"/>
                <a:stretch>
                  <a:fillRect/>
                </a:stretch>
              </p:blipFill>
              <p:spPr>
                <a:xfrm>
                  <a:off x="9756360" y="2791636"/>
                  <a:ext cx="4777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4" name="Freihand 203">
                  <a:extLst>
                    <a:ext uri="{FF2B5EF4-FFF2-40B4-BE49-F238E27FC236}">
                      <a16:creationId xmlns:a16="http://schemas.microsoft.com/office/drawing/2014/main" id="{D3B1A0BA-1382-5ABF-8D28-78E1C72AC504}"/>
                    </a:ext>
                  </a:extLst>
                </p14:cNvPr>
                <p14:cNvContentPartPr/>
                <p14:nvPr/>
              </p14:nvContentPartPr>
              <p14:xfrm>
                <a:off x="10164600" y="2937436"/>
                <a:ext cx="226800" cy="74880"/>
              </p14:xfrm>
            </p:contentPart>
          </mc:Choice>
          <mc:Fallback>
            <p:pic>
              <p:nvPicPr>
                <p:cNvPr id="204" name="Freihand 203">
                  <a:extLst>
                    <a:ext uri="{FF2B5EF4-FFF2-40B4-BE49-F238E27FC236}">
                      <a16:creationId xmlns:a16="http://schemas.microsoft.com/office/drawing/2014/main" id="{D3B1A0BA-1382-5ABF-8D28-78E1C72AC504}"/>
                    </a:ext>
                  </a:extLst>
                </p:cNvPr>
                <p:cNvPicPr/>
                <p:nvPr/>
              </p:nvPicPr>
              <p:blipFill>
                <a:blip r:embed="rId308"/>
                <a:stretch>
                  <a:fillRect/>
                </a:stretch>
              </p:blipFill>
              <p:spPr>
                <a:xfrm>
                  <a:off x="10160280" y="2933116"/>
                  <a:ext cx="235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5" name="Freihand 204">
                  <a:extLst>
                    <a:ext uri="{FF2B5EF4-FFF2-40B4-BE49-F238E27FC236}">
                      <a16:creationId xmlns:a16="http://schemas.microsoft.com/office/drawing/2014/main" id="{3B899033-6C9F-7C6D-6607-5DF6A2CE921B}"/>
                    </a:ext>
                  </a:extLst>
                </p14:cNvPr>
                <p14:cNvContentPartPr/>
                <p14:nvPr/>
              </p14:nvContentPartPr>
              <p14:xfrm>
                <a:off x="10629000" y="2938156"/>
                <a:ext cx="244800" cy="78480"/>
              </p14:xfrm>
            </p:contentPart>
          </mc:Choice>
          <mc:Fallback>
            <p:pic>
              <p:nvPicPr>
                <p:cNvPr id="205" name="Freihand 204">
                  <a:extLst>
                    <a:ext uri="{FF2B5EF4-FFF2-40B4-BE49-F238E27FC236}">
                      <a16:creationId xmlns:a16="http://schemas.microsoft.com/office/drawing/2014/main" id="{3B899033-6C9F-7C6D-6607-5DF6A2CE921B}"/>
                    </a:ext>
                  </a:extLst>
                </p:cNvPr>
                <p:cNvPicPr/>
                <p:nvPr/>
              </p:nvPicPr>
              <p:blipFill>
                <a:blip r:embed="rId310"/>
                <a:stretch>
                  <a:fillRect/>
                </a:stretch>
              </p:blipFill>
              <p:spPr>
                <a:xfrm>
                  <a:off x="10624680" y="2933836"/>
                  <a:ext cx="253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7" name="Freihand 206">
                  <a:extLst>
                    <a:ext uri="{FF2B5EF4-FFF2-40B4-BE49-F238E27FC236}">
                      <a16:creationId xmlns:a16="http://schemas.microsoft.com/office/drawing/2014/main" id="{B9EC031F-B69C-65E6-EFF3-CEAE60701333}"/>
                    </a:ext>
                  </a:extLst>
                </p14:cNvPr>
                <p14:cNvContentPartPr/>
                <p14:nvPr/>
              </p14:nvContentPartPr>
              <p14:xfrm>
                <a:off x="11026080" y="2781556"/>
                <a:ext cx="640080" cy="288720"/>
              </p14:xfrm>
            </p:contentPart>
          </mc:Choice>
          <mc:Fallback>
            <p:pic>
              <p:nvPicPr>
                <p:cNvPr id="207" name="Freihand 206">
                  <a:extLst>
                    <a:ext uri="{FF2B5EF4-FFF2-40B4-BE49-F238E27FC236}">
                      <a16:creationId xmlns:a16="http://schemas.microsoft.com/office/drawing/2014/main" id="{B9EC031F-B69C-65E6-EFF3-CEAE60701333}"/>
                    </a:ext>
                  </a:extLst>
                </p:cNvPr>
                <p:cNvPicPr/>
                <p:nvPr/>
              </p:nvPicPr>
              <p:blipFill>
                <a:blip r:embed="rId312"/>
                <a:stretch>
                  <a:fillRect/>
                </a:stretch>
              </p:blipFill>
              <p:spPr>
                <a:xfrm>
                  <a:off x="11021760" y="2777236"/>
                  <a:ext cx="6487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9" name="Freihand 208">
                  <a:extLst>
                    <a:ext uri="{FF2B5EF4-FFF2-40B4-BE49-F238E27FC236}">
                      <a16:creationId xmlns:a16="http://schemas.microsoft.com/office/drawing/2014/main" id="{869AC05C-C76D-20D6-1906-910372F4708A}"/>
                    </a:ext>
                  </a:extLst>
                </p14:cNvPr>
                <p14:cNvContentPartPr/>
                <p14:nvPr/>
              </p14:nvContentPartPr>
              <p14:xfrm>
                <a:off x="9243000" y="3231916"/>
                <a:ext cx="106200" cy="192240"/>
              </p14:xfrm>
            </p:contentPart>
          </mc:Choice>
          <mc:Fallback>
            <p:pic>
              <p:nvPicPr>
                <p:cNvPr id="209" name="Freihand 208">
                  <a:extLst>
                    <a:ext uri="{FF2B5EF4-FFF2-40B4-BE49-F238E27FC236}">
                      <a16:creationId xmlns:a16="http://schemas.microsoft.com/office/drawing/2014/main" id="{869AC05C-C76D-20D6-1906-910372F4708A}"/>
                    </a:ext>
                  </a:extLst>
                </p:cNvPr>
                <p:cNvPicPr/>
                <p:nvPr/>
              </p:nvPicPr>
              <p:blipFill>
                <a:blip r:embed="rId314"/>
                <a:stretch>
                  <a:fillRect/>
                </a:stretch>
              </p:blipFill>
              <p:spPr>
                <a:xfrm>
                  <a:off x="9238680" y="3227596"/>
                  <a:ext cx="114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0" name="Freihand 209">
                  <a:extLst>
                    <a:ext uri="{FF2B5EF4-FFF2-40B4-BE49-F238E27FC236}">
                      <a16:creationId xmlns:a16="http://schemas.microsoft.com/office/drawing/2014/main" id="{8E02A1E3-1201-66E0-7248-F088C4DE5E35}"/>
                    </a:ext>
                  </a:extLst>
                </p14:cNvPr>
                <p14:cNvContentPartPr/>
                <p14:nvPr/>
              </p14:nvContentPartPr>
              <p14:xfrm>
                <a:off x="9384480" y="3293116"/>
                <a:ext cx="240120" cy="126360"/>
              </p14:xfrm>
            </p:contentPart>
          </mc:Choice>
          <mc:Fallback>
            <p:pic>
              <p:nvPicPr>
                <p:cNvPr id="210" name="Freihand 209">
                  <a:extLst>
                    <a:ext uri="{FF2B5EF4-FFF2-40B4-BE49-F238E27FC236}">
                      <a16:creationId xmlns:a16="http://schemas.microsoft.com/office/drawing/2014/main" id="{8E02A1E3-1201-66E0-7248-F088C4DE5E35}"/>
                    </a:ext>
                  </a:extLst>
                </p:cNvPr>
                <p:cNvPicPr/>
                <p:nvPr/>
              </p:nvPicPr>
              <p:blipFill>
                <a:blip r:embed="rId316"/>
                <a:stretch>
                  <a:fillRect/>
                </a:stretch>
              </p:blipFill>
              <p:spPr>
                <a:xfrm>
                  <a:off x="9380160" y="3288796"/>
                  <a:ext cx="248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1" name="Freihand 210">
                  <a:extLst>
                    <a:ext uri="{FF2B5EF4-FFF2-40B4-BE49-F238E27FC236}">
                      <a16:creationId xmlns:a16="http://schemas.microsoft.com/office/drawing/2014/main" id="{F32C861E-888F-39C8-8872-F5713BFC997D}"/>
                    </a:ext>
                  </a:extLst>
                </p14:cNvPr>
                <p14:cNvContentPartPr/>
                <p14:nvPr/>
              </p14:nvContentPartPr>
              <p14:xfrm>
                <a:off x="9625680" y="3185836"/>
                <a:ext cx="320760" cy="228240"/>
              </p14:xfrm>
            </p:contentPart>
          </mc:Choice>
          <mc:Fallback>
            <p:pic>
              <p:nvPicPr>
                <p:cNvPr id="211" name="Freihand 210">
                  <a:extLst>
                    <a:ext uri="{FF2B5EF4-FFF2-40B4-BE49-F238E27FC236}">
                      <a16:creationId xmlns:a16="http://schemas.microsoft.com/office/drawing/2014/main" id="{F32C861E-888F-39C8-8872-F5713BFC997D}"/>
                    </a:ext>
                  </a:extLst>
                </p:cNvPr>
                <p:cNvPicPr/>
                <p:nvPr/>
              </p:nvPicPr>
              <p:blipFill>
                <a:blip r:embed="rId318"/>
                <a:stretch>
                  <a:fillRect/>
                </a:stretch>
              </p:blipFill>
              <p:spPr>
                <a:xfrm>
                  <a:off x="9621360" y="3181516"/>
                  <a:ext cx="3294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2" name="Freihand 211">
                  <a:extLst>
                    <a:ext uri="{FF2B5EF4-FFF2-40B4-BE49-F238E27FC236}">
                      <a16:creationId xmlns:a16="http://schemas.microsoft.com/office/drawing/2014/main" id="{B645DDF9-96C8-9D4C-64F6-BB9764AA8CAA}"/>
                    </a:ext>
                  </a:extLst>
                </p14:cNvPr>
                <p14:cNvContentPartPr/>
                <p14:nvPr/>
              </p14:nvContentPartPr>
              <p14:xfrm>
                <a:off x="9755640" y="3164956"/>
                <a:ext cx="16920" cy="13680"/>
              </p14:xfrm>
            </p:contentPart>
          </mc:Choice>
          <mc:Fallback>
            <p:pic>
              <p:nvPicPr>
                <p:cNvPr id="212" name="Freihand 211">
                  <a:extLst>
                    <a:ext uri="{FF2B5EF4-FFF2-40B4-BE49-F238E27FC236}">
                      <a16:creationId xmlns:a16="http://schemas.microsoft.com/office/drawing/2014/main" id="{B645DDF9-96C8-9D4C-64F6-BB9764AA8CAA}"/>
                    </a:ext>
                  </a:extLst>
                </p:cNvPr>
                <p:cNvPicPr/>
                <p:nvPr/>
              </p:nvPicPr>
              <p:blipFill>
                <a:blip r:embed="rId320"/>
                <a:stretch>
                  <a:fillRect/>
                </a:stretch>
              </p:blipFill>
              <p:spPr>
                <a:xfrm>
                  <a:off x="9751320" y="3160636"/>
                  <a:ext cx="25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0" name="Freihand 219">
                  <a:extLst>
                    <a:ext uri="{FF2B5EF4-FFF2-40B4-BE49-F238E27FC236}">
                      <a16:creationId xmlns:a16="http://schemas.microsoft.com/office/drawing/2014/main" id="{EFC87FB7-F069-79AF-C79A-8194C668C78D}"/>
                    </a:ext>
                  </a:extLst>
                </p14:cNvPr>
                <p14:cNvContentPartPr/>
                <p14:nvPr/>
              </p14:nvContentPartPr>
              <p14:xfrm>
                <a:off x="10128960" y="3276196"/>
                <a:ext cx="182160" cy="88920"/>
              </p14:xfrm>
            </p:contentPart>
          </mc:Choice>
          <mc:Fallback>
            <p:pic>
              <p:nvPicPr>
                <p:cNvPr id="220" name="Freihand 219">
                  <a:extLst>
                    <a:ext uri="{FF2B5EF4-FFF2-40B4-BE49-F238E27FC236}">
                      <a16:creationId xmlns:a16="http://schemas.microsoft.com/office/drawing/2014/main" id="{EFC87FB7-F069-79AF-C79A-8194C668C78D}"/>
                    </a:ext>
                  </a:extLst>
                </p:cNvPr>
                <p:cNvPicPr/>
                <p:nvPr/>
              </p:nvPicPr>
              <p:blipFill>
                <a:blip r:embed="rId322"/>
                <a:stretch>
                  <a:fillRect/>
                </a:stretch>
              </p:blipFill>
              <p:spPr>
                <a:xfrm>
                  <a:off x="10124640" y="3271876"/>
                  <a:ext cx="190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1" name="Freihand 220">
                  <a:extLst>
                    <a:ext uri="{FF2B5EF4-FFF2-40B4-BE49-F238E27FC236}">
                      <a16:creationId xmlns:a16="http://schemas.microsoft.com/office/drawing/2014/main" id="{089159C7-0178-B58B-1B33-F45B03AA862F}"/>
                    </a:ext>
                  </a:extLst>
                </p14:cNvPr>
                <p14:cNvContentPartPr/>
                <p14:nvPr/>
              </p14:nvContentPartPr>
              <p14:xfrm>
                <a:off x="10297440" y="3206716"/>
                <a:ext cx="21600" cy="16920"/>
              </p14:xfrm>
            </p:contentPart>
          </mc:Choice>
          <mc:Fallback>
            <p:pic>
              <p:nvPicPr>
                <p:cNvPr id="221" name="Freihand 220">
                  <a:extLst>
                    <a:ext uri="{FF2B5EF4-FFF2-40B4-BE49-F238E27FC236}">
                      <a16:creationId xmlns:a16="http://schemas.microsoft.com/office/drawing/2014/main" id="{089159C7-0178-B58B-1B33-F45B03AA862F}"/>
                    </a:ext>
                  </a:extLst>
                </p:cNvPr>
                <p:cNvPicPr/>
                <p:nvPr/>
              </p:nvPicPr>
              <p:blipFill>
                <a:blip r:embed="rId324"/>
                <a:stretch>
                  <a:fillRect/>
                </a:stretch>
              </p:blipFill>
              <p:spPr>
                <a:xfrm>
                  <a:off x="10293120" y="3202396"/>
                  <a:ext cx="30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2" name="Freihand 221">
                  <a:extLst>
                    <a:ext uri="{FF2B5EF4-FFF2-40B4-BE49-F238E27FC236}">
                      <a16:creationId xmlns:a16="http://schemas.microsoft.com/office/drawing/2014/main" id="{B8CA39C0-9234-DB46-6586-1187CE90150A}"/>
                    </a:ext>
                  </a:extLst>
                </p14:cNvPr>
                <p14:cNvContentPartPr/>
                <p14:nvPr/>
              </p14:nvContentPartPr>
              <p14:xfrm>
                <a:off x="10450800" y="3211036"/>
                <a:ext cx="150120" cy="141840"/>
              </p14:xfrm>
            </p:contentPart>
          </mc:Choice>
          <mc:Fallback>
            <p:pic>
              <p:nvPicPr>
                <p:cNvPr id="222" name="Freihand 221">
                  <a:extLst>
                    <a:ext uri="{FF2B5EF4-FFF2-40B4-BE49-F238E27FC236}">
                      <a16:creationId xmlns:a16="http://schemas.microsoft.com/office/drawing/2014/main" id="{B8CA39C0-9234-DB46-6586-1187CE90150A}"/>
                    </a:ext>
                  </a:extLst>
                </p:cNvPr>
                <p:cNvPicPr/>
                <p:nvPr/>
              </p:nvPicPr>
              <p:blipFill>
                <a:blip r:embed="rId326"/>
                <a:stretch>
                  <a:fillRect/>
                </a:stretch>
              </p:blipFill>
              <p:spPr>
                <a:xfrm>
                  <a:off x="10446480" y="3206716"/>
                  <a:ext cx="158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3" name="Freihand 222">
                  <a:extLst>
                    <a:ext uri="{FF2B5EF4-FFF2-40B4-BE49-F238E27FC236}">
                      <a16:creationId xmlns:a16="http://schemas.microsoft.com/office/drawing/2014/main" id="{E42B6986-681C-E1FC-CED9-663E2F8F1AD1}"/>
                    </a:ext>
                  </a:extLst>
                </p14:cNvPr>
                <p14:cNvContentPartPr/>
                <p14:nvPr/>
              </p14:nvContentPartPr>
              <p14:xfrm>
                <a:off x="10598040" y="3196996"/>
                <a:ext cx="193320" cy="141840"/>
              </p14:xfrm>
            </p:contentPart>
          </mc:Choice>
          <mc:Fallback>
            <p:pic>
              <p:nvPicPr>
                <p:cNvPr id="223" name="Freihand 222">
                  <a:extLst>
                    <a:ext uri="{FF2B5EF4-FFF2-40B4-BE49-F238E27FC236}">
                      <a16:creationId xmlns:a16="http://schemas.microsoft.com/office/drawing/2014/main" id="{E42B6986-681C-E1FC-CED9-663E2F8F1AD1}"/>
                    </a:ext>
                  </a:extLst>
                </p:cNvPr>
                <p:cNvPicPr/>
                <p:nvPr/>
              </p:nvPicPr>
              <p:blipFill>
                <a:blip r:embed="rId328"/>
                <a:stretch>
                  <a:fillRect/>
                </a:stretch>
              </p:blipFill>
              <p:spPr>
                <a:xfrm>
                  <a:off x="10593720" y="3192676"/>
                  <a:ext cx="201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4" name="Freihand 223">
                  <a:extLst>
                    <a:ext uri="{FF2B5EF4-FFF2-40B4-BE49-F238E27FC236}">
                      <a16:creationId xmlns:a16="http://schemas.microsoft.com/office/drawing/2014/main" id="{060FD2D3-11E5-66F3-DBE4-933E95EB4FEC}"/>
                    </a:ext>
                  </a:extLst>
                </p14:cNvPr>
                <p14:cNvContentPartPr/>
                <p14:nvPr/>
              </p14:nvContentPartPr>
              <p14:xfrm>
                <a:off x="10818360" y="3248476"/>
                <a:ext cx="74520" cy="99360"/>
              </p14:xfrm>
            </p:contentPart>
          </mc:Choice>
          <mc:Fallback>
            <p:pic>
              <p:nvPicPr>
                <p:cNvPr id="224" name="Freihand 223">
                  <a:extLst>
                    <a:ext uri="{FF2B5EF4-FFF2-40B4-BE49-F238E27FC236}">
                      <a16:creationId xmlns:a16="http://schemas.microsoft.com/office/drawing/2014/main" id="{060FD2D3-11E5-66F3-DBE4-933E95EB4FEC}"/>
                    </a:ext>
                  </a:extLst>
                </p:cNvPr>
                <p:cNvPicPr/>
                <p:nvPr/>
              </p:nvPicPr>
              <p:blipFill>
                <a:blip r:embed="rId330"/>
                <a:stretch>
                  <a:fillRect/>
                </a:stretch>
              </p:blipFill>
              <p:spPr>
                <a:xfrm>
                  <a:off x="10814040" y="3244156"/>
                  <a:ext cx="83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5" name="Freihand 224">
                  <a:extLst>
                    <a:ext uri="{FF2B5EF4-FFF2-40B4-BE49-F238E27FC236}">
                      <a16:creationId xmlns:a16="http://schemas.microsoft.com/office/drawing/2014/main" id="{73527F47-16DD-382A-E4F2-7FC1277F9A7B}"/>
                    </a:ext>
                  </a:extLst>
                </p14:cNvPr>
                <p14:cNvContentPartPr/>
                <p14:nvPr/>
              </p14:nvContentPartPr>
              <p14:xfrm>
                <a:off x="10621080" y="3173596"/>
                <a:ext cx="94680" cy="19440"/>
              </p14:xfrm>
            </p:contentPart>
          </mc:Choice>
          <mc:Fallback>
            <p:pic>
              <p:nvPicPr>
                <p:cNvPr id="225" name="Freihand 224">
                  <a:extLst>
                    <a:ext uri="{FF2B5EF4-FFF2-40B4-BE49-F238E27FC236}">
                      <a16:creationId xmlns:a16="http://schemas.microsoft.com/office/drawing/2014/main" id="{73527F47-16DD-382A-E4F2-7FC1277F9A7B}"/>
                    </a:ext>
                  </a:extLst>
                </p:cNvPr>
                <p:cNvPicPr/>
                <p:nvPr/>
              </p:nvPicPr>
              <p:blipFill>
                <a:blip r:embed="rId332"/>
                <a:stretch>
                  <a:fillRect/>
                </a:stretch>
              </p:blipFill>
              <p:spPr>
                <a:xfrm>
                  <a:off x="10616400" y="3169276"/>
                  <a:ext cx="103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6" name="Freihand 225">
                  <a:extLst>
                    <a:ext uri="{FF2B5EF4-FFF2-40B4-BE49-F238E27FC236}">
                      <a16:creationId xmlns:a16="http://schemas.microsoft.com/office/drawing/2014/main" id="{8A9B8E58-CF5B-D584-8F79-5EE650FDCA78}"/>
                    </a:ext>
                  </a:extLst>
                </p14:cNvPr>
                <p14:cNvContentPartPr/>
                <p14:nvPr/>
              </p14:nvContentPartPr>
              <p14:xfrm>
                <a:off x="11097000" y="3230476"/>
                <a:ext cx="164160" cy="118440"/>
              </p14:xfrm>
            </p:contentPart>
          </mc:Choice>
          <mc:Fallback>
            <p:pic>
              <p:nvPicPr>
                <p:cNvPr id="226" name="Freihand 225">
                  <a:extLst>
                    <a:ext uri="{FF2B5EF4-FFF2-40B4-BE49-F238E27FC236}">
                      <a16:creationId xmlns:a16="http://schemas.microsoft.com/office/drawing/2014/main" id="{8A9B8E58-CF5B-D584-8F79-5EE650FDCA78}"/>
                    </a:ext>
                  </a:extLst>
                </p:cNvPr>
                <p:cNvPicPr/>
                <p:nvPr/>
              </p:nvPicPr>
              <p:blipFill>
                <a:blip r:embed="rId334"/>
                <a:stretch>
                  <a:fillRect/>
                </a:stretch>
              </p:blipFill>
              <p:spPr>
                <a:xfrm>
                  <a:off x="11092680" y="3226156"/>
                  <a:ext cx="172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7" name="Freihand 226">
                  <a:extLst>
                    <a:ext uri="{FF2B5EF4-FFF2-40B4-BE49-F238E27FC236}">
                      <a16:creationId xmlns:a16="http://schemas.microsoft.com/office/drawing/2014/main" id="{BD07161E-D2A1-4E63-F9E2-18F5686AF10D}"/>
                    </a:ext>
                  </a:extLst>
                </p14:cNvPr>
                <p14:cNvContentPartPr/>
                <p14:nvPr/>
              </p14:nvContentPartPr>
              <p14:xfrm>
                <a:off x="11280960" y="3245596"/>
                <a:ext cx="226080" cy="66600"/>
              </p14:xfrm>
            </p:contentPart>
          </mc:Choice>
          <mc:Fallback>
            <p:pic>
              <p:nvPicPr>
                <p:cNvPr id="227" name="Freihand 226">
                  <a:extLst>
                    <a:ext uri="{FF2B5EF4-FFF2-40B4-BE49-F238E27FC236}">
                      <a16:creationId xmlns:a16="http://schemas.microsoft.com/office/drawing/2014/main" id="{BD07161E-D2A1-4E63-F9E2-18F5686AF10D}"/>
                    </a:ext>
                  </a:extLst>
                </p:cNvPr>
                <p:cNvPicPr/>
                <p:nvPr/>
              </p:nvPicPr>
              <p:blipFill>
                <a:blip r:embed="rId336"/>
                <a:stretch>
                  <a:fillRect/>
                </a:stretch>
              </p:blipFill>
              <p:spPr>
                <a:xfrm>
                  <a:off x="11276640" y="3241276"/>
                  <a:ext cx="234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8" name="Freihand 227">
                  <a:extLst>
                    <a:ext uri="{FF2B5EF4-FFF2-40B4-BE49-F238E27FC236}">
                      <a16:creationId xmlns:a16="http://schemas.microsoft.com/office/drawing/2014/main" id="{95933449-2018-B481-1C32-2A172CB0BCD0}"/>
                    </a:ext>
                  </a:extLst>
                </p14:cNvPr>
                <p14:cNvContentPartPr/>
                <p14:nvPr/>
              </p14:nvContentPartPr>
              <p14:xfrm>
                <a:off x="9127800" y="3576436"/>
                <a:ext cx="36360" cy="155160"/>
              </p14:xfrm>
            </p:contentPart>
          </mc:Choice>
          <mc:Fallback>
            <p:pic>
              <p:nvPicPr>
                <p:cNvPr id="228" name="Freihand 227">
                  <a:extLst>
                    <a:ext uri="{FF2B5EF4-FFF2-40B4-BE49-F238E27FC236}">
                      <a16:creationId xmlns:a16="http://schemas.microsoft.com/office/drawing/2014/main" id="{95933449-2018-B481-1C32-2A172CB0BCD0}"/>
                    </a:ext>
                  </a:extLst>
                </p:cNvPr>
                <p:cNvPicPr/>
                <p:nvPr/>
              </p:nvPicPr>
              <p:blipFill>
                <a:blip r:embed="rId338"/>
                <a:stretch>
                  <a:fillRect/>
                </a:stretch>
              </p:blipFill>
              <p:spPr>
                <a:xfrm>
                  <a:off x="9123480" y="3572116"/>
                  <a:ext cx="45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9" name="Freihand 228">
                  <a:extLst>
                    <a:ext uri="{FF2B5EF4-FFF2-40B4-BE49-F238E27FC236}">
                      <a16:creationId xmlns:a16="http://schemas.microsoft.com/office/drawing/2014/main" id="{F105411D-543F-515F-5362-F8CFAA0E130A}"/>
                    </a:ext>
                  </a:extLst>
                </p14:cNvPr>
                <p14:cNvContentPartPr/>
                <p14:nvPr/>
              </p14:nvContentPartPr>
              <p14:xfrm>
                <a:off x="9058320" y="3552676"/>
                <a:ext cx="167760" cy="114840"/>
              </p14:xfrm>
            </p:contentPart>
          </mc:Choice>
          <mc:Fallback>
            <p:pic>
              <p:nvPicPr>
                <p:cNvPr id="229" name="Freihand 228">
                  <a:extLst>
                    <a:ext uri="{FF2B5EF4-FFF2-40B4-BE49-F238E27FC236}">
                      <a16:creationId xmlns:a16="http://schemas.microsoft.com/office/drawing/2014/main" id="{F105411D-543F-515F-5362-F8CFAA0E130A}"/>
                    </a:ext>
                  </a:extLst>
                </p:cNvPr>
                <p:cNvPicPr/>
                <p:nvPr/>
              </p:nvPicPr>
              <p:blipFill>
                <a:blip r:embed="rId340"/>
                <a:stretch>
                  <a:fillRect/>
                </a:stretch>
              </p:blipFill>
              <p:spPr>
                <a:xfrm>
                  <a:off x="9054000" y="3548356"/>
                  <a:ext cx="176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0" name="Freihand 229">
                  <a:extLst>
                    <a:ext uri="{FF2B5EF4-FFF2-40B4-BE49-F238E27FC236}">
                      <a16:creationId xmlns:a16="http://schemas.microsoft.com/office/drawing/2014/main" id="{CED85A8E-ECA7-19DB-A005-E0FC831BE0DE}"/>
                    </a:ext>
                  </a:extLst>
                </p14:cNvPr>
                <p14:cNvContentPartPr/>
                <p14:nvPr/>
              </p14:nvContentPartPr>
              <p14:xfrm>
                <a:off x="9228600" y="3663916"/>
                <a:ext cx="181800" cy="100440"/>
              </p14:xfrm>
            </p:contentPart>
          </mc:Choice>
          <mc:Fallback>
            <p:pic>
              <p:nvPicPr>
                <p:cNvPr id="230" name="Freihand 229">
                  <a:extLst>
                    <a:ext uri="{FF2B5EF4-FFF2-40B4-BE49-F238E27FC236}">
                      <a16:creationId xmlns:a16="http://schemas.microsoft.com/office/drawing/2014/main" id="{CED85A8E-ECA7-19DB-A005-E0FC831BE0DE}"/>
                    </a:ext>
                  </a:extLst>
                </p:cNvPr>
                <p:cNvPicPr/>
                <p:nvPr/>
              </p:nvPicPr>
              <p:blipFill>
                <a:blip r:embed="rId342"/>
                <a:stretch>
                  <a:fillRect/>
                </a:stretch>
              </p:blipFill>
              <p:spPr>
                <a:xfrm>
                  <a:off x="9224280" y="3659596"/>
                  <a:ext cx="190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1" name="Freihand 230">
                  <a:extLst>
                    <a:ext uri="{FF2B5EF4-FFF2-40B4-BE49-F238E27FC236}">
                      <a16:creationId xmlns:a16="http://schemas.microsoft.com/office/drawing/2014/main" id="{1AEE2862-46EF-5201-99D6-7E94A2793A02}"/>
                    </a:ext>
                  </a:extLst>
                </p14:cNvPr>
                <p14:cNvContentPartPr/>
                <p14:nvPr/>
              </p14:nvContentPartPr>
              <p14:xfrm>
                <a:off x="9401760" y="3480676"/>
                <a:ext cx="144000" cy="142560"/>
              </p14:xfrm>
            </p:contentPart>
          </mc:Choice>
          <mc:Fallback>
            <p:pic>
              <p:nvPicPr>
                <p:cNvPr id="231" name="Freihand 230">
                  <a:extLst>
                    <a:ext uri="{FF2B5EF4-FFF2-40B4-BE49-F238E27FC236}">
                      <a16:creationId xmlns:a16="http://schemas.microsoft.com/office/drawing/2014/main" id="{1AEE2862-46EF-5201-99D6-7E94A2793A02}"/>
                    </a:ext>
                  </a:extLst>
                </p:cNvPr>
                <p:cNvPicPr/>
                <p:nvPr/>
              </p:nvPicPr>
              <p:blipFill>
                <a:blip r:embed="rId344"/>
                <a:stretch>
                  <a:fillRect/>
                </a:stretch>
              </p:blipFill>
              <p:spPr>
                <a:xfrm>
                  <a:off x="9397440" y="3476356"/>
                  <a:ext cx="152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2" name="Freihand 231">
                  <a:extLst>
                    <a:ext uri="{FF2B5EF4-FFF2-40B4-BE49-F238E27FC236}">
                      <a16:creationId xmlns:a16="http://schemas.microsoft.com/office/drawing/2014/main" id="{970FFC1B-BBC7-2449-B879-8DBDCA1E629C}"/>
                    </a:ext>
                  </a:extLst>
                </p14:cNvPr>
                <p14:cNvContentPartPr/>
                <p14:nvPr/>
              </p14:nvContentPartPr>
              <p14:xfrm>
                <a:off x="9678600" y="3672556"/>
                <a:ext cx="126360" cy="5400"/>
              </p14:xfrm>
            </p:contentPart>
          </mc:Choice>
          <mc:Fallback>
            <p:pic>
              <p:nvPicPr>
                <p:cNvPr id="232" name="Freihand 231">
                  <a:extLst>
                    <a:ext uri="{FF2B5EF4-FFF2-40B4-BE49-F238E27FC236}">
                      <a16:creationId xmlns:a16="http://schemas.microsoft.com/office/drawing/2014/main" id="{970FFC1B-BBC7-2449-B879-8DBDCA1E629C}"/>
                    </a:ext>
                  </a:extLst>
                </p:cNvPr>
                <p:cNvPicPr/>
                <p:nvPr/>
              </p:nvPicPr>
              <p:blipFill>
                <a:blip r:embed="rId346"/>
                <a:stretch>
                  <a:fillRect/>
                </a:stretch>
              </p:blipFill>
              <p:spPr>
                <a:xfrm>
                  <a:off x="9674280" y="3668236"/>
                  <a:ext cx="135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3" name="Freihand 232">
                  <a:extLst>
                    <a:ext uri="{FF2B5EF4-FFF2-40B4-BE49-F238E27FC236}">
                      <a16:creationId xmlns:a16="http://schemas.microsoft.com/office/drawing/2014/main" id="{82D11F19-6136-56A1-78C2-C3FD5B1C2DDA}"/>
                    </a:ext>
                  </a:extLst>
                </p14:cNvPr>
                <p14:cNvContentPartPr/>
                <p14:nvPr/>
              </p14:nvContentPartPr>
              <p14:xfrm>
                <a:off x="9965520" y="3541876"/>
                <a:ext cx="15480" cy="154800"/>
              </p14:xfrm>
            </p:contentPart>
          </mc:Choice>
          <mc:Fallback>
            <p:pic>
              <p:nvPicPr>
                <p:cNvPr id="233" name="Freihand 232">
                  <a:extLst>
                    <a:ext uri="{FF2B5EF4-FFF2-40B4-BE49-F238E27FC236}">
                      <a16:creationId xmlns:a16="http://schemas.microsoft.com/office/drawing/2014/main" id="{82D11F19-6136-56A1-78C2-C3FD5B1C2DDA}"/>
                    </a:ext>
                  </a:extLst>
                </p:cNvPr>
                <p:cNvPicPr/>
                <p:nvPr/>
              </p:nvPicPr>
              <p:blipFill>
                <a:blip r:embed="rId348"/>
                <a:stretch>
                  <a:fillRect/>
                </a:stretch>
              </p:blipFill>
              <p:spPr>
                <a:xfrm>
                  <a:off x="9961200" y="3537556"/>
                  <a:ext cx="24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4" name="Freihand 233">
                  <a:extLst>
                    <a:ext uri="{FF2B5EF4-FFF2-40B4-BE49-F238E27FC236}">
                      <a16:creationId xmlns:a16="http://schemas.microsoft.com/office/drawing/2014/main" id="{622FE2FC-870F-C6D2-9D5B-369CAF2D2FDF}"/>
                    </a:ext>
                  </a:extLst>
                </p14:cNvPr>
                <p14:cNvContentPartPr/>
                <p14:nvPr/>
              </p14:nvContentPartPr>
              <p14:xfrm>
                <a:off x="9911880" y="3524596"/>
                <a:ext cx="193680" cy="114840"/>
              </p14:xfrm>
            </p:contentPart>
          </mc:Choice>
          <mc:Fallback>
            <p:pic>
              <p:nvPicPr>
                <p:cNvPr id="234" name="Freihand 233">
                  <a:extLst>
                    <a:ext uri="{FF2B5EF4-FFF2-40B4-BE49-F238E27FC236}">
                      <a16:creationId xmlns:a16="http://schemas.microsoft.com/office/drawing/2014/main" id="{622FE2FC-870F-C6D2-9D5B-369CAF2D2FDF}"/>
                    </a:ext>
                  </a:extLst>
                </p:cNvPr>
                <p:cNvPicPr/>
                <p:nvPr/>
              </p:nvPicPr>
              <p:blipFill>
                <a:blip r:embed="rId350"/>
                <a:stretch>
                  <a:fillRect/>
                </a:stretch>
              </p:blipFill>
              <p:spPr>
                <a:xfrm>
                  <a:off x="9907560" y="3520276"/>
                  <a:ext cx="202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5" name="Freihand 234">
                  <a:extLst>
                    <a:ext uri="{FF2B5EF4-FFF2-40B4-BE49-F238E27FC236}">
                      <a16:creationId xmlns:a16="http://schemas.microsoft.com/office/drawing/2014/main" id="{F7ECF78F-CDB4-B0BC-C12F-AE883CBB09E6}"/>
                    </a:ext>
                  </a:extLst>
                </p14:cNvPr>
                <p14:cNvContentPartPr/>
                <p14:nvPr/>
              </p14:nvContentPartPr>
              <p14:xfrm>
                <a:off x="10091520" y="3663556"/>
                <a:ext cx="163080" cy="63360"/>
              </p14:xfrm>
            </p:contentPart>
          </mc:Choice>
          <mc:Fallback>
            <p:pic>
              <p:nvPicPr>
                <p:cNvPr id="235" name="Freihand 234">
                  <a:extLst>
                    <a:ext uri="{FF2B5EF4-FFF2-40B4-BE49-F238E27FC236}">
                      <a16:creationId xmlns:a16="http://schemas.microsoft.com/office/drawing/2014/main" id="{F7ECF78F-CDB4-B0BC-C12F-AE883CBB09E6}"/>
                    </a:ext>
                  </a:extLst>
                </p:cNvPr>
                <p:cNvPicPr/>
                <p:nvPr/>
              </p:nvPicPr>
              <p:blipFill>
                <a:blip r:embed="rId352"/>
                <a:stretch>
                  <a:fillRect/>
                </a:stretch>
              </p:blipFill>
              <p:spPr>
                <a:xfrm>
                  <a:off x="10087200" y="3659236"/>
                  <a:ext cx="171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6" name="Freihand 235">
                  <a:extLst>
                    <a:ext uri="{FF2B5EF4-FFF2-40B4-BE49-F238E27FC236}">
                      <a16:creationId xmlns:a16="http://schemas.microsoft.com/office/drawing/2014/main" id="{0DD16DA2-03DC-6CC6-A8C1-18829F66FCE1}"/>
                    </a:ext>
                  </a:extLst>
                </p14:cNvPr>
                <p14:cNvContentPartPr/>
                <p14:nvPr/>
              </p14:nvContentPartPr>
              <p14:xfrm>
                <a:off x="10517760" y="3603076"/>
                <a:ext cx="282240" cy="93240"/>
              </p14:xfrm>
            </p:contentPart>
          </mc:Choice>
          <mc:Fallback>
            <p:pic>
              <p:nvPicPr>
                <p:cNvPr id="236" name="Freihand 235">
                  <a:extLst>
                    <a:ext uri="{FF2B5EF4-FFF2-40B4-BE49-F238E27FC236}">
                      <a16:creationId xmlns:a16="http://schemas.microsoft.com/office/drawing/2014/main" id="{0DD16DA2-03DC-6CC6-A8C1-18829F66FCE1}"/>
                    </a:ext>
                  </a:extLst>
                </p:cNvPr>
                <p:cNvPicPr/>
                <p:nvPr/>
              </p:nvPicPr>
              <p:blipFill>
                <a:blip r:embed="rId354"/>
                <a:stretch>
                  <a:fillRect/>
                </a:stretch>
              </p:blipFill>
              <p:spPr>
                <a:xfrm>
                  <a:off x="10513440" y="3598756"/>
                  <a:ext cx="290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8" name="Freihand 237">
                  <a:extLst>
                    <a:ext uri="{FF2B5EF4-FFF2-40B4-BE49-F238E27FC236}">
                      <a16:creationId xmlns:a16="http://schemas.microsoft.com/office/drawing/2014/main" id="{CBA2097A-F9D5-6CD7-5F36-283C6DEEAE5A}"/>
                    </a:ext>
                  </a:extLst>
                </p14:cNvPr>
                <p14:cNvContentPartPr/>
                <p14:nvPr/>
              </p14:nvContentPartPr>
              <p14:xfrm>
                <a:off x="10975320" y="3510916"/>
                <a:ext cx="95040" cy="162720"/>
              </p14:xfrm>
            </p:contentPart>
          </mc:Choice>
          <mc:Fallback>
            <p:pic>
              <p:nvPicPr>
                <p:cNvPr id="238" name="Freihand 237">
                  <a:extLst>
                    <a:ext uri="{FF2B5EF4-FFF2-40B4-BE49-F238E27FC236}">
                      <a16:creationId xmlns:a16="http://schemas.microsoft.com/office/drawing/2014/main" id="{CBA2097A-F9D5-6CD7-5F36-283C6DEEAE5A}"/>
                    </a:ext>
                  </a:extLst>
                </p:cNvPr>
                <p:cNvPicPr/>
                <p:nvPr/>
              </p:nvPicPr>
              <p:blipFill>
                <a:blip r:embed="rId356"/>
                <a:stretch>
                  <a:fillRect/>
                </a:stretch>
              </p:blipFill>
              <p:spPr>
                <a:xfrm>
                  <a:off x="10971000" y="3506596"/>
                  <a:ext cx="103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9" name="Freihand 238">
                  <a:extLst>
                    <a:ext uri="{FF2B5EF4-FFF2-40B4-BE49-F238E27FC236}">
                      <a16:creationId xmlns:a16="http://schemas.microsoft.com/office/drawing/2014/main" id="{2CE83D81-B447-944A-2B1B-A1145FEC7C7B}"/>
                    </a:ext>
                  </a:extLst>
                </p14:cNvPr>
                <p14:cNvContentPartPr/>
                <p14:nvPr/>
              </p14:nvContentPartPr>
              <p14:xfrm>
                <a:off x="11181240" y="3542596"/>
                <a:ext cx="12240" cy="46440"/>
              </p14:xfrm>
            </p:contentPart>
          </mc:Choice>
          <mc:Fallback>
            <p:pic>
              <p:nvPicPr>
                <p:cNvPr id="239" name="Freihand 238">
                  <a:extLst>
                    <a:ext uri="{FF2B5EF4-FFF2-40B4-BE49-F238E27FC236}">
                      <a16:creationId xmlns:a16="http://schemas.microsoft.com/office/drawing/2014/main" id="{2CE83D81-B447-944A-2B1B-A1145FEC7C7B}"/>
                    </a:ext>
                  </a:extLst>
                </p:cNvPr>
                <p:cNvPicPr/>
                <p:nvPr/>
              </p:nvPicPr>
              <p:blipFill>
                <a:blip r:embed="rId358"/>
                <a:stretch>
                  <a:fillRect/>
                </a:stretch>
              </p:blipFill>
              <p:spPr>
                <a:xfrm>
                  <a:off x="11176920" y="3538276"/>
                  <a:ext cx="20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0" name="Freihand 239">
                  <a:extLst>
                    <a:ext uri="{FF2B5EF4-FFF2-40B4-BE49-F238E27FC236}">
                      <a16:creationId xmlns:a16="http://schemas.microsoft.com/office/drawing/2014/main" id="{5E0B48B8-CCEE-56B5-AE29-6EB1E80B7D87}"/>
                    </a:ext>
                  </a:extLst>
                </p14:cNvPr>
                <p14:cNvContentPartPr/>
                <p14:nvPr/>
              </p14:nvContentPartPr>
              <p14:xfrm>
                <a:off x="11262240" y="3511996"/>
                <a:ext cx="101160" cy="159480"/>
              </p14:xfrm>
            </p:contentPart>
          </mc:Choice>
          <mc:Fallback>
            <p:pic>
              <p:nvPicPr>
                <p:cNvPr id="240" name="Freihand 239">
                  <a:extLst>
                    <a:ext uri="{FF2B5EF4-FFF2-40B4-BE49-F238E27FC236}">
                      <a16:creationId xmlns:a16="http://schemas.microsoft.com/office/drawing/2014/main" id="{5E0B48B8-CCEE-56B5-AE29-6EB1E80B7D87}"/>
                    </a:ext>
                  </a:extLst>
                </p:cNvPr>
                <p:cNvPicPr/>
                <p:nvPr/>
              </p:nvPicPr>
              <p:blipFill>
                <a:blip r:embed="rId360"/>
                <a:stretch>
                  <a:fillRect/>
                </a:stretch>
              </p:blipFill>
              <p:spPr>
                <a:xfrm>
                  <a:off x="11257920" y="3507676"/>
                  <a:ext cx="109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1" name="Freihand 240">
                  <a:extLst>
                    <a:ext uri="{FF2B5EF4-FFF2-40B4-BE49-F238E27FC236}">
                      <a16:creationId xmlns:a16="http://schemas.microsoft.com/office/drawing/2014/main" id="{A132FDA0-431A-F66E-15EB-92721671F60C}"/>
                    </a:ext>
                  </a:extLst>
                </p14:cNvPr>
                <p14:cNvContentPartPr/>
                <p14:nvPr/>
              </p14:nvContentPartPr>
              <p14:xfrm>
                <a:off x="11110680" y="3542956"/>
                <a:ext cx="93600" cy="151560"/>
              </p14:xfrm>
            </p:contentPart>
          </mc:Choice>
          <mc:Fallback>
            <p:pic>
              <p:nvPicPr>
                <p:cNvPr id="241" name="Freihand 240">
                  <a:extLst>
                    <a:ext uri="{FF2B5EF4-FFF2-40B4-BE49-F238E27FC236}">
                      <a16:creationId xmlns:a16="http://schemas.microsoft.com/office/drawing/2014/main" id="{A132FDA0-431A-F66E-15EB-92721671F60C}"/>
                    </a:ext>
                  </a:extLst>
                </p:cNvPr>
                <p:cNvPicPr/>
                <p:nvPr/>
              </p:nvPicPr>
              <p:blipFill>
                <a:blip r:embed="rId362"/>
                <a:stretch>
                  <a:fillRect/>
                </a:stretch>
              </p:blipFill>
              <p:spPr>
                <a:xfrm>
                  <a:off x="11106360" y="3538636"/>
                  <a:ext cx="102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2" name="Freihand 241">
                  <a:extLst>
                    <a:ext uri="{FF2B5EF4-FFF2-40B4-BE49-F238E27FC236}">
                      <a16:creationId xmlns:a16="http://schemas.microsoft.com/office/drawing/2014/main" id="{D13F05C8-9A35-F8C4-9123-AD9F5140B8C0}"/>
                    </a:ext>
                  </a:extLst>
                </p14:cNvPr>
                <p14:cNvContentPartPr/>
                <p14:nvPr/>
              </p14:nvContentPartPr>
              <p14:xfrm>
                <a:off x="11423520" y="3577516"/>
                <a:ext cx="105480" cy="93960"/>
              </p14:xfrm>
            </p:contentPart>
          </mc:Choice>
          <mc:Fallback>
            <p:pic>
              <p:nvPicPr>
                <p:cNvPr id="242" name="Freihand 241">
                  <a:extLst>
                    <a:ext uri="{FF2B5EF4-FFF2-40B4-BE49-F238E27FC236}">
                      <a16:creationId xmlns:a16="http://schemas.microsoft.com/office/drawing/2014/main" id="{D13F05C8-9A35-F8C4-9123-AD9F5140B8C0}"/>
                    </a:ext>
                  </a:extLst>
                </p:cNvPr>
                <p:cNvPicPr/>
                <p:nvPr/>
              </p:nvPicPr>
              <p:blipFill>
                <a:blip r:embed="rId364"/>
                <a:stretch>
                  <a:fillRect/>
                </a:stretch>
              </p:blipFill>
              <p:spPr>
                <a:xfrm>
                  <a:off x="11419200" y="3573196"/>
                  <a:ext cx="114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3" name="Freihand 242">
                  <a:extLst>
                    <a:ext uri="{FF2B5EF4-FFF2-40B4-BE49-F238E27FC236}">
                      <a16:creationId xmlns:a16="http://schemas.microsoft.com/office/drawing/2014/main" id="{A1D7A525-9423-8556-89A7-5EBDDF054874}"/>
                    </a:ext>
                  </a:extLst>
                </p14:cNvPr>
                <p14:cNvContentPartPr/>
                <p14:nvPr/>
              </p14:nvContentPartPr>
              <p14:xfrm>
                <a:off x="11535480" y="3470236"/>
                <a:ext cx="69480" cy="196200"/>
              </p14:xfrm>
            </p:contentPart>
          </mc:Choice>
          <mc:Fallback>
            <p:pic>
              <p:nvPicPr>
                <p:cNvPr id="243" name="Freihand 242">
                  <a:extLst>
                    <a:ext uri="{FF2B5EF4-FFF2-40B4-BE49-F238E27FC236}">
                      <a16:creationId xmlns:a16="http://schemas.microsoft.com/office/drawing/2014/main" id="{A1D7A525-9423-8556-89A7-5EBDDF054874}"/>
                    </a:ext>
                  </a:extLst>
                </p:cNvPr>
                <p:cNvPicPr/>
                <p:nvPr/>
              </p:nvPicPr>
              <p:blipFill>
                <a:blip r:embed="rId366"/>
                <a:stretch>
                  <a:fillRect/>
                </a:stretch>
              </p:blipFill>
              <p:spPr>
                <a:xfrm>
                  <a:off x="11531160" y="3465916"/>
                  <a:ext cx="78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4" name="Freihand 243">
                  <a:extLst>
                    <a:ext uri="{FF2B5EF4-FFF2-40B4-BE49-F238E27FC236}">
                      <a16:creationId xmlns:a16="http://schemas.microsoft.com/office/drawing/2014/main" id="{6327B722-FC06-73E9-B4DB-0769C0EF640A}"/>
                    </a:ext>
                  </a:extLst>
                </p14:cNvPr>
                <p14:cNvContentPartPr/>
                <p14:nvPr/>
              </p14:nvContentPartPr>
              <p14:xfrm>
                <a:off x="11655360" y="3451156"/>
                <a:ext cx="64800" cy="235440"/>
              </p14:xfrm>
            </p:contentPart>
          </mc:Choice>
          <mc:Fallback>
            <p:pic>
              <p:nvPicPr>
                <p:cNvPr id="244" name="Freihand 243">
                  <a:extLst>
                    <a:ext uri="{FF2B5EF4-FFF2-40B4-BE49-F238E27FC236}">
                      <a16:creationId xmlns:a16="http://schemas.microsoft.com/office/drawing/2014/main" id="{6327B722-FC06-73E9-B4DB-0769C0EF640A}"/>
                    </a:ext>
                  </a:extLst>
                </p:cNvPr>
                <p:cNvPicPr/>
                <p:nvPr/>
              </p:nvPicPr>
              <p:blipFill>
                <a:blip r:embed="rId368"/>
                <a:stretch>
                  <a:fillRect/>
                </a:stretch>
              </p:blipFill>
              <p:spPr>
                <a:xfrm>
                  <a:off x="11651040" y="3446836"/>
                  <a:ext cx="73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5" name="Freihand 244">
                  <a:extLst>
                    <a:ext uri="{FF2B5EF4-FFF2-40B4-BE49-F238E27FC236}">
                      <a16:creationId xmlns:a16="http://schemas.microsoft.com/office/drawing/2014/main" id="{C573A691-F879-70E0-09E8-4EB7268D65EC}"/>
                    </a:ext>
                  </a:extLst>
                </p14:cNvPr>
                <p14:cNvContentPartPr/>
                <p14:nvPr/>
              </p14:nvContentPartPr>
              <p14:xfrm>
                <a:off x="11719080" y="3526036"/>
                <a:ext cx="190080" cy="154080"/>
              </p14:xfrm>
            </p:contentPart>
          </mc:Choice>
          <mc:Fallback>
            <p:pic>
              <p:nvPicPr>
                <p:cNvPr id="245" name="Freihand 244">
                  <a:extLst>
                    <a:ext uri="{FF2B5EF4-FFF2-40B4-BE49-F238E27FC236}">
                      <a16:creationId xmlns:a16="http://schemas.microsoft.com/office/drawing/2014/main" id="{C573A691-F879-70E0-09E8-4EB7268D65EC}"/>
                    </a:ext>
                  </a:extLst>
                </p:cNvPr>
                <p:cNvPicPr/>
                <p:nvPr/>
              </p:nvPicPr>
              <p:blipFill>
                <a:blip r:embed="rId370"/>
                <a:stretch>
                  <a:fillRect/>
                </a:stretch>
              </p:blipFill>
              <p:spPr>
                <a:xfrm>
                  <a:off x="11714760" y="3521716"/>
                  <a:ext cx="198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6" name="Freihand 245">
                  <a:extLst>
                    <a:ext uri="{FF2B5EF4-FFF2-40B4-BE49-F238E27FC236}">
                      <a16:creationId xmlns:a16="http://schemas.microsoft.com/office/drawing/2014/main" id="{02D8695F-D0A8-ABE7-F782-A5FFAD337E70}"/>
                    </a:ext>
                  </a:extLst>
                </p14:cNvPr>
                <p14:cNvContentPartPr/>
                <p14:nvPr/>
              </p14:nvContentPartPr>
              <p14:xfrm>
                <a:off x="7373880" y="3823396"/>
                <a:ext cx="1680120" cy="1449000"/>
              </p14:xfrm>
            </p:contentPart>
          </mc:Choice>
          <mc:Fallback>
            <p:pic>
              <p:nvPicPr>
                <p:cNvPr id="246" name="Freihand 245">
                  <a:extLst>
                    <a:ext uri="{FF2B5EF4-FFF2-40B4-BE49-F238E27FC236}">
                      <a16:creationId xmlns:a16="http://schemas.microsoft.com/office/drawing/2014/main" id="{02D8695F-D0A8-ABE7-F782-A5FFAD337E70}"/>
                    </a:ext>
                  </a:extLst>
                </p:cNvPr>
                <p:cNvPicPr/>
                <p:nvPr/>
              </p:nvPicPr>
              <p:blipFill>
                <a:blip r:embed="rId372"/>
                <a:stretch>
                  <a:fillRect/>
                </a:stretch>
              </p:blipFill>
              <p:spPr>
                <a:xfrm>
                  <a:off x="7369560" y="3819076"/>
                  <a:ext cx="1688760" cy="1457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7" name="Freihand 246">
                  <a:extLst>
                    <a:ext uri="{FF2B5EF4-FFF2-40B4-BE49-F238E27FC236}">
                      <a16:creationId xmlns:a16="http://schemas.microsoft.com/office/drawing/2014/main" id="{6FA2CC0D-8EEF-660C-E1B7-CDE46AF3DC02}"/>
                    </a:ext>
                  </a:extLst>
                </p14:cNvPr>
                <p14:cNvContentPartPr/>
                <p14:nvPr/>
              </p14:nvContentPartPr>
              <p14:xfrm>
                <a:off x="7299000" y="5095996"/>
                <a:ext cx="221040" cy="342000"/>
              </p14:xfrm>
            </p:contentPart>
          </mc:Choice>
          <mc:Fallback>
            <p:pic>
              <p:nvPicPr>
                <p:cNvPr id="247" name="Freihand 246">
                  <a:extLst>
                    <a:ext uri="{FF2B5EF4-FFF2-40B4-BE49-F238E27FC236}">
                      <a16:creationId xmlns:a16="http://schemas.microsoft.com/office/drawing/2014/main" id="{6FA2CC0D-8EEF-660C-E1B7-CDE46AF3DC02}"/>
                    </a:ext>
                  </a:extLst>
                </p:cNvPr>
                <p:cNvPicPr/>
                <p:nvPr/>
              </p:nvPicPr>
              <p:blipFill>
                <a:blip r:embed="rId374"/>
                <a:stretch>
                  <a:fillRect/>
                </a:stretch>
              </p:blipFill>
              <p:spPr>
                <a:xfrm>
                  <a:off x="7294680" y="5091676"/>
                  <a:ext cx="2296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8" name="Freihand 247">
                  <a:extLst>
                    <a:ext uri="{FF2B5EF4-FFF2-40B4-BE49-F238E27FC236}">
                      <a16:creationId xmlns:a16="http://schemas.microsoft.com/office/drawing/2014/main" id="{64FFC48F-0750-B004-0E05-9F1B5744E77B}"/>
                    </a:ext>
                  </a:extLst>
                </p14:cNvPr>
                <p14:cNvContentPartPr/>
                <p14:nvPr/>
              </p14:nvContentPartPr>
              <p14:xfrm>
                <a:off x="5445360" y="5533756"/>
                <a:ext cx="190080" cy="283680"/>
              </p14:xfrm>
            </p:contentPart>
          </mc:Choice>
          <mc:Fallback>
            <p:pic>
              <p:nvPicPr>
                <p:cNvPr id="248" name="Freihand 247">
                  <a:extLst>
                    <a:ext uri="{FF2B5EF4-FFF2-40B4-BE49-F238E27FC236}">
                      <a16:creationId xmlns:a16="http://schemas.microsoft.com/office/drawing/2014/main" id="{64FFC48F-0750-B004-0E05-9F1B5744E77B}"/>
                    </a:ext>
                  </a:extLst>
                </p:cNvPr>
                <p:cNvPicPr/>
                <p:nvPr/>
              </p:nvPicPr>
              <p:blipFill>
                <a:blip r:embed="rId376"/>
                <a:stretch>
                  <a:fillRect/>
                </a:stretch>
              </p:blipFill>
              <p:spPr>
                <a:xfrm>
                  <a:off x="5441040" y="5529436"/>
                  <a:ext cx="1987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9" name="Freihand 248">
                  <a:extLst>
                    <a:ext uri="{FF2B5EF4-FFF2-40B4-BE49-F238E27FC236}">
                      <a16:creationId xmlns:a16="http://schemas.microsoft.com/office/drawing/2014/main" id="{9AF84770-9BF6-9CB8-4EEB-BB2D89AC8484}"/>
                    </a:ext>
                  </a:extLst>
                </p14:cNvPr>
                <p14:cNvContentPartPr/>
                <p14:nvPr/>
              </p14:nvContentPartPr>
              <p14:xfrm>
                <a:off x="5729400" y="5717716"/>
                <a:ext cx="28080" cy="40680"/>
              </p14:xfrm>
            </p:contentPart>
          </mc:Choice>
          <mc:Fallback>
            <p:pic>
              <p:nvPicPr>
                <p:cNvPr id="249" name="Freihand 248">
                  <a:extLst>
                    <a:ext uri="{FF2B5EF4-FFF2-40B4-BE49-F238E27FC236}">
                      <a16:creationId xmlns:a16="http://schemas.microsoft.com/office/drawing/2014/main" id="{9AF84770-9BF6-9CB8-4EEB-BB2D89AC8484}"/>
                    </a:ext>
                  </a:extLst>
                </p:cNvPr>
                <p:cNvPicPr/>
                <p:nvPr/>
              </p:nvPicPr>
              <p:blipFill>
                <a:blip r:embed="rId378"/>
                <a:stretch>
                  <a:fillRect/>
                </a:stretch>
              </p:blipFill>
              <p:spPr>
                <a:xfrm>
                  <a:off x="5725080" y="5713396"/>
                  <a:ext cx="36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0" name="Freihand 249">
                  <a:extLst>
                    <a:ext uri="{FF2B5EF4-FFF2-40B4-BE49-F238E27FC236}">
                      <a16:creationId xmlns:a16="http://schemas.microsoft.com/office/drawing/2014/main" id="{611F33C6-24E9-B6E6-96D5-BAF0D7794198}"/>
                    </a:ext>
                  </a:extLst>
                </p14:cNvPr>
                <p14:cNvContentPartPr/>
                <p14:nvPr/>
              </p14:nvContentPartPr>
              <p14:xfrm>
                <a:off x="5810400" y="5504596"/>
                <a:ext cx="237600" cy="216720"/>
              </p14:xfrm>
            </p:contentPart>
          </mc:Choice>
          <mc:Fallback>
            <p:pic>
              <p:nvPicPr>
                <p:cNvPr id="250" name="Freihand 249">
                  <a:extLst>
                    <a:ext uri="{FF2B5EF4-FFF2-40B4-BE49-F238E27FC236}">
                      <a16:creationId xmlns:a16="http://schemas.microsoft.com/office/drawing/2014/main" id="{611F33C6-24E9-B6E6-96D5-BAF0D7794198}"/>
                    </a:ext>
                  </a:extLst>
                </p:cNvPr>
                <p:cNvPicPr/>
                <p:nvPr/>
              </p:nvPicPr>
              <p:blipFill>
                <a:blip r:embed="rId380"/>
                <a:stretch>
                  <a:fillRect/>
                </a:stretch>
              </p:blipFill>
              <p:spPr>
                <a:xfrm>
                  <a:off x="5806080" y="5500276"/>
                  <a:ext cx="246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1" name="Freihand 250">
                  <a:extLst>
                    <a:ext uri="{FF2B5EF4-FFF2-40B4-BE49-F238E27FC236}">
                      <a16:creationId xmlns:a16="http://schemas.microsoft.com/office/drawing/2014/main" id="{864268C7-7E34-790E-8186-FE303D9BAB22}"/>
                    </a:ext>
                  </a:extLst>
                </p14:cNvPr>
                <p14:cNvContentPartPr/>
                <p14:nvPr/>
              </p14:nvContentPartPr>
              <p14:xfrm>
                <a:off x="6284160" y="5456716"/>
                <a:ext cx="302040" cy="182160"/>
              </p14:xfrm>
            </p:contentPart>
          </mc:Choice>
          <mc:Fallback>
            <p:pic>
              <p:nvPicPr>
                <p:cNvPr id="251" name="Freihand 250">
                  <a:extLst>
                    <a:ext uri="{FF2B5EF4-FFF2-40B4-BE49-F238E27FC236}">
                      <a16:creationId xmlns:a16="http://schemas.microsoft.com/office/drawing/2014/main" id="{864268C7-7E34-790E-8186-FE303D9BAB22}"/>
                    </a:ext>
                  </a:extLst>
                </p:cNvPr>
                <p:cNvPicPr/>
                <p:nvPr/>
              </p:nvPicPr>
              <p:blipFill>
                <a:blip r:embed="rId382"/>
                <a:stretch>
                  <a:fillRect/>
                </a:stretch>
              </p:blipFill>
              <p:spPr>
                <a:xfrm>
                  <a:off x="6279840" y="5452396"/>
                  <a:ext cx="310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2" name="Freihand 251">
                  <a:extLst>
                    <a:ext uri="{FF2B5EF4-FFF2-40B4-BE49-F238E27FC236}">
                      <a16:creationId xmlns:a16="http://schemas.microsoft.com/office/drawing/2014/main" id="{5BBC82BC-35EB-99AF-E567-245E8BED856A}"/>
                    </a:ext>
                  </a:extLst>
                </p14:cNvPr>
                <p14:cNvContentPartPr/>
                <p14:nvPr/>
              </p14:nvContentPartPr>
              <p14:xfrm>
                <a:off x="5429160" y="6032716"/>
                <a:ext cx="128160" cy="245520"/>
              </p14:xfrm>
            </p:contentPart>
          </mc:Choice>
          <mc:Fallback>
            <p:pic>
              <p:nvPicPr>
                <p:cNvPr id="252" name="Freihand 251">
                  <a:extLst>
                    <a:ext uri="{FF2B5EF4-FFF2-40B4-BE49-F238E27FC236}">
                      <a16:creationId xmlns:a16="http://schemas.microsoft.com/office/drawing/2014/main" id="{5BBC82BC-35EB-99AF-E567-245E8BED856A}"/>
                    </a:ext>
                  </a:extLst>
                </p:cNvPr>
                <p:cNvPicPr/>
                <p:nvPr/>
              </p:nvPicPr>
              <p:blipFill>
                <a:blip r:embed="rId384"/>
                <a:stretch>
                  <a:fillRect/>
                </a:stretch>
              </p:blipFill>
              <p:spPr>
                <a:xfrm>
                  <a:off x="5424840" y="6028396"/>
                  <a:ext cx="1368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3" name="Freihand 252">
                  <a:extLst>
                    <a:ext uri="{FF2B5EF4-FFF2-40B4-BE49-F238E27FC236}">
                      <a16:creationId xmlns:a16="http://schemas.microsoft.com/office/drawing/2014/main" id="{7FB696E6-5731-8534-505A-D400E192F03F}"/>
                    </a:ext>
                  </a:extLst>
                </p14:cNvPr>
                <p14:cNvContentPartPr/>
                <p14:nvPr/>
              </p14:nvContentPartPr>
              <p14:xfrm>
                <a:off x="5586840" y="5986996"/>
                <a:ext cx="109080" cy="242280"/>
              </p14:xfrm>
            </p:contentPart>
          </mc:Choice>
          <mc:Fallback>
            <p:pic>
              <p:nvPicPr>
                <p:cNvPr id="253" name="Freihand 252">
                  <a:extLst>
                    <a:ext uri="{FF2B5EF4-FFF2-40B4-BE49-F238E27FC236}">
                      <a16:creationId xmlns:a16="http://schemas.microsoft.com/office/drawing/2014/main" id="{7FB696E6-5731-8534-505A-D400E192F03F}"/>
                    </a:ext>
                  </a:extLst>
                </p:cNvPr>
                <p:cNvPicPr/>
                <p:nvPr/>
              </p:nvPicPr>
              <p:blipFill>
                <a:blip r:embed="rId386"/>
                <a:stretch>
                  <a:fillRect/>
                </a:stretch>
              </p:blipFill>
              <p:spPr>
                <a:xfrm>
                  <a:off x="5582520" y="5982676"/>
                  <a:ext cx="1177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4" name="Freihand 253">
                  <a:extLst>
                    <a:ext uri="{FF2B5EF4-FFF2-40B4-BE49-F238E27FC236}">
                      <a16:creationId xmlns:a16="http://schemas.microsoft.com/office/drawing/2014/main" id="{115A16C0-A866-FBD7-0A30-1525ADBB9CF2}"/>
                    </a:ext>
                  </a:extLst>
                </p14:cNvPr>
                <p14:cNvContentPartPr/>
                <p14:nvPr/>
              </p14:nvContentPartPr>
              <p14:xfrm>
                <a:off x="5706720" y="6081676"/>
                <a:ext cx="153000" cy="113040"/>
              </p14:xfrm>
            </p:contentPart>
          </mc:Choice>
          <mc:Fallback>
            <p:pic>
              <p:nvPicPr>
                <p:cNvPr id="254" name="Freihand 253">
                  <a:extLst>
                    <a:ext uri="{FF2B5EF4-FFF2-40B4-BE49-F238E27FC236}">
                      <a16:creationId xmlns:a16="http://schemas.microsoft.com/office/drawing/2014/main" id="{115A16C0-A866-FBD7-0A30-1525ADBB9CF2}"/>
                    </a:ext>
                  </a:extLst>
                </p:cNvPr>
                <p:cNvPicPr/>
                <p:nvPr/>
              </p:nvPicPr>
              <p:blipFill>
                <a:blip r:embed="rId388"/>
                <a:stretch>
                  <a:fillRect/>
                </a:stretch>
              </p:blipFill>
              <p:spPr>
                <a:xfrm>
                  <a:off x="5702400" y="6077356"/>
                  <a:ext cx="161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5" name="Freihand 254">
                  <a:extLst>
                    <a:ext uri="{FF2B5EF4-FFF2-40B4-BE49-F238E27FC236}">
                      <a16:creationId xmlns:a16="http://schemas.microsoft.com/office/drawing/2014/main" id="{52C0D00A-5B2D-2FE6-8BB3-ABA46359CB13}"/>
                    </a:ext>
                  </a:extLst>
                </p14:cNvPr>
                <p14:cNvContentPartPr/>
                <p14:nvPr/>
              </p14:nvContentPartPr>
              <p14:xfrm>
                <a:off x="5870520" y="5875756"/>
                <a:ext cx="206640" cy="257760"/>
              </p14:xfrm>
            </p:contentPart>
          </mc:Choice>
          <mc:Fallback>
            <p:pic>
              <p:nvPicPr>
                <p:cNvPr id="255" name="Freihand 254">
                  <a:extLst>
                    <a:ext uri="{FF2B5EF4-FFF2-40B4-BE49-F238E27FC236}">
                      <a16:creationId xmlns:a16="http://schemas.microsoft.com/office/drawing/2014/main" id="{52C0D00A-5B2D-2FE6-8BB3-ABA46359CB13}"/>
                    </a:ext>
                  </a:extLst>
                </p:cNvPr>
                <p:cNvPicPr/>
                <p:nvPr/>
              </p:nvPicPr>
              <p:blipFill>
                <a:blip r:embed="rId390"/>
                <a:stretch>
                  <a:fillRect/>
                </a:stretch>
              </p:blipFill>
              <p:spPr>
                <a:xfrm>
                  <a:off x="5866200" y="5871436"/>
                  <a:ext cx="2152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6" name="Freihand 255">
                  <a:extLst>
                    <a:ext uri="{FF2B5EF4-FFF2-40B4-BE49-F238E27FC236}">
                      <a16:creationId xmlns:a16="http://schemas.microsoft.com/office/drawing/2014/main" id="{65C70488-8BB5-1E51-0869-5EAEF781A081}"/>
                    </a:ext>
                  </a:extLst>
                </p14:cNvPr>
                <p14:cNvContentPartPr/>
                <p14:nvPr/>
              </p14:nvContentPartPr>
              <p14:xfrm>
                <a:off x="6202440" y="5811316"/>
                <a:ext cx="178920" cy="208800"/>
              </p14:xfrm>
            </p:contentPart>
          </mc:Choice>
          <mc:Fallback>
            <p:pic>
              <p:nvPicPr>
                <p:cNvPr id="256" name="Freihand 255">
                  <a:extLst>
                    <a:ext uri="{FF2B5EF4-FFF2-40B4-BE49-F238E27FC236}">
                      <a16:creationId xmlns:a16="http://schemas.microsoft.com/office/drawing/2014/main" id="{65C70488-8BB5-1E51-0869-5EAEF781A081}"/>
                    </a:ext>
                  </a:extLst>
                </p:cNvPr>
                <p:cNvPicPr/>
                <p:nvPr/>
              </p:nvPicPr>
              <p:blipFill>
                <a:blip r:embed="rId392"/>
                <a:stretch>
                  <a:fillRect/>
                </a:stretch>
              </p:blipFill>
              <p:spPr>
                <a:xfrm>
                  <a:off x="6198120" y="5806996"/>
                  <a:ext cx="187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7" name="Freihand 256">
                  <a:extLst>
                    <a:ext uri="{FF2B5EF4-FFF2-40B4-BE49-F238E27FC236}">
                      <a16:creationId xmlns:a16="http://schemas.microsoft.com/office/drawing/2014/main" id="{089DE8BE-4C1D-6BE7-4625-DADEA38693C8}"/>
                    </a:ext>
                  </a:extLst>
                </p14:cNvPr>
                <p14:cNvContentPartPr/>
                <p14:nvPr/>
              </p14:nvContentPartPr>
              <p14:xfrm>
                <a:off x="6357960" y="5917876"/>
                <a:ext cx="95760" cy="52920"/>
              </p14:xfrm>
            </p:contentPart>
          </mc:Choice>
          <mc:Fallback>
            <p:pic>
              <p:nvPicPr>
                <p:cNvPr id="257" name="Freihand 256">
                  <a:extLst>
                    <a:ext uri="{FF2B5EF4-FFF2-40B4-BE49-F238E27FC236}">
                      <a16:creationId xmlns:a16="http://schemas.microsoft.com/office/drawing/2014/main" id="{089DE8BE-4C1D-6BE7-4625-DADEA38693C8}"/>
                    </a:ext>
                  </a:extLst>
                </p:cNvPr>
                <p:cNvPicPr/>
                <p:nvPr/>
              </p:nvPicPr>
              <p:blipFill>
                <a:blip r:embed="rId394"/>
                <a:stretch>
                  <a:fillRect/>
                </a:stretch>
              </p:blipFill>
              <p:spPr>
                <a:xfrm>
                  <a:off x="6353640" y="5913556"/>
                  <a:ext cx="104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8" name="Freihand 257">
                  <a:extLst>
                    <a:ext uri="{FF2B5EF4-FFF2-40B4-BE49-F238E27FC236}">
                      <a16:creationId xmlns:a16="http://schemas.microsoft.com/office/drawing/2014/main" id="{24B64108-4899-38B1-DC16-EE642D91B8C6}"/>
                    </a:ext>
                  </a:extLst>
                </p14:cNvPr>
                <p14:cNvContentPartPr/>
                <p14:nvPr/>
              </p14:nvContentPartPr>
              <p14:xfrm>
                <a:off x="6438600" y="5871796"/>
                <a:ext cx="257400" cy="111240"/>
              </p14:xfrm>
            </p:contentPart>
          </mc:Choice>
          <mc:Fallback>
            <p:pic>
              <p:nvPicPr>
                <p:cNvPr id="258" name="Freihand 257">
                  <a:extLst>
                    <a:ext uri="{FF2B5EF4-FFF2-40B4-BE49-F238E27FC236}">
                      <a16:creationId xmlns:a16="http://schemas.microsoft.com/office/drawing/2014/main" id="{24B64108-4899-38B1-DC16-EE642D91B8C6}"/>
                    </a:ext>
                  </a:extLst>
                </p:cNvPr>
                <p:cNvPicPr/>
                <p:nvPr/>
              </p:nvPicPr>
              <p:blipFill>
                <a:blip r:embed="rId396"/>
                <a:stretch>
                  <a:fillRect/>
                </a:stretch>
              </p:blipFill>
              <p:spPr>
                <a:xfrm>
                  <a:off x="6434280" y="5867476"/>
                  <a:ext cx="266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9" name="Freihand 258">
                  <a:extLst>
                    <a:ext uri="{FF2B5EF4-FFF2-40B4-BE49-F238E27FC236}">
                      <a16:creationId xmlns:a16="http://schemas.microsoft.com/office/drawing/2014/main" id="{15F95593-BAE0-C8EA-3A45-66CF297BA370}"/>
                    </a:ext>
                  </a:extLst>
                </p14:cNvPr>
                <p14:cNvContentPartPr/>
                <p14:nvPr/>
              </p14:nvContentPartPr>
              <p14:xfrm>
                <a:off x="6737760" y="5798716"/>
                <a:ext cx="141480" cy="115920"/>
              </p14:xfrm>
            </p:contentPart>
          </mc:Choice>
          <mc:Fallback>
            <p:pic>
              <p:nvPicPr>
                <p:cNvPr id="259" name="Freihand 258">
                  <a:extLst>
                    <a:ext uri="{FF2B5EF4-FFF2-40B4-BE49-F238E27FC236}">
                      <a16:creationId xmlns:a16="http://schemas.microsoft.com/office/drawing/2014/main" id="{15F95593-BAE0-C8EA-3A45-66CF297BA370}"/>
                    </a:ext>
                  </a:extLst>
                </p:cNvPr>
                <p:cNvPicPr/>
                <p:nvPr/>
              </p:nvPicPr>
              <p:blipFill>
                <a:blip r:embed="rId398"/>
                <a:stretch>
                  <a:fillRect/>
                </a:stretch>
              </p:blipFill>
              <p:spPr>
                <a:xfrm>
                  <a:off x="6733440" y="5794396"/>
                  <a:ext cx="150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3" name="Freihand 262">
                  <a:extLst>
                    <a:ext uri="{FF2B5EF4-FFF2-40B4-BE49-F238E27FC236}">
                      <a16:creationId xmlns:a16="http://schemas.microsoft.com/office/drawing/2014/main" id="{5109F927-9B4B-393A-F219-860D6D08873D}"/>
                    </a:ext>
                  </a:extLst>
                </p14:cNvPr>
                <p14:cNvContentPartPr/>
                <p14:nvPr/>
              </p14:nvContentPartPr>
              <p14:xfrm>
                <a:off x="7068960" y="5601076"/>
                <a:ext cx="143640" cy="232200"/>
              </p14:xfrm>
            </p:contentPart>
          </mc:Choice>
          <mc:Fallback>
            <p:pic>
              <p:nvPicPr>
                <p:cNvPr id="263" name="Freihand 262">
                  <a:extLst>
                    <a:ext uri="{FF2B5EF4-FFF2-40B4-BE49-F238E27FC236}">
                      <a16:creationId xmlns:a16="http://schemas.microsoft.com/office/drawing/2014/main" id="{5109F927-9B4B-393A-F219-860D6D08873D}"/>
                    </a:ext>
                  </a:extLst>
                </p:cNvPr>
                <p:cNvPicPr/>
                <p:nvPr/>
              </p:nvPicPr>
              <p:blipFill>
                <a:blip r:embed="rId400"/>
                <a:stretch>
                  <a:fillRect/>
                </a:stretch>
              </p:blipFill>
              <p:spPr>
                <a:xfrm>
                  <a:off x="7064640" y="5596756"/>
                  <a:ext cx="152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4" name="Freihand 263">
                  <a:extLst>
                    <a:ext uri="{FF2B5EF4-FFF2-40B4-BE49-F238E27FC236}">
                      <a16:creationId xmlns:a16="http://schemas.microsoft.com/office/drawing/2014/main" id="{863DBC9B-7244-F47E-9B42-3BD9F77CD2E2}"/>
                    </a:ext>
                  </a:extLst>
                </p14:cNvPr>
                <p14:cNvContentPartPr/>
                <p14:nvPr/>
              </p14:nvContentPartPr>
              <p14:xfrm>
                <a:off x="7101000" y="5704396"/>
                <a:ext cx="136440" cy="91800"/>
              </p14:xfrm>
            </p:contentPart>
          </mc:Choice>
          <mc:Fallback>
            <p:pic>
              <p:nvPicPr>
                <p:cNvPr id="264" name="Freihand 263">
                  <a:extLst>
                    <a:ext uri="{FF2B5EF4-FFF2-40B4-BE49-F238E27FC236}">
                      <a16:creationId xmlns:a16="http://schemas.microsoft.com/office/drawing/2014/main" id="{863DBC9B-7244-F47E-9B42-3BD9F77CD2E2}"/>
                    </a:ext>
                  </a:extLst>
                </p:cNvPr>
                <p:cNvPicPr/>
                <p:nvPr/>
              </p:nvPicPr>
              <p:blipFill>
                <a:blip r:embed="rId402"/>
                <a:stretch>
                  <a:fillRect/>
                </a:stretch>
              </p:blipFill>
              <p:spPr>
                <a:xfrm>
                  <a:off x="7096680" y="5700076"/>
                  <a:ext cx="145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5" name="Freihand 264">
                  <a:extLst>
                    <a:ext uri="{FF2B5EF4-FFF2-40B4-BE49-F238E27FC236}">
                      <a16:creationId xmlns:a16="http://schemas.microsoft.com/office/drawing/2014/main" id="{A0DC8F46-017E-D808-EECA-46975F63815F}"/>
                    </a:ext>
                  </a:extLst>
                </p14:cNvPr>
                <p14:cNvContentPartPr/>
                <p14:nvPr/>
              </p14:nvContentPartPr>
              <p14:xfrm>
                <a:off x="7251840" y="5619076"/>
                <a:ext cx="207720" cy="138240"/>
              </p14:xfrm>
            </p:contentPart>
          </mc:Choice>
          <mc:Fallback>
            <p:pic>
              <p:nvPicPr>
                <p:cNvPr id="265" name="Freihand 264">
                  <a:extLst>
                    <a:ext uri="{FF2B5EF4-FFF2-40B4-BE49-F238E27FC236}">
                      <a16:creationId xmlns:a16="http://schemas.microsoft.com/office/drawing/2014/main" id="{A0DC8F46-017E-D808-EECA-46975F63815F}"/>
                    </a:ext>
                  </a:extLst>
                </p:cNvPr>
                <p:cNvPicPr/>
                <p:nvPr/>
              </p:nvPicPr>
              <p:blipFill>
                <a:blip r:embed="rId404"/>
                <a:stretch>
                  <a:fillRect/>
                </a:stretch>
              </p:blipFill>
              <p:spPr>
                <a:xfrm>
                  <a:off x="7247520" y="5614756"/>
                  <a:ext cx="216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6" name="Freihand 265">
                  <a:extLst>
                    <a:ext uri="{FF2B5EF4-FFF2-40B4-BE49-F238E27FC236}">
                      <a16:creationId xmlns:a16="http://schemas.microsoft.com/office/drawing/2014/main" id="{D74B0F30-417E-AB3E-91BD-758C465F19EA}"/>
                    </a:ext>
                  </a:extLst>
                </p14:cNvPr>
                <p14:cNvContentPartPr/>
                <p14:nvPr/>
              </p14:nvContentPartPr>
              <p14:xfrm>
                <a:off x="7395840" y="5517196"/>
                <a:ext cx="196920" cy="169560"/>
              </p14:xfrm>
            </p:contentPart>
          </mc:Choice>
          <mc:Fallback>
            <p:pic>
              <p:nvPicPr>
                <p:cNvPr id="266" name="Freihand 265">
                  <a:extLst>
                    <a:ext uri="{FF2B5EF4-FFF2-40B4-BE49-F238E27FC236}">
                      <a16:creationId xmlns:a16="http://schemas.microsoft.com/office/drawing/2014/main" id="{D74B0F30-417E-AB3E-91BD-758C465F19EA}"/>
                    </a:ext>
                  </a:extLst>
                </p:cNvPr>
                <p:cNvPicPr/>
                <p:nvPr/>
              </p:nvPicPr>
              <p:blipFill>
                <a:blip r:embed="rId406"/>
                <a:stretch>
                  <a:fillRect/>
                </a:stretch>
              </p:blipFill>
              <p:spPr>
                <a:xfrm>
                  <a:off x="7391520" y="5512876"/>
                  <a:ext cx="205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7" name="Freihand 266">
                  <a:extLst>
                    <a:ext uri="{FF2B5EF4-FFF2-40B4-BE49-F238E27FC236}">
                      <a16:creationId xmlns:a16="http://schemas.microsoft.com/office/drawing/2014/main" id="{B866B46E-716A-A556-BE67-E5DFBE1F2146}"/>
                    </a:ext>
                  </a:extLst>
                </p14:cNvPr>
                <p14:cNvContentPartPr/>
                <p14:nvPr/>
              </p14:nvContentPartPr>
              <p14:xfrm>
                <a:off x="7651800" y="5504236"/>
                <a:ext cx="124200" cy="141120"/>
              </p14:xfrm>
            </p:contentPart>
          </mc:Choice>
          <mc:Fallback>
            <p:pic>
              <p:nvPicPr>
                <p:cNvPr id="267" name="Freihand 266">
                  <a:extLst>
                    <a:ext uri="{FF2B5EF4-FFF2-40B4-BE49-F238E27FC236}">
                      <a16:creationId xmlns:a16="http://schemas.microsoft.com/office/drawing/2014/main" id="{B866B46E-716A-A556-BE67-E5DFBE1F2146}"/>
                    </a:ext>
                  </a:extLst>
                </p:cNvPr>
                <p:cNvPicPr/>
                <p:nvPr/>
              </p:nvPicPr>
              <p:blipFill>
                <a:blip r:embed="rId408"/>
                <a:stretch>
                  <a:fillRect/>
                </a:stretch>
              </p:blipFill>
              <p:spPr>
                <a:xfrm>
                  <a:off x="7647480" y="5499916"/>
                  <a:ext cx="132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8" name="Freihand 267">
                  <a:extLst>
                    <a:ext uri="{FF2B5EF4-FFF2-40B4-BE49-F238E27FC236}">
                      <a16:creationId xmlns:a16="http://schemas.microsoft.com/office/drawing/2014/main" id="{BD91D05B-C8B3-3929-41DE-C18D80088248}"/>
                    </a:ext>
                  </a:extLst>
                </p14:cNvPr>
                <p14:cNvContentPartPr/>
                <p14:nvPr/>
              </p14:nvContentPartPr>
              <p14:xfrm>
                <a:off x="7808400" y="5343316"/>
                <a:ext cx="317880" cy="199440"/>
              </p14:xfrm>
            </p:contentPart>
          </mc:Choice>
          <mc:Fallback>
            <p:pic>
              <p:nvPicPr>
                <p:cNvPr id="268" name="Freihand 267">
                  <a:extLst>
                    <a:ext uri="{FF2B5EF4-FFF2-40B4-BE49-F238E27FC236}">
                      <a16:creationId xmlns:a16="http://schemas.microsoft.com/office/drawing/2014/main" id="{BD91D05B-C8B3-3929-41DE-C18D80088248}"/>
                    </a:ext>
                  </a:extLst>
                </p:cNvPr>
                <p:cNvPicPr/>
                <p:nvPr/>
              </p:nvPicPr>
              <p:blipFill>
                <a:blip r:embed="rId410"/>
                <a:stretch>
                  <a:fillRect/>
                </a:stretch>
              </p:blipFill>
              <p:spPr>
                <a:xfrm>
                  <a:off x="7804080" y="5338996"/>
                  <a:ext cx="326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9" name="Freihand 268">
                  <a:extLst>
                    <a:ext uri="{FF2B5EF4-FFF2-40B4-BE49-F238E27FC236}">
                      <a16:creationId xmlns:a16="http://schemas.microsoft.com/office/drawing/2014/main" id="{DBDA1EA3-69E7-CCE2-B4D3-324B4E1E5F3D}"/>
                    </a:ext>
                  </a:extLst>
                </p14:cNvPr>
                <p14:cNvContentPartPr/>
                <p14:nvPr/>
              </p14:nvContentPartPr>
              <p14:xfrm>
                <a:off x="8179920" y="5307316"/>
                <a:ext cx="175680" cy="143280"/>
              </p14:xfrm>
            </p:contentPart>
          </mc:Choice>
          <mc:Fallback>
            <p:pic>
              <p:nvPicPr>
                <p:cNvPr id="269" name="Freihand 268">
                  <a:extLst>
                    <a:ext uri="{FF2B5EF4-FFF2-40B4-BE49-F238E27FC236}">
                      <a16:creationId xmlns:a16="http://schemas.microsoft.com/office/drawing/2014/main" id="{DBDA1EA3-69E7-CCE2-B4D3-324B4E1E5F3D}"/>
                    </a:ext>
                  </a:extLst>
                </p:cNvPr>
                <p:cNvPicPr/>
                <p:nvPr/>
              </p:nvPicPr>
              <p:blipFill>
                <a:blip r:embed="rId412"/>
                <a:stretch>
                  <a:fillRect/>
                </a:stretch>
              </p:blipFill>
              <p:spPr>
                <a:xfrm>
                  <a:off x="8175600" y="5302996"/>
                  <a:ext cx="184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0" name="Freihand 269">
                  <a:extLst>
                    <a:ext uri="{FF2B5EF4-FFF2-40B4-BE49-F238E27FC236}">
                      <a16:creationId xmlns:a16="http://schemas.microsoft.com/office/drawing/2014/main" id="{7CB75FF4-D94E-AAEC-5464-CAA66E4D3FE2}"/>
                    </a:ext>
                  </a:extLst>
                </p14:cNvPr>
                <p14:cNvContentPartPr/>
                <p14:nvPr/>
              </p14:nvContentPartPr>
              <p14:xfrm>
                <a:off x="4553640" y="6466156"/>
                <a:ext cx="325080" cy="194400"/>
              </p14:xfrm>
            </p:contentPart>
          </mc:Choice>
          <mc:Fallback>
            <p:pic>
              <p:nvPicPr>
                <p:cNvPr id="270" name="Freihand 269">
                  <a:extLst>
                    <a:ext uri="{FF2B5EF4-FFF2-40B4-BE49-F238E27FC236}">
                      <a16:creationId xmlns:a16="http://schemas.microsoft.com/office/drawing/2014/main" id="{7CB75FF4-D94E-AAEC-5464-CAA66E4D3FE2}"/>
                    </a:ext>
                  </a:extLst>
                </p:cNvPr>
                <p:cNvPicPr/>
                <p:nvPr/>
              </p:nvPicPr>
              <p:blipFill>
                <a:blip r:embed="rId414"/>
                <a:stretch>
                  <a:fillRect/>
                </a:stretch>
              </p:blipFill>
              <p:spPr>
                <a:xfrm>
                  <a:off x="4549320" y="6461836"/>
                  <a:ext cx="333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1" name="Freihand 270">
                  <a:extLst>
                    <a:ext uri="{FF2B5EF4-FFF2-40B4-BE49-F238E27FC236}">
                      <a16:creationId xmlns:a16="http://schemas.microsoft.com/office/drawing/2014/main" id="{E1897983-7766-03C1-447E-796093E224B7}"/>
                    </a:ext>
                  </a:extLst>
                </p14:cNvPr>
                <p14:cNvContentPartPr/>
                <p14:nvPr/>
              </p14:nvContentPartPr>
              <p14:xfrm>
                <a:off x="4952520" y="6352756"/>
                <a:ext cx="153360" cy="231120"/>
              </p14:xfrm>
            </p:contentPart>
          </mc:Choice>
          <mc:Fallback>
            <p:pic>
              <p:nvPicPr>
                <p:cNvPr id="271" name="Freihand 270">
                  <a:extLst>
                    <a:ext uri="{FF2B5EF4-FFF2-40B4-BE49-F238E27FC236}">
                      <a16:creationId xmlns:a16="http://schemas.microsoft.com/office/drawing/2014/main" id="{E1897983-7766-03C1-447E-796093E224B7}"/>
                    </a:ext>
                  </a:extLst>
                </p:cNvPr>
                <p:cNvPicPr/>
                <p:nvPr/>
              </p:nvPicPr>
              <p:blipFill>
                <a:blip r:embed="rId416"/>
                <a:stretch>
                  <a:fillRect/>
                </a:stretch>
              </p:blipFill>
              <p:spPr>
                <a:xfrm>
                  <a:off x="4948200" y="6348436"/>
                  <a:ext cx="1620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2" name="Freihand 271">
                  <a:extLst>
                    <a:ext uri="{FF2B5EF4-FFF2-40B4-BE49-F238E27FC236}">
                      <a16:creationId xmlns:a16="http://schemas.microsoft.com/office/drawing/2014/main" id="{7A7322BF-67B1-F901-2782-458E6E8E790A}"/>
                    </a:ext>
                  </a:extLst>
                </p14:cNvPr>
                <p14:cNvContentPartPr/>
                <p14:nvPr/>
              </p14:nvContentPartPr>
              <p14:xfrm>
                <a:off x="5191560" y="6363196"/>
                <a:ext cx="247680" cy="190080"/>
              </p14:xfrm>
            </p:contentPart>
          </mc:Choice>
          <mc:Fallback>
            <p:pic>
              <p:nvPicPr>
                <p:cNvPr id="272" name="Freihand 271">
                  <a:extLst>
                    <a:ext uri="{FF2B5EF4-FFF2-40B4-BE49-F238E27FC236}">
                      <a16:creationId xmlns:a16="http://schemas.microsoft.com/office/drawing/2014/main" id="{7A7322BF-67B1-F901-2782-458E6E8E790A}"/>
                    </a:ext>
                  </a:extLst>
                </p:cNvPr>
                <p:cNvPicPr/>
                <p:nvPr/>
              </p:nvPicPr>
              <p:blipFill>
                <a:blip r:embed="rId418"/>
                <a:stretch>
                  <a:fillRect/>
                </a:stretch>
              </p:blipFill>
              <p:spPr>
                <a:xfrm>
                  <a:off x="5187240" y="6358876"/>
                  <a:ext cx="2563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3" name="Freihand 272">
                  <a:extLst>
                    <a:ext uri="{FF2B5EF4-FFF2-40B4-BE49-F238E27FC236}">
                      <a16:creationId xmlns:a16="http://schemas.microsoft.com/office/drawing/2014/main" id="{D0D378D8-C331-714D-0311-C58F3EFC03EC}"/>
                    </a:ext>
                  </a:extLst>
                </p14:cNvPr>
                <p14:cNvContentPartPr/>
                <p14:nvPr/>
              </p14:nvContentPartPr>
              <p14:xfrm>
                <a:off x="5398560" y="6408556"/>
                <a:ext cx="118080" cy="115560"/>
              </p14:xfrm>
            </p:contentPart>
          </mc:Choice>
          <mc:Fallback>
            <p:pic>
              <p:nvPicPr>
                <p:cNvPr id="273" name="Freihand 272">
                  <a:extLst>
                    <a:ext uri="{FF2B5EF4-FFF2-40B4-BE49-F238E27FC236}">
                      <a16:creationId xmlns:a16="http://schemas.microsoft.com/office/drawing/2014/main" id="{D0D378D8-C331-714D-0311-C58F3EFC03EC}"/>
                    </a:ext>
                  </a:extLst>
                </p:cNvPr>
                <p:cNvPicPr/>
                <p:nvPr/>
              </p:nvPicPr>
              <p:blipFill>
                <a:blip r:embed="rId420"/>
                <a:stretch>
                  <a:fillRect/>
                </a:stretch>
              </p:blipFill>
              <p:spPr>
                <a:xfrm>
                  <a:off x="5394240" y="6404236"/>
                  <a:ext cx="126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4" name="Freihand 273">
                  <a:extLst>
                    <a:ext uri="{FF2B5EF4-FFF2-40B4-BE49-F238E27FC236}">
                      <a16:creationId xmlns:a16="http://schemas.microsoft.com/office/drawing/2014/main" id="{E3F29D1A-0ABD-3E2C-8C18-870B42E553AD}"/>
                    </a:ext>
                  </a:extLst>
                </p14:cNvPr>
                <p14:cNvContentPartPr/>
                <p14:nvPr/>
              </p14:nvContentPartPr>
              <p14:xfrm>
                <a:off x="5416560" y="6447436"/>
                <a:ext cx="105480" cy="33840"/>
              </p14:xfrm>
            </p:contentPart>
          </mc:Choice>
          <mc:Fallback>
            <p:pic>
              <p:nvPicPr>
                <p:cNvPr id="274" name="Freihand 273">
                  <a:extLst>
                    <a:ext uri="{FF2B5EF4-FFF2-40B4-BE49-F238E27FC236}">
                      <a16:creationId xmlns:a16="http://schemas.microsoft.com/office/drawing/2014/main" id="{E3F29D1A-0ABD-3E2C-8C18-870B42E553AD}"/>
                    </a:ext>
                  </a:extLst>
                </p:cNvPr>
                <p:cNvPicPr/>
                <p:nvPr/>
              </p:nvPicPr>
              <p:blipFill>
                <a:blip r:embed="rId422"/>
                <a:stretch>
                  <a:fillRect/>
                </a:stretch>
              </p:blipFill>
              <p:spPr>
                <a:xfrm>
                  <a:off x="5412240" y="6443116"/>
                  <a:ext cx="1141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5" name="Freihand 274">
                  <a:extLst>
                    <a:ext uri="{FF2B5EF4-FFF2-40B4-BE49-F238E27FC236}">
                      <a16:creationId xmlns:a16="http://schemas.microsoft.com/office/drawing/2014/main" id="{D39DB587-F7D6-1AA2-232A-303E1E7AAE7A}"/>
                    </a:ext>
                  </a:extLst>
                </p14:cNvPr>
                <p14:cNvContentPartPr/>
                <p14:nvPr/>
              </p14:nvContentPartPr>
              <p14:xfrm>
                <a:off x="5553000" y="6362116"/>
                <a:ext cx="259920" cy="135720"/>
              </p14:xfrm>
            </p:contentPart>
          </mc:Choice>
          <mc:Fallback>
            <p:pic>
              <p:nvPicPr>
                <p:cNvPr id="275" name="Freihand 274">
                  <a:extLst>
                    <a:ext uri="{FF2B5EF4-FFF2-40B4-BE49-F238E27FC236}">
                      <a16:creationId xmlns:a16="http://schemas.microsoft.com/office/drawing/2014/main" id="{D39DB587-F7D6-1AA2-232A-303E1E7AAE7A}"/>
                    </a:ext>
                  </a:extLst>
                </p:cNvPr>
                <p:cNvPicPr/>
                <p:nvPr/>
              </p:nvPicPr>
              <p:blipFill>
                <a:blip r:embed="rId424"/>
                <a:stretch>
                  <a:fillRect/>
                </a:stretch>
              </p:blipFill>
              <p:spPr>
                <a:xfrm>
                  <a:off x="5548680" y="6357796"/>
                  <a:ext cx="268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6" name="Freihand 275">
                  <a:extLst>
                    <a:ext uri="{FF2B5EF4-FFF2-40B4-BE49-F238E27FC236}">
                      <a16:creationId xmlns:a16="http://schemas.microsoft.com/office/drawing/2014/main" id="{020B74A4-472F-DB98-7E08-8BC2F6B11305}"/>
                    </a:ext>
                  </a:extLst>
                </p14:cNvPr>
                <p14:cNvContentPartPr/>
                <p14:nvPr/>
              </p14:nvContentPartPr>
              <p14:xfrm>
                <a:off x="5445000" y="6289036"/>
                <a:ext cx="375480" cy="122040"/>
              </p14:xfrm>
            </p:contentPart>
          </mc:Choice>
          <mc:Fallback>
            <p:pic>
              <p:nvPicPr>
                <p:cNvPr id="276" name="Freihand 275">
                  <a:extLst>
                    <a:ext uri="{FF2B5EF4-FFF2-40B4-BE49-F238E27FC236}">
                      <a16:creationId xmlns:a16="http://schemas.microsoft.com/office/drawing/2014/main" id="{020B74A4-472F-DB98-7E08-8BC2F6B11305}"/>
                    </a:ext>
                  </a:extLst>
                </p:cNvPr>
                <p:cNvPicPr/>
                <p:nvPr/>
              </p:nvPicPr>
              <p:blipFill>
                <a:blip r:embed="rId426"/>
                <a:stretch>
                  <a:fillRect/>
                </a:stretch>
              </p:blipFill>
              <p:spPr>
                <a:xfrm>
                  <a:off x="5440680" y="6284716"/>
                  <a:ext cx="384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7" name="Freihand 276">
                  <a:extLst>
                    <a:ext uri="{FF2B5EF4-FFF2-40B4-BE49-F238E27FC236}">
                      <a16:creationId xmlns:a16="http://schemas.microsoft.com/office/drawing/2014/main" id="{98FF90E5-2F12-CF45-329B-6A83FE04F26D}"/>
                    </a:ext>
                  </a:extLst>
                </p14:cNvPr>
                <p14:cNvContentPartPr/>
                <p14:nvPr/>
              </p14:nvContentPartPr>
              <p14:xfrm>
                <a:off x="5866200" y="6317836"/>
                <a:ext cx="266760" cy="136800"/>
              </p14:xfrm>
            </p:contentPart>
          </mc:Choice>
          <mc:Fallback>
            <p:pic>
              <p:nvPicPr>
                <p:cNvPr id="277" name="Freihand 276">
                  <a:extLst>
                    <a:ext uri="{FF2B5EF4-FFF2-40B4-BE49-F238E27FC236}">
                      <a16:creationId xmlns:a16="http://schemas.microsoft.com/office/drawing/2014/main" id="{98FF90E5-2F12-CF45-329B-6A83FE04F26D}"/>
                    </a:ext>
                  </a:extLst>
                </p:cNvPr>
                <p:cNvPicPr/>
                <p:nvPr/>
              </p:nvPicPr>
              <p:blipFill>
                <a:blip r:embed="rId428"/>
                <a:stretch>
                  <a:fillRect/>
                </a:stretch>
              </p:blipFill>
              <p:spPr>
                <a:xfrm>
                  <a:off x="5861880" y="6313516"/>
                  <a:ext cx="275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8" name="Freihand 277">
                  <a:extLst>
                    <a:ext uri="{FF2B5EF4-FFF2-40B4-BE49-F238E27FC236}">
                      <a16:creationId xmlns:a16="http://schemas.microsoft.com/office/drawing/2014/main" id="{E89FED55-0C97-EED2-D883-4646A68950F0}"/>
                    </a:ext>
                  </a:extLst>
                </p14:cNvPr>
                <p14:cNvContentPartPr/>
                <p14:nvPr/>
              </p14:nvContentPartPr>
              <p14:xfrm>
                <a:off x="6170400" y="6117316"/>
                <a:ext cx="374400" cy="416880"/>
              </p14:xfrm>
            </p:contentPart>
          </mc:Choice>
          <mc:Fallback>
            <p:pic>
              <p:nvPicPr>
                <p:cNvPr id="278" name="Freihand 277">
                  <a:extLst>
                    <a:ext uri="{FF2B5EF4-FFF2-40B4-BE49-F238E27FC236}">
                      <a16:creationId xmlns:a16="http://schemas.microsoft.com/office/drawing/2014/main" id="{E89FED55-0C97-EED2-D883-4646A68950F0}"/>
                    </a:ext>
                  </a:extLst>
                </p:cNvPr>
                <p:cNvPicPr/>
                <p:nvPr/>
              </p:nvPicPr>
              <p:blipFill>
                <a:blip r:embed="rId430"/>
                <a:stretch>
                  <a:fillRect/>
                </a:stretch>
              </p:blipFill>
              <p:spPr>
                <a:xfrm>
                  <a:off x="6166080" y="6112996"/>
                  <a:ext cx="38304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9" name="Freihand 278">
                  <a:extLst>
                    <a:ext uri="{FF2B5EF4-FFF2-40B4-BE49-F238E27FC236}">
                      <a16:creationId xmlns:a16="http://schemas.microsoft.com/office/drawing/2014/main" id="{A764DDA5-6318-6B4C-49ED-6EA275826DF3}"/>
                    </a:ext>
                  </a:extLst>
                </p14:cNvPr>
                <p14:cNvContentPartPr/>
                <p14:nvPr/>
              </p14:nvContentPartPr>
              <p14:xfrm>
                <a:off x="6568200" y="6182116"/>
                <a:ext cx="97920" cy="114840"/>
              </p14:xfrm>
            </p:contentPart>
          </mc:Choice>
          <mc:Fallback>
            <p:pic>
              <p:nvPicPr>
                <p:cNvPr id="279" name="Freihand 278">
                  <a:extLst>
                    <a:ext uri="{FF2B5EF4-FFF2-40B4-BE49-F238E27FC236}">
                      <a16:creationId xmlns:a16="http://schemas.microsoft.com/office/drawing/2014/main" id="{A764DDA5-6318-6B4C-49ED-6EA275826DF3}"/>
                    </a:ext>
                  </a:extLst>
                </p:cNvPr>
                <p:cNvPicPr/>
                <p:nvPr/>
              </p:nvPicPr>
              <p:blipFill>
                <a:blip r:embed="rId432"/>
                <a:stretch>
                  <a:fillRect/>
                </a:stretch>
              </p:blipFill>
              <p:spPr>
                <a:xfrm>
                  <a:off x="6563880" y="6177796"/>
                  <a:ext cx="106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0" name="Freihand 279">
                  <a:extLst>
                    <a:ext uri="{FF2B5EF4-FFF2-40B4-BE49-F238E27FC236}">
                      <a16:creationId xmlns:a16="http://schemas.microsoft.com/office/drawing/2014/main" id="{D687C247-87D2-AD6F-19CE-8EAA5DE0CF61}"/>
                    </a:ext>
                  </a:extLst>
                </p14:cNvPr>
                <p14:cNvContentPartPr/>
                <p14:nvPr/>
              </p14:nvContentPartPr>
              <p14:xfrm>
                <a:off x="6784920" y="6113356"/>
                <a:ext cx="195120" cy="183600"/>
              </p14:xfrm>
            </p:contentPart>
          </mc:Choice>
          <mc:Fallback>
            <p:pic>
              <p:nvPicPr>
                <p:cNvPr id="280" name="Freihand 279">
                  <a:extLst>
                    <a:ext uri="{FF2B5EF4-FFF2-40B4-BE49-F238E27FC236}">
                      <a16:creationId xmlns:a16="http://schemas.microsoft.com/office/drawing/2014/main" id="{D687C247-87D2-AD6F-19CE-8EAA5DE0CF61}"/>
                    </a:ext>
                  </a:extLst>
                </p:cNvPr>
                <p:cNvPicPr/>
                <p:nvPr/>
              </p:nvPicPr>
              <p:blipFill>
                <a:blip r:embed="rId434"/>
                <a:stretch>
                  <a:fillRect/>
                </a:stretch>
              </p:blipFill>
              <p:spPr>
                <a:xfrm>
                  <a:off x="6780600" y="6109036"/>
                  <a:ext cx="203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1" name="Freihand 280">
                  <a:extLst>
                    <a:ext uri="{FF2B5EF4-FFF2-40B4-BE49-F238E27FC236}">
                      <a16:creationId xmlns:a16="http://schemas.microsoft.com/office/drawing/2014/main" id="{BC24C4FA-BBA6-0BB9-62F7-DE5B5FBF5ED1}"/>
                    </a:ext>
                  </a:extLst>
                </p14:cNvPr>
                <p14:cNvContentPartPr/>
                <p14:nvPr/>
              </p14:nvContentPartPr>
              <p14:xfrm>
                <a:off x="7039440" y="6072676"/>
                <a:ext cx="214560" cy="143640"/>
              </p14:xfrm>
            </p:contentPart>
          </mc:Choice>
          <mc:Fallback>
            <p:pic>
              <p:nvPicPr>
                <p:cNvPr id="281" name="Freihand 280">
                  <a:extLst>
                    <a:ext uri="{FF2B5EF4-FFF2-40B4-BE49-F238E27FC236}">
                      <a16:creationId xmlns:a16="http://schemas.microsoft.com/office/drawing/2014/main" id="{BC24C4FA-BBA6-0BB9-62F7-DE5B5FBF5ED1}"/>
                    </a:ext>
                  </a:extLst>
                </p:cNvPr>
                <p:cNvPicPr/>
                <p:nvPr/>
              </p:nvPicPr>
              <p:blipFill>
                <a:blip r:embed="rId436"/>
                <a:stretch>
                  <a:fillRect/>
                </a:stretch>
              </p:blipFill>
              <p:spPr>
                <a:xfrm>
                  <a:off x="7035120" y="6068356"/>
                  <a:ext cx="223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2" name="Freihand 281">
                  <a:extLst>
                    <a:ext uri="{FF2B5EF4-FFF2-40B4-BE49-F238E27FC236}">
                      <a16:creationId xmlns:a16="http://schemas.microsoft.com/office/drawing/2014/main" id="{5A7C78B5-E0F4-0A98-47D3-FD3346DBD2ED}"/>
                    </a:ext>
                  </a:extLst>
                </p14:cNvPr>
                <p14:cNvContentPartPr/>
                <p14:nvPr/>
              </p14:nvContentPartPr>
              <p14:xfrm>
                <a:off x="7443360" y="5949556"/>
                <a:ext cx="152640" cy="180720"/>
              </p14:xfrm>
            </p:contentPart>
          </mc:Choice>
          <mc:Fallback>
            <p:pic>
              <p:nvPicPr>
                <p:cNvPr id="282" name="Freihand 281">
                  <a:extLst>
                    <a:ext uri="{FF2B5EF4-FFF2-40B4-BE49-F238E27FC236}">
                      <a16:creationId xmlns:a16="http://schemas.microsoft.com/office/drawing/2014/main" id="{5A7C78B5-E0F4-0A98-47D3-FD3346DBD2ED}"/>
                    </a:ext>
                  </a:extLst>
                </p:cNvPr>
                <p:cNvPicPr/>
                <p:nvPr/>
              </p:nvPicPr>
              <p:blipFill>
                <a:blip r:embed="rId438"/>
                <a:stretch>
                  <a:fillRect/>
                </a:stretch>
              </p:blipFill>
              <p:spPr>
                <a:xfrm>
                  <a:off x="7439040" y="5945236"/>
                  <a:ext cx="1612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3" name="Freihand 282">
                  <a:extLst>
                    <a:ext uri="{FF2B5EF4-FFF2-40B4-BE49-F238E27FC236}">
                      <a16:creationId xmlns:a16="http://schemas.microsoft.com/office/drawing/2014/main" id="{54725F9A-ADCB-B9ED-A97A-9A4C9CA589C4}"/>
                    </a:ext>
                  </a:extLst>
                </p14:cNvPr>
                <p14:cNvContentPartPr/>
                <p14:nvPr/>
              </p14:nvContentPartPr>
              <p14:xfrm>
                <a:off x="7566120" y="5797636"/>
                <a:ext cx="33840" cy="153720"/>
              </p14:xfrm>
            </p:contentPart>
          </mc:Choice>
          <mc:Fallback>
            <p:pic>
              <p:nvPicPr>
                <p:cNvPr id="283" name="Freihand 282">
                  <a:extLst>
                    <a:ext uri="{FF2B5EF4-FFF2-40B4-BE49-F238E27FC236}">
                      <a16:creationId xmlns:a16="http://schemas.microsoft.com/office/drawing/2014/main" id="{54725F9A-ADCB-B9ED-A97A-9A4C9CA589C4}"/>
                    </a:ext>
                  </a:extLst>
                </p:cNvPr>
                <p:cNvPicPr/>
                <p:nvPr/>
              </p:nvPicPr>
              <p:blipFill>
                <a:blip r:embed="rId440"/>
                <a:stretch>
                  <a:fillRect/>
                </a:stretch>
              </p:blipFill>
              <p:spPr>
                <a:xfrm>
                  <a:off x="7561800" y="5793316"/>
                  <a:ext cx="4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4" name="Freihand 283">
                  <a:extLst>
                    <a:ext uri="{FF2B5EF4-FFF2-40B4-BE49-F238E27FC236}">
                      <a16:creationId xmlns:a16="http://schemas.microsoft.com/office/drawing/2014/main" id="{B9E2D7DA-DD2C-F449-4201-9BD7DAFEA771}"/>
                    </a:ext>
                  </a:extLst>
                </p14:cNvPr>
                <p14:cNvContentPartPr/>
                <p14:nvPr/>
              </p14:nvContentPartPr>
              <p14:xfrm>
                <a:off x="7714440" y="5869636"/>
                <a:ext cx="68040" cy="164880"/>
              </p14:xfrm>
            </p:contentPart>
          </mc:Choice>
          <mc:Fallback>
            <p:pic>
              <p:nvPicPr>
                <p:cNvPr id="284" name="Freihand 283">
                  <a:extLst>
                    <a:ext uri="{FF2B5EF4-FFF2-40B4-BE49-F238E27FC236}">
                      <a16:creationId xmlns:a16="http://schemas.microsoft.com/office/drawing/2014/main" id="{B9E2D7DA-DD2C-F449-4201-9BD7DAFEA771}"/>
                    </a:ext>
                  </a:extLst>
                </p:cNvPr>
                <p:cNvPicPr/>
                <p:nvPr/>
              </p:nvPicPr>
              <p:blipFill>
                <a:blip r:embed="rId442"/>
                <a:stretch>
                  <a:fillRect/>
                </a:stretch>
              </p:blipFill>
              <p:spPr>
                <a:xfrm>
                  <a:off x="7710120" y="5865316"/>
                  <a:ext cx="76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5" name="Freihand 284">
                  <a:extLst>
                    <a:ext uri="{FF2B5EF4-FFF2-40B4-BE49-F238E27FC236}">
                      <a16:creationId xmlns:a16="http://schemas.microsoft.com/office/drawing/2014/main" id="{37424405-A0A7-517D-8055-0104F7425553}"/>
                    </a:ext>
                  </a:extLst>
                </p14:cNvPr>
                <p14:cNvContentPartPr/>
                <p14:nvPr/>
              </p14:nvContentPartPr>
              <p14:xfrm>
                <a:off x="7686000" y="5765956"/>
                <a:ext cx="299160" cy="213840"/>
              </p14:xfrm>
            </p:contentPart>
          </mc:Choice>
          <mc:Fallback>
            <p:pic>
              <p:nvPicPr>
                <p:cNvPr id="285" name="Freihand 284">
                  <a:extLst>
                    <a:ext uri="{FF2B5EF4-FFF2-40B4-BE49-F238E27FC236}">
                      <a16:creationId xmlns:a16="http://schemas.microsoft.com/office/drawing/2014/main" id="{37424405-A0A7-517D-8055-0104F7425553}"/>
                    </a:ext>
                  </a:extLst>
                </p:cNvPr>
                <p:cNvPicPr/>
                <p:nvPr/>
              </p:nvPicPr>
              <p:blipFill>
                <a:blip r:embed="rId444"/>
                <a:stretch>
                  <a:fillRect/>
                </a:stretch>
              </p:blipFill>
              <p:spPr>
                <a:xfrm>
                  <a:off x="7681680" y="5761636"/>
                  <a:ext cx="3078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6" name="Freihand 285">
                  <a:extLst>
                    <a:ext uri="{FF2B5EF4-FFF2-40B4-BE49-F238E27FC236}">
                      <a16:creationId xmlns:a16="http://schemas.microsoft.com/office/drawing/2014/main" id="{397CBDBC-C9D0-493E-0EF1-CA7F5E63A32F}"/>
                    </a:ext>
                  </a:extLst>
                </p14:cNvPr>
                <p14:cNvContentPartPr/>
                <p14:nvPr/>
              </p14:nvContentPartPr>
              <p14:xfrm>
                <a:off x="7975080" y="5645356"/>
                <a:ext cx="103680" cy="141480"/>
              </p14:xfrm>
            </p:contentPart>
          </mc:Choice>
          <mc:Fallback>
            <p:pic>
              <p:nvPicPr>
                <p:cNvPr id="286" name="Freihand 285">
                  <a:extLst>
                    <a:ext uri="{FF2B5EF4-FFF2-40B4-BE49-F238E27FC236}">
                      <a16:creationId xmlns:a16="http://schemas.microsoft.com/office/drawing/2014/main" id="{397CBDBC-C9D0-493E-0EF1-CA7F5E63A32F}"/>
                    </a:ext>
                  </a:extLst>
                </p:cNvPr>
                <p:cNvPicPr/>
                <p:nvPr/>
              </p:nvPicPr>
              <p:blipFill>
                <a:blip r:embed="rId446"/>
                <a:stretch>
                  <a:fillRect/>
                </a:stretch>
              </p:blipFill>
              <p:spPr>
                <a:xfrm>
                  <a:off x="7970760" y="5641036"/>
                  <a:ext cx="112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8" name="Freihand 287">
                  <a:extLst>
                    <a:ext uri="{FF2B5EF4-FFF2-40B4-BE49-F238E27FC236}">
                      <a16:creationId xmlns:a16="http://schemas.microsoft.com/office/drawing/2014/main" id="{E0347B27-D409-3587-CA80-D1C3C8D3B70A}"/>
                    </a:ext>
                  </a:extLst>
                </p14:cNvPr>
                <p14:cNvContentPartPr/>
                <p14:nvPr/>
              </p14:nvContentPartPr>
              <p14:xfrm>
                <a:off x="6770880" y="6463636"/>
                <a:ext cx="342360" cy="280080"/>
              </p14:xfrm>
            </p:contentPart>
          </mc:Choice>
          <mc:Fallback>
            <p:pic>
              <p:nvPicPr>
                <p:cNvPr id="288" name="Freihand 287">
                  <a:extLst>
                    <a:ext uri="{FF2B5EF4-FFF2-40B4-BE49-F238E27FC236}">
                      <a16:creationId xmlns:a16="http://schemas.microsoft.com/office/drawing/2014/main" id="{E0347B27-D409-3587-CA80-D1C3C8D3B70A}"/>
                    </a:ext>
                  </a:extLst>
                </p:cNvPr>
                <p:cNvPicPr/>
                <p:nvPr/>
              </p:nvPicPr>
              <p:blipFill>
                <a:blip r:embed="rId448"/>
                <a:stretch>
                  <a:fillRect/>
                </a:stretch>
              </p:blipFill>
              <p:spPr>
                <a:xfrm>
                  <a:off x="6766560" y="6459316"/>
                  <a:ext cx="3510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9" name="Freihand 288">
                  <a:extLst>
                    <a:ext uri="{FF2B5EF4-FFF2-40B4-BE49-F238E27FC236}">
                      <a16:creationId xmlns:a16="http://schemas.microsoft.com/office/drawing/2014/main" id="{AA61B2B9-C4A9-02C7-B33A-4FF682446A9C}"/>
                    </a:ext>
                  </a:extLst>
                </p14:cNvPr>
                <p14:cNvContentPartPr/>
                <p14:nvPr/>
              </p14:nvContentPartPr>
              <p14:xfrm>
                <a:off x="7178760" y="6325036"/>
                <a:ext cx="180000" cy="163080"/>
              </p14:xfrm>
            </p:contentPart>
          </mc:Choice>
          <mc:Fallback>
            <p:pic>
              <p:nvPicPr>
                <p:cNvPr id="289" name="Freihand 288">
                  <a:extLst>
                    <a:ext uri="{FF2B5EF4-FFF2-40B4-BE49-F238E27FC236}">
                      <a16:creationId xmlns:a16="http://schemas.microsoft.com/office/drawing/2014/main" id="{AA61B2B9-C4A9-02C7-B33A-4FF682446A9C}"/>
                    </a:ext>
                  </a:extLst>
                </p:cNvPr>
                <p:cNvPicPr/>
                <p:nvPr/>
              </p:nvPicPr>
              <p:blipFill>
                <a:blip r:embed="rId450"/>
                <a:stretch>
                  <a:fillRect/>
                </a:stretch>
              </p:blipFill>
              <p:spPr>
                <a:xfrm>
                  <a:off x="7174440" y="6320716"/>
                  <a:ext cx="188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0" name="Freihand 289">
                  <a:extLst>
                    <a:ext uri="{FF2B5EF4-FFF2-40B4-BE49-F238E27FC236}">
                      <a16:creationId xmlns:a16="http://schemas.microsoft.com/office/drawing/2014/main" id="{2FBBD361-FB3D-E3E0-A99F-71AD8381B840}"/>
                    </a:ext>
                  </a:extLst>
                </p14:cNvPr>
                <p14:cNvContentPartPr/>
                <p14:nvPr/>
              </p14:nvContentPartPr>
              <p14:xfrm>
                <a:off x="7406280" y="6320356"/>
                <a:ext cx="57960" cy="146160"/>
              </p14:xfrm>
            </p:contentPart>
          </mc:Choice>
          <mc:Fallback>
            <p:pic>
              <p:nvPicPr>
                <p:cNvPr id="290" name="Freihand 289">
                  <a:extLst>
                    <a:ext uri="{FF2B5EF4-FFF2-40B4-BE49-F238E27FC236}">
                      <a16:creationId xmlns:a16="http://schemas.microsoft.com/office/drawing/2014/main" id="{2FBBD361-FB3D-E3E0-A99F-71AD8381B840}"/>
                    </a:ext>
                  </a:extLst>
                </p:cNvPr>
                <p:cNvPicPr/>
                <p:nvPr/>
              </p:nvPicPr>
              <p:blipFill>
                <a:blip r:embed="rId452"/>
                <a:stretch>
                  <a:fillRect/>
                </a:stretch>
              </p:blipFill>
              <p:spPr>
                <a:xfrm>
                  <a:off x="7401960" y="6316036"/>
                  <a:ext cx="66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1" name="Freihand 290">
                  <a:extLst>
                    <a:ext uri="{FF2B5EF4-FFF2-40B4-BE49-F238E27FC236}">
                      <a16:creationId xmlns:a16="http://schemas.microsoft.com/office/drawing/2014/main" id="{2B60AA1C-007A-C8A4-D2AA-48A946C12F49}"/>
                    </a:ext>
                  </a:extLst>
                </p14:cNvPr>
                <p14:cNvContentPartPr/>
                <p14:nvPr/>
              </p14:nvContentPartPr>
              <p14:xfrm>
                <a:off x="7465680" y="6266356"/>
                <a:ext cx="171000" cy="140400"/>
              </p14:xfrm>
            </p:contentPart>
          </mc:Choice>
          <mc:Fallback>
            <p:pic>
              <p:nvPicPr>
                <p:cNvPr id="291" name="Freihand 290">
                  <a:extLst>
                    <a:ext uri="{FF2B5EF4-FFF2-40B4-BE49-F238E27FC236}">
                      <a16:creationId xmlns:a16="http://schemas.microsoft.com/office/drawing/2014/main" id="{2B60AA1C-007A-C8A4-D2AA-48A946C12F49}"/>
                    </a:ext>
                  </a:extLst>
                </p:cNvPr>
                <p:cNvPicPr/>
                <p:nvPr/>
              </p:nvPicPr>
              <p:blipFill>
                <a:blip r:embed="rId454"/>
                <a:stretch>
                  <a:fillRect/>
                </a:stretch>
              </p:blipFill>
              <p:spPr>
                <a:xfrm>
                  <a:off x="7461360" y="6262036"/>
                  <a:ext cx="179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2" name="Freihand 291">
                  <a:extLst>
                    <a:ext uri="{FF2B5EF4-FFF2-40B4-BE49-F238E27FC236}">
                      <a16:creationId xmlns:a16="http://schemas.microsoft.com/office/drawing/2014/main" id="{8ACA84FB-DAA7-855E-D1BB-810E6A597A66}"/>
                    </a:ext>
                  </a:extLst>
                </p14:cNvPr>
                <p14:cNvContentPartPr/>
                <p14:nvPr/>
              </p14:nvContentPartPr>
              <p14:xfrm>
                <a:off x="7663680" y="6201556"/>
                <a:ext cx="240840" cy="118080"/>
              </p14:xfrm>
            </p:contentPart>
          </mc:Choice>
          <mc:Fallback>
            <p:pic>
              <p:nvPicPr>
                <p:cNvPr id="292" name="Freihand 291">
                  <a:extLst>
                    <a:ext uri="{FF2B5EF4-FFF2-40B4-BE49-F238E27FC236}">
                      <a16:creationId xmlns:a16="http://schemas.microsoft.com/office/drawing/2014/main" id="{8ACA84FB-DAA7-855E-D1BB-810E6A597A66}"/>
                    </a:ext>
                  </a:extLst>
                </p:cNvPr>
                <p:cNvPicPr/>
                <p:nvPr/>
              </p:nvPicPr>
              <p:blipFill>
                <a:blip r:embed="rId456"/>
                <a:stretch>
                  <a:fillRect/>
                </a:stretch>
              </p:blipFill>
              <p:spPr>
                <a:xfrm>
                  <a:off x="7659360" y="6197236"/>
                  <a:ext cx="249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3" name="Freihand 292">
                  <a:extLst>
                    <a:ext uri="{FF2B5EF4-FFF2-40B4-BE49-F238E27FC236}">
                      <a16:creationId xmlns:a16="http://schemas.microsoft.com/office/drawing/2014/main" id="{89F694D6-4EA6-4A88-9EA5-9CCD9F357F1F}"/>
                    </a:ext>
                  </a:extLst>
                </p14:cNvPr>
                <p14:cNvContentPartPr/>
                <p14:nvPr/>
              </p14:nvContentPartPr>
              <p14:xfrm>
                <a:off x="7536960" y="6175996"/>
                <a:ext cx="18360" cy="4320"/>
              </p14:xfrm>
            </p:contentPart>
          </mc:Choice>
          <mc:Fallback>
            <p:pic>
              <p:nvPicPr>
                <p:cNvPr id="293" name="Freihand 292">
                  <a:extLst>
                    <a:ext uri="{FF2B5EF4-FFF2-40B4-BE49-F238E27FC236}">
                      <a16:creationId xmlns:a16="http://schemas.microsoft.com/office/drawing/2014/main" id="{89F694D6-4EA6-4A88-9EA5-9CCD9F357F1F}"/>
                    </a:ext>
                  </a:extLst>
                </p:cNvPr>
                <p:cNvPicPr/>
                <p:nvPr/>
              </p:nvPicPr>
              <p:blipFill>
                <a:blip r:embed="rId458"/>
                <a:stretch>
                  <a:fillRect/>
                </a:stretch>
              </p:blipFill>
              <p:spPr>
                <a:xfrm>
                  <a:off x="7532640" y="6171676"/>
                  <a:ext cx="27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5" name="Freihand 294">
                  <a:extLst>
                    <a:ext uri="{FF2B5EF4-FFF2-40B4-BE49-F238E27FC236}">
                      <a16:creationId xmlns:a16="http://schemas.microsoft.com/office/drawing/2014/main" id="{31A03442-2D06-2219-A9BB-29CF519327A5}"/>
                    </a:ext>
                  </a:extLst>
                </p14:cNvPr>
                <p14:cNvContentPartPr/>
                <p14:nvPr/>
              </p14:nvContentPartPr>
              <p14:xfrm>
                <a:off x="7356240" y="5832196"/>
                <a:ext cx="65880" cy="450720"/>
              </p14:xfrm>
            </p:contentPart>
          </mc:Choice>
          <mc:Fallback>
            <p:pic>
              <p:nvPicPr>
                <p:cNvPr id="295" name="Freihand 294">
                  <a:extLst>
                    <a:ext uri="{FF2B5EF4-FFF2-40B4-BE49-F238E27FC236}">
                      <a16:creationId xmlns:a16="http://schemas.microsoft.com/office/drawing/2014/main" id="{31A03442-2D06-2219-A9BB-29CF519327A5}"/>
                    </a:ext>
                  </a:extLst>
                </p:cNvPr>
                <p:cNvPicPr/>
                <p:nvPr/>
              </p:nvPicPr>
              <p:blipFill>
                <a:blip r:embed="rId460"/>
                <a:stretch>
                  <a:fillRect/>
                </a:stretch>
              </p:blipFill>
              <p:spPr>
                <a:xfrm>
                  <a:off x="7351920" y="5827876"/>
                  <a:ext cx="7452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6" name="Freihand 295">
                  <a:extLst>
                    <a:ext uri="{FF2B5EF4-FFF2-40B4-BE49-F238E27FC236}">
                      <a16:creationId xmlns:a16="http://schemas.microsoft.com/office/drawing/2014/main" id="{E217813C-F299-EFF5-AABC-E060CF40D4D1}"/>
                    </a:ext>
                  </a:extLst>
                </p14:cNvPr>
                <p14:cNvContentPartPr/>
                <p14:nvPr/>
              </p14:nvContentPartPr>
              <p14:xfrm>
                <a:off x="7382880" y="5538436"/>
                <a:ext cx="988920" cy="716400"/>
              </p14:xfrm>
            </p:contentPart>
          </mc:Choice>
          <mc:Fallback>
            <p:pic>
              <p:nvPicPr>
                <p:cNvPr id="296" name="Freihand 295">
                  <a:extLst>
                    <a:ext uri="{FF2B5EF4-FFF2-40B4-BE49-F238E27FC236}">
                      <a16:creationId xmlns:a16="http://schemas.microsoft.com/office/drawing/2014/main" id="{E217813C-F299-EFF5-AABC-E060CF40D4D1}"/>
                    </a:ext>
                  </a:extLst>
                </p:cNvPr>
                <p:cNvPicPr/>
                <p:nvPr/>
              </p:nvPicPr>
              <p:blipFill>
                <a:blip r:embed="rId462"/>
                <a:stretch>
                  <a:fillRect/>
                </a:stretch>
              </p:blipFill>
              <p:spPr>
                <a:xfrm>
                  <a:off x="7378560" y="5534116"/>
                  <a:ext cx="997560" cy="7250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8" name="Freihand 297">
                  <a:extLst>
                    <a:ext uri="{FF2B5EF4-FFF2-40B4-BE49-F238E27FC236}">
                      <a16:creationId xmlns:a16="http://schemas.microsoft.com/office/drawing/2014/main" id="{34CD3850-962E-76A0-B570-7F3E76711DAD}"/>
                    </a:ext>
                  </a:extLst>
                </p14:cNvPr>
                <p14:cNvContentPartPr/>
                <p14:nvPr/>
              </p14:nvContentPartPr>
              <p14:xfrm>
                <a:off x="3913560" y="6058996"/>
                <a:ext cx="861120" cy="187560"/>
              </p14:xfrm>
            </p:contentPart>
          </mc:Choice>
          <mc:Fallback>
            <p:pic>
              <p:nvPicPr>
                <p:cNvPr id="298" name="Freihand 297">
                  <a:extLst>
                    <a:ext uri="{FF2B5EF4-FFF2-40B4-BE49-F238E27FC236}">
                      <a16:creationId xmlns:a16="http://schemas.microsoft.com/office/drawing/2014/main" id="{34CD3850-962E-76A0-B570-7F3E76711DAD}"/>
                    </a:ext>
                  </a:extLst>
                </p:cNvPr>
                <p:cNvPicPr/>
                <p:nvPr/>
              </p:nvPicPr>
              <p:blipFill>
                <a:blip r:embed="rId464"/>
                <a:stretch>
                  <a:fillRect/>
                </a:stretch>
              </p:blipFill>
              <p:spPr>
                <a:xfrm>
                  <a:off x="3909240" y="6054676"/>
                  <a:ext cx="869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9" name="Freihand 298">
                  <a:extLst>
                    <a:ext uri="{FF2B5EF4-FFF2-40B4-BE49-F238E27FC236}">
                      <a16:creationId xmlns:a16="http://schemas.microsoft.com/office/drawing/2014/main" id="{7CE0234C-C361-ABFC-A288-387F401DD5FA}"/>
                    </a:ext>
                  </a:extLst>
                </p14:cNvPr>
                <p14:cNvContentPartPr/>
                <p14:nvPr/>
              </p14:nvContentPartPr>
              <p14:xfrm>
                <a:off x="3787920" y="6014356"/>
                <a:ext cx="205920" cy="359280"/>
              </p14:xfrm>
            </p:contentPart>
          </mc:Choice>
          <mc:Fallback>
            <p:pic>
              <p:nvPicPr>
                <p:cNvPr id="299" name="Freihand 298">
                  <a:extLst>
                    <a:ext uri="{FF2B5EF4-FFF2-40B4-BE49-F238E27FC236}">
                      <a16:creationId xmlns:a16="http://schemas.microsoft.com/office/drawing/2014/main" id="{7CE0234C-C361-ABFC-A288-387F401DD5FA}"/>
                    </a:ext>
                  </a:extLst>
                </p:cNvPr>
                <p:cNvPicPr/>
                <p:nvPr/>
              </p:nvPicPr>
              <p:blipFill>
                <a:blip r:embed="rId466"/>
                <a:stretch>
                  <a:fillRect/>
                </a:stretch>
              </p:blipFill>
              <p:spPr>
                <a:xfrm>
                  <a:off x="3783600" y="6010036"/>
                  <a:ext cx="21456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1" name="Freihand 300">
                  <a:extLst>
                    <a:ext uri="{FF2B5EF4-FFF2-40B4-BE49-F238E27FC236}">
                      <a16:creationId xmlns:a16="http://schemas.microsoft.com/office/drawing/2014/main" id="{90DC5206-60E2-178C-9E27-F4EC2EBEC117}"/>
                    </a:ext>
                  </a:extLst>
                </p14:cNvPr>
                <p14:cNvContentPartPr/>
                <p14:nvPr/>
              </p14:nvContentPartPr>
              <p14:xfrm>
                <a:off x="184680" y="6246556"/>
                <a:ext cx="141120" cy="257400"/>
              </p14:xfrm>
            </p:contentPart>
          </mc:Choice>
          <mc:Fallback>
            <p:pic>
              <p:nvPicPr>
                <p:cNvPr id="301" name="Freihand 300">
                  <a:extLst>
                    <a:ext uri="{FF2B5EF4-FFF2-40B4-BE49-F238E27FC236}">
                      <a16:creationId xmlns:a16="http://schemas.microsoft.com/office/drawing/2014/main" id="{90DC5206-60E2-178C-9E27-F4EC2EBEC117}"/>
                    </a:ext>
                  </a:extLst>
                </p:cNvPr>
                <p:cNvPicPr/>
                <p:nvPr/>
              </p:nvPicPr>
              <p:blipFill>
                <a:blip r:embed="rId468"/>
                <a:stretch>
                  <a:fillRect/>
                </a:stretch>
              </p:blipFill>
              <p:spPr>
                <a:xfrm>
                  <a:off x="180360" y="6242236"/>
                  <a:ext cx="1497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2" name="Freihand 301">
                  <a:extLst>
                    <a:ext uri="{FF2B5EF4-FFF2-40B4-BE49-F238E27FC236}">
                      <a16:creationId xmlns:a16="http://schemas.microsoft.com/office/drawing/2014/main" id="{905FE153-C237-AEF3-5CDE-D19ED1985F96}"/>
                    </a:ext>
                  </a:extLst>
                </p14:cNvPr>
                <p14:cNvContentPartPr/>
                <p14:nvPr/>
              </p14:nvContentPartPr>
              <p14:xfrm>
                <a:off x="339840" y="6252316"/>
                <a:ext cx="91080" cy="230760"/>
              </p14:xfrm>
            </p:contentPart>
          </mc:Choice>
          <mc:Fallback>
            <p:pic>
              <p:nvPicPr>
                <p:cNvPr id="302" name="Freihand 301">
                  <a:extLst>
                    <a:ext uri="{FF2B5EF4-FFF2-40B4-BE49-F238E27FC236}">
                      <a16:creationId xmlns:a16="http://schemas.microsoft.com/office/drawing/2014/main" id="{905FE153-C237-AEF3-5CDE-D19ED1985F96}"/>
                    </a:ext>
                  </a:extLst>
                </p:cNvPr>
                <p:cNvPicPr/>
                <p:nvPr/>
              </p:nvPicPr>
              <p:blipFill>
                <a:blip r:embed="rId470"/>
                <a:stretch>
                  <a:fillRect/>
                </a:stretch>
              </p:blipFill>
              <p:spPr>
                <a:xfrm>
                  <a:off x="335520" y="6247996"/>
                  <a:ext cx="997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3" name="Freihand 302">
                  <a:extLst>
                    <a:ext uri="{FF2B5EF4-FFF2-40B4-BE49-F238E27FC236}">
                      <a16:creationId xmlns:a16="http://schemas.microsoft.com/office/drawing/2014/main" id="{4E0045CB-F900-9927-7B4E-A156323BE1B3}"/>
                    </a:ext>
                  </a:extLst>
                </p14:cNvPr>
                <p14:cNvContentPartPr/>
                <p14:nvPr/>
              </p14:nvContentPartPr>
              <p14:xfrm>
                <a:off x="200520" y="6496036"/>
                <a:ext cx="250200" cy="49680"/>
              </p14:xfrm>
            </p:contentPart>
          </mc:Choice>
          <mc:Fallback>
            <p:pic>
              <p:nvPicPr>
                <p:cNvPr id="303" name="Freihand 302">
                  <a:extLst>
                    <a:ext uri="{FF2B5EF4-FFF2-40B4-BE49-F238E27FC236}">
                      <a16:creationId xmlns:a16="http://schemas.microsoft.com/office/drawing/2014/main" id="{4E0045CB-F900-9927-7B4E-A156323BE1B3}"/>
                    </a:ext>
                  </a:extLst>
                </p:cNvPr>
                <p:cNvPicPr/>
                <p:nvPr/>
              </p:nvPicPr>
              <p:blipFill>
                <a:blip r:embed="rId472"/>
                <a:stretch>
                  <a:fillRect/>
                </a:stretch>
              </p:blipFill>
              <p:spPr>
                <a:xfrm>
                  <a:off x="196200" y="6491716"/>
                  <a:ext cx="258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4" name="Freihand 303">
                  <a:extLst>
                    <a:ext uri="{FF2B5EF4-FFF2-40B4-BE49-F238E27FC236}">
                      <a16:creationId xmlns:a16="http://schemas.microsoft.com/office/drawing/2014/main" id="{7CF3DDD0-0AD9-FBC1-D5E1-379FE800ACC9}"/>
                    </a:ext>
                  </a:extLst>
                </p14:cNvPr>
                <p14:cNvContentPartPr/>
                <p14:nvPr/>
              </p14:nvContentPartPr>
              <p14:xfrm>
                <a:off x="537120" y="6220276"/>
                <a:ext cx="285480" cy="274320"/>
              </p14:xfrm>
            </p:contentPart>
          </mc:Choice>
          <mc:Fallback>
            <p:pic>
              <p:nvPicPr>
                <p:cNvPr id="304" name="Freihand 303">
                  <a:extLst>
                    <a:ext uri="{FF2B5EF4-FFF2-40B4-BE49-F238E27FC236}">
                      <a16:creationId xmlns:a16="http://schemas.microsoft.com/office/drawing/2014/main" id="{7CF3DDD0-0AD9-FBC1-D5E1-379FE800ACC9}"/>
                    </a:ext>
                  </a:extLst>
                </p:cNvPr>
                <p:cNvPicPr/>
                <p:nvPr/>
              </p:nvPicPr>
              <p:blipFill>
                <a:blip r:embed="rId474"/>
                <a:stretch>
                  <a:fillRect/>
                </a:stretch>
              </p:blipFill>
              <p:spPr>
                <a:xfrm>
                  <a:off x="532800" y="6215956"/>
                  <a:ext cx="2941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6" name="Freihand 305">
                  <a:extLst>
                    <a:ext uri="{FF2B5EF4-FFF2-40B4-BE49-F238E27FC236}">
                      <a16:creationId xmlns:a16="http://schemas.microsoft.com/office/drawing/2014/main" id="{9486565E-AAE8-E248-8933-97B1FE186FCD}"/>
                    </a:ext>
                  </a:extLst>
                </p14:cNvPr>
                <p14:cNvContentPartPr/>
                <p14:nvPr/>
              </p14:nvContentPartPr>
              <p14:xfrm>
                <a:off x="950760" y="6281836"/>
                <a:ext cx="167040" cy="26640"/>
              </p14:xfrm>
            </p:contentPart>
          </mc:Choice>
          <mc:Fallback>
            <p:pic>
              <p:nvPicPr>
                <p:cNvPr id="306" name="Freihand 305">
                  <a:extLst>
                    <a:ext uri="{FF2B5EF4-FFF2-40B4-BE49-F238E27FC236}">
                      <a16:creationId xmlns:a16="http://schemas.microsoft.com/office/drawing/2014/main" id="{9486565E-AAE8-E248-8933-97B1FE186FCD}"/>
                    </a:ext>
                  </a:extLst>
                </p:cNvPr>
                <p:cNvPicPr/>
                <p:nvPr/>
              </p:nvPicPr>
              <p:blipFill>
                <a:blip r:embed="rId476"/>
                <a:stretch>
                  <a:fillRect/>
                </a:stretch>
              </p:blipFill>
              <p:spPr>
                <a:xfrm>
                  <a:off x="946440" y="6277516"/>
                  <a:ext cx="1756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7" name="Freihand 306">
                  <a:extLst>
                    <a:ext uri="{FF2B5EF4-FFF2-40B4-BE49-F238E27FC236}">
                      <a16:creationId xmlns:a16="http://schemas.microsoft.com/office/drawing/2014/main" id="{C3B06E5E-FD92-D4DE-620C-94FA6EFDF0ED}"/>
                    </a:ext>
                  </a:extLst>
                </p14:cNvPr>
                <p14:cNvContentPartPr/>
                <p14:nvPr/>
              </p14:nvContentPartPr>
              <p14:xfrm>
                <a:off x="981360" y="6351316"/>
                <a:ext cx="154080" cy="36000"/>
              </p14:xfrm>
            </p:contentPart>
          </mc:Choice>
          <mc:Fallback>
            <p:pic>
              <p:nvPicPr>
                <p:cNvPr id="307" name="Freihand 306">
                  <a:extLst>
                    <a:ext uri="{FF2B5EF4-FFF2-40B4-BE49-F238E27FC236}">
                      <a16:creationId xmlns:a16="http://schemas.microsoft.com/office/drawing/2014/main" id="{C3B06E5E-FD92-D4DE-620C-94FA6EFDF0ED}"/>
                    </a:ext>
                  </a:extLst>
                </p:cNvPr>
                <p:cNvPicPr/>
                <p:nvPr/>
              </p:nvPicPr>
              <p:blipFill>
                <a:blip r:embed="rId478"/>
                <a:stretch>
                  <a:fillRect/>
                </a:stretch>
              </p:blipFill>
              <p:spPr>
                <a:xfrm>
                  <a:off x="977040" y="6346996"/>
                  <a:ext cx="162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9" name="Freihand 308">
                  <a:extLst>
                    <a:ext uri="{FF2B5EF4-FFF2-40B4-BE49-F238E27FC236}">
                      <a16:creationId xmlns:a16="http://schemas.microsoft.com/office/drawing/2014/main" id="{3CCDD6CF-93DE-F1EB-EB86-1720AC70D73B}"/>
                    </a:ext>
                  </a:extLst>
                </p14:cNvPr>
                <p14:cNvContentPartPr/>
                <p14:nvPr/>
              </p14:nvContentPartPr>
              <p14:xfrm>
                <a:off x="1300320" y="6092836"/>
                <a:ext cx="188280" cy="301320"/>
              </p14:xfrm>
            </p:contentPart>
          </mc:Choice>
          <mc:Fallback>
            <p:pic>
              <p:nvPicPr>
                <p:cNvPr id="309" name="Freihand 308">
                  <a:extLst>
                    <a:ext uri="{FF2B5EF4-FFF2-40B4-BE49-F238E27FC236}">
                      <a16:creationId xmlns:a16="http://schemas.microsoft.com/office/drawing/2014/main" id="{3CCDD6CF-93DE-F1EB-EB86-1720AC70D73B}"/>
                    </a:ext>
                  </a:extLst>
                </p:cNvPr>
                <p:cNvPicPr/>
                <p:nvPr/>
              </p:nvPicPr>
              <p:blipFill>
                <a:blip r:embed="rId480"/>
                <a:stretch>
                  <a:fillRect/>
                </a:stretch>
              </p:blipFill>
              <p:spPr>
                <a:xfrm>
                  <a:off x="1296000" y="6088516"/>
                  <a:ext cx="1969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0" name="Freihand 309">
                  <a:extLst>
                    <a:ext uri="{FF2B5EF4-FFF2-40B4-BE49-F238E27FC236}">
                      <a16:creationId xmlns:a16="http://schemas.microsoft.com/office/drawing/2014/main" id="{D7E7CC5E-D63C-F149-C944-C5FEA6E8A901}"/>
                    </a:ext>
                  </a:extLst>
                </p14:cNvPr>
                <p14:cNvContentPartPr/>
                <p14:nvPr/>
              </p14:nvContentPartPr>
              <p14:xfrm>
                <a:off x="1344600" y="6260596"/>
                <a:ext cx="167040" cy="23040"/>
              </p14:xfrm>
            </p:contentPart>
          </mc:Choice>
          <mc:Fallback>
            <p:pic>
              <p:nvPicPr>
                <p:cNvPr id="310" name="Freihand 309">
                  <a:extLst>
                    <a:ext uri="{FF2B5EF4-FFF2-40B4-BE49-F238E27FC236}">
                      <a16:creationId xmlns:a16="http://schemas.microsoft.com/office/drawing/2014/main" id="{D7E7CC5E-D63C-F149-C944-C5FEA6E8A901}"/>
                    </a:ext>
                  </a:extLst>
                </p:cNvPr>
                <p:cNvPicPr/>
                <p:nvPr/>
              </p:nvPicPr>
              <p:blipFill>
                <a:blip r:embed="rId482"/>
                <a:stretch>
                  <a:fillRect/>
                </a:stretch>
              </p:blipFill>
              <p:spPr>
                <a:xfrm>
                  <a:off x="1340280" y="6256276"/>
                  <a:ext cx="175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1" name="Freihand 310">
                  <a:extLst>
                    <a:ext uri="{FF2B5EF4-FFF2-40B4-BE49-F238E27FC236}">
                      <a16:creationId xmlns:a16="http://schemas.microsoft.com/office/drawing/2014/main" id="{6C811F06-7C2E-B23D-A587-A52AA894E2E5}"/>
                    </a:ext>
                  </a:extLst>
                </p14:cNvPr>
                <p14:cNvContentPartPr/>
                <p14:nvPr/>
              </p14:nvContentPartPr>
              <p14:xfrm>
                <a:off x="1619640" y="6231076"/>
                <a:ext cx="88200" cy="12600"/>
              </p14:xfrm>
            </p:contentPart>
          </mc:Choice>
          <mc:Fallback>
            <p:pic>
              <p:nvPicPr>
                <p:cNvPr id="311" name="Freihand 310">
                  <a:extLst>
                    <a:ext uri="{FF2B5EF4-FFF2-40B4-BE49-F238E27FC236}">
                      <a16:creationId xmlns:a16="http://schemas.microsoft.com/office/drawing/2014/main" id="{6C811F06-7C2E-B23D-A587-A52AA894E2E5}"/>
                    </a:ext>
                  </a:extLst>
                </p:cNvPr>
                <p:cNvPicPr/>
                <p:nvPr/>
              </p:nvPicPr>
              <p:blipFill>
                <a:blip r:embed="rId484"/>
                <a:stretch>
                  <a:fillRect/>
                </a:stretch>
              </p:blipFill>
              <p:spPr>
                <a:xfrm>
                  <a:off x="1615320" y="6226756"/>
                  <a:ext cx="968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2" name="Freihand 311">
                  <a:extLst>
                    <a:ext uri="{FF2B5EF4-FFF2-40B4-BE49-F238E27FC236}">
                      <a16:creationId xmlns:a16="http://schemas.microsoft.com/office/drawing/2014/main" id="{58C38F32-B5CB-5D4B-9CB6-426D33D0E164}"/>
                    </a:ext>
                  </a:extLst>
                </p14:cNvPr>
                <p14:cNvContentPartPr/>
                <p14:nvPr/>
              </p14:nvContentPartPr>
              <p14:xfrm>
                <a:off x="1939680" y="6014356"/>
                <a:ext cx="89640" cy="312480"/>
              </p14:xfrm>
            </p:contentPart>
          </mc:Choice>
          <mc:Fallback>
            <p:pic>
              <p:nvPicPr>
                <p:cNvPr id="312" name="Freihand 311">
                  <a:extLst>
                    <a:ext uri="{FF2B5EF4-FFF2-40B4-BE49-F238E27FC236}">
                      <a16:creationId xmlns:a16="http://schemas.microsoft.com/office/drawing/2014/main" id="{58C38F32-B5CB-5D4B-9CB6-426D33D0E164}"/>
                    </a:ext>
                  </a:extLst>
                </p:cNvPr>
                <p:cNvPicPr/>
                <p:nvPr/>
              </p:nvPicPr>
              <p:blipFill>
                <a:blip r:embed="rId486"/>
                <a:stretch>
                  <a:fillRect/>
                </a:stretch>
              </p:blipFill>
              <p:spPr>
                <a:xfrm>
                  <a:off x="1935360" y="6010036"/>
                  <a:ext cx="982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4" name="Freihand 313">
                  <a:extLst>
                    <a:ext uri="{FF2B5EF4-FFF2-40B4-BE49-F238E27FC236}">
                      <a16:creationId xmlns:a16="http://schemas.microsoft.com/office/drawing/2014/main" id="{28BF9DD0-362D-80EC-EFD2-94F94E9CDF35}"/>
                    </a:ext>
                  </a:extLst>
                </p14:cNvPr>
                <p14:cNvContentPartPr/>
                <p14:nvPr/>
              </p14:nvContentPartPr>
              <p14:xfrm>
                <a:off x="2179440" y="6080956"/>
                <a:ext cx="38880" cy="187200"/>
              </p14:xfrm>
            </p:contentPart>
          </mc:Choice>
          <mc:Fallback>
            <p:pic>
              <p:nvPicPr>
                <p:cNvPr id="314" name="Freihand 313">
                  <a:extLst>
                    <a:ext uri="{FF2B5EF4-FFF2-40B4-BE49-F238E27FC236}">
                      <a16:creationId xmlns:a16="http://schemas.microsoft.com/office/drawing/2014/main" id="{28BF9DD0-362D-80EC-EFD2-94F94E9CDF35}"/>
                    </a:ext>
                  </a:extLst>
                </p:cNvPr>
                <p:cNvPicPr/>
                <p:nvPr/>
              </p:nvPicPr>
              <p:blipFill>
                <a:blip r:embed="rId488"/>
                <a:stretch>
                  <a:fillRect/>
                </a:stretch>
              </p:blipFill>
              <p:spPr>
                <a:xfrm>
                  <a:off x="2175120" y="6076636"/>
                  <a:ext cx="475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5" name="Freihand 314">
                  <a:extLst>
                    <a:ext uri="{FF2B5EF4-FFF2-40B4-BE49-F238E27FC236}">
                      <a16:creationId xmlns:a16="http://schemas.microsoft.com/office/drawing/2014/main" id="{54C1C17A-A9DB-598E-4F77-B2E48D6594BC}"/>
                    </a:ext>
                  </a:extLst>
                </p14:cNvPr>
                <p14:cNvContentPartPr/>
                <p14:nvPr/>
              </p14:nvContentPartPr>
              <p14:xfrm>
                <a:off x="2116080" y="6066556"/>
                <a:ext cx="180720" cy="252720"/>
              </p14:xfrm>
            </p:contentPart>
          </mc:Choice>
          <mc:Fallback>
            <p:pic>
              <p:nvPicPr>
                <p:cNvPr id="315" name="Freihand 314">
                  <a:extLst>
                    <a:ext uri="{FF2B5EF4-FFF2-40B4-BE49-F238E27FC236}">
                      <a16:creationId xmlns:a16="http://schemas.microsoft.com/office/drawing/2014/main" id="{54C1C17A-A9DB-598E-4F77-B2E48D6594BC}"/>
                    </a:ext>
                  </a:extLst>
                </p:cNvPr>
                <p:cNvPicPr/>
                <p:nvPr/>
              </p:nvPicPr>
              <p:blipFill>
                <a:blip r:embed="rId490"/>
                <a:stretch>
                  <a:fillRect/>
                </a:stretch>
              </p:blipFill>
              <p:spPr>
                <a:xfrm>
                  <a:off x="2111760" y="6062236"/>
                  <a:ext cx="1893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6" name="Freihand 315">
                  <a:extLst>
                    <a:ext uri="{FF2B5EF4-FFF2-40B4-BE49-F238E27FC236}">
                      <a16:creationId xmlns:a16="http://schemas.microsoft.com/office/drawing/2014/main" id="{39C01CCF-CC28-DC15-176A-7E52F1A2A66D}"/>
                    </a:ext>
                  </a:extLst>
                </p14:cNvPr>
                <p14:cNvContentPartPr/>
                <p14:nvPr/>
              </p14:nvContentPartPr>
              <p14:xfrm>
                <a:off x="2458080" y="6084196"/>
                <a:ext cx="74160" cy="187200"/>
              </p14:xfrm>
            </p:contentPart>
          </mc:Choice>
          <mc:Fallback>
            <p:pic>
              <p:nvPicPr>
                <p:cNvPr id="316" name="Freihand 315">
                  <a:extLst>
                    <a:ext uri="{FF2B5EF4-FFF2-40B4-BE49-F238E27FC236}">
                      <a16:creationId xmlns:a16="http://schemas.microsoft.com/office/drawing/2014/main" id="{39C01CCF-CC28-DC15-176A-7E52F1A2A66D}"/>
                    </a:ext>
                  </a:extLst>
                </p:cNvPr>
                <p:cNvPicPr/>
                <p:nvPr/>
              </p:nvPicPr>
              <p:blipFill>
                <a:blip r:embed="rId492"/>
                <a:stretch>
                  <a:fillRect/>
                </a:stretch>
              </p:blipFill>
              <p:spPr>
                <a:xfrm>
                  <a:off x="2453760" y="6079876"/>
                  <a:ext cx="828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7" name="Freihand 316">
                  <a:extLst>
                    <a:ext uri="{FF2B5EF4-FFF2-40B4-BE49-F238E27FC236}">
                      <a16:creationId xmlns:a16="http://schemas.microsoft.com/office/drawing/2014/main" id="{B7900F48-E956-3F39-09C3-7AC213E03099}"/>
                    </a:ext>
                  </a:extLst>
                </p14:cNvPr>
                <p14:cNvContentPartPr/>
                <p14:nvPr/>
              </p14:nvContentPartPr>
              <p14:xfrm>
                <a:off x="2439000" y="6055396"/>
                <a:ext cx="288720" cy="193680"/>
              </p14:xfrm>
            </p:contentPart>
          </mc:Choice>
          <mc:Fallback>
            <p:pic>
              <p:nvPicPr>
                <p:cNvPr id="317" name="Freihand 316">
                  <a:extLst>
                    <a:ext uri="{FF2B5EF4-FFF2-40B4-BE49-F238E27FC236}">
                      <a16:creationId xmlns:a16="http://schemas.microsoft.com/office/drawing/2014/main" id="{B7900F48-E956-3F39-09C3-7AC213E03099}"/>
                    </a:ext>
                  </a:extLst>
                </p:cNvPr>
                <p:cNvPicPr/>
                <p:nvPr/>
              </p:nvPicPr>
              <p:blipFill>
                <a:blip r:embed="rId494"/>
                <a:stretch>
                  <a:fillRect/>
                </a:stretch>
              </p:blipFill>
              <p:spPr>
                <a:xfrm>
                  <a:off x="2434680" y="6051076"/>
                  <a:ext cx="2973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8" name="Freihand 317">
                  <a:extLst>
                    <a:ext uri="{FF2B5EF4-FFF2-40B4-BE49-F238E27FC236}">
                      <a16:creationId xmlns:a16="http://schemas.microsoft.com/office/drawing/2014/main" id="{F4B68193-BDD3-EA9C-E385-8825E7E95796}"/>
                    </a:ext>
                  </a:extLst>
                </p14:cNvPr>
                <p14:cNvContentPartPr/>
                <p14:nvPr/>
              </p14:nvContentPartPr>
              <p14:xfrm>
                <a:off x="2712960" y="5975116"/>
                <a:ext cx="27720" cy="96840"/>
              </p14:xfrm>
            </p:contentPart>
          </mc:Choice>
          <mc:Fallback>
            <p:pic>
              <p:nvPicPr>
                <p:cNvPr id="318" name="Freihand 317">
                  <a:extLst>
                    <a:ext uri="{FF2B5EF4-FFF2-40B4-BE49-F238E27FC236}">
                      <a16:creationId xmlns:a16="http://schemas.microsoft.com/office/drawing/2014/main" id="{F4B68193-BDD3-EA9C-E385-8825E7E95796}"/>
                    </a:ext>
                  </a:extLst>
                </p:cNvPr>
                <p:cNvPicPr/>
                <p:nvPr/>
              </p:nvPicPr>
              <p:blipFill>
                <a:blip r:embed="rId496"/>
                <a:stretch>
                  <a:fillRect/>
                </a:stretch>
              </p:blipFill>
              <p:spPr>
                <a:xfrm>
                  <a:off x="2708640" y="5970796"/>
                  <a:ext cx="36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9" name="Freihand 318">
                  <a:extLst>
                    <a:ext uri="{FF2B5EF4-FFF2-40B4-BE49-F238E27FC236}">
                      <a16:creationId xmlns:a16="http://schemas.microsoft.com/office/drawing/2014/main" id="{1637028F-9546-6F08-5995-C471E8424923}"/>
                    </a:ext>
                  </a:extLst>
                </p14:cNvPr>
                <p14:cNvContentPartPr/>
                <p14:nvPr/>
              </p14:nvContentPartPr>
              <p14:xfrm>
                <a:off x="2883600" y="6047116"/>
                <a:ext cx="153000" cy="185760"/>
              </p14:xfrm>
            </p:contentPart>
          </mc:Choice>
          <mc:Fallback>
            <p:pic>
              <p:nvPicPr>
                <p:cNvPr id="319" name="Freihand 318">
                  <a:extLst>
                    <a:ext uri="{FF2B5EF4-FFF2-40B4-BE49-F238E27FC236}">
                      <a16:creationId xmlns:a16="http://schemas.microsoft.com/office/drawing/2014/main" id="{1637028F-9546-6F08-5995-C471E8424923}"/>
                    </a:ext>
                  </a:extLst>
                </p:cNvPr>
                <p:cNvPicPr/>
                <p:nvPr/>
              </p:nvPicPr>
              <p:blipFill>
                <a:blip r:embed="rId498"/>
                <a:stretch>
                  <a:fillRect/>
                </a:stretch>
              </p:blipFill>
              <p:spPr>
                <a:xfrm>
                  <a:off x="2879280" y="6042796"/>
                  <a:ext cx="161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0" name="Freihand 319">
                  <a:extLst>
                    <a:ext uri="{FF2B5EF4-FFF2-40B4-BE49-F238E27FC236}">
                      <a16:creationId xmlns:a16="http://schemas.microsoft.com/office/drawing/2014/main" id="{57EDA7C4-D2ED-77C3-4829-09C01A619D98}"/>
                    </a:ext>
                  </a:extLst>
                </p14:cNvPr>
                <p14:cNvContentPartPr/>
                <p14:nvPr/>
              </p14:nvContentPartPr>
              <p14:xfrm>
                <a:off x="3037320" y="5885116"/>
                <a:ext cx="158760" cy="300240"/>
              </p14:xfrm>
            </p:contentPart>
          </mc:Choice>
          <mc:Fallback>
            <p:pic>
              <p:nvPicPr>
                <p:cNvPr id="320" name="Freihand 319">
                  <a:extLst>
                    <a:ext uri="{FF2B5EF4-FFF2-40B4-BE49-F238E27FC236}">
                      <a16:creationId xmlns:a16="http://schemas.microsoft.com/office/drawing/2014/main" id="{57EDA7C4-D2ED-77C3-4829-09C01A619D98}"/>
                    </a:ext>
                  </a:extLst>
                </p:cNvPr>
                <p:cNvPicPr/>
                <p:nvPr/>
              </p:nvPicPr>
              <p:blipFill>
                <a:blip r:embed="rId500"/>
                <a:stretch>
                  <a:fillRect/>
                </a:stretch>
              </p:blipFill>
              <p:spPr>
                <a:xfrm>
                  <a:off x="3033000" y="5880796"/>
                  <a:ext cx="1674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1" name="Freihand 320">
                  <a:extLst>
                    <a:ext uri="{FF2B5EF4-FFF2-40B4-BE49-F238E27FC236}">
                      <a16:creationId xmlns:a16="http://schemas.microsoft.com/office/drawing/2014/main" id="{8B219B05-09B5-CEFC-964F-D646AB38D974}"/>
                    </a:ext>
                  </a:extLst>
                </p14:cNvPr>
                <p14:cNvContentPartPr/>
                <p14:nvPr/>
              </p14:nvContentPartPr>
              <p14:xfrm>
                <a:off x="3296880" y="6030916"/>
                <a:ext cx="56520" cy="137160"/>
              </p14:xfrm>
            </p:contentPart>
          </mc:Choice>
          <mc:Fallback>
            <p:pic>
              <p:nvPicPr>
                <p:cNvPr id="321" name="Freihand 320">
                  <a:extLst>
                    <a:ext uri="{FF2B5EF4-FFF2-40B4-BE49-F238E27FC236}">
                      <a16:creationId xmlns:a16="http://schemas.microsoft.com/office/drawing/2014/main" id="{8B219B05-09B5-CEFC-964F-D646AB38D974}"/>
                    </a:ext>
                  </a:extLst>
                </p:cNvPr>
                <p:cNvPicPr/>
                <p:nvPr/>
              </p:nvPicPr>
              <p:blipFill>
                <a:blip r:embed="rId502"/>
                <a:stretch>
                  <a:fillRect/>
                </a:stretch>
              </p:blipFill>
              <p:spPr>
                <a:xfrm>
                  <a:off x="3292560" y="6026596"/>
                  <a:ext cx="65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2" name="Freihand 321">
                  <a:extLst>
                    <a:ext uri="{FF2B5EF4-FFF2-40B4-BE49-F238E27FC236}">
                      <a16:creationId xmlns:a16="http://schemas.microsoft.com/office/drawing/2014/main" id="{49F071A3-7017-75B1-0665-43BE12199672}"/>
                    </a:ext>
                  </a:extLst>
                </p14:cNvPr>
                <p14:cNvContentPartPr/>
                <p14:nvPr/>
              </p14:nvContentPartPr>
              <p14:xfrm>
                <a:off x="3277440" y="5902036"/>
                <a:ext cx="221760" cy="188280"/>
              </p14:xfrm>
            </p:contentPart>
          </mc:Choice>
          <mc:Fallback>
            <p:pic>
              <p:nvPicPr>
                <p:cNvPr id="322" name="Freihand 321">
                  <a:extLst>
                    <a:ext uri="{FF2B5EF4-FFF2-40B4-BE49-F238E27FC236}">
                      <a16:creationId xmlns:a16="http://schemas.microsoft.com/office/drawing/2014/main" id="{49F071A3-7017-75B1-0665-43BE12199672}"/>
                    </a:ext>
                  </a:extLst>
                </p:cNvPr>
                <p:cNvPicPr/>
                <p:nvPr/>
              </p:nvPicPr>
              <p:blipFill>
                <a:blip r:embed="rId504"/>
                <a:stretch>
                  <a:fillRect/>
                </a:stretch>
              </p:blipFill>
              <p:spPr>
                <a:xfrm>
                  <a:off x="3273120" y="5897716"/>
                  <a:ext cx="230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3" name="Freihand 322">
                  <a:extLst>
                    <a:ext uri="{FF2B5EF4-FFF2-40B4-BE49-F238E27FC236}">
                      <a16:creationId xmlns:a16="http://schemas.microsoft.com/office/drawing/2014/main" id="{B446FB80-0739-26B4-72CA-3C63AEC2CA89}"/>
                    </a:ext>
                  </a:extLst>
                </p14:cNvPr>
                <p14:cNvContentPartPr/>
                <p14:nvPr/>
              </p14:nvContentPartPr>
              <p14:xfrm>
                <a:off x="3350520" y="5906716"/>
                <a:ext cx="214560" cy="173520"/>
              </p14:xfrm>
            </p:contentPart>
          </mc:Choice>
          <mc:Fallback>
            <p:pic>
              <p:nvPicPr>
                <p:cNvPr id="323" name="Freihand 322">
                  <a:extLst>
                    <a:ext uri="{FF2B5EF4-FFF2-40B4-BE49-F238E27FC236}">
                      <a16:creationId xmlns:a16="http://schemas.microsoft.com/office/drawing/2014/main" id="{B446FB80-0739-26B4-72CA-3C63AEC2CA89}"/>
                    </a:ext>
                  </a:extLst>
                </p:cNvPr>
                <p:cNvPicPr/>
                <p:nvPr/>
              </p:nvPicPr>
              <p:blipFill>
                <a:blip r:embed="rId506"/>
                <a:stretch>
                  <a:fillRect/>
                </a:stretch>
              </p:blipFill>
              <p:spPr>
                <a:xfrm>
                  <a:off x="3346200" y="5902396"/>
                  <a:ext cx="223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5" name="Freihand 324">
                  <a:extLst>
                    <a:ext uri="{FF2B5EF4-FFF2-40B4-BE49-F238E27FC236}">
                      <a16:creationId xmlns:a16="http://schemas.microsoft.com/office/drawing/2014/main" id="{2F84DF11-A852-138A-B532-3750E6F32A5B}"/>
                    </a:ext>
                  </a:extLst>
                </p14:cNvPr>
                <p14:cNvContentPartPr/>
                <p14:nvPr/>
              </p14:nvContentPartPr>
              <p14:xfrm>
                <a:off x="3515760" y="5780356"/>
                <a:ext cx="128160" cy="329760"/>
              </p14:xfrm>
            </p:contentPart>
          </mc:Choice>
          <mc:Fallback>
            <p:pic>
              <p:nvPicPr>
                <p:cNvPr id="325" name="Freihand 324">
                  <a:extLst>
                    <a:ext uri="{FF2B5EF4-FFF2-40B4-BE49-F238E27FC236}">
                      <a16:creationId xmlns:a16="http://schemas.microsoft.com/office/drawing/2014/main" id="{2F84DF11-A852-138A-B532-3750E6F32A5B}"/>
                    </a:ext>
                  </a:extLst>
                </p:cNvPr>
                <p:cNvPicPr/>
                <p:nvPr/>
              </p:nvPicPr>
              <p:blipFill>
                <a:blip r:embed="rId508"/>
                <a:stretch>
                  <a:fillRect/>
                </a:stretch>
              </p:blipFill>
              <p:spPr>
                <a:xfrm>
                  <a:off x="3511440" y="5776036"/>
                  <a:ext cx="13680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7" name="Freihand 326">
                  <a:extLst>
                    <a:ext uri="{FF2B5EF4-FFF2-40B4-BE49-F238E27FC236}">
                      <a16:creationId xmlns:a16="http://schemas.microsoft.com/office/drawing/2014/main" id="{1BB98879-FCFB-DA12-3FFF-E7E331925DCB}"/>
                    </a:ext>
                  </a:extLst>
                </p14:cNvPr>
                <p14:cNvContentPartPr/>
                <p14:nvPr/>
              </p14:nvContentPartPr>
              <p14:xfrm>
                <a:off x="3790440" y="5774956"/>
                <a:ext cx="73800" cy="130320"/>
              </p14:xfrm>
            </p:contentPart>
          </mc:Choice>
          <mc:Fallback>
            <p:pic>
              <p:nvPicPr>
                <p:cNvPr id="327" name="Freihand 326">
                  <a:extLst>
                    <a:ext uri="{FF2B5EF4-FFF2-40B4-BE49-F238E27FC236}">
                      <a16:creationId xmlns:a16="http://schemas.microsoft.com/office/drawing/2014/main" id="{1BB98879-FCFB-DA12-3FFF-E7E331925DCB}"/>
                    </a:ext>
                  </a:extLst>
                </p:cNvPr>
                <p:cNvPicPr/>
                <p:nvPr/>
              </p:nvPicPr>
              <p:blipFill>
                <a:blip r:embed="rId510"/>
                <a:stretch>
                  <a:fillRect/>
                </a:stretch>
              </p:blipFill>
              <p:spPr>
                <a:xfrm>
                  <a:off x="3786120" y="5770636"/>
                  <a:ext cx="82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8" name="Freihand 327">
                  <a:extLst>
                    <a:ext uri="{FF2B5EF4-FFF2-40B4-BE49-F238E27FC236}">
                      <a16:creationId xmlns:a16="http://schemas.microsoft.com/office/drawing/2014/main" id="{33ADDCE0-0F1A-0BAC-E945-036B02DBB5E1}"/>
                    </a:ext>
                  </a:extLst>
                </p14:cNvPr>
                <p14:cNvContentPartPr/>
                <p14:nvPr/>
              </p14:nvContentPartPr>
              <p14:xfrm>
                <a:off x="3767040" y="5797636"/>
                <a:ext cx="101520" cy="56160"/>
              </p14:xfrm>
            </p:contentPart>
          </mc:Choice>
          <mc:Fallback>
            <p:pic>
              <p:nvPicPr>
                <p:cNvPr id="328" name="Freihand 327">
                  <a:extLst>
                    <a:ext uri="{FF2B5EF4-FFF2-40B4-BE49-F238E27FC236}">
                      <a16:creationId xmlns:a16="http://schemas.microsoft.com/office/drawing/2014/main" id="{33ADDCE0-0F1A-0BAC-E945-036B02DBB5E1}"/>
                    </a:ext>
                  </a:extLst>
                </p:cNvPr>
                <p:cNvPicPr/>
                <p:nvPr/>
              </p:nvPicPr>
              <p:blipFill>
                <a:blip r:embed="rId512"/>
                <a:stretch>
                  <a:fillRect/>
                </a:stretch>
              </p:blipFill>
              <p:spPr>
                <a:xfrm>
                  <a:off x="3762720" y="5793316"/>
                  <a:ext cx="110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0" name="Freihand 329">
                  <a:extLst>
                    <a:ext uri="{FF2B5EF4-FFF2-40B4-BE49-F238E27FC236}">
                      <a16:creationId xmlns:a16="http://schemas.microsoft.com/office/drawing/2014/main" id="{EF839DFF-84B8-2E2B-F249-59B3F92E29F8}"/>
                    </a:ext>
                  </a:extLst>
                </p14:cNvPr>
                <p14:cNvContentPartPr/>
                <p14:nvPr/>
              </p14:nvContentPartPr>
              <p14:xfrm>
                <a:off x="3969720" y="5623756"/>
                <a:ext cx="115200" cy="171360"/>
              </p14:xfrm>
            </p:contentPart>
          </mc:Choice>
          <mc:Fallback>
            <p:pic>
              <p:nvPicPr>
                <p:cNvPr id="330" name="Freihand 329">
                  <a:extLst>
                    <a:ext uri="{FF2B5EF4-FFF2-40B4-BE49-F238E27FC236}">
                      <a16:creationId xmlns:a16="http://schemas.microsoft.com/office/drawing/2014/main" id="{EF839DFF-84B8-2E2B-F249-59B3F92E29F8}"/>
                    </a:ext>
                  </a:extLst>
                </p:cNvPr>
                <p:cNvPicPr/>
                <p:nvPr/>
              </p:nvPicPr>
              <p:blipFill>
                <a:blip r:embed="rId514"/>
                <a:stretch>
                  <a:fillRect/>
                </a:stretch>
              </p:blipFill>
              <p:spPr>
                <a:xfrm>
                  <a:off x="3965400" y="5619436"/>
                  <a:ext cx="123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1" name="Freihand 330">
                  <a:extLst>
                    <a:ext uri="{FF2B5EF4-FFF2-40B4-BE49-F238E27FC236}">
                      <a16:creationId xmlns:a16="http://schemas.microsoft.com/office/drawing/2014/main" id="{F73BE555-1334-82CE-DA10-1CF00963AD63}"/>
                    </a:ext>
                  </a:extLst>
                </p14:cNvPr>
                <p14:cNvContentPartPr/>
                <p14:nvPr/>
              </p14:nvContentPartPr>
              <p14:xfrm>
                <a:off x="4006440" y="5450596"/>
                <a:ext cx="50400" cy="99360"/>
              </p14:xfrm>
            </p:contentPart>
          </mc:Choice>
          <mc:Fallback>
            <p:pic>
              <p:nvPicPr>
                <p:cNvPr id="331" name="Freihand 330">
                  <a:extLst>
                    <a:ext uri="{FF2B5EF4-FFF2-40B4-BE49-F238E27FC236}">
                      <a16:creationId xmlns:a16="http://schemas.microsoft.com/office/drawing/2014/main" id="{F73BE555-1334-82CE-DA10-1CF00963AD63}"/>
                    </a:ext>
                  </a:extLst>
                </p:cNvPr>
                <p:cNvPicPr/>
                <p:nvPr/>
              </p:nvPicPr>
              <p:blipFill>
                <a:blip r:embed="rId516"/>
                <a:stretch>
                  <a:fillRect/>
                </a:stretch>
              </p:blipFill>
              <p:spPr>
                <a:xfrm>
                  <a:off x="4002120" y="5446276"/>
                  <a:ext cx="59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2" name="Freihand 331">
                  <a:extLst>
                    <a:ext uri="{FF2B5EF4-FFF2-40B4-BE49-F238E27FC236}">
                      <a16:creationId xmlns:a16="http://schemas.microsoft.com/office/drawing/2014/main" id="{E6553A90-91CE-F241-1AE7-19685CEC9B79}"/>
                    </a:ext>
                  </a:extLst>
                </p14:cNvPr>
                <p14:cNvContentPartPr/>
                <p14:nvPr/>
              </p14:nvContentPartPr>
              <p14:xfrm>
                <a:off x="4168080" y="5509996"/>
                <a:ext cx="77400" cy="121320"/>
              </p14:xfrm>
            </p:contentPart>
          </mc:Choice>
          <mc:Fallback>
            <p:pic>
              <p:nvPicPr>
                <p:cNvPr id="332" name="Freihand 331">
                  <a:extLst>
                    <a:ext uri="{FF2B5EF4-FFF2-40B4-BE49-F238E27FC236}">
                      <a16:creationId xmlns:a16="http://schemas.microsoft.com/office/drawing/2014/main" id="{E6553A90-91CE-F241-1AE7-19685CEC9B79}"/>
                    </a:ext>
                  </a:extLst>
                </p:cNvPr>
                <p:cNvPicPr/>
                <p:nvPr/>
              </p:nvPicPr>
              <p:blipFill>
                <a:blip r:embed="rId518"/>
                <a:stretch>
                  <a:fillRect/>
                </a:stretch>
              </p:blipFill>
              <p:spPr>
                <a:xfrm>
                  <a:off x="4163760" y="5505676"/>
                  <a:ext cx="86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3" name="Freihand 332">
                  <a:extLst>
                    <a:ext uri="{FF2B5EF4-FFF2-40B4-BE49-F238E27FC236}">
                      <a16:creationId xmlns:a16="http://schemas.microsoft.com/office/drawing/2014/main" id="{84C6DC2B-A2BD-3DB8-73DE-7522BC44BBAF}"/>
                    </a:ext>
                  </a:extLst>
                </p14:cNvPr>
                <p14:cNvContentPartPr/>
                <p14:nvPr/>
              </p14:nvContentPartPr>
              <p14:xfrm>
                <a:off x="4153680" y="5539876"/>
                <a:ext cx="94680" cy="55080"/>
              </p14:xfrm>
            </p:contentPart>
          </mc:Choice>
          <mc:Fallback>
            <p:pic>
              <p:nvPicPr>
                <p:cNvPr id="333" name="Freihand 332">
                  <a:extLst>
                    <a:ext uri="{FF2B5EF4-FFF2-40B4-BE49-F238E27FC236}">
                      <a16:creationId xmlns:a16="http://schemas.microsoft.com/office/drawing/2014/main" id="{84C6DC2B-A2BD-3DB8-73DE-7522BC44BBAF}"/>
                    </a:ext>
                  </a:extLst>
                </p:cNvPr>
                <p:cNvPicPr/>
                <p:nvPr/>
              </p:nvPicPr>
              <p:blipFill>
                <a:blip r:embed="rId520"/>
                <a:stretch>
                  <a:fillRect/>
                </a:stretch>
              </p:blipFill>
              <p:spPr>
                <a:xfrm>
                  <a:off x="4149360" y="5535556"/>
                  <a:ext cx="103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4" name="Freihand 333">
                  <a:extLst>
                    <a:ext uri="{FF2B5EF4-FFF2-40B4-BE49-F238E27FC236}">
                      <a16:creationId xmlns:a16="http://schemas.microsoft.com/office/drawing/2014/main" id="{463666D1-C578-9FB8-0560-560D61C9DC27}"/>
                    </a:ext>
                  </a:extLst>
                </p14:cNvPr>
                <p14:cNvContentPartPr/>
                <p14:nvPr/>
              </p14:nvContentPartPr>
              <p14:xfrm>
                <a:off x="4276440" y="5410996"/>
                <a:ext cx="94680" cy="156960"/>
              </p14:xfrm>
            </p:contentPart>
          </mc:Choice>
          <mc:Fallback>
            <p:pic>
              <p:nvPicPr>
                <p:cNvPr id="334" name="Freihand 333">
                  <a:extLst>
                    <a:ext uri="{FF2B5EF4-FFF2-40B4-BE49-F238E27FC236}">
                      <a16:creationId xmlns:a16="http://schemas.microsoft.com/office/drawing/2014/main" id="{463666D1-C578-9FB8-0560-560D61C9DC27}"/>
                    </a:ext>
                  </a:extLst>
                </p:cNvPr>
                <p:cNvPicPr/>
                <p:nvPr/>
              </p:nvPicPr>
              <p:blipFill>
                <a:blip r:embed="rId522"/>
                <a:stretch>
                  <a:fillRect/>
                </a:stretch>
              </p:blipFill>
              <p:spPr>
                <a:xfrm>
                  <a:off x="4272120" y="5406676"/>
                  <a:ext cx="103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5" name="Freihand 334">
                  <a:extLst>
                    <a:ext uri="{FF2B5EF4-FFF2-40B4-BE49-F238E27FC236}">
                      <a16:creationId xmlns:a16="http://schemas.microsoft.com/office/drawing/2014/main" id="{E0C96755-65A0-92B2-5D68-C2AA4B848EC3}"/>
                    </a:ext>
                  </a:extLst>
                </p14:cNvPr>
                <p14:cNvContentPartPr/>
                <p14:nvPr/>
              </p14:nvContentPartPr>
              <p14:xfrm>
                <a:off x="4299120" y="5218396"/>
                <a:ext cx="173160" cy="353160"/>
              </p14:xfrm>
            </p:contentPart>
          </mc:Choice>
          <mc:Fallback>
            <p:pic>
              <p:nvPicPr>
                <p:cNvPr id="335" name="Freihand 334">
                  <a:extLst>
                    <a:ext uri="{FF2B5EF4-FFF2-40B4-BE49-F238E27FC236}">
                      <a16:creationId xmlns:a16="http://schemas.microsoft.com/office/drawing/2014/main" id="{E0C96755-65A0-92B2-5D68-C2AA4B848EC3}"/>
                    </a:ext>
                  </a:extLst>
                </p:cNvPr>
                <p:cNvPicPr/>
                <p:nvPr/>
              </p:nvPicPr>
              <p:blipFill>
                <a:blip r:embed="rId524"/>
                <a:stretch>
                  <a:fillRect/>
                </a:stretch>
              </p:blipFill>
              <p:spPr>
                <a:xfrm>
                  <a:off x="4294800" y="5214076"/>
                  <a:ext cx="1818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6" name="Freihand 335">
                  <a:extLst>
                    <a:ext uri="{FF2B5EF4-FFF2-40B4-BE49-F238E27FC236}">
                      <a16:creationId xmlns:a16="http://schemas.microsoft.com/office/drawing/2014/main" id="{C3FC85FB-46B6-CFE5-C27B-DFB73A29604A}"/>
                    </a:ext>
                  </a:extLst>
                </p14:cNvPr>
                <p14:cNvContentPartPr/>
                <p14:nvPr/>
              </p14:nvContentPartPr>
              <p14:xfrm>
                <a:off x="3868200" y="5524036"/>
                <a:ext cx="200520" cy="372240"/>
              </p14:xfrm>
            </p:contentPart>
          </mc:Choice>
          <mc:Fallback>
            <p:pic>
              <p:nvPicPr>
                <p:cNvPr id="336" name="Freihand 335">
                  <a:extLst>
                    <a:ext uri="{FF2B5EF4-FFF2-40B4-BE49-F238E27FC236}">
                      <a16:creationId xmlns:a16="http://schemas.microsoft.com/office/drawing/2014/main" id="{C3FC85FB-46B6-CFE5-C27B-DFB73A29604A}"/>
                    </a:ext>
                  </a:extLst>
                </p:cNvPr>
                <p:cNvPicPr/>
                <p:nvPr/>
              </p:nvPicPr>
              <p:blipFill>
                <a:blip r:embed="rId526"/>
                <a:stretch>
                  <a:fillRect/>
                </a:stretch>
              </p:blipFill>
              <p:spPr>
                <a:xfrm>
                  <a:off x="3863880" y="5519716"/>
                  <a:ext cx="20916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8" name="Freihand 337">
                  <a:extLst>
                    <a:ext uri="{FF2B5EF4-FFF2-40B4-BE49-F238E27FC236}">
                      <a16:creationId xmlns:a16="http://schemas.microsoft.com/office/drawing/2014/main" id="{B1A32E48-821E-0EC5-E525-1D9DF448E5BF}"/>
                    </a:ext>
                  </a:extLst>
                </p14:cNvPr>
                <p14:cNvContentPartPr/>
                <p14:nvPr/>
              </p14:nvContentPartPr>
              <p14:xfrm>
                <a:off x="4630680" y="5302996"/>
                <a:ext cx="143280" cy="64800"/>
              </p14:xfrm>
            </p:contentPart>
          </mc:Choice>
          <mc:Fallback>
            <p:pic>
              <p:nvPicPr>
                <p:cNvPr id="338" name="Freihand 337">
                  <a:extLst>
                    <a:ext uri="{FF2B5EF4-FFF2-40B4-BE49-F238E27FC236}">
                      <a16:creationId xmlns:a16="http://schemas.microsoft.com/office/drawing/2014/main" id="{B1A32E48-821E-0EC5-E525-1D9DF448E5BF}"/>
                    </a:ext>
                  </a:extLst>
                </p:cNvPr>
                <p:cNvPicPr/>
                <p:nvPr/>
              </p:nvPicPr>
              <p:blipFill>
                <a:blip r:embed="rId528"/>
                <a:stretch>
                  <a:fillRect/>
                </a:stretch>
              </p:blipFill>
              <p:spPr>
                <a:xfrm>
                  <a:off x="4626360" y="5298676"/>
                  <a:ext cx="151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9" name="Freihand 338">
                  <a:extLst>
                    <a:ext uri="{FF2B5EF4-FFF2-40B4-BE49-F238E27FC236}">
                      <a16:creationId xmlns:a16="http://schemas.microsoft.com/office/drawing/2014/main" id="{9BF65FE8-8B1D-FCDA-9278-C43D28E6312A}"/>
                    </a:ext>
                  </a:extLst>
                </p14:cNvPr>
                <p14:cNvContentPartPr/>
                <p14:nvPr/>
              </p14:nvContentPartPr>
              <p14:xfrm>
                <a:off x="4655160" y="5351596"/>
                <a:ext cx="140760" cy="84600"/>
              </p14:xfrm>
            </p:contentPart>
          </mc:Choice>
          <mc:Fallback>
            <p:pic>
              <p:nvPicPr>
                <p:cNvPr id="339" name="Freihand 338">
                  <a:extLst>
                    <a:ext uri="{FF2B5EF4-FFF2-40B4-BE49-F238E27FC236}">
                      <a16:creationId xmlns:a16="http://schemas.microsoft.com/office/drawing/2014/main" id="{9BF65FE8-8B1D-FCDA-9278-C43D28E6312A}"/>
                    </a:ext>
                  </a:extLst>
                </p:cNvPr>
                <p:cNvPicPr/>
                <p:nvPr/>
              </p:nvPicPr>
              <p:blipFill>
                <a:blip r:embed="rId530"/>
                <a:stretch>
                  <a:fillRect/>
                </a:stretch>
              </p:blipFill>
              <p:spPr>
                <a:xfrm>
                  <a:off x="4650840" y="5347276"/>
                  <a:ext cx="149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0" name="Freihand 339">
                  <a:extLst>
                    <a:ext uri="{FF2B5EF4-FFF2-40B4-BE49-F238E27FC236}">
                      <a16:creationId xmlns:a16="http://schemas.microsoft.com/office/drawing/2014/main" id="{F70F6A1E-6EAB-FABF-FDD1-2707DC109C5C}"/>
                    </a:ext>
                  </a:extLst>
                </p14:cNvPr>
                <p14:cNvContentPartPr/>
                <p14:nvPr/>
              </p14:nvContentPartPr>
              <p14:xfrm>
                <a:off x="4907520" y="5227756"/>
                <a:ext cx="112320" cy="68400"/>
              </p14:xfrm>
            </p:contentPart>
          </mc:Choice>
          <mc:Fallback>
            <p:pic>
              <p:nvPicPr>
                <p:cNvPr id="340" name="Freihand 339">
                  <a:extLst>
                    <a:ext uri="{FF2B5EF4-FFF2-40B4-BE49-F238E27FC236}">
                      <a16:creationId xmlns:a16="http://schemas.microsoft.com/office/drawing/2014/main" id="{F70F6A1E-6EAB-FABF-FDD1-2707DC109C5C}"/>
                    </a:ext>
                  </a:extLst>
                </p:cNvPr>
                <p:cNvPicPr/>
                <p:nvPr/>
              </p:nvPicPr>
              <p:blipFill>
                <a:blip r:embed="rId532"/>
                <a:stretch>
                  <a:fillRect/>
                </a:stretch>
              </p:blipFill>
              <p:spPr>
                <a:xfrm>
                  <a:off x="4903200" y="5223436"/>
                  <a:ext cx="120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1" name="Freihand 340">
                  <a:extLst>
                    <a:ext uri="{FF2B5EF4-FFF2-40B4-BE49-F238E27FC236}">
                      <a16:creationId xmlns:a16="http://schemas.microsoft.com/office/drawing/2014/main" id="{55210992-F8E9-EF16-D5F8-67FECD8B67DA}"/>
                    </a:ext>
                  </a:extLst>
                </p14:cNvPr>
                <p14:cNvContentPartPr/>
                <p14:nvPr/>
              </p14:nvContentPartPr>
              <p14:xfrm>
                <a:off x="5150520" y="5006716"/>
                <a:ext cx="129600" cy="280440"/>
              </p14:xfrm>
            </p:contentPart>
          </mc:Choice>
          <mc:Fallback>
            <p:pic>
              <p:nvPicPr>
                <p:cNvPr id="341" name="Freihand 340">
                  <a:extLst>
                    <a:ext uri="{FF2B5EF4-FFF2-40B4-BE49-F238E27FC236}">
                      <a16:creationId xmlns:a16="http://schemas.microsoft.com/office/drawing/2014/main" id="{55210992-F8E9-EF16-D5F8-67FECD8B67DA}"/>
                    </a:ext>
                  </a:extLst>
                </p:cNvPr>
                <p:cNvPicPr/>
                <p:nvPr/>
              </p:nvPicPr>
              <p:blipFill>
                <a:blip r:embed="rId534"/>
                <a:stretch>
                  <a:fillRect/>
                </a:stretch>
              </p:blipFill>
              <p:spPr>
                <a:xfrm>
                  <a:off x="5146200" y="5002396"/>
                  <a:ext cx="1382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2" name="Freihand 341">
                  <a:extLst>
                    <a:ext uri="{FF2B5EF4-FFF2-40B4-BE49-F238E27FC236}">
                      <a16:creationId xmlns:a16="http://schemas.microsoft.com/office/drawing/2014/main" id="{E6D554A0-A851-7842-8F4A-F0102D51F45E}"/>
                    </a:ext>
                  </a:extLst>
                </p14:cNvPr>
                <p14:cNvContentPartPr/>
                <p14:nvPr/>
              </p14:nvContentPartPr>
              <p14:xfrm>
                <a:off x="5354640" y="5056396"/>
                <a:ext cx="20520" cy="145440"/>
              </p14:xfrm>
            </p:contentPart>
          </mc:Choice>
          <mc:Fallback>
            <p:pic>
              <p:nvPicPr>
                <p:cNvPr id="342" name="Freihand 341">
                  <a:extLst>
                    <a:ext uri="{FF2B5EF4-FFF2-40B4-BE49-F238E27FC236}">
                      <a16:creationId xmlns:a16="http://schemas.microsoft.com/office/drawing/2014/main" id="{E6D554A0-A851-7842-8F4A-F0102D51F45E}"/>
                    </a:ext>
                  </a:extLst>
                </p:cNvPr>
                <p:cNvPicPr/>
                <p:nvPr/>
              </p:nvPicPr>
              <p:blipFill>
                <a:blip r:embed="rId536"/>
                <a:stretch>
                  <a:fillRect/>
                </a:stretch>
              </p:blipFill>
              <p:spPr>
                <a:xfrm>
                  <a:off x="5350320" y="5052076"/>
                  <a:ext cx="29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3" name="Freihand 342">
                  <a:extLst>
                    <a:ext uri="{FF2B5EF4-FFF2-40B4-BE49-F238E27FC236}">
                      <a16:creationId xmlns:a16="http://schemas.microsoft.com/office/drawing/2014/main" id="{56D0A656-842E-2FB1-5116-20A11BACF72E}"/>
                    </a:ext>
                  </a:extLst>
                </p14:cNvPr>
                <p14:cNvContentPartPr/>
                <p14:nvPr/>
              </p14:nvContentPartPr>
              <p14:xfrm>
                <a:off x="5240880" y="5021116"/>
                <a:ext cx="181800" cy="215280"/>
              </p14:xfrm>
            </p:contentPart>
          </mc:Choice>
          <mc:Fallback>
            <p:pic>
              <p:nvPicPr>
                <p:cNvPr id="343" name="Freihand 342">
                  <a:extLst>
                    <a:ext uri="{FF2B5EF4-FFF2-40B4-BE49-F238E27FC236}">
                      <a16:creationId xmlns:a16="http://schemas.microsoft.com/office/drawing/2014/main" id="{56D0A656-842E-2FB1-5116-20A11BACF72E}"/>
                    </a:ext>
                  </a:extLst>
                </p:cNvPr>
                <p:cNvPicPr/>
                <p:nvPr/>
              </p:nvPicPr>
              <p:blipFill>
                <a:blip r:embed="rId538"/>
                <a:stretch>
                  <a:fillRect/>
                </a:stretch>
              </p:blipFill>
              <p:spPr>
                <a:xfrm>
                  <a:off x="5236560" y="5016796"/>
                  <a:ext cx="190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4" name="Freihand 343">
                  <a:extLst>
                    <a:ext uri="{FF2B5EF4-FFF2-40B4-BE49-F238E27FC236}">
                      <a16:creationId xmlns:a16="http://schemas.microsoft.com/office/drawing/2014/main" id="{3C2B2B62-12F6-7977-866E-1ADCE84A225F}"/>
                    </a:ext>
                  </a:extLst>
                </p14:cNvPr>
                <p14:cNvContentPartPr/>
                <p14:nvPr/>
              </p14:nvContentPartPr>
              <p14:xfrm>
                <a:off x="5464800" y="5063596"/>
                <a:ext cx="130320" cy="141120"/>
              </p14:xfrm>
            </p:contentPart>
          </mc:Choice>
          <mc:Fallback>
            <p:pic>
              <p:nvPicPr>
                <p:cNvPr id="344" name="Freihand 343">
                  <a:extLst>
                    <a:ext uri="{FF2B5EF4-FFF2-40B4-BE49-F238E27FC236}">
                      <a16:creationId xmlns:a16="http://schemas.microsoft.com/office/drawing/2014/main" id="{3C2B2B62-12F6-7977-866E-1ADCE84A225F}"/>
                    </a:ext>
                  </a:extLst>
                </p:cNvPr>
                <p:cNvPicPr/>
                <p:nvPr/>
              </p:nvPicPr>
              <p:blipFill>
                <a:blip r:embed="rId540"/>
                <a:stretch>
                  <a:fillRect/>
                </a:stretch>
              </p:blipFill>
              <p:spPr>
                <a:xfrm>
                  <a:off x="5460480" y="5059276"/>
                  <a:ext cx="138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5" name="Freihand 344">
                  <a:extLst>
                    <a:ext uri="{FF2B5EF4-FFF2-40B4-BE49-F238E27FC236}">
                      <a16:creationId xmlns:a16="http://schemas.microsoft.com/office/drawing/2014/main" id="{64ECFA9A-601B-D96A-1948-6459ABDA1977}"/>
                    </a:ext>
                  </a:extLst>
                </p14:cNvPr>
                <p14:cNvContentPartPr/>
                <p14:nvPr/>
              </p14:nvContentPartPr>
              <p14:xfrm>
                <a:off x="5609160" y="4998796"/>
                <a:ext cx="176400" cy="169200"/>
              </p14:xfrm>
            </p:contentPart>
          </mc:Choice>
          <mc:Fallback>
            <p:pic>
              <p:nvPicPr>
                <p:cNvPr id="345" name="Freihand 344">
                  <a:extLst>
                    <a:ext uri="{FF2B5EF4-FFF2-40B4-BE49-F238E27FC236}">
                      <a16:creationId xmlns:a16="http://schemas.microsoft.com/office/drawing/2014/main" id="{64ECFA9A-601B-D96A-1948-6459ABDA1977}"/>
                    </a:ext>
                  </a:extLst>
                </p:cNvPr>
                <p:cNvPicPr/>
                <p:nvPr/>
              </p:nvPicPr>
              <p:blipFill>
                <a:blip r:embed="rId542"/>
                <a:stretch>
                  <a:fillRect/>
                </a:stretch>
              </p:blipFill>
              <p:spPr>
                <a:xfrm>
                  <a:off x="5604840" y="4994476"/>
                  <a:ext cx="185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6" name="Freihand 345">
                  <a:extLst>
                    <a:ext uri="{FF2B5EF4-FFF2-40B4-BE49-F238E27FC236}">
                      <a16:creationId xmlns:a16="http://schemas.microsoft.com/office/drawing/2014/main" id="{754B70AE-9C55-5A6C-362E-4F21F19A2243}"/>
                    </a:ext>
                  </a:extLst>
                </p14:cNvPr>
                <p14:cNvContentPartPr/>
                <p14:nvPr/>
              </p14:nvContentPartPr>
              <p14:xfrm>
                <a:off x="5785560" y="4914916"/>
                <a:ext cx="97200" cy="343440"/>
              </p14:xfrm>
            </p:contentPart>
          </mc:Choice>
          <mc:Fallback>
            <p:pic>
              <p:nvPicPr>
                <p:cNvPr id="346" name="Freihand 345">
                  <a:extLst>
                    <a:ext uri="{FF2B5EF4-FFF2-40B4-BE49-F238E27FC236}">
                      <a16:creationId xmlns:a16="http://schemas.microsoft.com/office/drawing/2014/main" id="{754B70AE-9C55-5A6C-362E-4F21F19A2243}"/>
                    </a:ext>
                  </a:extLst>
                </p:cNvPr>
                <p:cNvPicPr/>
                <p:nvPr/>
              </p:nvPicPr>
              <p:blipFill>
                <a:blip r:embed="rId544"/>
                <a:stretch>
                  <a:fillRect/>
                </a:stretch>
              </p:blipFill>
              <p:spPr>
                <a:xfrm>
                  <a:off x="5781240" y="4910596"/>
                  <a:ext cx="10584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8" name="Freihand 347">
                  <a:extLst>
                    <a:ext uri="{FF2B5EF4-FFF2-40B4-BE49-F238E27FC236}">
                      <a16:creationId xmlns:a16="http://schemas.microsoft.com/office/drawing/2014/main" id="{A4128400-3940-BB4F-D668-2FE530E71455}"/>
                    </a:ext>
                  </a:extLst>
                </p14:cNvPr>
                <p14:cNvContentPartPr/>
                <p14:nvPr/>
              </p14:nvContentPartPr>
              <p14:xfrm>
                <a:off x="5970240" y="2973076"/>
                <a:ext cx="1610640" cy="2111760"/>
              </p14:xfrm>
            </p:contentPart>
          </mc:Choice>
          <mc:Fallback>
            <p:pic>
              <p:nvPicPr>
                <p:cNvPr id="348" name="Freihand 347">
                  <a:extLst>
                    <a:ext uri="{FF2B5EF4-FFF2-40B4-BE49-F238E27FC236}">
                      <a16:creationId xmlns:a16="http://schemas.microsoft.com/office/drawing/2014/main" id="{A4128400-3940-BB4F-D668-2FE530E71455}"/>
                    </a:ext>
                  </a:extLst>
                </p:cNvPr>
                <p:cNvPicPr/>
                <p:nvPr/>
              </p:nvPicPr>
              <p:blipFill>
                <a:blip r:embed="rId546"/>
                <a:stretch>
                  <a:fillRect/>
                </a:stretch>
              </p:blipFill>
              <p:spPr>
                <a:xfrm>
                  <a:off x="5965920" y="2968756"/>
                  <a:ext cx="1619280" cy="21204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9" name="Freihand 348">
                  <a:extLst>
                    <a:ext uri="{FF2B5EF4-FFF2-40B4-BE49-F238E27FC236}">
                      <a16:creationId xmlns:a16="http://schemas.microsoft.com/office/drawing/2014/main" id="{46E9E51B-8AE0-1737-5F9F-7234909E3EBA}"/>
                    </a:ext>
                  </a:extLst>
                </p14:cNvPr>
                <p14:cNvContentPartPr/>
                <p14:nvPr/>
              </p14:nvContentPartPr>
              <p14:xfrm>
                <a:off x="7076160" y="2848876"/>
                <a:ext cx="88200" cy="216720"/>
              </p14:xfrm>
            </p:contentPart>
          </mc:Choice>
          <mc:Fallback>
            <p:pic>
              <p:nvPicPr>
                <p:cNvPr id="349" name="Freihand 348">
                  <a:extLst>
                    <a:ext uri="{FF2B5EF4-FFF2-40B4-BE49-F238E27FC236}">
                      <a16:creationId xmlns:a16="http://schemas.microsoft.com/office/drawing/2014/main" id="{46E9E51B-8AE0-1737-5F9F-7234909E3EBA}"/>
                    </a:ext>
                  </a:extLst>
                </p:cNvPr>
                <p:cNvPicPr/>
                <p:nvPr/>
              </p:nvPicPr>
              <p:blipFill>
                <a:blip r:embed="rId548"/>
                <a:stretch>
                  <a:fillRect/>
                </a:stretch>
              </p:blipFill>
              <p:spPr>
                <a:xfrm>
                  <a:off x="7071840" y="2844556"/>
                  <a:ext cx="968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1" name="Freihand 350">
                  <a:extLst>
                    <a:ext uri="{FF2B5EF4-FFF2-40B4-BE49-F238E27FC236}">
                      <a16:creationId xmlns:a16="http://schemas.microsoft.com/office/drawing/2014/main" id="{6F715F55-D602-0DF2-52AF-15541AD4CE60}"/>
                    </a:ext>
                  </a:extLst>
                </p14:cNvPr>
                <p14:cNvContentPartPr/>
                <p14:nvPr/>
              </p14:nvContentPartPr>
              <p14:xfrm>
                <a:off x="7345440" y="2621716"/>
                <a:ext cx="126360" cy="211680"/>
              </p14:xfrm>
            </p:contentPart>
          </mc:Choice>
          <mc:Fallback>
            <p:pic>
              <p:nvPicPr>
                <p:cNvPr id="351" name="Freihand 350">
                  <a:extLst>
                    <a:ext uri="{FF2B5EF4-FFF2-40B4-BE49-F238E27FC236}">
                      <a16:creationId xmlns:a16="http://schemas.microsoft.com/office/drawing/2014/main" id="{6F715F55-D602-0DF2-52AF-15541AD4CE60}"/>
                    </a:ext>
                  </a:extLst>
                </p:cNvPr>
                <p:cNvPicPr/>
                <p:nvPr/>
              </p:nvPicPr>
              <p:blipFill>
                <a:blip r:embed="rId550"/>
                <a:stretch>
                  <a:fillRect/>
                </a:stretch>
              </p:blipFill>
              <p:spPr>
                <a:xfrm>
                  <a:off x="7341120" y="2617396"/>
                  <a:ext cx="1350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2" name="Freihand 351">
                  <a:extLst>
                    <a:ext uri="{FF2B5EF4-FFF2-40B4-BE49-F238E27FC236}">
                      <a16:creationId xmlns:a16="http://schemas.microsoft.com/office/drawing/2014/main" id="{E9BE289A-ED14-2273-CB5A-DBE745853369}"/>
                    </a:ext>
                  </a:extLst>
                </p14:cNvPr>
                <p14:cNvContentPartPr/>
                <p14:nvPr/>
              </p14:nvContentPartPr>
              <p14:xfrm>
                <a:off x="7497000" y="2632516"/>
                <a:ext cx="160200" cy="136080"/>
              </p14:xfrm>
            </p:contentPart>
          </mc:Choice>
          <mc:Fallback>
            <p:pic>
              <p:nvPicPr>
                <p:cNvPr id="352" name="Freihand 351">
                  <a:extLst>
                    <a:ext uri="{FF2B5EF4-FFF2-40B4-BE49-F238E27FC236}">
                      <a16:creationId xmlns:a16="http://schemas.microsoft.com/office/drawing/2014/main" id="{E9BE289A-ED14-2273-CB5A-DBE745853369}"/>
                    </a:ext>
                  </a:extLst>
                </p:cNvPr>
                <p:cNvPicPr/>
                <p:nvPr/>
              </p:nvPicPr>
              <p:blipFill>
                <a:blip r:embed="rId552"/>
                <a:stretch>
                  <a:fillRect/>
                </a:stretch>
              </p:blipFill>
              <p:spPr>
                <a:xfrm>
                  <a:off x="7492680" y="2628196"/>
                  <a:ext cx="168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3" name="Freihand 352">
                  <a:extLst>
                    <a:ext uri="{FF2B5EF4-FFF2-40B4-BE49-F238E27FC236}">
                      <a16:creationId xmlns:a16="http://schemas.microsoft.com/office/drawing/2014/main" id="{ADD5DEC1-9924-6088-7AC8-19D20843FA09}"/>
                    </a:ext>
                  </a:extLst>
                </p14:cNvPr>
                <p14:cNvContentPartPr/>
                <p14:nvPr/>
              </p14:nvContentPartPr>
              <p14:xfrm>
                <a:off x="7762320" y="2436676"/>
                <a:ext cx="178560" cy="216720"/>
              </p14:xfrm>
            </p:contentPart>
          </mc:Choice>
          <mc:Fallback>
            <p:pic>
              <p:nvPicPr>
                <p:cNvPr id="353" name="Freihand 352">
                  <a:extLst>
                    <a:ext uri="{FF2B5EF4-FFF2-40B4-BE49-F238E27FC236}">
                      <a16:creationId xmlns:a16="http://schemas.microsoft.com/office/drawing/2014/main" id="{ADD5DEC1-9924-6088-7AC8-19D20843FA09}"/>
                    </a:ext>
                  </a:extLst>
                </p:cNvPr>
                <p:cNvPicPr/>
                <p:nvPr/>
              </p:nvPicPr>
              <p:blipFill>
                <a:blip r:embed="rId554"/>
                <a:stretch>
                  <a:fillRect/>
                </a:stretch>
              </p:blipFill>
              <p:spPr>
                <a:xfrm>
                  <a:off x="7758000" y="2432356"/>
                  <a:ext cx="1872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4" name="Freihand 353">
                  <a:extLst>
                    <a:ext uri="{FF2B5EF4-FFF2-40B4-BE49-F238E27FC236}">
                      <a16:creationId xmlns:a16="http://schemas.microsoft.com/office/drawing/2014/main" id="{F4122E24-04CC-102C-DCD6-F97CD12CEF0C}"/>
                    </a:ext>
                  </a:extLst>
                </p14:cNvPr>
                <p14:cNvContentPartPr/>
                <p14:nvPr/>
              </p14:nvContentPartPr>
              <p14:xfrm>
                <a:off x="7995240" y="2482756"/>
                <a:ext cx="81000" cy="108000"/>
              </p14:xfrm>
            </p:contentPart>
          </mc:Choice>
          <mc:Fallback>
            <p:pic>
              <p:nvPicPr>
                <p:cNvPr id="354" name="Freihand 353">
                  <a:extLst>
                    <a:ext uri="{FF2B5EF4-FFF2-40B4-BE49-F238E27FC236}">
                      <a16:creationId xmlns:a16="http://schemas.microsoft.com/office/drawing/2014/main" id="{F4122E24-04CC-102C-DCD6-F97CD12CEF0C}"/>
                    </a:ext>
                  </a:extLst>
                </p:cNvPr>
                <p:cNvPicPr/>
                <p:nvPr/>
              </p:nvPicPr>
              <p:blipFill>
                <a:blip r:embed="rId556"/>
                <a:stretch>
                  <a:fillRect/>
                </a:stretch>
              </p:blipFill>
              <p:spPr>
                <a:xfrm>
                  <a:off x="7990920" y="2478436"/>
                  <a:ext cx="89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55" name="Freihand 354">
                  <a:extLst>
                    <a:ext uri="{FF2B5EF4-FFF2-40B4-BE49-F238E27FC236}">
                      <a16:creationId xmlns:a16="http://schemas.microsoft.com/office/drawing/2014/main" id="{EB2755D2-A658-853B-AD9B-4B4729AB0C3B}"/>
                    </a:ext>
                  </a:extLst>
                </p14:cNvPr>
                <p14:cNvContentPartPr/>
                <p14:nvPr/>
              </p14:nvContentPartPr>
              <p14:xfrm>
                <a:off x="8073360" y="2402476"/>
                <a:ext cx="114120" cy="149040"/>
              </p14:xfrm>
            </p:contentPart>
          </mc:Choice>
          <mc:Fallback>
            <p:pic>
              <p:nvPicPr>
                <p:cNvPr id="355" name="Freihand 354">
                  <a:extLst>
                    <a:ext uri="{FF2B5EF4-FFF2-40B4-BE49-F238E27FC236}">
                      <a16:creationId xmlns:a16="http://schemas.microsoft.com/office/drawing/2014/main" id="{EB2755D2-A658-853B-AD9B-4B4729AB0C3B}"/>
                    </a:ext>
                  </a:extLst>
                </p:cNvPr>
                <p:cNvPicPr/>
                <p:nvPr/>
              </p:nvPicPr>
              <p:blipFill>
                <a:blip r:embed="rId558"/>
                <a:stretch>
                  <a:fillRect/>
                </a:stretch>
              </p:blipFill>
              <p:spPr>
                <a:xfrm>
                  <a:off x="8069040" y="2398156"/>
                  <a:ext cx="122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56" name="Freihand 355">
                  <a:extLst>
                    <a:ext uri="{FF2B5EF4-FFF2-40B4-BE49-F238E27FC236}">
                      <a16:creationId xmlns:a16="http://schemas.microsoft.com/office/drawing/2014/main" id="{DE64B537-C8BB-7EEF-3278-B6AE14DD28CF}"/>
                    </a:ext>
                  </a:extLst>
                </p14:cNvPr>
                <p14:cNvContentPartPr/>
                <p14:nvPr/>
              </p14:nvContentPartPr>
              <p14:xfrm>
                <a:off x="8171640" y="2316796"/>
                <a:ext cx="63720" cy="220320"/>
              </p14:xfrm>
            </p:contentPart>
          </mc:Choice>
          <mc:Fallback>
            <p:pic>
              <p:nvPicPr>
                <p:cNvPr id="356" name="Freihand 355">
                  <a:extLst>
                    <a:ext uri="{FF2B5EF4-FFF2-40B4-BE49-F238E27FC236}">
                      <a16:creationId xmlns:a16="http://schemas.microsoft.com/office/drawing/2014/main" id="{DE64B537-C8BB-7EEF-3278-B6AE14DD28CF}"/>
                    </a:ext>
                  </a:extLst>
                </p:cNvPr>
                <p:cNvPicPr/>
                <p:nvPr/>
              </p:nvPicPr>
              <p:blipFill>
                <a:blip r:embed="rId560"/>
                <a:stretch>
                  <a:fillRect/>
                </a:stretch>
              </p:blipFill>
              <p:spPr>
                <a:xfrm>
                  <a:off x="8167320" y="2312476"/>
                  <a:ext cx="72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57" name="Freihand 356">
                  <a:extLst>
                    <a:ext uri="{FF2B5EF4-FFF2-40B4-BE49-F238E27FC236}">
                      <a16:creationId xmlns:a16="http://schemas.microsoft.com/office/drawing/2014/main" id="{8806A8CD-0DBB-6E7E-8BEC-024CCCFF3272}"/>
                    </a:ext>
                  </a:extLst>
                </p14:cNvPr>
                <p14:cNvContentPartPr/>
                <p14:nvPr/>
              </p14:nvContentPartPr>
              <p14:xfrm>
                <a:off x="8271360" y="2193676"/>
                <a:ext cx="494640" cy="403200"/>
              </p14:xfrm>
            </p:contentPart>
          </mc:Choice>
          <mc:Fallback>
            <p:pic>
              <p:nvPicPr>
                <p:cNvPr id="357" name="Freihand 356">
                  <a:extLst>
                    <a:ext uri="{FF2B5EF4-FFF2-40B4-BE49-F238E27FC236}">
                      <a16:creationId xmlns:a16="http://schemas.microsoft.com/office/drawing/2014/main" id="{8806A8CD-0DBB-6E7E-8BEC-024CCCFF3272}"/>
                    </a:ext>
                  </a:extLst>
                </p:cNvPr>
                <p:cNvPicPr/>
                <p:nvPr/>
              </p:nvPicPr>
              <p:blipFill>
                <a:blip r:embed="rId562"/>
                <a:stretch>
                  <a:fillRect/>
                </a:stretch>
              </p:blipFill>
              <p:spPr>
                <a:xfrm>
                  <a:off x="8267040" y="2189356"/>
                  <a:ext cx="50328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8" name="Freihand 357">
                  <a:extLst>
                    <a:ext uri="{FF2B5EF4-FFF2-40B4-BE49-F238E27FC236}">
                      <a16:creationId xmlns:a16="http://schemas.microsoft.com/office/drawing/2014/main" id="{1A3949CD-6CC8-EDB9-C89E-50827C6FD047}"/>
                    </a:ext>
                  </a:extLst>
                </p14:cNvPr>
                <p14:cNvContentPartPr/>
                <p14:nvPr/>
              </p14:nvContentPartPr>
              <p14:xfrm>
                <a:off x="8813880" y="2244796"/>
                <a:ext cx="114480" cy="68040"/>
              </p14:xfrm>
            </p:contentPart>
          </mc:Choice>
          <mc:Fallback>
            <p:pic>
              <p:nvPicPr>
                <p:cNvPr id="358" name="Freihand 357">
                  <a:extLst>
                    <a:ext uri="{FF2B5EF4-FFF2-40B4-BE49-F238E27FC236}">
                      <a16:creationId xmlns:a16="http://schemas.microsoft.com/office/drawing/2014/main" id="{1A3949CD-6CC8-EDB9-C89E-50827C6FD047}"/>
                    </a:ext>
                  </a:extLst>
                </p:cNvPr>
                <p:cNvPicPr/>
                <p:nvPr/>
              </p:nvPicPr>
              <p:blipFill>
                <a:blip r:embed="rId564"/>
                <a:stretch>
                  <a:fillRect/>
                </a:stretch>
              </p:blipFill>
              <p:spPr>
                <a:xfrm>
                  <a:off x="8809560" y="2240476"/>
                  <a:ext cx="123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9" name="Freihand 358">
                  <a:extLst>
                    <a:ext uri="{FF2B5EF4-FFF2-40B4-BE49-F238E27FC236}">
                      <a16:creationId xmlns:a16="http://schemas.microsoft.com/office/drawing/2014/main" id="{967EDE1D-A868-373B-6DB9-988D5DE181E9}"/>
                    </a:ext>
                  </a:extLst>
                </p14:cNvPr>
                <p14:cNvContentPartPr/>
                <p14:nvPr/>
              </p14:nvContentPartPr>
              <p14:xfrm>
                <a:off x="7519680" y="2757076"/>
                <a:ext cx="375120" cy="346680"/>
              </p14:xfrm>
            </p:contentPart>
          </mc:Choice>
          <mc:Fallback>
            <p:pic>
              <p:nvPicPr>
                <p:cNvPr id="359" name="Freihand 358">
                  <a:extLst>
                    <a:ext uri="{FF2B5EF4-FFF2-40B4-BE49-F238E27FC236}">
                      <a16:creationId xmlns:a16="http://schemas.microsoft.com/office/drawing/2014/main" id="{967EDE1D-A868-373B-6DB9-988D5DE181E9}"/>
                    </a:ext>
                  </a:extLst>
                </p:cNvPr>
                <p:cNvPicPr/>
                <p:nvPr/>
              </p:nvPicPr>
              <p:blipFill>
                <a:blip r:embed="rId566"/>
                <a:stretch>
                  <a:fillRect/>
                </a:stretch>
              </p:blipFill>
              <p:spPr>
                <a:xfrm>
                  <a:off x="7515360" y="2752756"/>
                  <a:ext cx="3837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0" name="Freihand 359">
                  <a:extLst>
                    <a:ext uri="{FF2B5EF4-FFF2-40B4-BE49-F238E27FC236}">
                      <a16:creationId xmlns:a16="http://schemas.microsoft.com/office/drawing/2014/main" id="{90924428-F4A2-5D9A-532C-AD9E72A040CD}"/>
                    </a:ext>
                  </a:extLst>
                </p14:cNvPr>
                <p14:cNvContentPartPr/>
                <p14:nvPr/>
              </p14:nvContentPartPr>
              <p14:xfrm>
                <a:off x="7908840" y="2681836"/>
                <a:ext cx="153000" cy="222120"/>
              </p14:xfrm>
            </p:contentPart>
          </mc:Choice>
          <mc:Fallback>
            <p:pic>
              <p:nvPicPr>
                <p:cNvPr id="360" name="Freihand 359">
                  <a:extLst>
                    <a:ext uri="{FF2B5EF4-FFF2-40B4-BE49-F238E27FC236}">
                      <a16:creationId xmlns:a16="http://schemas.microsoft.com/office/drawing/2014/main" id="{90924428-F4A2-5D9A-532C-AD9E72A040CD}"/>
                    </a:ext>
                  </a:extLst>
                </p:cNvPr>
                <p:cNvPicPr/>
                <p:nvPr/>
              </p:nvPicPr>
              <p:blipFill>
                <a:blip r:embed="rId568"/>
                <a:stretch>
                  <a:fillRect/>
                </a:stretch>
              </p:blipFill>
              <p:spPr>
                <a:xfrm>
                  <a:off x="7904520" y="2677516"/>
                  <a:ext cx="1616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1" name="Freihand 360">
                  <a:extLst>
                    <a:ext uri="{FF2B5EF4-FFF2-40B4-BE49-F238E27FC236}">
                      <a16:creationId xmlns:a16="http://schemas.microsoft.com/office/drawing/2014/main" id="{3AC99DBB-4CDC-432F-8EC1-ABF1EB5F06BD}"/>
                    </a:ext>
                  </a:extLst>
                </p14:cNvPr>
                <p14:cNvContentPartPr/>
                <p14:nvPr/>
              </p14:nvContentPartPr>
              <p14:xfrm>
                <a:off x="8160840" y="2696236"/>
                <a:ext cx="161640" cy="107280"/>
              </p14:xfrm>
            </p:contentPart>
          </mc:Choice>
          <mc:Fallback>
            <p:pic>
              <p:nvPicPr>
                <p:cNvPr id="361" name="Freihand 360">
                  <a:extLst>
                    <a:ext uri="{FF2B5EF4-FFF2-40B4-BE49-F238E27FC236}">
                      <a16:creationId xmlns:a16="http://schemas.microsoft.com/office/drawing/2014/main" id="{3AC99DBB-4CDC-432F-8EC1-ABF1EB5F06BD}"/>
                    </a:ext>
                  </a:extLst>
                </p:cNvPr>
                <p:cNvPicPr/>
                <p:nvPr/>
              </p:nvPicPr>
              <p:blipFill>
                <a:blip r:embed="rId570"/>
                <a:stretch>
                  <a:fillRect/>
                </a:stretch>
              </p:blipFill>
              <p:spPr>
                <a:xfrm>
                  <a:off x="8156520" y="2691916"/>
                  <a:ext cx="170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2" name="Freihand 361">
                  <a:extLst>
                    <a:ext uri="{FF2B5EF4-FFF2-40B4-BE49-F238E27FC236}">
                      <a16:creationId xmlns:a16="http://schemas.microsoft.com/office/drawing/2014/main" id="{838F3517-8EAD-10E6-7664-1697B32C66AA}"/>
                    </a:ext>
                  </a:extLst>
                </p14:cNvPr>
                <p14:cNvContentPartPr/>
                <p14:nvPr/>
              </p14:nvContentPartPr>
              <p14:xfrm>
                <a:off x="8370000" y="2657716"/>
                <a:ext cx="210600" cy="80640"/>
              </p14:xfrm>
            </p:contentPart>
          </mc:Choice>
          <mc:Fallback>
            <p:pic>
              <p:nvPicPr>
                <p:cNvPr id="362" name="Freihand 361">
                  <a:extLst>
                    <a:ext uri="{FF2B5EF4-FFF2-40B4-BE49-F238E27FC236}">
                      <a16:creationId xmlns:a16="http://schemas.microsoft.com/office/drawing/2014/main" id="{838F3517-8EAD-10E6-7664-1697B32C66AA}"/>
                    </a:ext>
                  </a:extLst>
                </p:cNvPr>
                <p:cNvPicPr/>
                <p:nvPr/>
              </p:nvPicPr>
              <p:blipFill>
                <a:blip r:embed="rId572"/>
                <a:stretch>
                  <a:fillRect/>
                </a:stretch>
              </p:blipFill>
              <p:spPr>
                <a:xfrm>
                  <a:off x="8365680" y="2653396"/>
                  <a:ext cx="219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3" name="Freihand 362">
                  <a:extLst>
                    <a:ext uri="{FF2B5EF4-FFF2-40B4-BE49-F238E27FC236}">
                      <a16:creationId xmlns:a16="http://schemas.microsoft.com/office/drawing/2014/main" id="{A1FB0CE4-B5BF-1E2E-8C93-A1BD13A2A087}"/>
                    </a:ext>
                  </a:extLst>
                </p14:cNvPr>
                <p14:cNvContentPartPr/>
                <p14:nvPr/>
              </p14:nvContentPartPr>
              <p14:xfrm>
                <a:off x="7613640" y="3202036"/>
                <a:ext cx="183600" cy="143640"/>
              </p14:xfrm>
            </p:contentPart>
          </mc:Choice>
          <mc:Fallback>
            <p:pic>
              <p:nvPicPr>
                <p:cNvPr id="363" name="Freihand 362">
                  <a:extLst>
                    <a:ext uri="{FF2B5EF4-FFF2-40B4-BE49-F238E27FC236}">
                      <a16:creationId xmlns:a16="http://schemas.microsoft.com/office/drawing/2014/main" id="{A1FB0CE4-B5BF-1E2E-8C93-A1BD13A2A087}"/>
                    </a:ext>
                  </a:extLst>
                </p:cNvPr>
                <p:cNvPicPr/>
                <p:nvPr/>
              </p:nvPicPr>
              <p:blipFill>
                <a:blip r:embed="rId574"/>
                <a:stretch>
                  <a:fillRect/>
                </a:stretch>
              </p:blipFill>
              <p:spPr>
                <a:xfrm>
                  <a:off x="7609320" y="3197716"/>
                  <a:ext cx="1922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4" name="Freihand 363">
                  <a:extLst>
                    <a:ext uri="{FF2B5EF4-FFF2-40B4-BE49-F238E27FC236}">
                      <a16:creationId xmlns:a16="http://schemas.microsoft.com/office/drawing/2014/main" id="{42C0C914-61EF-AE04-2E1D-389E80F43EF4}"/>
                    </a:ext>
                  </a:extLst>
                </p14:cNvPr>
                <p14:cNvContentPartPr/>
                <p14:nvPr/>
              </p14:nvContentPartPr>
              <p14:xfrm>
                <a:off x="7646760" y="3247756"/>
                <a:ext cx="98280" cy="27720"/>
              </p14:xfrm>
            </p:contentPart>
          </mc:Choice>
          <mc:Fallback>
            <p:pic>
              <p:nvPicPr>
                <p:cNvPr id="364" name="Freihand 363">
                  <a:extLst>
                    <a:ext uri="{FF2B5EF4-FFF2-40B4-BE49-F238E27FC236}">
                      <a16:creationId xmlns:a16="http://schemas.microsoft.com/office/drawing/2014/main" id="{42C0C914-61EF-AE04-2E1D-389E80F43EF4}"/>
                    </a:ext>
                  </a:extLst>
                </p:cNvPr>
                <p:cNvPicPr/>
                <p:nvPr/>
              </p:nvPicPr>
              <p:blipFill>
                <a:blip r:embed="rId576"/>
                <a:stretch>
                  <a:fillRect/>
                </a:stretch>
              </p:blipFill>
              <p:spPr>
                <a:xfrm>
                  <a:off x="7642440" y="3243436"/>
                  <a:ext cx="106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5" name="Freihand 364">
                  <a:extLst>
                    <a:ext uri="{FF2B5EF4-FFF2-40B4-BE49-F238E27FC236}">
                      <a16:creationId xmlns:a16="http://schemas.microsoft.com/office/drawing/2014/main" id="{354882B8-E978-0BC3-0918-72A35693F0AA}"/>
                    </a:ext>
                  </a:extLst>
                </p14:cNvPr>
                <p14:cNvContentPartPr/>
                <p14:nvPr/>
              </p14:nvContentPartPr>
              <p14:xfrm>
                <a:off x="7813800" y="3031036"/>
                <a:ext cx="281520" cy="278280"/>
              </p14:xfrm>
            </p:contentPart>
          </mc:Choice>
          <mc:Fallback>
            <p:pic>
              <p:nvPicPr>
                <p:cNvPr id="365" name="Freihand 364">
                  <a:extLst>
                    <a:ext uri="{FF2B5EF4-FFF2-40B4-BE49-F238E27FC236}">
                      <a16:creationId xmlns:a16="http://schemas.microsoft.com/office/drawing/2014/main" id="{354882B8-E978-0BC3-0918-72A35693F0AA}"/>
                    </a:ext>
                  </a:extLst>
                </p:cNvPr>
                <p:cNvPicPr/>
                <p:nvPr/>
              </p:nvPicPr>
              <p:blipFill>
                <a:blip r:embed="rId578"/>
                <a:stretch>
                  <a:fillRect/>
                </a:stretch>
              </p:blipFill>
              <p:spPr>
                <a:xfrm>
                  <a:off x="7809480" y="3026716"/>
                  <a:ext cx="2901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66" name="Freihand 365">
                  <a:extLst>
                    <a:ext uri="{FF2B5EF4-FFF2-40B4-BE49-F238E27FC236}">
                      <a16:creationId xmlns:a16="http://schemas.microsoft.com/office/drawing/2014/main" id="{C4CF78C6-A5BC-7BB3-6A4A-4794D0587ECE}"/>
                    </a:ext>
                  </a:extLst>
                </p14:cNvPr>
                <p14:cNvContentPartPr/>
                <p14:nvPr/>
              </p14:nvContentPartPr>
              <p14:xfrm>
                <a:off x="8204400" y="3011236"/>
                <a:ext cx="334800" cy="153000"/>
              </p14:xfrm>
            </p:contentPart>
          </mc:Choice>
          <mc:Fallback>
            <p:pic>
              <p:nvPicPr>
                <p:cNvPr id="366" name="Freihand 365">
                  <a:extLst>
                    <a:ext uri="{FF2B5EF4-FFF2-40B4-BE49-F238E27FC236}">
                      <a16:creationId xmlns:a16="http://schemas.microsoft.com/office/drawing/2014/main" id="{C4CF78C6-A5BC-7BB3-6A4A-4794D0587ECE}"/>
                    </a:ext>
                  </a:extLst>
                </p:cNvPr>
                <p:cNvPicPr/>
                <p:nvPr/>
              </p:nvPicPr>
              <p:blipFill>
                <a:blip r:embed="rId580"/>
                <a:stretch>
                  <a:fillRect/>
                </a:stretch>
              </p:blipFill>
              <p:spPr>
                <a:xfrm>
                  <a:off x="8200080" y="3006916"/>
                  <a:ext cx="343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67" name="Freihand 366">
                  <a:extLst>
                    <a:ext uri="{FF2B5EF4-FFF2-40B4-BE49-F238E27FC236}">
                      <a16:creationId xmlns:a16="http://schemas.microsoft.com/office/drawing/2014/main" id="{C514ADEC-DC57-6471-E768-A2297963FFEA}"/>
                    </a:ext>
                  </a:extLst>
                </p14:cNvPr>
                <p14:cNvContentPartPr/>
                <p14:nvPr/>
              </p14:nvContentPartPr>
              <p14:xfrm>
                <a:off x="8548920" y="2808556"/>
                <a:ext cx="140400" cy="199440"/>
              </p14:xfrm>
            </p:contentPart>
          </mc:Choice>
          <mc:Fallback>
            <p:pic>
              <p:nvPicPr>
                <p:cNvPr id="367" name="Freihand 366">
                  <a:extLst>
                    <a:ext uri="{FF2B5EF4-FFF2-40B4-BE49-F238E27FC236}">
                      <a16:creationId xmlns:a16="http://schemas.microsoft.com/office/drawing/2014/main" id="{C514ADEC-DC57-6471-E768-A2297963FFEA}"/>
                    </a:ext>
                  </a:extLst>
                </p:cNvPr>
                <p:cNvPicPr/>
                <p:nvPr/>
              </p:nvPicPr>
              <p:blipFill>
                <a:blip r:embed="rId582"/>
                <a:stretch>
                  <a:fillRect/>
                </a:stretch>
              </p:blipFill>
              <p:spPr>
                <a:xfrm>
                  <a:off x="8544600" y="2804236"/>
                  <a:ext cx="149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9" name="Freihand 368">
                  <a:extLst>
                    <a:ext uri="{FF2B5EF4-FFF2-40B4-BE49-F238E27FC236}">
                      <a16:creationId xmlns:a16="http://schemas.microsoft.com/office/drawing/2014/main" id="{F0548F57-CE24-F0C1-E619-D2F8825C620D}"/>
                    </a:ext>
                  </a:extLst>
                </p14:cNvPr>
                <p14:cNvContentPartPr/>
                <p14:nvPr/>
              </p14:nvContentPartPr>
              <p14:xfrm>
                <a:off x="7737480" y="3409396"/>
                <a:ext cx="119520" cy="212760"/>
              </p14:xfrm>
            </p:contentPart>
          </mc:Choice>
          <mc:Fallback>
            <p:pic>
              <p:nvPicPr>
                <p:cNvPr id="369" name="Freihand 368">
                  <a:extLst>
                    <a:ext uri="{FF2B5EF4-FFF2-40B4-BE49-F238E27FC236}">
                      <a16:creationId xmlns:a16="http://schemas.microsoft.com/office/drawing/2014/main" id="{F0548F57-CE24-F0C1-E619-D2F8825C620D}"/>
                    </a:ext>
                  </a:extLst>
                </p:cNvPr>
                <p:cNvPicPr/>
                <p:nvPr/>
              </p:nvPicPr>
              <p:blipFill>
                <a:blip r:embed="rId584"/>
                <a:stretch>
                  <a:fillRect/>
                </a:stretch>
              </p:blipFill>
              <p:spPr>
                <a:xfrm>
                  <a:off x="7733160" y="3405076"/>
                  <a:ext cx="1281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70" name="Freihand 369">
                  <a:extLst>
                    <a:ext uri="{FF2B5EF4-FFF2-40B4-BE49-F238E27FC236}">
                      <a16:creationId xmlns:a16="http://schemas.microsoft.com/office/drawing/2014/main" id="{4BFEE70F-40B1-725F-D5C4-13DC43CE023F}"/>
                    </a:ext>
                  </a:extLst>
                </p14:cNvPr>
                <p14:cNvContentPartPr/>
                <p14:nvPr/>
              </p14:nvContentPartPr>
              <p14:xfrm>
                <a:off x="7844760" y="3454036"/>
                <a:ext cx="181080" cy="149400"/>
              </p14:xfrm>
            </p:contentPart>
          </mc:Choice>
          <mc:Fallback>
            <p:pic>
              <p:nvPicPr>
                <p:cNvPr id="370" name="Freihand 369">
                  <a:extLst>
                    <a:ext uri="{FF2B5EF4-FFF2-40B4-BE49-F238E27FC236}">
                      <a16:creationId xmlns:a16="http://schemas.microsoft.com/office/drawing/2014/main" id="{4BFEE70F-40B1-725F-D5C4-13DC43CE023F}"/>
                    </a:ext>
                  </a:extLst>
                </p:cNvPr>
                <p:cNvPicPr/>
                <p:nvPr/>
              </p:nvPicPr>
              <p:blipFill>
                <a:blip r:embed="rId586"/>
                <a:stretch>
                  <a:fillRect/>
                </a:stretch>
              </p:blipFill>
              <p:spPr>
                <a:xfrm>
                  <a:off x="7840440" y="3449716"/>
                  <a:ext cx="189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1" name="Freihand 370">
                  <a:extLst>
                    <a:ext uri="{FF2B5EF4-FFF2-40B4-BE49-F238E27FC236}">
                      <a16:creationId xmlns:a16="http://schemas.microsoft.com/office/drawing/2014/main" id="{9F61E6FE-EB7D-CEA9-4247-BAB3967BAF73}"/>
                    </a:ext>
                  </a:extLst>
                </p14:cNvPr>
                <p14:cNvContentPartPr/>
                <p14:nvPr/>
              </p14:nvContentPartPr>
              <p14:xfrm>
                <a:off x="8032680" y="3290956"/>
                <a:ext cx="227520" cy="227880"/>
              </p14:xfrm>
            </p:contentPart>
          </mc:Choice>
          <mc:Fallback>
            <p:pic>
              <p:nvPicPr>
                <p:cNvPr id="371" name="Freihand 370">
                  <a:extLst>
                    <a:ext uri="{FF2B5EF4-FFF2-40B4-BE49-F238E27FC236}">
                      <a16:creationId xmlns:a16="http://schemas.microsoft.com/office/drawing/2014/main" id="{9F61E6FE-EB7D-CEA9-4247-BAB3967BAF73}"/>
                    </a:ext>
                  </a:extLst>
                </p:cNvPr>
                <p:cNvPicPr/>
                <p:nvPr/>
              </p:nvPicPr>
              <p:blipFill>
                <a:blip r:embed="rId588"/>
                <a:stretch>
                  <a:fillRect/>
                </a:stretch>
              </p:blipFill>
              <p:spPr>
                <a:xfrm>
                  <a:off x="8028360" y="3286636"/>
                  <a:ext cx="236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2" name="Freihand 371">
                  <a:extLst>
                    <a:ext uri="{FF2B5EF4-FFF2-40B4-BE49-F238E27FC236}">
                      <a16:creationId xmlns:a16="http://schemas.microsoft.com/office/drawing/2014/main" id="{2ECF1FF9-6641-BF70-4514-CD0A495DC29F}"/>
                    </a:ext>
                  </a:extLst>
                </p14:cNvPr>
                <p14:cNvContentPartPr/>
                <p14:nvPr/>
              </p14:nvContentPartPr>
              <p14:xfrm>
                <a:off x="8384760" y="3284116"/>
                <a:ext cx="37080" cy="144720"/>
              </p14:xfrm>
            </p:contentPart>
          </mc:Choice>
          <mc:Fallback>
            <p:pic>
              <p:nvPicPr>
                <p:cNvPr id="372" name="Freihand 371">
                  <a:extLst>
                    <a:ext uri="{FF2B5EF4-FFF2-40B4-BE49-F238E27FC236}">
                      <a16:creationId xmlns:a16="http://schemas.microsoft.com/office/drawing/2014/main" id="{2ECF1FF9-6641-BF70-4514-CD0A495DC29F}"/>
                    </a:ext>
                  </a:extLst>
                </p:cNvPr>
                <p:cNvPicPr/>
                <p:nvPr/>
              </p:nvPicPr>
              <p:blipFill>
                <a:blip r:embed="rId590"/>
                <a:stretch>
                  <a:fillRect/>
                </a:stretch>
              </p:blipFill>
              <p:spPr>
                <a:xfrm>
                  <a:off x="8380440" y="3279796"/>
                  <a:ext cx="45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3" name="Freihand 372">
                  <a:extLst>
                    <a:ext uri="{FF2B5EF4-FFF2-40B4-BE49-F238E27FC236}">
                      <a16:creationId xmlns:a16="http://schemas.microsoft.com/office/drawing/2014/main" id="{E599C05C-C407-1856-6297-7741D44FC15D}"/>
                    </a:ext>
                  </a:extLst>
                </p14:cNvPr>
                <p14:cNvContentPartPr/>
                <p14:nvPr/>
              </p14:nvContentPartPr>
              <p14:xfrm>
                <a:off x="8373960" y="3236596"/>
                <a:ext cx="179280" cy="150480"/>
              </p14:xfrm>
            </p:contentPart>
          </mc:Choice>
          <mc:Fallback>
            <p:pic>
              <p:nvPicPr>
                <p:cNvPr id="373" name="Freihand 372">
                  <a:extLst>
                    <a:ext uri="{FF2B5EF4-FFF2-40B4-BE49-F238E27FC236}">
                      <a16:creationId xmlns:a16="http://schemas.microsoft.com/office/drawing/2014/main" id="{E599C05C-C407-1856-6297-7741D44FC15D}"/>
                    </a:ext>
                  </a:extLst>
                </p:cNvPr>
                <p:cNvPicPr/>
                <p:nvPr/>
              </p:nvPicPr>
              <p:blipFill>
                <a:blip r:embed="rId592"/>
                <a:stretch>
                  <a:fillRect/>
                </a:stretch>
              </p:blipFill>
              <p:spPr>
                <a:xfrm>
                  <a:off x="8369640" y="3232276"/>
                  <a:ext cx="187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4" name="Freihand 373">
                  <a:extLst>
                    <a:ext uri="{FF2B5EF4-FFF2-40B4-BE49-F238E27FC236}">
                      <a16:creationId xmlns:a16="http://schemas.microsoft.com/office/drawing/2014/main" id="{06EF2E05-7A30-59E4-9815-E0B842E56775}"/>
                    </a:ext>
                  </a:extLst>
                </p14:cNvPr>
                <p14:cNvContentPartPr/>
                <p14:nvPr/>
              </p14:nvContentPartPr>
              <p14:xfrm>
                <a:off x="8548560" y="3108076"/>
                <a:ext cx="88200" cy="183600"/>
              </p14:xfrm>
            </p:contentPart>
          </mc:Choice>
          <mc:Fallback>
            <p:pic>
              <p:nvPicPr>
                <p:cNvPr id="374" name="Freihand 373">
                  <a:extLst>
                    <a:ext uri="{FF2B5EF4-FFF2-40B4-BE49-F238E27FC236}">
                      <a16:creationId xmlns:a16="http://schemas.microsoft.com/office/drawing/2014/main" id="{06EF2E05-7A30-59E4-9815-E0B842E56775}"/>
                    </a:ext>
                  </a:extLst>
                </p:cNvPr>
                <p:cNvPicPr/>
                <p:nvPr/>
              </p:nvPicPr>
              <p:blipFill>
                <a:blip r:embed="rId594"/>
                <a:stretch>
                  <a:fillRect/>
                </a:stretch>
              </p:blipFill>
              <p:spPr>
                <a:xfrm>
                  <a:off x="8544240" y="3103756"/>
                  <a:ext cx="96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5" name="Freihand 374">
                  <a:extLst>
                    <a:ext uri="{FF2B5EF4-FFF2-40B4-BE49-F238E27FC236}">
                      <a16:creationId xmlns:a16="http://schemas.microsoft.com/office/drawing/2014/main" id="{E6F5E841-6E6E-8346-85E5-BF1E99E864CB}"/>
                    </a:ext>
                  </a:extLst>
                </p14:cNvPr>
                <p14:cNvContentPartPr/>
                <p14:nvPr/>
              </p14:nvContentPartPr>
              <p14:xfrm>
                <a:off x="7783560" y="3808996"/>
                <a:ext cx="101520" cy="134280"/>
              </p14:xfrm>
            </p:contentPart>
          </mc:Choice>
          <mc:Fallback>
            <p:pic>
              <p:nvPicPr>
                <p:cNvPr id="375" name="Freihand 374">
                  <a:extLst>
                    <a:ext uri="{FF2B5EF4-FFF2-40B4-BE49-F238E27FC236}">
                      <a16:creationId xmlns:a16="http://schemas.microsoft.com/office/drawing/2014/main" id="{E6F5E841-6E6E-8346-85E5-BF1E99E864CB}"/>
                    </a:ext>
                  </a:extLst>
                </p:cNvPr>
                <p:cNvPicPr/>
                <p:nvPr/>
              </p:nvPicPr>
              <p:blipFill>
                <a:blip r:embed="rId596"/>
                <a:stretch>
                  <a:fillRect/>
                </a:stretch>
              </p:blipFill>
              <p:spPr>
                <a:xfrm>
                  <a:off x="7779240" y="3804676"/>
                  <a:ext cx="110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6" name="Freihand 375">
                  <a:extLst>
                    <a:ext uri="{FF2B5EF4-FFF2-40B4-BE49-F238E27FC236}">
                      <a16:creationId xmlns:a16="http://schemas.microsoft.com/office/drawing/2014/main" id="{0EE55423-1185-83BF-6999-F66357BB91BD}"/>
                    </a:ext>
                  </a:extLst>
                </p14:cNvPr>
                <p14:cNvContentPartPr/>
                <p14:nvPr/>
              </p14:nvContentPartPr>
              <p14:xfrm>
                <a:off x="7794360" y="3741676"/>
                <a:ext cx="5400" cy="10800"/>
              </p14:xfrm>
            </p:contentPart>
          </mc:Choice>
          <mc:Fallback>
            <p:pic>
              <p:nvPicPr>
                <p:cNvPr id="376" name="Freihand 375">
                  <a:extLst>
                    <a:ext uri="{FF2B5EF4-FFF2-40B4-BE49-F238E27FC236}">
                      <a16:creationId xmlns:a16="http://schemas.microsoft.com/office/drawing/2014/main" id="{0EE55423-1185-83BF-6999-F66357BB91BD}"/>
                    </a:ext>
                  </a:extLst>
                </p:cNvPr>
                <p:cNvPicPr/>
                <p:nvPr/>
              </p:nvPicPr>
              <p:blipFill>
                <a:blip r:embed="rId598"/>
                <a:stretch>
                  <a:fillRect/>
                </a:stretch>
              </p:blipFill>
              <p:spPr>
                <a:xfrm>
                  <a:off x="7790040" y="3737356"/>
                  <a:ext cx="14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7" name="Freihand 376">
                  <a:extLst>
                    <a:ext uri="{FF2B5EF4-FFF2-40B4-BE49-F238E27FC236}">
                      <a16:creationId xmlns:a16="http://schemas.microsoft.com/office/drawing/2014/main" id="{82B39F9F-EEDE-50D3-4436-59876E5CC5C2}"/>
                    </a:ext>
                  </a:extLst>
                </p14:cNvPr>
                <p14:cNvContentPartPr/>
                <p14:nvPr/>
              </p14:nvContentPartPr>
              <p14:xfrm>
                <a:off x="7889040" y="3699196"/>
                <a:ext cx="91080" cy="192960"/>
              </p14:xfrm>
            </p:contentPart>
          </mc:Choice>
          <mc:Fallback>
            <p:pic>
              <p:nvPicPr>
                <p:cNvPr id="377" name="Freihand 376">
                  <a:extLst>
                    <a:ext uri="{FF2B5EF4-FFF2-40B4-BE49-F238E27FC236}">
                      <a16:creationId xmlns:a16="http://schemas.microsoft.com/office/drawing/2014/main" id="{82B39F9F-EEDE-50D3-4436-59876E5CC5C2}"/>
                    </a:ext>
                  </a:extLst>
                </p:cNvPr>
                <p:cNvPicPr/>
                <p:nvPr/>
              </p:nvPicPr>
              <p:blipFill>
                <a:blip r:embed="rId600"/>
                <a:stretch>
                  <a:fillRect/>
                </a:stretch>
              </p:blipFill>
              <p:spPr>
                <a:xfrm>
                  <a:off x="7884720" y="3694876"/>
                  <a:ext cx="99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8" name="Freihand 377">
                  <a:extLst>
                    <a:ext uri="{FF2B5EF4-FFF2-40B4-BE49-F238E27FC236}">
                      <a16:creationId xmlns:a16="http://schemas.microsoft.com/office/drawing/2014/main" id="{3986DCAC-A297-30CC-32C7-4662779808BC}"/>
                    </a:ext>
                  </a:extLst>
                </p14:cNvPr>
                <p14:cNvContentPartPr/>
                <p14:nvPr/>
              </p14:nvContentPartPr>
              <p14:xfrm>
                <a:off x="8017200" y="3733036"/>
                <a:ext cx="171000" cy="89640"/>
              </p14:xfrm>
            </p:contentPart>
          </mc:Choice>
          <mc:Fallback>
            <p:pic>
              <p:nvPicPr>
                <p:cNvPr id="378" name="Freihand 377">
                  <a:extLst>
                    <a:ext uri="{FF2B5EF4-FFF2-40B4-BE49-F238E27FC236}">
                      <a16:creationId xmlns:a16="http://schemas.microsoft.com/office/drawing/2014/main" id="{3986DCAC-A297-30CC-32C7-4662779808BC}"/>
                    </a:ext>
                  </a:extLst>
                </p:cNvPr>
                <p:cNvPicPr/>
                <p:nvPr/>
              </p:nvPicPr>
              <p:blipFill>
                <a:blip r:embed="rId602"/>
                <a:stretch>
                  <a:fillRect/>
                </a:stretch>
              </p:blipFill>
              <p:spPr>
                <a:xfrm>
                  <a:off x="8012880" y="3728716"/>
                  <a:ext cx="179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9" name="Freihand 378">
                  <a:extLst>
                    <a:ext uri="{FF2B5EF4-FFF2-40B4-BE49-F238E27FC236}">
                      <a16:creationId xmlns:a16="http://schemas.microsoft.com/office/drawing/2014/main" id="{2D6DBE29-7F10-C268-867E-77127E5FB8EA}"/>
                    </a:ext>
                  </a:extLst>
                </p14:cNvPr>
                <p14:cNvContentPartPr/>
                <p14:nvPr/>
              </p14:nvContentPartPr>
              <p14:xfrm>
                <a:off x="8191800" y="3590476"/>
                <a:ext cx="169920" cy="181080"/>
              </p14:xfrm>
            </p:contentPart>
          </mc:Choice>
          <mc:Fallback>
            <p:pic>
              <p:nvPicPr>
                <p:cNvPr id="379" name="Freihand 378">
                  <a:extLst>
                    <a:ext uri="{FF2B5EF4-FFF2-40B4-BE49-F238E27FC236}">
                      <a16:creationId xmlns:a16="http://schemas.microsoft.com/office/drawing/2014/main" id="{2D6DBE29-7F10-C268-867E-77127E5FB8EA}"/>
                    </a:ext>
                  </a:extLst>
                </p:cNvPr>
                <p:cNvPicPr/>
                <p:nvPr/>
              </p:nvPicPr>
              <p:blipFill>
                <a:blip r:embed="rId604"/>
                <a:stretch>
                  <a:fillRect/>
                </a:stretch>
              </p:blipFill>
              <p:spPr>
                <a:xfrm>
                  <a:off x="8187480" y="3586156"/>
                  <a:ext cx="1785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0" name="Freihand 379">
                  <a:extLst>
                    <a:ext uri="{FF2B5EF4-FFF2-40B4-BE49-F238E27FC236}">
                      <a16:creationId xmlns:a16="http://schemas.microsoft.com/office/drawing/2014/main" id="{DCAA4F30-2431-6785-D3C4-A092FCD32F5E}"/>
                    </a:ext>
                  </a:extLst>
                </p14:cNvPr>
                <p14:cNvContentPartPr/>
                <p14:nvPr/>
              </p14:nvContentPartPr>
              <p14:xfrm>
                <a:off x="8383320" y="3616396"/>
                <a:ext cx="79200" cy="92160"/>
              </p14:xfrm>
            </p:contentPart>
          </mc:Choice>
          <mc:Fallback>
            <p:pic>
              <p:nvPicPr>
                <p:cNvPr id="380" name="Freihand 379">
                  <a:extLst>
                    <a:ext uri="{FF2B5EF4-FFF2-40B4-BE49-F238E27FC236}">
                      <a16:creationId xmlns:a16="http://schemas.microsoft.com/office/drawing/2014/main" id="{DCAA4F30-2431-6785-D3C4-A092FCD32F5E}"/>
                    </a:ext>
                  </a:extLst>
                </p:cNvPr>
                <p:cNvPicPr/>
                <p:nvPr/>
              </p:nvPicPr>
              <p:blipFill>
                <a:blip r:embed="rId606"/>
                <a:stretch>
                  <a:fillRect/>
                </a:stretch>
              </p:blipFill>
              <p:spPr>
                <a:xfrm>
                  <a:off x="8379000" y="3612076"/>
                  <a:ext cx="87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1" name="Freihand 380">
                  <a:extLst>
                    <a:ext uri="{FF2B5EF4-FFF2-40B4-BE49-F238E27FC236}">
                      <a16:creationId xmlns:a16="http://schemas.microsoft.com/office/drawing/2014/main" id="{DFDF141E-624E-9F18-D40C-900ADFEA0D0C}"/>
                    </a:ext>
                  </a:extLst>
                </p14:cNvPr>
                <p14:cNvContentPartPr/>
                <p14:nvPr/>
              </p14:nvContentPartPr>
              <p14:xfrm>
                <a:off x="8508600" y="3456556"/>
                <a:ext cx="141480" cy="228960"/>
              </p14:xfrm>
            </p:contentPart>
          </mc:Choice>
          <mc:Fallback>
            <p:pic>
              <p:nvPicPr>
                <p:cNvPr id="381" name="Freihand 380">
                  <a:extLst>
                    <a:ext uri="{FF2B5EF4-FFF2-40B4-BE49-F238E27FC236}">
                      <a16:creationId xmlns:a16="http://schemas.microsoft.com/office/drawing/2014/main" id="{DFDF141E-624E-9F18-D40C-900ADFEA0D0C}"/>
                    </a:ext>
                  </a:extLst>
                </p:cNvPr>
                <p:cNvPicPr/>
                <p:nvPr/>
              </p:nvPicPr>
              <p:blipFill>
                <a:blip r:embed="rId608"/>
                <a:stretch>
                  <a:fillRect/>
                </a:stretch>
              </p:blipFill>
              <p:spPr>
                <a:xfrm>
                  <a:off x="8504280" y="3452236"/>
                  <a:ext cx="1501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2" name="Freihand 381">
                  <a:extLst>
                    <a:ext uri="{FF2B5EF4-FFF2-40B4-BE49-F238E27FC236}">
                      <a16:creationId xmlns:a16="http://schemas.microsoft.com/office/drawing/2014/main" id="{4CD6F13B-3DBD-1197-28CB-D155652F6D58}"/>
                    </a:ext>
                  </a:extLst>
                </p14:cNvPr>
                <p14:cNvContentPartPr/>
                <p14:nvPr/>
              </p14:nvContentPartPr>
              <p14:xfrm>
                <a:off x="8708760" y="3309676"/>
                <a:ext cx="46440" cy="279000"/>
              </p14:xfrm>
            </p:contentPart>
          </mc:Choice>
          <mc:Fallback>
            <p:pic>
              <p:nvPicPr>
                <p:cNvPr id="382" name="Freihand 381">
                  <a:extLst>
                    <a:ext uri="{FF2B5EF4-FFF2-40B4-BE49-F238E27FC236}">
                      <a16:creationId xmlns:a16="http://schemas.microsoft.com/office/drawing/2014/main" id="{4CD6F13B-3DBD-1197-28CB-D155652F6D58}"/>
                    </a:ext>
                  </a:extLst>
                </p:cNvPr>
                <p:cNvPicPr/>
                <p:nvPr/>
              </p:nvPicPr>
              <p:blipFill>
                <a:blip r:embed="rId610"/>
                <a:stretch>
                  <a:fillRect/>
                </a:stretch>
              </p:blipFill>
              <p:spPr>
                <a:xfrm>
                  <a:off x="8704440" y="3305356"/>
                  <a:ext cx="550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3" name="Freihand 382">
                  <a:extLst>
                    <a:ext uri="{FF2B5EF4-FFF2-40B4-BE49-F238E27FC236}">
                      <a16:creationId xmlns:a16="http://schemas.microsoft.com/office/drawing/2014/main" id="{3211DC43-60F9-1227-5092-E7360046F5A8}"/>
                    </a:ext>
                  </a:extLst>
                </p14:cNvPr>
                <p14:cNvContentPartPr/>
                <p14:nvPr/>
              </p14:nvContentPartPr>
              <p14:xfrm>
                <a:off x="8745840" y="3589036"/>
                <a:ext cx="1800" cy="27360"/>
              </p14:xfrm>
            </p:contentPart>
          </mc:Choice>
          <mc:Fallback>
            <p:pic>
              <p:nvPicPr>
                <p:cNvPr id="383" name="Freihand 382">
                  <a:extLst>
                    <a:ext uri="{FF2B5EF4-FFF2-40B4-BE49-F238E27FC236}">
                      <a16:creationId xmlns:a16="http://schemas.microsoft.com/office/drawing/2014/main" id="{3211DC43-60F9-1227-5092-E7360046F5A8}"/>
                    </a:ext>
                  </a:extLst>
                </p:cNvPr>
                <p:cNvPicPr/>
                <p:nvPr/>
              </p:nvPicPr>
              <p:blipFill>
                <a:blip r:embed="rId612"/>
                <a:stretch>
                  <a:fillRect/>
                </a:stretch>
              </p:blipFill>
              <p:spPr>
                <a:xfrm>
                  <a:off x="8741520" y="3584716"/>
                  <a:ext cx="10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4" name="Freihand 383">
                  <a:extLst>
                    <a:ext uri="{FF2B5EF4-FFF2-40B4-BE49-F238E27FC236}">
                      <a16:creationId xmlns:a16="http://schemas.microsoft.com/office/drawing/2014/main" id="{D066D01C-6E37-A2B3-6DE6-79782A56295A}"/>
                    </a:ext>
                  </a:extLst>
                </p14:cNvPr>
                <p14:cNvContentPartPr/>
                <p14:nvPr/>
              </p14:nvContentPartPr>
              <p14:xfrm>
                <a:off x="7682400" y="3565996"/>
                <a:ext cx="1131840" cy="572400"/>
              </p14:xfrm>
            </p:contentPart>
          </mc:Choice>
          <mc:Fallback>
            <p:pic>
              <p:nvPicPr>
                <p:cNvPr id="384" name="Freihand 383">
                  <a:extLst>
                    <a:ext uri="{FF2B5EF4-FFF2-40B4-BE49-F238E27FC236}">
                      <a16:creationId xmlns:a16="http://schemas.microsoft.com/office/drawing/2014/main" id="{D066D01C-6E37-A2B3-6DE6-79782A56295A}"/>
                    </a:ext>
                  </a:extLst>
                </p:cNvPr>
                <p:cNvPicPr/>
                <p:nvPr/>
              </p:nvPicPr>
              <p:blipFill>
                <a:blip r:embed="rId614"/>
                <a:stretch>
                  <a:fillRect/>
                </a:stretch>
              </p:blipFill>
              <p:spPr>
                <a:xfrm>
                  <a:off x="7678080" y="3561676"/>
                  <a:ext cx="114048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5" name="Freihand 384">
                  <a:extLst>
                    <a:ext uri="{FF2B5EF4-FFF2-40B4-BE49-F238E27FC236}">
                      <a16:creationId xmlns:a16="http://schemas.microsoft.com/office/drawing/2014/main" id="{6C0A13F2-D1ED-B1CE-FF3E-54F9C2E75868}"/>
                    </a:ext>
                  </a:extLst>
                </p14:cNvPr>
                <p14:cNvContentPartPr/>
                <p14:nvPr/>
              </p14:nvContentPartPr>
              <p14:xfrm>
                <a:off x="7284960" y="2098996"/>
                <a:ext cx="1773000" cy="1989360"/>
              </p14:xfrm>
            </p:contentPart>
          </mc:Choice>
          <mc:Fallback>
            <p:pic>
              <p:nvPicPr>
                <p:cNvPr id="385" name="Freihand 384">
                  <a:extLst>
                    <a:ext uri="{FF2B5EF4-FFF2-40B4-BE49-F238E27FC236}">
                      <a16:creationId xmlns:a16="http://schemas.microsoft.com/office/drawing/2014/main" id="{6C0A13F2-D1ED-B1CE-FF3E-54F9C2E75868}"/>
                    </a:ext>
                  </a:extLst>
                </p:cNvPr>
                <p:cNvPicPr/>
                <p:nvPr/>
              </p:nvPicPr>
              <p:blipFill>
                <a:blip r:embed="rId616"/>
                <a:stretch>
                  <a:fillRect/>
                </a:stretch>
              </p:blipFill>
              <p:spPr>
                <a:xfrm>
                  <a:off x="7280640" y="2094676"/>
                  <a:ext cx="1781640" cy="1998000"/>
                </a:xfrm>
                <a:prstGeom prst="rect">
                  <a:avLst/>
                </a:prstGeom>
              </p:spPr>
            </p:pic>
          </mc:Fallback>
        </mc:AlternateContent>
      </p:grpSp>
    </p:spTree>
    <p:extLst>
      <p:ext uri="{BB962C8B-B14F-4D97-AF65-F5344CB8AC3E}">
        <p14:creationId xmlns:p14="http://schemas.microsoft.com/office/powerpoint/2010/main" val="296886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p:sp>
        <p:nvSpPr>
          <p:cNvPr id="6" name="Textfeld 5"/>
          <p:cNvSpPr txBox="1"/>
          <p:nvPr/>
        </p:nvSpPr>
        <p:spPr>
          <a:xfrm>
            <a:off x="7445215" y="1043664"/>
            <a:ext cx="4526880" cy="3616824"/>
          </a:xfrm>
          <a:prstGeom prst="rect">
            <a:avLst/>
          </a:prstGeom>
          <a:noFill/>
        </p:spPr>
        <p:txBody>
          <a:bodyPr wrap="none" rtlCol="0">
            <a:spAutoFit/>
          </a:bodyPr>
          <a:lstStyle/>
          <a:p>
            <a:r>
              <a:rPr lang="de-DE" sz="2000" u="sng" dirty="0"/>
              <a:t>Effekte:</a:t>
            </a:r>
          </a:p>
          <a:p>
            <a:endParaRPr lang="de-DE" sz="2000" dirty="0"/>
          </a:p>
          <a:p>
            <a:pPr marL="259204" indent="-259204">
              <a:buFont typeface="Arial" panose="020B0604020202020204" pitchFamily="34" charset="0"/>
              <a:buChar char="•"/>
            </a:pPr>
            <a:r>
              <a:rPr lang="de-DE" sz="2000" dirty="0"/>
              <a:t>A: Produzentenrente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A+B+C`+C``+D: Konsumentenrente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C`+C``: Quotenrente der Produzenten </a:t>
            </a:r>
            <a:r>
              <a:rPr lang="de-DE" sz="2000" dirty="0">
                <a:latin typeface="Arial Unicode MS"/>
                <a:ea typeface="Arial Unicode MS"/>
                <a:cs typeface="Arial Unicode MS"/>
              </a:rPr>
              <a:t>↑</a:t>
            </a:r>
          </a:p>
          <a:p>
            <a:pPr marL="259204" indent="-259204">
              <a:buFont typeface="Arial" panose="020B0604020202020204" pitchFamily="34" charset="0"/>
              <a:buChar char="•"/>
            </a:pPr>
            <a:endParaRPr lang="de-DE" sz="2000" dirty="0">
              <a:latin typeface="Arial Unicode MS"/>
              <a:ea typeface="Arial Unicode MS"/>
              <a:cs typeface="Arial Unicode MS"/>
            </a:endParaRPr>
          </a:p>
          <a:p>
            <a:pPr marL="259204" indent="-259204">
              <a:buFont typeface="Arial" panose="020B0604020202020204" pitchFamily="34" charset="0"/>
              <a:buChar char="•"/>
            </a:pPr>
            <a:r>
              <a:rPr lang="de-DE" sz="2000" dirty="0"/>
              <a:t>B + D: Wohlfahrtseffekt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endParaRPr lang="de-DE" sz="2903" dirty="0"/>
          </a:p>
        </p:txBody>
      </p:sp>
      <p:cxnSp>
        <p:nvCxnSpPr>
          <p:cNvPr id="7" name="Straight Arrow Connector 6"/>
          <p:cNvCxnSpPr/>
          <p:nvPr/>
        </p:nvCxnSpPr>
        <p:spPr>
          <a:xfrm flipV="1">
            <a:off x="689232" y="1043664"/>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9233" y="4898974"/>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p:nvPr/>
        </p:nvSpPr>
        <p:spPr>
          <a:xfrm>
            <a:off x="20903" y="1159629"/>
            <a:ext cx="695480"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p>
        </p:txBody>
      </p:sp>
      <p:sp>
        <p:nvSpPr>
          <p:cNvPr id="10" name="TextBox 15"/>
          <p:cNvSpPr txBox="1"/>
          <p:nvPr/>
        </p:nvSpPr>
        <p:spPr>
          <a:xfrm>
            <a:off x="5573270" y="4941377"/>
            <a:ext cx="492328" cy="315599"/>
          </a:xfrm>
          <a:prstGeom prst="rect">
            <a:avLst/>
          </a:prstGeom>
          <a:noFill/>
        </p:spPr>
        <p:txBody>
          <a:bodyPr wrap="square" rtlCol="0">
            <a:spAutoFit/>
          </a:bodyPr>
          <a:lstStyle/>
          <a:p>
            <a:r>
              <a:rPr lang="en-US" sz="1451" dirty="0">
                <a:latin typeface="Arial" panose="020B0604020202020204" pitchFamily="34" charset="0"/>
                <a:cs typeface="Arial" panose="020B0604020202020204" pitchFamily="34" charset="0"/>
              </a:rPr>
              <a:t> X</a:t>
            </a:r>
          </a:p>
        </p:txBody>
      </p:sp>
      <p:cxnSp>
        <p:nvCxnSpPr>
          <p:cNvPr id="11" name="Straight Connector 8"/>
          <p:cNvCxnSpPr/>
          <p:nvPr/>
        </p:nvCxnSpPr>
        <p:spPr>
          <a:xfrm flipV="1">
            <a:off x="689233" y="1408703"/>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9"/>
          <p:cNvCxnSpPr/>
          <p:nvPr/>
        </p:nvCxnSpPr>
        <p:spPr>
          <a:xfrm>
            <a:off x="701509" y="1408702"/>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745831" y="4106816"/>
            <a:ext cx="1228991" cy="343620"/>
          </a:xfrm>
          <a:prstGeom prst="rect">
            <a:avLst/>
          </a:prstGeom>
          <a:noFill/>
        </p:spPr>
        <p:txBody>
          <a:bodyPr wrap="none" rtlCol="0">
            <a:spAutoFit/>
          </a:bodyPr>
          <a:lstStyle/>
          <a:p>
            <a:r>
              <a:rPr lang="de-DE" sz="1633" dirty="0"/>
              <a:t>Nachfrage D</a:t>
            </a:r>
          </a:p>
        </p:txBody>
      </p:sp>
      <p:sp>
        <p:nvSpPr>
          <p:cNvPr id="14" name="Textfeld 13"/>
          <p:cNvSpPr txBox="1"/>
          <p:nvPr/>
        </p:nvSpPr>
        <p:spPr>
          <a:xfrm>
            <a:off x="4766069" y="1036894"/>
            <a:ext cx="1053365" cy="343620"/>
          </a:xfrm>
          <a:prstGeom prst="rect">
            <a:avLst/>
          </a:prstGeom>
          <a:noFill/>
        </p:spPr>
        <p:txBody>
          <a:bodyPr wrap="none" rtlCol="0">
            <a:spAutoFit/>
          </a:bodyPr>
          <a:lstStyle/>
          <a:p>
            <a:r>
              <a:rPr lang="de-DE" sz="1633" dirty="0"/>
              <a:t>Angebot S</a:t>
            </a:r>
          </a:p>
        </p:txBody>
      </p:sp>
      <p:cxnSp>
        <p:nvCxnSpPr>
          <p:cNvPr id="15" name="Straight Connector 18"/>
          <p:cNvCxnSpPr/>
          <p:nvPr/>
        </p:nvCxnSpPr>
        <p:spPr>
          <a:xfrm flipH="1">
            <a:off x="689233" y="3780229"/>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2"/>
          <p:cNvSpPr txBox="1"/>
          <p:nvPr/>
        </p:nvSpPr>
        <p:spPr>
          <a:xfrm>
            <a:off x="219905" y="3625435"/>
            <a:ext cx="476599"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7" name="Straight Connector 18"/>
          <p:cNvCxnSpPr/>
          <p:nvPr/>
        </p:nvCxnSpPr>
        <p:spPr>
          <a:xfrm flipH="1">
            <a:off x="716383" y="3192371"/>
            <a:ext cx="28739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8"/>
          <p:cNvCxnSpPr/>
          <p:nvPr/>
        </p:nvCxnSpPr>
        <p:spPr>
          <a:xfrm>
            <a:off x="2668638" y="3192373"/>
            <a:ext cx="7271"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90353" y="3192373"/>
            <a:ext cx="0"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1277314" y="3314578"/>
            <a:ext cx="306494" cy="343620"/>
          </a:xfrm>
          <a:prstGeom prst="rect">
            <a:avLst/>
          </a:prstGeom>
          <a:noFill/>
        </p:spPr>
        <p:txBody>
          <a:bodyPr wrap="none" rtlCol="0">
            <a:spAutoFit/>
          </a:bodyPr>
          <a:lstStyle/>
          <a:p>
            <a:r>
              <a:rPr lang="de-DE" sz="1633" dirty="0"/>
              <a:t>A</a:t>
            </a:r>
          </a:p>
        </p:txBody>
      </p:sp>
      <p:sp>
        <p:nvSpPr>
          <p:cNvPr id="21" name="Textfeld 20"/>
          <p:cNvSpPr txBox="1"/>
          <p:nvPr/>
        </p:nvSpPr>
        <p:spPr>
          <a:xfrm>
            <a:off x="2387712" y="3388324"/>
            <a:ext cx="298480" cy="343620"/>
          </a:xfrm>
          <a:prstGeom prst="rect">
            <a:avLst/>
          </a:prstGeom>
          <a:noFill/>
        </p:spPr>
        <p:txBody>
          <a:bodyPr wrap="none" rtlCol="0">
            <a:spAutoFit/>
          </a:bodyPr>
          <a:lstStyle/>
          <a:p>
            <a:r>
              <a:rPr lang="de-DE" sz="1633" dirty="0"/>
              <a:t>B</a:t>
            </a:r>
          </a:p>
        </p:txBody>
      </p:sp>
      <p:sp>
        <p:nvSpPr>
          <p:cNvPr id="22" name="Textfeld 21"/>
          <p:cNvSpPr txBox="1"/>
          <p:nvPr/>
        </p:nvSpPr>
        <p:spPr>
          <a:xfrm>
            <a:off x="3180246" y="3445213"/>
            <a:ext cx="418704" cy="343620"/>
          </a:xfrm>
          <a:prstGeom prst="rect">
            <a:avLst/>
          </a:prstGeom>
          <a:noFill/>
        </p:spPr>
        <p:txBody>
          <a:bodyPr wrap="none" rtlCol="0">
            <a:spAutoFit/>
          </a:bodyPr>
          <a:lstStyle/>
          <a:p>
            <a:r>
              <a:rPr lang="de-DE" sz="1633" dirty="0"/>
              <a:t>C``</a:t>
            </a:r>
          </a:p>
        </p:txBody>
      </p:sp>
      <p:sp>
        <p:nvSpPr>
          <p:cNvPr id="23" name="Textfeld 22"/>
          <p:cNvSpPr txBox="1"/>
          <p:nvPr/>
        </p:nvSpPr>
        <p:spPr>
          <a:xfrm>
            <a:off x="3694062" y="3379895"/>
            <a:ext cx="312906" cy="343620"/>
          </a:xfrm>
          <a:prstGeom prst="rect">
            <a:avLst/>
          </a:prstGeom>
          <a:noFill/>
        </p:spPr>
        <p:txBody>
          <a:bodyPr wrap="none" rtlCol="0">
            <a:spAutoFit/>
          </a:bodyPr>
          <a:lstStyle/>
          <a:p>
            <a:r>
              <a:rPr lang="de-DE" sz="1633" dirty="0"/>
              <a:t>D</a:t>
            </a:r>
          </a:p>
        </p:txBody>
      </p:sp>
      <p:cxnSp>
        <p:nvCxnSpPr>
          <p:cNvPr id="24" name="Straight Connector 8"/>
          <p:cNvCxnSpPr/>
          <p:nvPr/>
        </p:nvCxnSpPr>
        <p:spPr>
          <a:xfrm flipV="1">
            <a:off x="2675908" y="1546943"/>
            <a:ext cx="3331192" cy="2256200"/>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741225" y="3257689"/>
            <a:ext cx="357790" cy="343620"/>
          </a:xfrm>
          <a:prstGeom prst="rect">
            <a:avLst/>
          </a:prstGeom>
          <a:noFill/>
        </p:spPr>
        <p:txBody>
          <a:bodyPr wrap="none" rtlCol="0">
            <a:spAutoFit/>
          </a:bodyPr>
          <a:lstStyle/>
          <a:p>
            <a:r>
              <a:rPr lang="de-DE" sz="1633" dirty="0"/>
              <a:t>C`</a:t>
            </a:r>
          </a:p>
        </p:txBody>
      </p:sp>
      <p:sp>
        <p:nvSpPr>
          <p:cNvPr id="26" name="Textfeld 25"/>
          <p:cNvSpPr txBox="1"/>
          <p:nvPr/>
        </p:nvSpPr>
        <p:spPr>
          <a:xfrm>
            <a:off x="5713505" y="1167529"/>
            <a:ext cx="1114279" cy="343620"/>
          </a:xfrm>
          <a:prstGeom prst="rect">
            <a:avLst/>
          </a:prstGeom>
          <a:noFill/>
        </p:spPr>
        <p:txBody>
          <a:bodyPr wrap="none" rtlCol="0">
            <a:spAutoFit/>
          </a:bodyPr>
          <a:lstStyle/>
          <a:p>
            <a:r>
              <a:rPr lang="de-DE" sz="1633" dirty="0"/>
              <a:t>Angebot S`</a:t>
            </a:r>
          </a:p>
        </p:txBody>
      </p:sp>
      <p:sp>
        <p:nvSpPr>
          <p:cNvPr id="27" name="TextBox 15">
            <a:extLst>
              <a:ext uri="{FF2B5EF4-FFF2-40B4-BE49-F238E27FC236}">
                <a16:creationId xmlns:a16="http://schemas.microsoft.com/office/drawing/2014/main" id="{105B11F8-7E8E-47DB-A804-ED92D979D5DC}"/>
              </a:ext>
            </a:extLst>
          </p:cNvPr>
          <p:cNvSpPr txBox="1"/>
          <p:nvPr/>
        </p:nvSpPr>
        <p:spPr>
          <a:xfrm>
            <a:off x="1448984" y="5217004"/>
            <a:ext cx="1504897"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Importquote</a:t>
            </a:r>
            <a:r>
              <a:rPr lang="en-US" sz="1200" dirty="0">
                <a:latin typeface="Arial" panose="020B0604020202020204" pitchFamily="34" charset="0"/>
                <a:cs typeface="Arial" panose="020B0604020202020204" pitchFamily="34" charset="0"/>
              </a:rPr>
              <a:t> Q</a:t>
            </a:r>
          </a:p>
        </p:txBody>
      </p:sp>
      <p:sp>
        <p:nvSpPr>
          <p:cNvPr id="28" name="Textfeld 27">
            <a:extLst>
              <a:ext uri="{FF2B5EF4-FFF2-40B4-BE49-F238E27FC236}">
                <a16:creationId xmlns:a16="http://schemas.microsoft.com/office/drawing/2014/main" id="{81AA15C0-090E-4EED-AC2E-6F5DA9BF436F}"/>
              </a:ext>
            </a:extLst>
          </p:cNvPr>
          <p:cNvSpPr txBox="1"/>
          <p:nvPr/>
        </p:nvSpPr>
        <p:spPr>
          <a:xfrm rot="16200000">
            <a:off x="2119931" y="4624990"/>
            <a:ext cx="45719" cy="1200329"/>
          </a:xfrm>
          <a:prstGeom prst="rect">
            <a:avLst/>
          </a:prstGeom>
          <a:noFill/>
        </p:spPr>
        <p:txBody>
          <a:bodyPr wrap="square" rtlCol="0">
            <a:spAutoFit/>
          </a:bodyPr>
          <a:lstStyle/>
          <a:p>
            <a:r>
              <a:rPr lang="de-DE" sz="7200" dirty="0"/>
              <a:t>{</a:t>
            </a:r>
          </a:p>
        </p:txBody>
      </p:sp>
      <p:cxnSp>
        <p:nvCxnSpPr>
          <p:cNvPr id="29" name="Straight Connector 18"/>
          <p:cNvCxnSpPr/>
          <p:nvPr/>
        </p:nvCxnSpPr>
        <p:spPr>
          <a:xfrm flipH="1">
            <a:off x="1788018" y="3780189"/>
            <a:ext cx="17908" cy="11187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4287078" y="2156420"/>
            <a:ext cx="6294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177979" y="2962700"/>
            <a:ext cx="543739"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w</a:t>
            </a:r>
            <a:r>
              <a:rPr lang="en-US" baseline="30000" dirty="0" err="1">
                <a:latin typeface="Arial" panose="020B0604020202020204" pitchFamily="34" charset="0"/>
                <a:cs typeface="Arial" panose="020B0604020202020204" pitchFamily="34" charset="0"/>
              </a:rPr>
              <a:t>Q</a:t>
            </a:r>
            <a:endParaRPr lang="de-DE" dirty="0"/>
          </a:p>
        </p:txBody>
      </p:sp>
      <p:sp>
        <p:nvSpPr>
          <p:cNvPr id="32" name="Textfeld 31">
            <a:extLst>
              <a:ext uri="{FF2B5EF4-FFF2-40B4-BE49-F238E27FC236}">
                <a16:creationId xmlns:a16="http://schemas.microsoft.com/office/drawing/2014/main" id="{81AA15C0-090E-4EED-AC2E-6F5DA9BF436F}"/>
              </a:ext>
            </a:extLst>
          </p:cNvPr>
          <p:cNvSpPr txBox="1"/>
          <p:nvPr/>
        </p:nvSpPr>
        <p:spPr>
          <a:xfrm rot="16200000">
            <a:off x="3080714" y="4611740"/>
            <a:ext cx="45719" cy="1200329"/>
          </a:xfrm>
          <a:prstGeom prst="rect">
            <a:avLst/>
          </a:prstGeom>
          <a:noFill/>
        </p:spPr>
        <p:txBody>
          <a:bodyPr wrap="square" rtlCol="0">
            <a:spAutoFit/>
          </a:bodyPr>
          <a:lstStyle/>
          <a:p>
            <a:r>
              <a:rPr lang="de-DE" sz="7200" dirty="0"/>
              <a:t>{</a:t>
            </a:r>
          </a:p>
        </p:txBody>
      </p:sp>
      <p:sp>
        <p:nvSpPr>
          <p:cNvPr id="33" name="TextBox 15">
            <a:extLst>
              <a:ext uri="{FF2B5EF4-FFF2-40B4-BE49-F238E27FC236}">
                <a16:creationId xmlns:a16="http://schemas.microsoft.com/office/drawing/2014/main" id="{105B11F8-7E8E-47DB-A804-ED92D979D5DC}"/>
              </a:ext>
            </a:extLst>
          </p:cNvPr>
          <p:cNvSpPr txBox="1"/>
          <p:nvPr/>
        </p:nvSpPr>
        <p:spPr>
          <a:xfrm>
            <a:off x="2972473" y="5233812"/>
            <a:ext cx="6382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t>
            </a:r>
          </a:p>
        </p:txBody>
      </p:sp>
      <p:sp>
        <p:nvSpPr>
          <p:cNvPr id="34" name="Rechteck 33">
            <a:extLst>
              <a:ext uri="{FF2B5EF4-FFF2-40B4-BE49-F238E27FC236}">
                <a16:creationId xmlns:a16="http://schemas.microsoft.com/office/drawing/2014/main" id="{692BF68E-8952-4E84-BE41-60DB5C3460D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8" name="Freihand 37">
                <a:extLst>
                  <a:ext uri="{FF2B5EF4-FFF2-40B4-BE49-F238E27FC236}">
                    <a16:creationId xmlns:a16="http://schemas.microsoft.com/office/drawing/2014/main" id="{BEB56245-D631-B243-9B49-9A5891311FEF}"/>
                  </a:ext>
                </a:extLst>
              </p14:cNvPr>
              <p14:cNvContentPartPr/>
              <p14:nvPr/>
            </p14:nvContentPartPr>
            <p14:xfrm>
              <a:off x="2676240" y="3174742"/>
              <a:ext cx="983520" cy="674640"/>
            </p14:xfrm>
          </p:contentPart>
        </mc:Choice>
        <mc:Fallback>
          <p:pic>
            <p:nvPicPr>
              <p:cNvPr id="38" name="Freihand 37">
                <a:extLst>
                  <a:ext uri="{FF2B5EF4-FFF2-40B4-BE49-F238E27FC236}">
                    <a16:creationId xmlns:a16="http://schemas.microsoft.com/office/drawing/2014/main" id="{BEB56245-D631-B243-9B49-9A5891311FEF}"/>
                  </a:ext>
                </a:extLst>
              </p:cNvPr>
              <p:cNvPicPr/>
              <p:nvPr/>
            </p:nvPicPr>
            <p:blipFill>
              <a:blip r:embed="rId4"/>
              <a:stretch>
                <a:fillRect/>
              </a:stretch>
            </p:blipFill>
            <p:spPr>
              <a:xfrm>
                <a:off x="2671920" y="3170422"/>
                <a:ext cx="992160" cy="683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2" name="Freihand 41">
                <a:extLst>
                  <a:ext uri="{FF2B5EF4-FFF2-40B4-BE49-F238E27FC236}">
                    <a16:creationId xmlns:a16="http://schemas.microsoft.com/office/drawing/2014/main" id="{0ECF18FD-C265-2C9D-1E7C-A6E03307235A}"/>
                  </a:ext>
                </a:extLst>
              </p14:cNvPr>
              <p14:cNvContentPartPr/>
              <p14:nvPr/>
            </p14:nvContentPartPr>
            <p14:xfrm>
              <a:off x="5262840" y="3744982"/>
              <a:ext cx="2214360" cy="1211400"/>
            </p14:xfrm>
          </p:contentPart>
        </mc:Choice>
        <mc:Fallback>
          <p:pic>
            <p:nvPicPr>
              <p:cNvPr id="42" name="Freihand 41">
                <a:extLst>
                  <a:ext uri="{FF2B5EF4-FFF2-40B4-BE49-F238E27FC236}">
                    <a16:creationId xmlns:a16="http://schemas.microsoft.com/office/drawing/2014/main" id="{0ECF18FD-C265-2C9D-1E7C-A6E03307235A}"/>
                  </a:ext>
                </a:extLst>
              </p:cNvPr>
              <p:cNvPicPr/>
              <p:nvPr/>
            </p:nvPicPr>
            <p:blipFill>
              <a:blip r:embed="rId6"/>
              <a:stretch>
                <a:fillRect/>
              </a:stretch>
            </p:blipFill>
            <p:spPr>
              <a:xfrm>
                <a:off x="5258520" y="3740662"/>
                <a:ext cx="2223000" cy="1220040"/>
              </a:xfrm>
              <a:prstGeom prst="rect">
                <a:avLst/>
              </a:prstGeom>
            </p:spPr>
          </p:pic>
        </mc:Fallback>
      </mc:AlternateContent>
      <p:grpSp>
        <p:nvGrpSpPr>
          <p:cNvPr id="45" name="Gruppieren 44">
            <a:extLst>
              <a:ext uri="{FF2B5EF4-FFF2-40B4-BE49-F238E27FC236}">
                <a16:creationId xmlns:a16="http://schemas.microsoft.com/office/drawing/2014/main" id="{8FC8406C-9A5B-A9A2-D375-6EEDC95ED82B}"/>
              </a:ext>
            </a:extLst>
          </p:cNvPr>
          <p:cNvGrpSpPr/>
          <p:nvPr/>
        </p:nvGrpSpPr>
        <p:grpSpPr>
          <a:xfrm>
            <a:off x="2387160" y="2969542"/>
            <a:ext cx="5247360" cy="2386440"/>
            <a:chOff x="2387160" y="2969542"/>
            <a:chExt cx="5247360" cy="238644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8004E5B2-28D1-9E2C-5629-86E5C3FE5E9E}"/>
                    </a:ext>
                  </a:extLst>
                </p14:cNvPr>
                <p14:cNvContentPartPr/>
                <p14:nvPr/>
              </p14:nvContentPartPr>
              <p14:xfrm>
                <a:off x="3591000" y="3225862"/>
                <a:ext cx="821880" cy="661680"/>
              </p14:xfrm>
            </p:contentPart>
          </mc:Choice>
          <mc:Fallback>
            <p:pic>
              <p:nvPicPr>
                <p:cNvPr id="2" name="Freihand 1">
                  <a:extLst>
                    <a:ext uri="{FF2B5EF4-FFF2-40B4-BE49-F238E27FC236}">
                      <a16:creationId xmlns:a16="http://schemas.microsoft.com/office/drawing/2014/main" id="{8004E5B2-28D1-9E2C-5629-86E5C3FE5E9E}"/>
                    </a:ext>
                  </a:extLst>
                </p:cNvPr>
                <p:cNvPicPr/>
                <p:nvPr/>
              </p:nvPicPr>
              <p:blipFill>
                <a:blip r:embed="rId8"/>
                <a:stretch>
                  <a:fillRect/>
                </a:stretch>
              </p:blipFill>
              <p:spPr>
                <a:xfrm>
                  <a:off x="3586680" y="3221542"/>
                  <a:ext cx="83052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54788E8A-C0ED-3DE1-9AC2-78BBBADC5A6D}"/>
                    </a:ext>
                  </a:extLst>
                </p14:cNvPr>
                <p14:cNvContentPartPr/>
                <p14:nvPr/>
              </p14:nvContentPartPr>
              <p14:xfrm>
                <a:off x="4582800" y="3626182"/>
                <a:ext cx="78480" cy="433800"/>
              </p14:xfrm>
            </p:contentPart>
          </mc:Choice>
          <mc:Fallback>
            <p:pic>
              <p:nvPicPr>
                <p:cNvPr id="3" name="Freihand 2">
                  <a:extLst>
                    <a:ext uri="{FF2B5EF4-FFF2-40B4-BE49-F238E27FC236}">
                      <a16:creationId xmlns:a16="http://schemas.microsoft.com/office/drawing/2014/main" id="{54788E8A-C0ED-3DE1-9AC2-78BBBADC5A6D}"/>
                    </a:ext>
                  </a:extLst>
                </p:cNvPr>
                <p:cNvPicPr/>
                <p:nvPr/>
              </p:nvPicPr>
              <p:blipFill>
                <a:blip r:embed="rId10"/>
                <a:stretch>
                  <a:fillRect/>
                </a:stretch>
              </p:blipFill>
              <p:spPr>
                <a:xfrm>
                  <a:off x="4578480" y="3621862"/>
                  <a:ext cx="8712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7BF1406B-35FE-7A99-7657-66571E930ABF}"/>
                    </a:ext>
                  </a:extLst>
                </p14:cNvPr>
                <p14:cNvContentPartPr/>
                <p14:nvPr/>
              </p14:nvContentPartPr>
              <p14:xfrm>
                <a:off x="3882240" y="5129902"/>
                <a:ext cx="921960" cy="61560"/>
              </p14:xfrm>
            </p:contentPart>
          </mc:Choice>
          <mc:Fallback>
            <p:pic>
              <p:nvPicPr>
                <p:cNvPr id="5" name="Freihand 4">
                  <a:extLst>
                    <a:ext uri="{FF2B5EF4-FFF2-40B4-BE49-F238E27FC236}">
                      <a16:creationId xmlns:a16="http://schemas.microsoft.com/office/drawing/2014/main" id="{7BF1406B-35FE-7A99-7657-66571E930ABF}"/>
                    </a:ext>
                  </a:extLst>
                </p:cNvPr>
                <p:cNvPicPr/>
                <p:nvPr/>
              </p:nvPicPr>
              <p:blipFill>
                <a:blip r:embed="rId12"/>
                <a:stretch>
                  <a:fillRect/>
                </a:stretch>
              </p:blipFill>
              <p:spPr>
                <a:xfrm>
                  <a:off x="3877920" y="5125582"/>
                  <a:ext cx="930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5" name="Freihand 34">
                  <a:extLst>
                    <a:ext uri="{FF2B5EF4-FFF2-40B4-BE49-F238E27FC236}">
                      <a16:creationId xmlns:a16="http://schemas.microsoft.com/office/drawing/2014/main" id="{8D63CCCD-AD7C-12E1-05FA-2DECA090FA33}"/>
                    </a:ext>
                  </a:extLst>
                </p14:cNvPr>
                <p14:cNvContentPartPr/>
                <p14:nvPr/>
              </p14:nvContentPartPr>
              <p14:xfrm>
                <a:off x="3754440" y="5049262"/>
                <a:ext cx="307080" cy="306720"/>
              </p14:xfrm>
            </p:contentPart>
          </mc:Choice>
          <mc:Fallback>
            <p:pic>
              <p:nvPicPr>
                <p:cNvPr id="35" name="Freihand 34">
                  <a:extLst>
                    <a:ext uri="{FF2B5EF4-FFF2-40B4-BE49-F238E27FC236}">
                      <a16:creationId xmlns:a16="http://schemas.microsoft.com/office/drawing/2014/main" id="{8D63CCCD-AD7C-12E1-05FA-2DECA090FA33}"/>
                    </a:ext>
                  </a:extLst>
                </p:cNvPr>
                <p:cNvPicPr/>
                <p:nvPr/>
              </p:nvPicPr>
              <p:blipFill>
                <a:blip r:embed="rId14"/>
                <a:stretch>
                  <a:fillRect/>
                </a:stretch>
              </p:blipFill>
              <p:spPr>
                <a:xfrm>
                  <a:off x="3750120" y="5044942"/>
                  <a:ext cx="31572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9" name="Freihand 38">
                  <a:extLst>
                    <a:ext uri="{FF2B5EF4-FFF2-40B4-BE49-F238E27FC236}">
                      <a16:creationId xmlns:a16="http://schemas.microsoft.com/office/drawing/2014/main" id="{93748CD4-90C6-08CB-17D5-74851D75B87D}"/>
                    </a:ext>
                  </a:extLst>
                </p14:cNvPr>
                <p14:cNvContentPartPr/>
                <p14:nvPr/>
              </p14:nvContentPartPr>
              <p14:xfrm>
                <a:off x="3574440" y="3042982"/>
                <a:ext cx="133920" cy="200160"/>
              </p14:xfrm>
            </p:contentPart>
          </mc:Choice>
          <mc:Fallback>
            <p:pic>
              <p:nvPicPr>
                <p:cNvPr id="39" name="Freihand 38">
                  <a:extLst>
                    <a:ext uri="{FF2B5EF4-FFF2-40B4-BE49-F238E27FC236}">
                      <a16:creationId xmlns:a16="http://schemas.microsoft.com/office/drawing/2014/main" id="{93748CD4-90C6-08CB-17D5-74851D75B87D}"/>
                    </a:ext>
                  </a:extLst>
                </p:cNvPr>
                <p:cNvPicPr/>
                <p:nvPr/>
              </p:nvPicPr>
              <p:blipFill>
                <a:blip r:embed="rId16"/>
                <a:stretch>
                  <a:fillRect/>
                </a:stretch>
              </p:blipFill>
              <p:spPr>
                <a:xfrm>
                  <a:off x="3570120" y="3038662"/>
                  <a:ext cx="142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0" name="Freihand 39">
                  <a:extLst>
                    <a:ext uri="{FF2B5EF4-FFF2-40B4-BE49-F238E27FC236}">
                      <a16:creationId xmlns:a16="http://schemas.microsoft.com/office/drawing/2014/main" id="{B5623F25-1A77-4E20-B8F5-AE7DAF0729B2}"/>
                    </a:ext>
                  </a:extLst>
                </p14:cNvPr>
                <p14:cNvContentPartPr/>
                <p14:nvPr/>
              </p14:nvContentPartPr>
              <p14:xfrm>
                <a:off x="5231880" y="3739582"/>
                <a:ext cx="2402640" cy="1236240"/>
              </p14:xfrm>
            </p:contentPart>
          </mc:Choice>
          <mc:Fallback>
            <p:pic>
              <p:nvPicPr>
                <p:cNvPr id="40" name="Freihand 39">
                  <a:extLst>
                    <a:ext uri="{FF2B5EF4-FFF2-40B4-BE49-F238E27FC236}">
                      <a16:creationId xmlns:a16="http://schemas.microsoft.com/office/drawing/2014/main" id="{B5623F25-1A77-4E20-B8F5-AE7DAF0729B2}"/>
                    </a:ext>
                  </a:extLst>
                </p:cNvPr>
                <p:cNvPicPr/>
                <p:nvPr/>
              </p:nvPicPr>
              <p:blipFill>
                <a:blip r:embed="rId18"/>
                <a:stretch>
                  <a:fillRect/>
                </a:stretch>
              </p:blipFill>
              <p:spPr>
                <a:xfrm>
                  <a:off x="5227560" y="3735262"/>
                  <a:ext cx="2411280" cy="1244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4" name="Freihand 43">
                  <a:extLst>
                    <a:ext uri="{FF2B5EF4-FFF2-40B4-BE49-F238E27FC236}">
                      <a16:creationId xmlns:a16="http://schemas.microsoft.com/office/drawing/2014/main" id="{67B99D6A-E86C-1922-94F2-0BEEF17B5441}"/>
                    </a:ext>
                  </a:extLst>
                </p14:cNvPr>
                <p14:cNvContentPartPr/>
                <p14:nvPr/>
              </p14:nvContentPartPr>
              <p14:xfrm>
                <a:off x="2387160" y="2969542"/>
                <a:ext cx="1679760" cy="1141920"/>
              </p14:xfrm>
            </p:contentPart>
          </mc:Choice>
          <mc:Fallback>
            <p:pic>
              <p:nvPicPr>
                <p:cNvPr id="44" name="Freihand 43">
                  <a:extLst>
                    <a:ext uri="{FF2B5EF4-FFF2-40B4-BE49-F238E27FC236}">
                      <a16:creationId xmlns:a16="http://schemas.microsoft.com/office/drawing/2014/main" id="{67B99D6A-E86C-1922-94F2-0BEEF17B5441}"/>
                    </a:ext>
                  </a:extLst>
                </p:cNvPr>
                <p:cNvPicPr/>
                <p:nvPr/>
              </p:nvPicPr>
              <p:blipFill>
                <a:blip r:embed="rId20"/>
                <a:stretch>
                  <a:fillRect/>
                </a:stretch>
              </p:blipFill>
              <p:spPr>
                <a:xfrm>
                  <a:off x="2382840" y="2965222"/>
                  <a:ext cx="1688400" cy="115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46" name="Freihand 45">
                <a:extLst>
                  <a:ext uri="{FF2B5EF4-FFF2-40B4-BE49-F238E27FC236}">
                    <a16:creationId xmlns:a16="http://schemas.microsoft.com/office/drawing/2014/main" id="{DEEA760E-8431-6412-FC78-CBAF347220D3}"/>
                  </a:ext>
                </a:extLst>
              </p14:cNvPr>
              <p14:cNvContentPartPr/>
              <p14:nvPr/>
            </p14:nvContentPartPr>
            <p14:xfrm>
              <a:off x="160200" y="3495502"/>
              <a:ext cx="516960" cy="632160"/>
            </p14:xfrm>
          </p:contentPart>
        </mc:Choice>
        <mc:Fallback>
          <p:pic>
            <p:nvPicPr>
              <p:cNvPr id="46" name="Freihand 45">
                <a:extLst>
                  <a:ext uri="{FF2B5EF4-FFF2-40B4-BE49-F238E27FC236}">
                    <a16:creationId xmlns:a16="http://schemas.microsoft.com/office/drawing/2014/main" id="{DEEA760E-8431-6412-FC78-CBAF347220D3}"/>
                  </a:ext>
                </a:extLst>
              </p:cNvPr>
              <p:cNvPicPr/>
              <p:nvPr/>
            </p:nvPicPr>
            <p:blipFill>
              <a:blip r:embed="rId22"/>
              <a:stretch>
                <a:fillRect/>
              </a:stretch>
            </p:blipFill>
            <p:spPr>
              <a:xfrm>
                <a:off x="155880" y="3491182"/>
                <a:ext cx="525600" cy="640800"/>
              </a:xfrm>
              <a:prstGeom prst="rect">
                <a:avLst/>
              </a:prstGeom>
            </p:spPr>
          </p:pic>
        </mc:Fallback>
      </mc:AlternateContent>
    </p:spTree>
    <p:extLst>
      <p:ext uri="{BB962C8B-B14F-4D97-AF65-F5344CB8AC3E}">
        <p14:creationId xmlns:p14="http://schemas.microsoft.com/office/powerpoint/2010/main" val="314227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Unterschiede</a:t>
            </a:r>
            <a:r>
              <a:rPr lang="en-US" sz="3991" dirty="0">
                <a:solidFill>
                  <a:sysClr val="windowText" lastClr="000000"/>
                </a:solidFill>
              </a:rPr>
              <a:t> </a:t>
            </a:r>
            <a:r>
              <a:rPr lang="en-US" sz="3991" dirty="0" err="1">
                <a:solidFill>
                  <a:sysClr val="windowText" lastClr="000000"/>
                </a:solidFill>
              </a:rPr>
              <a:t>zwischen</a:t>
            </a:r>
            <a:r>
              <a:rPr lang="en-US" sz="3991" dirty="0">
                <a:solidFill>
                  <a:sysClr val="windowText" lastClr="000000"/>
                </a:solidFill>
              </a:rPr>
              <a:t> </a:t>
            </a:r>
            <a:r>
              <a:rPr lang="en-US" sz="3991" dirty="0" err="1">
                <a:solidFill>
                  <a:sysClr val="windowText" lastClr="000000"/>
                </a:solidFill>
              </a:rPr>
              <a:t>Zoll</a:t>
            </a:r>
            <a:r>
              <a:rPr lang="en-US" sz="3991" dirty="0">
                <a:solidFill>
                  <a:sysClr val="windowText" lastClr="000000"/>
                </a:solidFill>
              </a:rPr>
              <a:t> und Quote</a:t>
            </a:r>
          </a:p>
        </p:txBody>
      </p:sp>
      <p:sp>
        <p:nvSpPr>
          <p:cNvPr id="6" name="Textfeld 5"/>
          <p:cNvSpPr txBox="1"/>
          <p:nvPr/>
        </p:nvSpPr>
        <p:spPr>
          <a:xfrm>
            <a:off x="1" y="809791"/>
            <a:ext cx="12192000" cy="3263281"/>
          </a:xfrm>
          <a:prstGeom prst="rect">
            <a:avLst/>
          </a:prstGeom>
          <a:noFill/>
        </p:spPr>
        <p:txBody>
          <a:bodyPr wrap="square" rtlCol="0">
            <a:noAutofit/>
          </a:bodyPr>
          <a:lstStyle/>
          <a:p>
            <a:r>
              <a:rPr lang="de-DE" sz="2200" dirty="0"/>
              <a:t>Im allgemeinen sind damit die Wirkungen von Zoll und Quote gleich, in den praktischen Auswirkungen unterscheiden sie sich aber:</a:t>
            </a:r>
          </a:p>
          <a:p>
            <a:endParaRPr lang="de-DE" sz="2200" dirty="0"/>
          </a:p>
          <a:p>
            <a:pPr marL="414726" indent="-414726">
              <a:buFont typeface="Arial" panose="020B0604020202020204" pitchFamily="34" charset="0"/>
              <a:buChar char="•"/>
            </a:pPr>
            <a:r>
              <a:rPr lang="de-DE" sz="2200" dirty="0" err="1"/>
              <a:t>Rent</a:t>
            </a:r>
            <a:r>
              <a:rPr lang="de-DE" sz="2200" dirty="0"/>
              <a:t> </a:t>
            </a:r>
            <a:r>
              <a:rPr lang="de-DE" sz="2200" dirty="0" err="1"/>
              <a:t>seeking</a:t>
            </a:r>
            <a:r>
              <a:rPr lang="de-DE" sz="2200" dirty="0"/>
              <a:t>: Lobbyausgaben, um ein Einfuhrkontingent zu erhalten bindet Ressourcen, während bei einem Zoll alle Markteilnehmer direkt mit dem Aufschlag kalkulieren können</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Eine </a:t>
            </a:r>
            <a:r>
              <a:rPr lang="de-DE" sz="2200" b="1" dirty="0"/>
              <a:t>Quote</a:t>
            </a:r>
            <a:r>
              <a:rPr lang="de-DE" sz="2200" dirty="0"/>
              <a:t> hat direkten Einfluss auf die </a:t>
            </a:r>
            <a:r>
              <a:rPr lang="de-DE" sz="2200" b="1" dirty="0"/>
              <a:t>Menge</a:t>
            </a:r>
            <a:r>
              <a:rPr lang="de-DE" sz="2200" dirty="0"/>
              <a:t>, während bei einem Zoll der Effekt nur abgeschätzt werden kann, aufgrund einer im Prinzip unbekannten Nachfragestruktur</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Der </a:t>
            </a:r>
            <a:r>
              <a:rPr lang="de-DE" sz="2200" b="1" dirty="0"/>
              <a:t>Zoll</a:t>
            </a:r>
            <a:r>
              <a:rPr lang="de-DE" sz="2200" dirty="0"/>
              <a:t> hat einen direkten </a:t>
            </a:r>
            <a:r>
              <a:rPr lang="de-DE" sz="2200" b="1" dirty="0"/>
              <a:t>Preiseffekt</a:t>
            </a:r>
            <a:r>
              <a:rPr lang="de-DE" sz="2200" dirty="0"/>
              <a:t>, während der Preis durch eine Quote nur indirekt beeinflusst wird.</a:t>
            </a:r>
          </a:p>
          <a:p>
            <a:endParaRPr lang="de-DE" sz="2903" dirty="0"/>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endParaRPr lang="de-DE" sz="2903" dirty="0"/>
          </a:p>
        </p:txBody>
      </p:sp>
      <p:sp>
        <p:nvSpPr>
          <p:cNvPr id="5" name="Rechteck 4">
            <a:extLst>
              <a:ext uri="{FF2B5EF4-FFF2-40B4-BE49-F238E27FC236}">
                <a16:creationId xmlns:a16="http://schemas.microsoft.com/office/drawing/2014/main" id="{0B2D7F7F-522F-49E6-A4DA-EBDD113472BD}"/>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3417AA8-CC4B-B921-A355-6998FA73E0F9}"/>
                  </a:ext>
                </a:extLst>
              </p14:cNvPr>
              <p14:cNvContentPartPr/>
              <p14:nvPr/>
            </p14:nvContentPartPr>
            <p14:xfrm>
              <a:off x="4560840" y="603622"/>
              <a:ext cx="4406040" cy="118440"/>
            </p14:xfrm>
          </p:contentPart>
        </mc:Choice>
        <mc:Fallback>
          <p:pic>
            <p:nvPicPr>
              <p:cNvPr id="2" name="Freihand 1">
                <a:extLst>
                  <a:ext uri="{FF2B5EF4-FFF2-40B4-BE49-F238E27FC236}">
                    <a16:creationId xmlns:a16="http://schemas.microsoft.com/office/drawing/2014/main" id="{43417AA8-CC4B-B921-A355-6998FA73E0F9}"/>
                  </a:ext>
                </a:extLst>
              </p:cNvPr>
              <p:cNvPicPr/>
              <p:nvPr/>
            </p:nvPicPr>
            <p:blipFill>
              <a:blip r:embed="rId4"/>
              <a:stretch>
                <a:fillRect/>
              </a:stretch>
            </p:blipFill>
            <p:spPr>
              <a:xfrm>
                <a:off x="4556520" y="599302"/>
                <a:ext cx="4414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AB43F93-EECD-01B6-CD80-A26C4D1548BD}"/>
                  </a:ext>
                </a:extLst>
              </p14:cNvPr>
              <p14:cNvContentPartPr/>
              <p14:nvPr/>
            </p14:nvContentPartPr>
            <p14:xfrm>
              <a:off x="2092320" y="2140822"/>
              <a:ext cx="1771560" cy="76680"/>
            </p14:xfrm>
          </p:contentPart>
        </mc:Choice>
        <mc:Fallback>
          <p:pic>
            <p:nvPicPr>
              <p:cNvPr id="3" name="Freihand 2">
                <a:extLst>
                  <a:ext uri="{FF2B5EF4-FFF2-40B4-BE49-F238E27FC236}">
                    <a16:creationId xmlns:a16="http://schemas.microsoft.com/office/drawing/2014/main" id="{FAB43F93-EECD-01B6-CD80-A26C4D1548BD}"/>
                  </a:ext>
                </a:extLst>
              </p:cNvPr>
              <p:cNvPicPr/>
              <p:nvPr/>
            </p:nvPicPr>
            <p:blipFill>
              <a:blip r:embed="rId6"/>
              <a:stretch>
                <a:fillRect/>
              </a:stretch>
            </p:blipFill>
            <p:spPr>
              <a:xfrm>
                <a:off x="2088000" y="2136502"/>
                <a:ext cx="1780200" cy="85320"/>
              </a:xfrm>
              <a:prstGeom prst="rect">
                <a:avLst/>
              </a:prstGeom>
            </p:spPr>
          </p:pic>
        </mc:Fallback>
      </mc:AlternateContent>
      <p:grpSp>
        <p:nvGrpSpPr>
          <p:cNvPr id="9" name="Gruppieren 8">
            <a:extLst>
              <a:ext uri="{FF2B5EF4-FFF2-40B4-BE49-F238E27FC236}">
                <a16:creationId xmlns:a16="http://schemas.microsoft.com/office/drawing/2014/main" id="{E1ABCE4A-F0F1-BE9F-69B2-15D8C8D54DCB}"/>
              </a:ext>
            </a:extLst>
          </p:cNvPr>
          <p:cNvGrpSpPr/>
          <p:nvPr/>
        </p:nvGrpSpPr>
        <p:grpSpPr>
          <a:xfrm>
            <a:off x="8236080" y="2150542"/>
            <a:ext cx="1881720" cy="135000"/>
            <a:chOff x="8236080" y="2150542"/>
            <a:chExt cx="1881720" cy="13500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48007E6-6B9C-BBE7-CE00-D143C2A43196}"/>
                    </a:ext>
                  </a:extLst>
                </p14:cNvPr>
                <p14:cNvContentPartPr/>
                <p14:nvPr/>
              </p14:nvContentPartPr>
              <p14:xfrm>
                <a:off x="8843400" y="2150542"/>
                <a:ext cx="1197360" cy="63360"/>
              </p14:xfrm>
            </p:contentPart>
          </mc:Choice>
          <mc:Fallback>
            <p:pic>
              <p:nvPicPr>
                <p:cNvPr id="7" name="Freihand 6">
                  <a:extLst>
                    <a:ext uri="{FF2B5EF4-FFF2-40B4-BE49-F238E27FC236}">
                      <a16:creationId xmlns:a16="http://schemas.microsoft.com/office/drawing/2014/main" id="{548007E6-6B9C-BBE7-CE00-D143C2A43196}"/>
                    </a:ext>
                  </a:extLst>
                </p:cNvPr>
                <p:cNvPicPr/>
                <p:nvPr/>
              </p:nvPicPr>
              <p:blipFill>
                <a:blip r:embed="rId8"/>
                <a:stretch>
                  <a:fillRect/>
                </a:stretch>
              </p:blipFill>
              <p:spPr>
                <a:xfrm>
                  <a:off x="8839080" y="2146222"/>
                  <a:ext cx="120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B5944619-FB8C-4086-3CC1-0738E7672DF7}"/>
                    </a:ext>
                  </a:extLst>
                </p14:cNvPr>
                <p14:cNvContentPartPr/>
                <p14:nvPr/>
              </p14:nvContentPartPr>
              <p14:xfrm>
                <a:off x="8236080" y="2157382"/>
                <a:ext cx="1881720" cy="128160"/>
              </p14:xfrm>
            </p:contentPart>
          </mc:Choice>
          <mc:Fallback>
            <p:pic>
              <p:nvPicPr>
                <p:cNvPr id="8" name="Freihand 7">
                  <a:extLst>
                    <a:ext uri="{FF2B5EF4-FFF2-40B4-BE49-F238E27FC236}">
                      <a16:creationId xmlns:a16="http://schemas.microsoft.com/office/drawing/2014/main" id="{B5944619-FB8C-4086-3CC1-0738E7672DF7}"/>
                    </a:ext>
                  </a:extLst>
                </p:cNvPr>
                <p:cNvPicPr/>
                <p:nvPr/>
              </p:nvPicPr>
              <p:blipFill>
                <a:blip r:embed="rId10"/>
                <a:stretch>
                  <a:fillRect/>
                </a:stretch>
              </p:blipFill>
              <p:spPr>
                <a:xfrm>
                  <a:off x="8231760" y="2153062"/>
                  <a:ext cx="189036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47A185FA-2B89-EE24-16A7-D2A449B16397}"/>
                  </a:ext>
                </a:extLst>
              </p14:cNvPr>
              <p14:cNvContentPartPr/>
              <p14:nvPr/>
            </p14:nvContentPartPr>
            <p14:xfrm>
              <a:off x="8957520" y="1583542"/>
              <a:ext cx="173520" cy="255240"/>
            </p14:xfrm>
          </p:contentPart>
        </mc:Choice>
        <mc:Fallback>
          <p:pic>
            <p:nvPicPr>
              <p:cNvPr id="10" name="Freihand 9">
                <a:extLst>
                  <a:ext uri="{FF2B5EF4-FFF2-40B4-BE49-F238E27FC236}">
                    <a16:creationId xmlns:a16="http://schemas.microsoft.com/office/drawing/2014/main" id="{47A185FA-2B89-EE24-16A7-D2A449B16397}"/>
                  </a:ext>
                </a:extLst>
              </p:cNvPr>
              <p:cNvPicPr/>
              <p:nvPr/>
            </p:nvPicPr>
            <p:blipFill>
              <a:blip r:embed="rId12"/>
              <a:stretch>
                <a:fillRect/>
              </a:stretch>
            </p:blipFill>
            <p:spPr>
              <a:xfrm>
                <a:off x="8953200" y="1579222"/>
                <a:ext cx="1821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6F2FC01B-5891-84CE-0267-0BC96658D646}"/>
                  </a:ext>
                </a:extLst>
              </p14:cNvPr>
              <p14:cNvContentPartPr/>
              <p14:nvPr/>
            </p14:nvContentPartPr>
            <p14:xfrm>
              <a:off x="8337240" y="1319662"/>
              <a:ext cx="90000" cy="163440"/>
            </p14:xfrm>
          </p:contentPart>
        </mc:Choice>
        <mc:Fallback>
          <p:pic>
            <p:nvPicPr>
              <p:cNvPr id="11" name="Freihand 10">
                <a:extLst>
                  <a:ext uri="{FF2B5EF4-FFF2-40B4-BE49-F238E27FC236}">
                    <a16:creationId xmlns:a16="http://schemas.microsoft.com/office/drawing/2014/main" id="{6F2FC01B-5891-84CE-0267-0BC96658D646}"/>
                  </a:ext>
                </a:extLst>
              </p:cNvPr>
              <p:cNvPicPr/>
              <p:nvPr/>
            </p:nvPicPr>
            <p:blipFill>
              <a:blip r:embed="rId14"/>
              <a:stretch>
                <a:fillRect/>
              </a:stretch>
            </p:blipFill>
            <p:spPr>
              <a:xfrm>
                <a:off x="8332920" y="1315342"/>
                <a:ext cx="98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4CAF2F7-54FC-17EE-C643-A1A7FE090A8D}"/>
                  </a:ext>
                </a:extLst>
              </p14:cNvPr>
              <p14:cNvContentPartPr/>
              <p14:nvPr/>
            </p14:nvContentPartPr>
            <p14:xfrm>
              <a:off x="8552160" y="1253782"/>
              <a:ext cx="35280" cy="212400"/>
            </p14:xfrm>
          </p:contentPart>
        </mc:Choice>
        <mc:Fallback>
          <p:pic>
            <p:nvPicPr>
              <p:cNvPr id="12" name="Freihand 11">
                <a:extLst>
                  <a:ext uri="{FF2B5EF4-FFF2-40B4-BE49-F238E27FC236}">
                    <a16:creationId xmlns:a16="http://schemas.microsoft.com/office/drawing/2014/main" id="{E4CAF2F7-54FC-17EE-C643-A1A7FE090A8D}"/>
                  </a:ext>
                </a:extLst>
              </p:cNvPr>
              <p:cNvPicPr/>
              <p:nvPr/>
            </p:nvPicPr>
            <p:blipFill>
              <a:blip r:embed="rId16"/>
              <a:stretch>
                <a:fillRect/>
              </a:stretch>
            </p:blipFill>
            <p:spPr>
              <a:xfrm>
                <a:off x="8547840" y="1249462"/>
                <a:ext cx="43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FFC2CC66-BAC4-B914-ABBE-898850A51391}"/>
                  </a:ext>
                </a:extLst>
              </p14:cNvPr>
              <p14:cNvContentPartPr/>
              <p14:nvPr/>
            </p14:nvContentPartPr>
            <p14:xfrm>
              <a:off x="8682480" y="1231462"/>
              <a:ext cx="15480" cy="235440"/>
            </p14:xfrm>
          </p:contentPart>
        </mc:Choice>
        <mc:Fallback>
          <p:pic>
            <p:nvPicPr>
              <p:cNvPr id="13" name="Freihand 12">
                <a:extLst>
                  <a:ext uri="{FF2B5EF4-FFF2-40B4-BE49-F238E27FC236}">
                    <a16:creationId xmlns:a16="http://schemas.microsoft.com/office/drawing/2014/main" id="{FFC2CC66-BAC4-B914-ABBE-898850A51391}"/>
                  </a:ext>
                </a:extLst>
              </p:cNvPr>
              <p:cNvPicPr/>
              <p:nvPr/>
            </p:nvPicPr>
            <p:blipFill>
              <a:blip r:embed="rId18"/>
              <a:stretch>
                <a:fillRect/>
              </a:stretch>
            </p:blipFill>
            <p:spPr>
              <a:xfrm>
                <a:off x="8678160" y="1227142"/>
                <a:ext cx="241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1D5760F7-2E74-EADA-74EA-EC330DF75761}"/>
                  </a:ext>
                </a:extLst>
              </p14:cNvPr>
              <p14:cNvContentPartPr/>
              <p14:nvPr/>
            </p14:nvContentPartPr>
            <p14:xfrm>
              <a:off x="8768880" y="1256662"/>
              <a:ext cx="124920" cy="206640"/>
            </p14:xfrm>
          </p:contentPart>
        </mc:Choice>
        <mc:Fallback>
          <p:pic>
            <p:nvPicPr>
              <p:cNvPr id="15" name="Freihand 14">
                <a:extLst>
                  <a:ext uri="{FF2B5EF4-FFF2-40B4-BE49-F238E27FC236}">
                    <a16:creationId xmlns:a16="http://schemas.microsoft.com/office/drawing/2014/main" id="{1D5760F7-2E74-EADA-74EA-EC330DF75761}"/>
                  </a:ext>
                </a:extLst>
              </p:cNvPr>
              <p:cNvPicPr/>
              <p:nvPr/>
            </p:nvPicPr>
            <p:blipFill>
              <a:blip r:embed="rId20"/>
              <a:stretch>
                <a:fillRect/>
              </a:stretch>
            </p:blipFill>
            <p:spPr>
              <a:xfrm>
                <a:off x="8764560" y="1252342"/>
                <a:ext cx="133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B6BBC672-4403-7C24-6C6A-5F093DBDC8EB}"/>
                  </a:ext>
                </a:extLst>
              </p14:cNvPr>
              <p14:cNvContentPartPr/>
              <p14:nvPr/>
            </p14:nvContentPartPr>
            <p14:xfrm>
              <a:off x="8893440" y="1203742"/>
              <a:ext cx="315000" cy="263160"/>
            </p14:xfrm>
          </p:contentPart>
        </mc:Choice>
        <mc:Fallback>
          <p:pic>
            <p:nvPicPr>
              <p:cNvPr id="16" name="Freihand 15">
                <a:extLst>
                  <a:ext uri="{FF2B5EF4-FFF2-40B4-BE49-F238E27FC236}">
                    <a16:creationId xmlns:a16="http://schemas.microsoft.com/office/drawing/2014/main" id="{B6BBC672-4403-7C24-6C6A-5F093DBDC8EB}"/>
                  </a:ext>
                </a:extLst>
              </p:cNvPr>
              <p:cNvPicPr/>
              <p:nvPr/>
            </p:nvPicPr>
            <p:blipFill>
              <a:blip r:embed="rId22"/>
              <a:stretch>
                <a:fillRect/>
              </a:stretch>
            </p:blipFill>
            <p:spPr>
              <a:xfrm>
                <a:off x="8889120" y="1199422"/>
                <a:ext cx="323640" cy="271800"/>
              </a:xfrm>
              <a:prstGeom prst="rect">
                <a:avLst/>
              </a:prstGeom>
            </p:spPr>
          </p:pic>
        </mc:Fallback>
      </mc:AlternateContent>
      <p:grpSp>
        <p:nvGrpSpPr>
          <p:cNvPr id="36" name="Gruppieren 35">
            <a:extLst>
              <a:ext uri="{FF2B5EF4-FFF2-40B4-BE49-F238E27FC236}">
                <a16:creationId xmlns:a16="http://schemas.microsoft.com/office/drawing/2014/main" id="{31CA4394-75B9-B83B-8ECF-1DC56B67EF53}"/>
              </a:ext>
            </a:extLst>
          </p:cNvPr>
          <p:cNvGrpSpPr/>
          <p:nvPr/>
        </p:nvGrpSpPr>
        <p:grpSpPr>
          <a:xfrm>
            <a:off x="9243720" y="1218142"/>
            <a:ext cx="2237760" cy="479880"/>
            <a:chOff x="9243720" y="1218142"/>
            <a:chExt cx="2237760" cy="479880"/>
          </a:xfrm>
        </p:grpSpPr>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08B84AA5-2965-40F8-99BF-F5D623967236}"/>
                    </a:ext>
                  </a:extLst>
                </p14:cNvPr>
                <p14:cNvContentPartPr/>
                <p14:nvPr/>
              </p14:nvContentPartPr>
              <p14:xfrm>
                <a:off x="9243720" y="1303102"/>
                <a:ext cx="382680" cy="144720"/>
              </p14:xfrm>
            </p:contentPart>
          </mc:Choice>
          <mc:Fallback>
            <p:pic>
              <p:nvPicPr>
                <p:cNvPr id="18" name="Freihand 17">
                  <a:extLst>
                    <a:ext uri="{FF2B5EF4-FFF2-40B4-BE49-F238E27FC236}">
                      <a16:creationId xmlns:a16="http://schemas.microsoft.com/office/drawing/2014/main" id="{08B84AA5-2965-40F8-99BF-F5D623967236}"/>
                    </a:ext>
                  </a:extLst>
                </p:cNvPr>
                <p:cNvPicPr/>
                <p:nvPr/>
              </p:nvPicPr>
              <p:blipFill>
                <a:blip r:embed="rId24"/>
                <a:stretch>
                  <a:fillRect/>
                </a:stretch>
              </p:blipFill>
              <p:spPr>
                <a:xfrm>
                  <a:off x="9239400" y="1298782"/>
                  <a:ext cx="391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FF377401-DE06-66D3-58D6-2851687D68C7}"/>
                    </a:ext>
                  </a:extLst>
                </p14:cNvPr>
                <p14:cNvContentPartPr/>
                <p14:nvPr/>
              </p14:nvContentPartPr>
              <p14:xfrm>
                <a:off x="9562680" y="1300942"/>
                <a:ext cx="41760" cy="5040"/>
              </p14:xfrm>
            </p:contentPart>
          </mc:Choice>
          <mc:Fallback>
            <p:pic>
              <p:nvPicPr>
                <p:cNvPr id="19" name="Freihand 18">
                  <a:extLst>
                    <a:ext uri="{FF2B5EF4-FFF2-40B4-BE49-F238E27FC236}">
                      <a16:creationId xmlns:a16="http://schemas.microsoft.com/office/drawing/2014/main" id="{FF377401-DE06-66D3-58D6-2851687D68C7}"/>
                    </a:ext>
                  </a:extLst>
                </p:cNvPr>
                <p:cNvPicPr/>
                <p:nvPr/>
              </p:nvPicPr>
              <p:blipFill>
                <a:blip r:embed="rId26"/>
                <a:stretch>
                  <a:fillRect/>
                </a:stretch>
              </p:blipFill>
              <p:spPr>
                <a:xfrm>
                  <a:off x="9558360" y="1296622"/>
                  <a:ext cx="50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5AF006BD-F115-D227-6393-3DD09F4849B1}"/>
                    </a:ext>
                  </a:extLst>
                </p14:cNvPr>
                <p14:cNvContentPartPr/>
                <p14:nvPr/>
              </p14:nvContentPartPr>
              <p14:xfrm>
                <a:off x="9707040" y="1287622"/>
                <a:ext cx="245520" cy="124200"/>
              </p14:xfrm>
            </p:contentPart>
          </mc:Choice>
          <mc:Fallback>
            <p:pic>
              <p:nvPicPr>
                <p:cNvPr id="20" name="Freihand 19">
                  <a:extLst>
                    <a:ext uri="{FF2B5EF4-FFF2-40B4-BE49-F238E27FC236}">
                      <a16:creationId xmlns:a16="http://schemas.microsoft.com/office/drawing/2014/main" id="{5AF006BD-F115-D227-6393-3DD09F4849B1}"/>
                    </a:ext>
                  </a:extLst>
                </p:cNvPr>
                <p:cNvPicPr/>
                <p:nvPr/>
              </p:nvPicPr>
              <p:blipFill>
                <a:blip r:embed="rId28"/>
                <a:stretch>
                  <a:fillRect/>
                </a:stretch>
              </p:blipFill>
              <p:spPr>
                <a:xfrm>
                  <a:off x="9702720" y="1283302"/>
                  <a:ext cx="254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4B0E6606-B138-7318-6280-A857785D07C7}"/>
                    </a:ext>
                  </a:extLst>
                </p14:cNvPr>
                <p14:cNvContentPartPr/>
                <p14:nvPr/>
              </p14:nvContentPartPr>
              <p14:xfrm>
                <a:off x="10168200" y="1225342"/>
                <a:ext cx="195120" cy="199800"/>
              </p14:xfrm>
            </p:contentPart>
          </mc:Choice>
          <mc:Fallback>
            <p:pic>
              <p:nvPicPr>
                <p:cNvPr id="21" name="Freihand 20">
                  <a:extLst>
                    <a:ext uri="{FF2B5EF4-FFF2-40B4-BE49-F238E27FC236}">
                      <a16:creationId xmlns:a16="http://schemas.microsoft.com/office/drawing/2014/main" id="{4B0E6606-B138-7318-6280-A857785D07C7}"/>
                    </a:ext>
                  </a:extLst>
                </p:cNvPr>
                <p:cNvPicPr/>
                <p:nvPr/>
              </p:nvPicPr>
              <p:blipFill>
                <a:blip r:embed="rId30"/>
                <a:stretch>
                  <a:fillRect/>
                </a:stretch>
              </p:blipFill>
              <p:spPr>
                <a:xfrm>
                  <a:off x="10163880" y="1221022"/>
                  <a:ext cx="203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BEE37C83-B414-8ED4-7B4B-79134C63D3B6}"/>
                    </a:ext>
                  </a:extLst>
                </p14:cNvPr>
                <p14:cNvContentPartPr/>
                <p14:nvPr/>
              </p14:nvContentPartPr>
              <p14:xfrm>
                <a:off x="10264320" y="1317862"/>
                <a:ext cx="264600" cy="92520"/>
              </p14:xfrm>
            </p:contentPart>
          </mc:Choice>
          <mc:Fallback>
            <p:pic>
              <p:nvPicPr>
                <p:cNvPr id="23" name="Freihand 22">
                  <a:extLst>
                    <a:ext uri="{FF2B5EF4-FFF2-40B4-BE49-F238E27FC236}">
                      <a16:creationId xmlns:a16="http://schemas.microsoft.com/office/drawing/2014/main" id="{BEE37C83-B414-8ED4-7B4B-79134C63D3B6}"/>
                    </a:ext>
                  </a:extLst>
                </p:cNvPr>
                <p:cNvPicPr/>
                <p:nvPr/>
              </p:nvPicPr>
              <p:blipFill>
                <a:blip r:embed="rId32"/>
                <a:stretch>
                  <a:fillRect/>
                </a:stretch>
              </p:blipFill>
              <p:spPr>
                <a:xfrm>
                  <a:off x="10260000" y="1313542"/>
                  <a:ext cx="273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59ADFE5B-E589-6445-94AF-D7B7C4E87768}"/>
                    </a:ext>
                  </a:extLst>
                </p14:cNvPr>
                <p14:cNvContentPartPr/>
                <p14:nvPr/>
              </p14:nvContentPartPr>
              <p14:xfrm>
                <a:off x="10581840" y="1218142"/>
                <a:ext cx="318240" cy="192600"/>
              </p14:xfrm>
            </p:contentPart>
          </mc:Choice>
          <mc:Fallback>
            <p:pic>
              <p:nvPicPr>
                <p:cNvPr id="24" name="Freihand 23">
                  <a:extLst>
                    <a:ext uri="{FF2B5EF4-FFF2-40B4-BE49-F238E27FC236}">
                      <a16:creationId xmlns:a16="http://schemas.microsoft.com/office/drawing/2014/main" id="{59ADFE5B-E589-6445-94AF-D7B7C4E87768}"/>
                    </a:ext>
                  </a:extLst>
                </p:cNvPr>
                <p:cNvPicPr/>
                <p:nvPr/>
              </p:nvPicPr>
              <p:blipFill>
                <a:blip r:embed="rId34"/>
                <a:stretch>
                  <a:fillRect/>
                </a:stretch>
              </p:blipFill>
              <p:spPr>
                <a:xfrm>
                  <a:off x="10577520" y="1213822"/>
                  <a:ext cx="326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FDCC48BC-0415-B3A2-2EF3-39FAE622CDA8}"/>
                    </a:ext>
                  </a:extLst>
                </p14:cNvPr>
                <p14:cNvContentPartPr/>
                <p14:nvPr/>
              </p14:nvContentPartPr>
              <p14:xfrm>
                <a:off x="10983960" y="1302022"/>
                <a:ext cx="70200" cy="87840"/>
              </p14:xfrm>
            </p:contentPart>
          </mc:Choice>
          <mc:Fallback>
            <p:pic>
              <p:nvPicPr>
                <p:cNvPr id="26" name="Freihand 25">
                  <a:extLst>
                    <a:ext uri="{FF2B5EF4-FFF2-40B4-BE49-F238E27FC236}">
                      <a16:creationId xmlns:a16="http://schemas.microsoft.com/office/drawing/2014/main" id="{FDCC48BC-0415-B3A2-2EF3-39FAE622CDA8}"/>
                    </a:ext>
                  </a:extLst>
                </p:cNvPr>
                <p:cNvPicPr/>
                <p:nvPr/>
              </p:nvPicPr>
              <p:blipFill>
                <a:blip r:embed="rId36"/>
                <a:stretch>
                  <a:fillRect/>
                </a:stretch>
              </p:blipFill>
              <p:spPr>
                <a:xfrm>
                  <a:off x="10979640" y="1297702"/>
                  <a:ext cx="78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7F477367-A649-9EC8-4860-834AC06D6ACD}"/>
                    </a:ext>
                  </a:extLst>
                </p14:cNvPr>
                <p14:cNvContentPartPr/>
                <p14:nvPr/>
              </p14:nvContentPartPr>
              <p14:xfrm>
                <a:off x="11158560" y="1240462"/>
                <a:ext cx="322920" cy="126720"/>
              </p14:xfrm>
            </p:contentPart>
          </mc:Choice>
          <mc:Fallback>
            <p:pic>
              <p:nvPicPr>
                <p:cNvPr id="27" name="Freihand 26">
                  <a:extLst>
                    <a:ext uri="{FF2B5EF4-FFF2-40B4-BE49-F238E27FC236}">
                      <a16:creationId xmlns:a16="http://schemas.microsoft.com/office/drawing/2014/main" id="{7F477367-A649-9EC8-4860-834AC06D6ACD}"/>
                    </a:ext>
                  </a:extLst>
                </p:cNvPr>
                <p:cNvPicPr/>
                <p:nvPr/>
              </p:nvPicPr>
              <p:blipFill>
                <a:blip r:embed="rId38"/>
                <a:stretch>
                  <a:fillRect/>
                </a:stretch>
              </p:blipFill>
              <p:spPr>
                <a:xfrm>
                  <a:off x="11154240" y="1236142"/>
                  <a:ext cx="331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08B37149-D610-BCB7-0EC4-252C4C6BD4BF}"/>
                    </a:ext>
                  </a:extLst>
                </p14:cNvPr>
                <p14:cNvContentPartPr/>
                <p14:nvPr/>
              </p14:nvContentPartPr>
              <p14:xfrm>
                <a:off x="9452520" y="1551862"/>
                <a:ext cx="275040" cy="125640"/>
              </p14:xfrm>
            </p:contentPart>
          </mc:Choice>
          <mc:Fallback>
            <p:pic>
              <p:nvPicPr>
                <p:cNvPr id="28" name="Freihand 27">
                  <a:extLst>
                    <a:ext uri="{FF2B5EF4-FFF2-40B4-BE49-F238E27FC236}">
                      <a16:creationId xmlns:a16="http://schemas.microsoft.com/office/drawing/2014/main" id="{08B37149-D610-BCB7-0EC4-252C4C6BD4BF}"/>
                    </a:ext>
                  </a:extLst>
                </p:cNvPr>
                <p:cNvPicPr/>
                <p:nvPr/>
              </p:nvPicPr>
              <p:blipFill>
                <a:blip r:embed="rId40"/>
                <a:stretch>
                  <a:fillRect/>
                </a:stretch>
              </p:blipFill>
              <p:spPr>
                <a:xfrm>
                  <a:off x="9448200" y="1547542"/>
                  <a:ext cx="283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71EDE10D-0B5D-4023-C53D-0010587F2569}"/>
                    </a:ext>
                  </a:extLst>
                </p14:cNvPr>
                <p14:cNvContentPartPr/>
                <p14:nvPr/>
              </p14:nvContentPartPr>
              <p14:xfrm>
                <a:off x="9756720" y="1603702"/>
                <a:ext cx="192960" cy="94320"/>
              </p14:xfrm>
            </p:contentPart>
          </mc:Choice>
          <mc:Fallback>
            <p:pic>
              <p:nvPicPr>
                <p:cNvPr id="30" name="Freihand 29">
                  <a:extLst>
                    <a:ext uri="{FF2B5EF4-FFF2-40B4-BE49-F238E27FC236}">
                      <a16:creationId xmlns:a16="http://schemas.microsoft.com/office/drawing/2014/main" id="{71EDE10D-0B5D-4023-C53D-0010587F2569}"/>
                    </a:ext>
                  </a:extLst>
                </p:cNvPr>
                <p:cNvPicPr/>
                <p:nvPr/>
              </p:nvPicPr>
              <p:blipFill>
                <a:blip r:embed="rId42"/>
                <a:stretch>
                  <a:fillRect/>
                </a:stretch>
              </p:blipFill>
              <p:spPr>
                <a:xfrm>
                  <a:off x="9752400" y="1599382"/>
                  <a:ext cx="201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61040A06-DB03-DFAF-83D6-D6D8FAD7BEB5}"/>
                    </a:ext>
                  </a:extLst>
                </p14:cNvPr>
                <p14:cNvContentPartPr/>
                <p14:nvPr/>
              </p14:nvContentPartPr>
              <p14:xfrm>
                <a:off x="9935280" y="1511182"/>
                <a:ext cx="28080" cy="55080"/>
              </p14:xfrm>
            </p:contentPart>
          </mc:Choice>
          <mc:Fallback>
            <p:pic>
              <p:nvPicPr>
                <p:cNvPr id="31" name="Freihand 30">
                  <a:extLst>
                    <a:ext uri="{FF2B5EF4-FFF2-40B4-BE49-F238E27FC236}">
                      <a16:creationId xmlns:a16="http://schemas.microsoft.com/office/drawing/2014/main" id="{61040A06-DB03-DFAF-83D6-D6D8FAD7BEB5}"/>
                    </a:ext>
                  </a:extLst>
                </p:cNvPr>
                <p:cNvPicPr/>
                <p:nvPr/>
              </p:nvPicPr>
              <p:blipFill>
                <a:blip r:embed="rId44"/>
                <a:stretch>
                  <a:fillRect/>
                </a:stretch>
              </p:blipFill>
              <p:spPr>
                <a:xfrm>
                  <a:off x="9930960" y="1506862"/>
                  <a:ext cx="36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2F61F8E2-A409-2821-3AAE-29453D46DE26}"/>
                    </a:ext>
                  </a:extLst>
                </p14:cNvPr>
                <p14:cNvContentPartPr/>
                <p14:nvPr/>
              </p14:nvContentPartPr>
              <p14:xfrm>
                <a:off x="9975600" y="1502182"/>
                <a:ext cx="336600" cy="160560"/>
              </p14:xfrm>
            </p:contentPart>
          </mc:Choice>
          <mc:Fallback>
            <p:pic>
              <p:nvPicPr>
                <p:cNvPr id="32" name="Freihand 31">
                  <a:extLst>
                    <a:ext uri="{FF2B5EF4-FFF2-40B4-BE49-F238E27FC236}">
                      <a16:creationId xmlns:a16="http://schemas.microsoft.com/office/drawing/2014/main" id="{2F61F8E2-A409-2821-3AAE-29453D46DE26}"/>
                    </a:ext>
                  </a:extLst>
                </p:cNvPr>
                <p:cNvPicPr/>
                <p:nvPr/>
              </p:nvPicPr>
              <p:blipFill>
                <a:blip r:embed="rId46"/>
                <a:stretch>
                  <a:fillRect/>
                </a:stretch>
              </p:blipFill>
              <p:spPr>
                <a:xfrm>
                  <a:off x="9971280" y="1497862"/>
                  <a:ext cx="345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DA4C18DF-4AA9-39C6-7350-E7A51878D12B}"/>
                    </a:ext>
                  </a:extLst>
                </p14:cNvPr>
                <p14:cNvContentPartPr/>
                <p14:nvPr/>
              </p14:nvContentPartPr>
              <p14:xfrm>
                <a:off x="10337040" y="1519102"/>
                <a:ext cx="89640" cy="147240"/>
              </p14:xfrm>
            </p:contentPart>
          </mc:Choice>
          <mc:Fallback>
            <p:pic>
              <p:nvPicPr>
                <p:cNvPr id="33" name="Freihand 32">
                  <a:extLst>
                    <a:ext uri="{FF2B5EF4-FFF2-40B4-BE49-F238E27FC236}">
                      <a16:creationId xmlns:a16="http://schemas.microsoft.com/office/drawing/2014/main" id="{DA4C18DF-4AA9-39C6-7350-E7A51878D12B}"/>
                    </a:ext>
                  </a:extLst>
                </p:cNvPr>
                <p:cNvPicPr/>
                <p:nvPr/>
              </p:nvPicPr>
              <p:blipFill>
                <a:blip r:embed="rId48"/>
                <a:stretch>
                  <a:fillRect/>
                </a:stretch>
              </p:blipFill>
              <p:spPr>
                <a:xfrm>
                  <a:off x="10332720" y="1514782"/>
                  <a:ext cx="98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A4EA7A20-394F-2704-A01B-9EFD4AC108C2}"/>
                    </a:ext>
                  </a:extLst>
                </p14:cNvPr>
                <p14:cNvContentPartPr/>
                <p14:nvPr/>
              </p14:nvContentPartPr>
              <p14:xfrm>
                <a:off x="10481400" y="1466902"/>
                <a:ext cx="290880" cy="195480"/>
              </p14:xfrm>
            </p:contentPart>
          </mc:Choice>
          <mc:Fallback>
            <p:pic>
              <p:nvPicPr>
                <p:cNvPr id="34" name="Freihand 33">
                  <a:extLst>
                    <a:ext uri="{FF2B5EF4-FFF2-40B4-BE49-F238E27FC236}">
                      <a16:creationId xmlns:a16="http://schemas.microsoft.com/office/drawing/2014/main" id="{A4EA7A20-394F-2704-A01B-9EFD4AC108C2}"/>
                    </a:ext>
                  </a:extLst>
                </p:cNvPr>
                <p:cNvPicPr/>
                <p:nvPr/>
              </p:nvPicPr>
              <p:blipFill>
                <a:blip r:embed="rId50"/>
                <a:stretch>
                  <a:fillRect/>
                </a:stretch>
              </p:blipFill>
              <p:spPr>
                <a:xfrm>
                  <a:off x="10477080" y="1462582"/>
                  <a:ext cx="2995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7C89A35E-8B13-1FA2-4506-E2F0244CFE25}"/>
                    </a:ext>
                  </a:extLst>
                </p14:cNvPr>
                <p14:cNvContentPartPr/>
                <p14:nvPr/>
              </p14:nvContentPartPr>
              <p14:xfrm>
                <a:off x="10609200" y="1443862"/>
                <a:ext cx="28080" cy="14400"/>
              </p14:xfrm>
            </p:contentPart>
          </mc:Choice>
          <mc:Fallback>
            <p:pic>
              <p:nvPicPr>
                <p:cNvPr id="35" name="Freihand 34">
                  <a:extLst>
                    <a:ext uri="{FF2B5EF4-FFF2-40B4-BE49-F238E27FC236}">
                      <a16:creationId xmlns:a16="http://schemas.microsoft.com/office/drawing/2014/main" id="{7C89A35E-8B13-1FA2-4506-E2F0244CFE25}"/>
                    </a:ext>
                  </a:extLst>
                </p:cNvPr>
                <p:cNvPicPr/>
                <p:nvPr/>
              </p:nvPicPr>
              <p:blipFill>
                <a:blip r:embed="rId52"/>
                <a:stretch>
                  <a:fillRect/>
                </a:stretch>
              </p:blipFill>
              <p:spPr>
                <a:xfrm>
                  <a:off x="10604880" y="1439542"/>
                  <a:ext cx="36720" cy="2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6597049F-38B3-C7E6-659C-EE66464BA8E6}"/>
                  </a:ext>
                </a:extLst>
              </p14:cNvPr>
              <p14:cNvContentPartPr/>
              <p14:nvPr/>
            </p14:nvContentPartPr>
            <p14:xfrm>
              <a:off x="4090680" y="2569942"/>
              <a:ext cx="4686480" cy="189720"/>
            </p14:xfrm>
          </p:contentPart>
        </mc:Choice>
        <mc:Fallback>
          <p:pic>
            <p:nvPicPr>
              <p:cNvPr id="37" name="Freihand 36">
                <a:extLst>
                  <a:ext uri="{FF2B5EF4-FFF2-40B4-BE49-F238E27FC236}">
                    <a16:creationId xmlns:a16="http://schemas.microsoft.com/office/drawing/2014/main" id="{6597049F-38B3-C7E6-659C-EE66464BA8E6}"/>
                  </a:ext>
                </a:extLst>
              </p:cNvPr>
              <p:cNvPicPr/>
              <p:nvPr/>
            </p:nvPicPr>
            <p:blipFill>
              <a:blip r:embed="rId54"/>
              <a:stretch>
                <a:fillRect/>
              </a:stretch>
            </p:blipFill>
            <p:spPr>
              <a:xfrm>
                <a:off x="4086360" y="2565622"/>
                <a:ext cx="4695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69BF4461-5407-7049-B989-AF9AC0AA3553}"/>
                  </a:ext>
                </a:extLst>
              </p14:cNvPr>
              <p14:cNvContentPartPr/>
              <p14:nvPr/>
            </p14:nvContentPartPr>
            <p14:xfrm>
              <a:off x="493560" y="3140542"/>
              <a:ext cx="5416560" cy="168120"/>
            </p14:xfrm>
          </p:contentPart>
        </mc:Choice>
        <mc:Fallback>
          <p:pic>
            <p:nvPicPr>
              <p:cNvPr id="38" name="Freihand 37">
                <a:extLst>
                  <a:ext uri="{FF2B5EF4-FFF2-40B4-BE49-F238E27FC236}">
                    <a16:creationId xmlns:a16="http://schemas.microsoft.com/office/drawing/2014/main" id="{69BF4461-5407-7049-B989-AF9AC0AA3553}"/>
                  </a:ext>
                </a:extLst>
              </p:cNvPr>
              <p:cNvPicPr/>
              <p:nvPr/>
            </p:nvPicPr>
            <p:blipFill>
              <a:blip r:embed="rId56"/>
              <a:stretch>
                <a:fillRect/>
              </a:stretch>
            </p:blipFill>
            <p:spPr>
              <a:xfrm>
                <a:off x="489240" y="3136222"/>
                <a:ext cx="5425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00E7C6B9-30E1-7D2E-FFC6-615DE0A54EE4}"/>
                  </a:ext>
                </a:extLst>
              </p14:cNvPr>
              <p14:cNvContentPartPr/>
              <p14:nvPr/>
            </p14:nvContentPartPr>
            <p14:xfrm>
              <a:off x="3399120" y="3503422"/>
              <a:ext cx="4932720" cy="135720"/>
            </p14:xfrm>
          </p:contentPart>
        </mc:Choice>
        <mc:Fallback>
          <p:pic>
            <p:nvPicPr>
              <p:cNvPr id="39" name="Freihand 38">
                <a:extLst>
                  <a:ext uri="{FF2B5EF4-FFF2-40B4-BE49-F238E27FC236}">
                    <a16:creationId xmlns:a16="http://schemas.microsoft.com/office/drawing/2014/main" id="{00E7C6B9-30E1-7D2E-FFC6-615DE0A54EE4}"/>
                  </a:ext>
                </a:extLst>
              </p:cNvPr>
              <p:cNvPicPr/>
              <p:nvPr/>
            </p:nvPicPr>
            <p:blipFill>
              <a:blip r:embed="rId58"/>
              <a:stretch>
                <a:fillRect/>
              </a:stretch>
            </p:blipFill>
            <p:spPr>
              <a:xfrm>
                <a:off x="3394800" y="3499102"/>
                <a:ext cx="4941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95DB5619-A0A9-501C-D4C0-4F805E0AB3D9}"/>
                  </a:ext>
                </a:extLst>
              </p14:cNvPr>
              <p14:cNvContentPartPr/>
              <p14:nvPr/>
            </p14:nvContentPartPr>
            <p14:xfrm>
              <a:off x="767160" y="4101382"/>
              <a:ext cx="3899160" cy="219600"/>
            </p14:xfrm>
          </p:contentPart>
        </mc:Choice>
        <mc:Fallback>
          <p:pic>
            <p:nvPicPr>
              <p:cNvPr id="40" name="Freihand 39">
                <a:extLst>
                  <a:ext uri="{FF2B5EF4-FFF2-40B4-BE49-F238E27FC236}">
                    <a16:creationId xmlns:a16="http://schemas.microsoft.com/office/drawing/2014/main" id="{95DB5619-A0A9-501C-D4C0-4F805E0AB3D9}"/>
                  </a:ext>
                </a:extLst>
              </p:cNvPr>
              <p:cNvPicPr/>
              <p:nvPr/>
            </p:nvPicPr>
            <p:blipFill>
              <a:blip r:embed="rId60"/>
              <a:stretch>
                <a:fillRect/>
              </a:stretch>
            </p:blipFill>
            <p:spPr>
              <a:xfrm>
                <a:off x="762840" y="4097062"/>
                <a:ext cx="3907800" cy="228240"/>
              </a:xfrm>
              <a:prstGeom prst="rect">
                <a:avLst/>
              </a:prstGeom>
            </p:spPr>
          </p:pic>
        </mc:Fallback>
      </mc:AlternateContent>
    </p:spTree>
    <p:extLst>
      <p:ext uri="{BB962C8B-B14F-4D97-AF65-F5344CB8AC3E}">
        <p14:creationId xmlns:p14="http://schemas.microsoft.com/office/powerpoint/2010/main" val="232162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Allgemeines</a:t>
            </a:r>
            <a:r>
              <a:rPr lang="en-US" sz="3991" dirty="0">
                <a:solidFill>
                  <a:sysClr val="windowText" lastClr="000000"/>
                </a:solidFill>
              </a:rPr>
              <a:t> </a:t>
            </a:r>
            <a:r>
              <a:rPr lang="en-US" sz="3991" dirty="0" err="1">
                <a:solidFill>
                  <a:sysClr val="windowText" lastClr="000000"/>
                </a:solidFill>
              </a:rPr>
              <a:t>Handelsmodell</a:t>
            </a:r>
            <a:endParaRPr lang="en-US" sz="3991" dirty="0">
              <a:solidFill>
                <a:sysClr val="windowText" lastClr="000000"/>
              </a:solidFill>
            </a:endParaRPr>
          </a:p>
        </p:txBody>
      </p:sp>
      <p:sp>
        <p:nvSpPr>
          <p:cNvPr id="6" name="Content Placeholder 2"/>
          <p:cNvSpPr txBox="1">
            <a:spLocks/>
          </p:cNvSpPr>
          <p:nvPr/>
        </p:nvSpPr>
        <p:spPr>
          <a:xfrm>
            <a:off x="186461" y="1106441"/>
            <a:ext cx="10254341" cy="3407502"/>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57200" indent="-457200">
              <a:spcBef>
                <a:spcPct val="50000"/>
              </a:spcBef>
              <a:buFont typeface="Arial" panose="020B0604020202020204" pitchFamily="34" charset="0"/>
              <a:buChar char="•"/>
            </a:pPr>
            <a:r>
              <a:rPr lang="en-US" altLang="en-US" sz="2903" dirty="0">
                <a:solidFill>
                  <a:sysClr val="windowText" lastClr="000000"/>
                </a:solidFill>
                <a:latin typeface="Arial" panose="020B0604020202020204" pitchFamily="34" charset="0"/>
                <a:cs typeface="Arial" panose="020B0604020202020204" pitchFamily="34" charset="0"/>
              </a:rPr>
              <a:t>Die </a:t>
            </a:r>
            <a:r>
              <a:rPr lang="en-US" altLang="en-US" sz="2903" dirty="0" err="1">
                <a:solidFill>
                  <a:sysClr val="windowText" lastClr="000000"/>
                </a:solidFill>
                <a:latin typeface="Arial" panose="020B0604020202020204" pitchFamily="34" charset="0"/>
                <a:cs typeface="Arial" panose="020B0604020202020204" pitchFamily="34" charset="0"/>
              </a:rPr>
              <a:t>eigene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Angebots</a:t>
            </a:r>
            <a:r>
              <a:rPr lang="en-US" altLang="en-US" sz="2903" dirty="0">
                <a:solidFill>
                  <a:sysClr val="windowText" lastClr="000000"/>
                </a:solidFill>
                <a:latin typeface="Arial" panose="020B0604020202020204" pitchFamily="34" charset="0"/>
                <a:cs typeface="Arial" panose="020B0604020202020204" pitchFamily="34" charset="0"/>
              </a:rPr>
              <a:t>- und </a:t>
            </a:r>
            <a:r>
              <a:rPr lang="en-US" altLang="en-US" sz="2903" dirty="0" err="1">
                <a:solidFill>
                  <a:sysClr val="windowText" lastClr="000000"/>
                </a:solidFill>
                <a:latin typeface="Arial" panose="020B0604020202020204" pitchFamily="34" charset="0"/>
                <a:cs typeface="Arial" panose="020B0604020202020204" pitchFamily="34" charset="0"/>
              </a:rPr>
              <a:t>Nachfragestruktur</a:t>
            </a:r>
            <a:r>
              <a:rPr lang="en-US" altLang="en-US" sz="2903" dirty="0">
                <a:solidFill>
                  <a:sysClr val="windowText" lastClr="000000"/>
                </a:solidFill>
                <a:latin typeface="Arial" panose="020B0604020202020204" pitchFamily="34" charset="0"/>
                <a:cs typeface="Arial" panose="020B0604020202020204" pitchFamily="34" charset="0"/>
              </a:rPr>
              <a:t> hat </a:t>
            </a:r>
            <a:r>
              <a:rPr lang="en-US" altLang="en-US" sz="2903" dirty="0" err="1">
                <a:solidFill>
                  <a:sysClr val="windowText" lastClr="000000"/>
                </a:solidFill>
                <a:latin typeface="Arial" panose="020B0604020202020204" pitchFamily="34" charset="0"/>
                <a:cs typeface="Arial" panose="020B0604020202020204" pitchFamily="34" charset="0"/>
              </a:rPr>
              <a:t>eine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relevante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Größe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relativ</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zum</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Weltmarkt</a:t>
            </a:r>
            <a:endParaRPr lang="en-US" altLang="en-US" sz="2903" dirty="0">
              <a:solidFill>
                <a:sysClr val="windowText" lastClr="000000"/>
              </a:solidFill>
              <a:latin typeface="Arial" panose="020B0604020202020204" pitchFamily="34" charset="0"/>
              <a:cs typeface="Arial" panose="020B0604020202020204" pitchFamily="34" charset="0"/>
            </a:endParaRP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Vereinfachend</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werden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nur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zwei</a:t>
            </a:r>
            <a:r>
              <a:rPr lang="en-US" altLang="en-US" sz="2903" dirty="0">
                <a:solidFill>
                  <a:sysClr val="windowText" lastClr="000000"/>
                </a:solidFill>
                <a:latin typeface="Arial" panose="020B0604020202020204" pitchFamily="34" charset="0"/>
                <a:cs typeface="Arial" panose="020B0604020202020204" pitchFamily="34" charset="0"/>
              </a:rPr>
              <a:t> Länder A, B </a:t>
            </a:r>
            <a:r>
              <a:rPr lang="en-US" altLang="en-US" sz="2903" dirty="0" err="1">
                <a:solidFill>
                  <a:sysClr val="windowText" lastClr="000000"/>
                </a:solidFill>
                <a:latin typeface="Arial" panose="020B0604020202020204" pitchFamily="34" charset="0"/>
                <a:cs typeface="Arial" panose="020B0604020202020204" pitchFamily="34" charset="0"/>
              </a:rPr>
              <a:t>betrachtet</a:t>
            </a:r>
            <a:r>
              <a:rPr lang="en-US" altLang="en-US" sz="2903" dirty="0">
                <a:solidFill>
                  <a:sysClr val="windowText" lastClr="000000"/>
                </a:solidFill>
                <a:latin typeface="Arial" panose="020B0604020202020204" pitchFamily="34" charset="0"/>
                <a:cs typeface="Arial" panose="020B0604020202020204" pitchFamily="34" charset="0"/>
              </a:rPr>
              <a:t>.</a:t>
            </a: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Ausgangspunkt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ist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ein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höherer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Preis</a:t>
            </a:r>
            <a:r>
              <a:rPr lang="en-US" altLang="en-US" sz="2903" dirty="0">
                <a:solidFill>
                  <a:sysClr val="windowText" lastClr="000000"/>
                </a:solidFill>
                <a:latin typeface="Arial" panose="020B0604020202020204" pitchFamily="34" charset="0"/>
                <a:cs typeface="Arial" panose="020B0604020202020204" pitchFamily="34" charset="0"/>
              </a:rPr>
              <a:t> des </a:t>
            </a:r>
            <a:r>
              <a:rPr lang="en-US" altLang="en-US" sz="2903" dirty="0" err="1">
                <a:solidFill>
                  <a:sysClr val="windowText" lastClr="000000"/>
                </a:solidFill>
                <a:latin typeface="Arial" panose="020B0604020202020204" pitchFamily="34" charset="0"/>
                <a:cs typeface="Arial" panose="020B0604020202020204" pitchFamily="34" charset="0"/>
              </a:rPr>
              <a:t>Gutes</a:t>
            </a:r>
            <a:r>
              <a:rPr lang="en-US" altLang="en-US" sz="2903" dirty="0">
                <a:solidFill>
                  <a:sysClr val="windowText" lastClr="000000"/>
                </a:solidFill>
                <a:latin typeface="Arial" panose="020B0604020202020204" pitchFamily="34" charset="0"/>
                <a:cs typeface="Arial" panose="020B0604020202020204" pitchFamily="34" charset="0"/>
              </a:rPr>
              <a:t> in Land A </a:t>
            </a:r>
            <a:r>
              <a:rPr lang="en-US" altLang="en-US" sz="2903" dirty="0" err="1">
                <a:solidFill>
                  <a:sysClr val="windowText" lastClr="000000"/>
                </a:solidFill>
                <a:latin typeface="Arial" panose="020B0604020202020204" pitchFamily="34" charset="0"/>
                <a:cs typeface="Arial" panose="020B0604020202020204" pitchFamily="34" charset="0"/>
              </a:rPr>
              <a:t>als</a:t>
            </a:r>
            <a:r>
              <a:rPr lang="en-US" altLang="en-US" sz="2903" dirty="0">
                <a:solidFill>
                  <a:sysClr val="windowText" lastClr="000000"/>
                </a:solidFill>
                <a:latin typeface="Arial" panose="020B0604020202020204" pitchFamily="34" charset="0"/>
                <a:cs typeface="Arial" panose="020B0604020202020204" pitchFamily="34" charset="0"/>
              </a:rPr>
              <a:t> in Land B </a:t>
            </a:r>
            <a:r>
              <a:rPr lang="en-US" altLang="en-US" sz="2903" dirty="0" err="1">
                <a:solidFill>
                  <a:sysClr val="windowText" lastClr="000000"/>
                </a:solidFill>
                <a:latin typeface="Arial" panose="020B0604020202020204" pitchFamily="34" charset="0"/>
                <a:cs typeface="Arial" panose="020B0604020202020204" pitchFamily="34" charset="0"/>
              </a:rPr>
              <a:t>im</a:t>
            </a:r>
            <a:r>
              <a:rPr lang="en-US" altLang="en-US" sz="2903" dirty="0">
                <a:solidFill>
                  <a:sysClr val="windowText" lastClr="000000"/>
                </a:solidFill>
                <a:latin typeface="Arial" panose="020B0604020202020204" pitchFamily="34" charset="0"/>
                <a:cs typeface="Arial" panose="020B0604020202020204" pitchFamily="34" charset="0"/>
              </a:rPr>
              <a:t> Fall </a:t>
            </a:r>
            <a:r>
              <a:rPr lang="en-US" altLang="en-US" sz="2903" dirty="0" err="1">
                <a:solidFill>
                  <a:sysClr val="windowText" lastClr="000000"/>
                </a:solidFill>
                <a:latin typeface="Arial" panose="020B0604020202020204" pitchFamily="34" charset="0"/>
                <a:cs typeface="Arial" panose="020B0604020202020204" pitchFamily="34" charset="0"/>
              </a:rPr>
              <a:t>ohne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Handelsbeziehungen</a:t>
            </a:r>
            <a:endParaRPr lang="en-US" altLang="en-US" sz="2903" dirty="0">
              <a:solidFill>
                <a:sysClr val="windowText" lastClr="000000"/>
              </a:solidFill>
              <a:latin typeface="Arial" panose="020B0604020202020204" pitchFamily="34" charset="0"/>
              <a:cs typeface="Arial" panose="020B0604020202020204" pitchFamily="34" charset="0"/>
            </a:endParaRPr>
          </a:p>
          <a:p>
            <a:pPr>
              <a:spcBef>
                <a:spcPct val="50000"/>
              </a:spcBef>
            </a:pPr>
            <a:endParaRPr lang="en-US" altLang="en-US" sz="2177" dirty="0">
              <a:solidFill>
                <a:sysClr val="windowText" lastClr="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587C4AA-5F33-4750-8E92-7B38E29DCBC8}"/>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171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Gleichgewicht</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B943E97-EA30-F3CF-686B-9C854919CD09}"/>
                  </a:ext>
                </a:extLst>
              </p14:cNvPr>
              <p14:cNvContentPartPr/>
              <p14:nvPr/>
            </p14:nvContentPartPr>
            <p14:xfrm>
              <a:off x="570600" y="708742"/>
              <a:ext cx="1420920" cy="78480"/>
            </p14:xfrm>
          </p:contentPart>
        </mc:Choice>
        <mc:Fallback>
          <p:pic>
            <p:nvPicPr>
              <p:cNvPr id="2" name="Freihand 1">
                <a:extLst>
                  <a:ext uri="{FF2B5EF4-FFF2-40B4-BE49-F238E27FC236}">
                    <a16:creationId xmlns:a16="http://schemas.microsoft.com/office/drawing/2014/main" id="{9B943E97-EA30-F3CF-686B-9C854919CD09}"/>
                  </a:ext>
                </a:extLst>
              </p:cNvPr>
              <p:cNvPicPr/>
              <p:nvPr/>
            </p:nvPicPr>
            <p:blipFill>
              <a:blip r:embed="rId4"/>
              <a:stretch>
                <a:fillRect/>
              </a:stretch>
            </p:blipFill>
            <p:spPr>
              <a:xfrm>
                <a:off x="566280" y="704422"/>
                <a:ext cx="1429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FFA7FE5-F820-3CA9-1644-088A76FA46F0}"/>
                  </a:ext>
                </a:extLst>
              </p14:cNvPr>
              <p14:cNvContentPartPr/>
              <p14:nvPr/>
            </p14:nvContentPartPr>
            <p14:xfrm>
              <a:off x="1536120" y="2147662"/>
              <a:ext cx="36720" cy="56520"/>
            </p14:xfrm>
          </p:contentPart>
        </mc:Choice>
        <mc:Fallback>
          <p:pic>
            <p:nvPicPr>
              <p:cNvPr id="3" name="Freihand 2">
                <a:extLst>
                  <a:ext uri="{FF2B5EF4-FFF2-40B4-BE49-F238E27FC236}">
                    <a16:creationId xmlns:a16="http://schemas.microsoft.com/office/drawing/2014/main" id="{6FFA7FE5-F820-3CA9-1644-088A76FA46F0}"/>
                  </a:ext>
                </a:extLst>
              </p:cNvPr>
              <p:cNvPicPr/>
              <p:nvPr/>
            </p:nvPicPr>
            <p:blipFill>
              <a:blip r:embed="rId6"/>
              <a:stretch>
                <a:fillRect/>
              </a:stretch>
            </p:blipFill>
            <p:spPr>
              <a:xfrm>
                <a:off x="1531800" y="2143342"/>
                <a:ext cx="453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AC4BD08-8295-1E0D-7DE7-D9AF3F3E8278}"/>
                  </a:ext>
                </a:extLst>
              </p14:cNvPr>
              <p14:cNvContentPartPr/>
              <p14:nvPr/>
            </p14:nvContentPartPr>
            <p14:xfrm>
              <a:off x="6086520" y="709102"/>
              <a:ext cx="854640" cy="78120"/>
            </p14:xfrm>
          </p:contentPart>
        </mc:Choice>
        <mc:Fallback>
          <p:pic>
            <p:nvPicPr>
              <p:cNvPr id="5" name="Freihand 4">
                <a:extLst>
                  <a:ext uri="{FF2B5EF4-FFF2-40B4-BE49-F238E27FC236}">
                    <a16:creationId xmlns:a16="http://schemas.microsoft.com/office/drawing/2014/main" id="{5AC4BD08-8295-1E0D-7DE7-D9AF3F3E8278}"/>
                  </a:ext>
                </a:extLst>
              </p:cNvPr>
              <p:cNvPicPr/>
              <p:nvPr/>
            </p:nvPicPr>
            <p:blipFill>
              <a:blip r:embed="rId8"/>
              <a:stretch>
                <a:fillRect/>
              </a:stretch>
            </p:blipFill>
            <p:spPr>
              <a:xfrm>
                <a:off x="6082200" y="704782"/>
                <a:ext cx="863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64B7F62D-130A-4870-7BDC-61ED8221ABC8}"/>
                  </a:ext>
                </a:extLst>
              </p14:cNvPr>
              <p14:cNvContentPartPr/>
              <p14:nvPr/>
            </p14:nvContentPartPr>
            <p14:xfrm>
              <a:off x="6870240" y="3109222"/>
              <a:ext cx="84240" cy="93960"/>
            </p14:xfrm>
          </p:contentPart>
        </mc:Choice>
        <mc:Fallback>
          <p:pic>
            <p:nvPicPr>
              <p:cNvPr id="20" name="Freihand 19">
                <a:extLst>
                  <a:ext uri="{FF2B5EF4-FFF2-40B4-BE49-F238E27FC236}">
                    <a16:creationId xmlns:a16="http://schemas.microsoft.com/office/drawing/2014/main" id="{64B7F62D-130A-4870-7BDC-61ED8221ABC8}"/>
                  </a:ext>
                </a:extLst>
              </p:cNvPr>
              <p:cNvPicPr/>
              <p:nvPr/>
            </p:nvPicPr>
            <p:blipFill>
              <a:blip r:embed="rId10"/>
              <a:stretch>
                <a:fillRect/>
              </a:stretch>
            </p:blipFill>
            <p:spPr>
              <a:xfrm>
                <a:off x="6865920" y="3104902"/>
                <a:ext cx="92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E52A0D8E-67A5-799B-805F-68422687396C}"/>
                  </a:ext>
                </a:extLst>
              </p14:cNvPr>
              <p14:cNvContentPartPr/>
              <p14:nvPr/>
            </p14:nvContentPartPr>
            <p14:xfrm>
              <a:off x="3505680" y="713422"/>
              <a:ext cx="1131120" cy="49680"/>
            </p14:xfrm>
          </p:contentPart>
        </mc:Choice>
        <mc:Fallback>
          <p:pic>
            <p:nvPicPr>
              <p:cNvPr id="22" name="Freihand 21">
                <a:extLst>
                  <a:ext uri="{FF2B5EF4-FFF2-40B4-BE49-F238E27FC236}">
                    <a16:creationId xmlns:a16="http://schemas.microsoft.com/office/drawing/2014/main" id="{E52A0D8E-67A5-799B-805F-68422687396C}"/>
                  </a:ext>
                </a:extLst>
              </p:cNvPr>
              <p:cNvPicPr/>
              <p:nvPr/>
            </p:nvPicPr>
            <p:blipFill>
              <a:blip r:embed="rId12"/>
              <a:stretch>
                <a:fillRect/>
              </a:stretch>
            </p:blipFill>
            <p:spPr>
              <a:xfrm>
                <a:off x="3501360" y="709102"/>
                <a:ext cx="11397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0C618D66-FEEE-FEBA-D7A8-1B23CF9273FB}"/>
                  </a:ext>
                </a:extLst>
              </p14:cNvPr>
              <p14:cNvContentPartPr/>
              <p14:nvPr/>
            </p14:nvContentPartPr>
            <p14:xfrm>
              <a:off x="6803280" y="3138382"/>
              <a:ext cx="232560" cy="64440"/>
            </p14:xfrm>
          </p:contentPart>
        </mc:Choice>
        <mc:Fallback>
          <p:pic>
            <p:nvPicPr>
              <p:cNvPr id="23" name="Freihand 22">
                <a:extLst>
                  <a:ext uri="{FF2B5EF4-FFF2-40B4-BE49-F238E27FC236}">
                    <a16:creationId xmlns:a16="http://schemas.microsoft.com/office/drawing/2014/main" id="{0C618D66-FEEE-FEBA-D7A8-1B23CF9273FB}"/>
                  </a:ext>
                </a:extLst>
              </p:cNvPr>
              <p:cNvPicPr/>
              <p:nvPr/>
            </p:nvPicPr>
            <p:blipFill>
              <a:blip r:embed="rId14"/>
              <a:stretch>
                <a:fillRect/>
              </a:stretch>
            </p:blipFill>
            <p:spPr>
              <a:xfrm>
                <a:off x="6798960" y="3134062"/>
                <a:ext cx="241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751DD100-A78D-9108-7030-42A6F72BB744}"/>
                  </a:ext>
                </a:extLst>
              </p14:cNvPr>
              <p14:cNvContentPartPr/>
              <p14:nvPr/>
            </p14:nvContentPartPr>
            <p14:xfrm>
              <a:off x="1369440" y="2136502"/>
              <a:ext cx="297720" cy="103320"/>
            </p14:xfrm>
          </p:contentPart>
        </mc:Choice>
        <mc:Fallback>
          <p:pic>
            <p:nvPicPr>
              <p:cNvPr id="24" name="Freihand 23">
                <a:extLst>
                  <a:ext uri="{FF2B5EF4-FFF2-40B4-BE49-F238E27FC236}">
                    <a16:creationId xmlns:a16="http://schemas.microsoft.com/office/drawing/2014/main" id="{751DD100-A78D-9108-7030-42A6F72BB744}"/>
                  </a:ext>
                </a:extLst>
              </p:cNvPr>
              <p:cNvPicPr/>
              <p:nvPr/>
            </p:nvPicPr>
            <p:blipFill>
              <a:blip r:embed="rId16"/>
              <a:stretch>
                <a:fillRect/>
              </a:stretch>
            </p:blipFill>
            <p:spPr>
              <a:xfrm>
                <a:off x="1365120" y="2132182"/>
                <a:ext cx="306360" cy="111960"/>
              </a:xfrm>
              <a:prstGeom prst="rect">
                <a:avLst/>
              </a:prstGeom>
            </p:spPr>
          </p:pic>
        </mc:Fallback>
      </mc:AlternateContent>
    </p:spTree>
    <p:extLst>
      <p:ext uri="{BB962C8B-B14F-4D97-AF65-F5344CB8AC3E}">
        <p14:creationId xmlns:p14="http://schemas.microsoft.com/office/powerpoint/2010/main" val="311646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000" dirty="0">
                <a:solidFill>
                  <a:sysClr val="windowText" lastClr="000000"/>
                </a:solidFill>
                <a:latin typeface="Times New Roman" panose="02020603050405020304" pitchFamily="18" charset="0"/>
                <a:cs typeface="Times New Roman" panose="02020603050405020304" pitchFamily="18" charset="0"/>
              </a:rPr>
              <a:t> – </a:t>
            </a:r>
            <a:r>
              <a:rPr lang="en-US" sz="3000"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0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Abstand: </a:t>
            </a:r>
            <a:r>
              <a:rPr lang="de-DE" sz="2000" dirty="0">
                <a:latin typeface="Times New Roman" panose="02020603050405020304" pitchFamily="18" charset="0"/>
                <a:cs typeface="Times New Roman" panose="02020603050405020304" pitchFamily="18" charset="0"/>
              </a:rPr>
              <a:t>Bezogen auf die Strecke zwischen den Märkten hat einen Einfluss auf die Transportkosten und damit auf Ex- und Importkosten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Kulturelle Affinität: </a:t>
            </a:r>
            <a:r>
              <a:rPr lang="de-DE" sz="2000" dirty="0">
                <a:latin typeface="Times New Roman" panose="02020603050405020304" pitchFamily="18" charset="0"/>
                <a:cs typeface="Times New Roman" panose="02020603050405020304" pitchFamily="18" charset="0"/>
              </a:rPr>
              <a:t>Falls sich zwei Länder kulturell sehr nahe stehen, impliziert dies sehr wahrscheinlich auch eine große ökonomische Nähe und führt damit zu engen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Geographie: </a:t>
            </a:r>
            <a:r>
              <a:rPr lang="de-DE" sz="2000" dirty="0">
                <a:latin typeface="Times New Roman" panose="02020603050405020304" pitchFamily="18" charset="0"/>
                <a:cs typeface="Times New Roman" panose="02020603050405020304" pitchFamily="18" charset="0"/>
              </a:rPr>
              <a:t>Seehäfen, Flussverbindungen zu anderen Ländern fördern den Handel. Natürliche Barrieren wie Gebirge hindern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Grenzen: </a:t>
            </a:r>
            <a:r>
              <a:rPr lang="de-DE" sz="2000" dirty="0">
                <a:latin typeface="Times New Roman" panose="02020603050405020304" pitchFamily="18" charset="0"/>
                <a:cs typeface="Times New Roman" panose="02020603050405020304" pitchFamily="18" charset="0"/>
              </a:rPr>
              <a:t>Grenzüberschreitender Handel zieht normalerweise viele Formalitäten nach sich, die Kosten verursachen. Zudem können zusätzliche Kosten über Zölle oder Quoten entstehen. Außerdem gehen Grenzen häufig mit einer anderen Sprache einher, was ebenso zu Handelshemmnissen führen kann.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Multinationale Unternehmen: </a:t>
            </a:r>
            <a:r>
              <a:rPr lang="de-DE" sz="2000" dirty="0">
                <a:latin typeface="Times New Roman" panose="02020603050405020304" pitchFamily="18" charset="0"/>
                <a:cs typeface="Times New Roman" panose="02020603050405020304" pitchFamily="18" charset="0"/>
              </a:rPr>
              <a:t>Unternehmen mit Sitzen in mehreren Ländern werden tendenziell mehr Güter und Dienstleistungen zwischen ihren Einheiten austauschen.</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254D4B5-FFBE-4C46-A417-E101522C92C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302B210-1FA0-7C09-CF7A-7E6A054FAFB0}"/>
                  </a:ext>
                </a:extLst>
              </p14:cNvPr>
              <p14:cNvContentPartPr/>
              <p14:nvPr/>
            </p14:nvContentPartPr>
            <p14:xfrm>
              <a:off x="601920" y="879676"/>
              <a:ext cx="906120" cy="50400"/>
            </p14:xfrm>
          </p:contentPart>
        </mc:Choice>
        <mc:Fallback xmlns="">
          <p:pic>
            <p:nvPicPr>
              <p:cNvPr id="2" name="Freihand 1">
                <a:extLst>
                  <a:ext uri="{FF2B5EF4-FFF2-40B4-BE49-F238E27FC236}">
                    <a16:creationId xmlns:a16="http://schemas.microsoft.com/office/drawing/2014/main" id="{1302B210-1FA0-7C09-CF7A-7E6A054FAFB0}"/>
                  </a:ext>
                </a:extLst>
              </p:cNvPr>
              <p:cNvPicPr/>
              <p:nvPr/>
            </p:nvPicPr>
            <p:blipFill>
              <a:blip r:embed="rId4"/>
              <a:stretch>
                <a:fillRect/>
              </a:stretch>
            </p:blipFill>
            <p:spPr>
              <a:xfrm>
                <a:off x="592920" y="870676"/>
                <a:ext cx="923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F375D191-6868-C0CE-4EB0-E65FB3D40B3D}"/>
                  </a:ext>
                </a:extLst>
              </p14:cNvPr>
              <p14:cNvContentPartPr/>
              <p14:nvPr/>
            </p14:nvContentPartPr>
            <p14:xfrm>
              <a:off x="1363320" y="1205836"/>
              <a:ext cx="1536480" cy="93240"/>
            </p14:xfrm>
          </p:contentPart>
        </mc:Choice>
        <mc:Fallback xmlns="">
          <p:pic>
            <p:nvPicPr>
              <p:cNvPr id="6" name="Freihand 5">
                <a:extLst>
                  <a:ext uri="{FF2B5EF4-FFF2-40B4-BE49-F238E27FC236}">
                    <a16:creationId xmlns:a16="http://schemas.microsoft.com/office/drawing/2014/main" id="{F375D191-6868-C0CE-4EB0-E65FB3D40B3D}"/>
                  </a:ext>
                </a:extLst>
              </p:cNvPr>
              <p:cNvPicPr/>
              <p:nvPr/>
            </p:nvPicPr>
            <p:blipFill>
              <a:blip r:embed="rId6"/>
              <a:stretch>
                <a:fillRect/>
              </a:stretch>
            </p:blipFill>
            <p:spPr>
              <a:xfrm>
                <a:off x="1354680" y="1197196"/>
                <a:ext cx="1554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4292658-8A60-0A53-DE1F-981BEDDD4665}"/>
                  </a:ext>
                </a:extLst>
              </p14:cNvPr>
              <p14:cNvContentPartPr/>
              <p14:nvPr/>
            </p14:nvContentPartPr>
            <p14:xfrm>
              <a:off x="5163480" y="1817836"/>
              <a:ext cx="2586240" cy="93960"/>
            </p14:xfrm>
          </p:contentPart>
        </mc:Choice>
        <mc:Fallback xmlns="">
          <p:pic>
            <p:nvPicPr>
              <p:cNvPr id="7" name="Freihand 6">
                <a:extLst>
                  <a:ext uri="{FF2B5EF4-FFF2-40B4-BE49-F238E27FC236}">
                    <a16:creationId xmlns:a16="http://schemas.microsoft.com/office/drawing/2014/main" id="{04292658-8A60-0A53-DE1F-981BEDDD4665}"/>
                  </a:ext>
                </a:extLst>
              </p:cNvPr>
              <p:cNvPicPr/>
              <p:nvPr/>
            </p:nvPicPr>
            <p:blipFill>
              <a:blip r:embed="rId8"/>
              <a:stretch>
                <a:fillRect/>
              </a:stretch>
            </p:blipFill>
            <p:spPr>
              <a:xfrm>
                <a:off x="5154480" y="1809196"/>
                <a:ext cx="2603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0527281-2445-B09F-8DE3-E4B31CA1200F}"/>
                  </a:ext>
                </a:extLst>
              </p14:cNvPr>
              <p14:cNvContentPartPr/>
              <p14:nvPr/>
            </p14:nvContentPartPr>
            <p14:xfrm>
              <a:off x="548280" y="1813516"/>
              <a:ext cx="2172600" cy="109800"/>
            </p14:xfrm>
          </p:contentPart>
        </mc:Choice>
        <mc:Fallback xmlns="">
          <p:pic>
            <p:nvPicPr>
              <p:cNvPr id="8" name="Freihand 7">
                <a:extLst>
                  <a:ext uri="{FF2B5EF4-FFF2-40B4-BE49-F238E27FC236}">
                    <a16:creationId xmlns:a16="http://schemas.microsoft.com/office/drawing/2014/main" id="{30527281-2445-B09F-8DE3-E4B31CA1200F}"/>
                  </a:ext>
                </a:extLst>
              </p:cNvPr>
              <p:cNvPicPr/>
              <p:nvPr/>
            </p:nvPicPr>
            <p:blipFill>
              <a:blip r:embed="rId10"/>
              <a:stretch>
                <a:fillRect/>
              </a:stretch>
            </p:blipFill>
            <p:spPr>
              <a:xfrm>
                <a:off x="539640" y="1804516"/>
                <a:ext cx="2190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6BAB22F-9B3B-8894-3F34-682F75535B42}"/>
                  </a:ext>
                </a:extLst>
              </p14:cNvPr>
              <p14:cNvContentPartPr/>
              <p14:nvPr/>
            </p14:nvContentPartPr>
            <p14:xfrm>
              <a:off x="581040" y="3052276"/>
              <a:ext cx="1589040" cy="91440"/>
            </p14:xfrm>
          </p:contentPart>
        </mc:Choice>
        <mc:Fallback xmlns="">
          <p:pic>
            <p:nvPicPr>
              <p:cNvPr id="9" name="Freihand 8">
                <a:extLst>
                  <a:ext uri="{FF2B5EF4-FFF2-40B4-BE49-F238E27FC236}">
                    <a16:creationId xmlns:a16="http://schemas.microsoft.com/office/drawing/2014/main" id="{A6BAB22F-9B3B-8894-3F34-682F75535B42}"/>
                  </a:ext>
                </a:extLst>
              </p:cNvPr>
              <p:cNvPicPr/>
              <p:nvPr/>
            </p:nvPicPr>
            <p:blipFill>
              <a:blip r:embed="rId12"/>
              <a:stretch>
                <a:fillRect/>
              </a:stretch>
            </p:blipFill>
            <p:spPr>
              <a:xfrm>
                <a:off x="572040" y="3043636"/>
                <a:ext cx="1606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0E6DCB5-BB8C-22D5-8885-4A34699816A6}"/>
                  </a:ext>
                </a:extLst>
              </p14:cNvPr>
              <p14:cNvContentPartPr/>
              <p14:nvPr/>
            </p14:nvContentPartPr>
            <p14:xfrm>
              <a:off x="1989720" y="3037876"/>
              <a:ext cx="1125360" cy="36000"/>
            </p14:xfrm>
          </p:contentPart>
        </mc:Choice>
        <mc:Fallback xmlns="">
          <p:pic>
            <p:nvPicPr>
              <p:cNvPr id="10" name="Freihand 9">
                <a:extLst>
                  <a:ext uri="{FF2B5EF4-FFF2-40B4-BE49-F238E27FC236}">
                    <a16:creationId xmlns:a16="http://schemas.microsoft.com/office/drawing/2014/main" id="{80E6DCB5-BB8C-22D5-8885-4A34699816A6}"/>
                  </a:ext>
                </a:extLst>
              </p:cNvPr>
              <p:cNvPicPr/>
              <p:nvPr/>
            </p:nvPicPr>
            <p:blipFill>
              <a:blip r:embed="rId14"/>
              <a:stretch>
                <a:fillRect/>
              </a:stretch>
            </p:blipFill>
            <p:spPr>
              <a:xfrm>
                <a:off x="1980720" y="3029236"/>
                <a:ext cx="1143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AF878DE-FB59-CD6F-8C63-B7949D24ECCF}"/>
                  </a:ext>
                </a:extLst>
              </p14:cNvPr>
              <p14:cNvContentPartPr/>
              <p14:nvPr/>
            </p14:nvContentPartPr>
            <p14:xfrm>
              <a:off x="3079440" y="3028156"/>
              <a:ext cx="1378080" cy="59760"/>
            </p14:xfrm>
          </p:contentPart>
        </mc:Choice>
        <mc:Fallback xmlns="">
          <p:pic>
            <p:nvPicPr>
              <p:cNvPr id="11" name="Freihand 10">
                <a:extLst>
                  <a:ext uri="{FF2B5EF4-FFF2-40B4-BE49-F238E27FC236}">
                    <a16:creationId xmlns:a16="http://schemas.microsoft.com/office/drawing/2014/main" id="{FAF878DE-FB59-CD6F-8C63-B7949D24ECCF}"/>
                  </a:ext>
                </a:extLst>
              </p:cNvPr>
              <p:cNvPicPr/>
              <p:nvPr/>
            </p:nvPicPr>
            <p:blipFill>
              <a:blip r:embed="rId16"/>
              <a:stretch>
                <a:fillRect/>
              </a:stretch>
            </p:blipFill>
            <p:spPr>
              <a:xfrm>
                <a:off x="3070440" y="3019156"/>
                <a:ext cx="1395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A52AB9B-E7CB-11DD-3858-DF28A5D14C89}"/>
                  </a:ext>
                </a:extLst>
              </p14:cNvPr>
              <p14:cNvContentPartPr/>
              <p14:nvPr/>
            </p14:nvContentPartPr>
            <p14:xfrm>
              <a:off x="1454040" y="3303196"/>
              <a:ext cx="2044440" cy="141840"/>
            </p14:xfrm>
          </p:contentPart>
        </mc:Choice>
        <mc:Fallback xmlns="">
          <p:pic>
            <p:nvPicPr>
              <p:cNvPr id="12" name="Freihand 11">
                <a:extLst>
                  <a:ext uri="{FF2B5EF4-FFF2-40B4-BE49-F238E27FC236}">
                    <a16:creationId xmlns:a16="http://schemas.microsoft.com/office/drawing/2014/main" id="{FA52AB9B-E7CB-11DD-3858-DF28A5D14C89}"/>
                  </a:ext>
                </a:extLst>
              </p:cNvPr>
              <p:cNvPicPr/>
              <p:nvPr/>
            </p:nvPicPr>
            <p:blipFill>
              <a:blip r:embed="rId18"/>
              <a:stretch>
                <a:fillRect/>
              </a:stretch>
            </p:blipFill>
            <p:spPr>
              <a:xfrm>
                <a:off x="1445040" y="3294556"/>
                <a:ext cx="2062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D3F34408-88E1-2534-20F0-7FB1E67E24D7}"/>
                  </a:ext>
                </a:extLst>
              </p14:cNvPr>
              <p14:cNvContentPartPr/>
              <p14:nvPr/>
            </p14:nvContentPartPr>
            <p14:xfrm>
              <a:off x="575280" y="3958036"/>
              <a:ext cx="874440" cy="49680"/>
            </p14:xfrm>
          </p:contentPart>
        </mc:Choice>
        <mc:Fallback xmlns="">
          <p:pic>
            <p:nvPicPr>
              <p:cNvPr id="13" name="Freihand 12">
                <a:extLst>
                  <a:ext uri="{FF2B5EF4-FFF2-40B4-BE49-F238E27FC236}">
                    <a16:creationId xmlns:a16="http://schemas.microsoft.com/office/drawing/2014/main" id="{D3F34408-88E1-2534-20F0-7FB1E67E24D7}"/>
                  </a:ext>
                </a:extLst>
              </p:cNvPr>
              <p:cNvPicPr/>
              <p:nvPr/>
            </p:nvPicPr>
            <p:blipFill>
              <a:blip r:embed="rId20"/>
              <a:stretch>
                <a:fillRect/>
              </a:stretch>
            </p:blipFill>
            <p:spPr>
              <a:xfrm>
                <a:off x="566640" y="3949036"/>
                <a:ext cx="892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81C75E6F-AFA1-6B88-4859-0582259AA54A}"/>
                  </a:ext>
                </a:extLst>
              </p14:cNvPr>
              <p14:cNvContentPartPr/>
              <p14:nvPr/>
            </p14:nvContentPartPr>
            <p14:xfrm>
              <a:off x="1793520" y="4567876"/>
              <a:ext cx="2127600" cy="48600"/>
            </p14:xfrm>
          </p:contentPart>
        </mc:Choice>
        <mc:Fallback xmlns="">
          <p:pic>
            <p:nvPicPr>
              <p:cNvPr id="14" name="Freihand 13">
                <a:extLst>
                  <a:ext uri="{FF2B5EF4-FFF2-40B4-BE49-F238E27FC236}">
                    <a16:creationId xmlns:a16="http://schemas.microsoft.com/office/drawing/2014/main" id="{81C75E6F-AFA1-6B88-4859-0582259AA54A}"/>
                  </a:ext>
                </a:extLst>
              </p:cNvPr>
              <p:cNvPicPr/>
              <p:nvPr/>
            </p:nvPicPr>
            <p:blipFill>
              <a:blip r:embed="rId22"/>
              <a:stretch>
                <a:fillRect/>
              </a:stretch>
            </p:blipFill>
            <p:spPr>
              <a:xfrm>
                <a:off x="1784520" y="4559236"/>
                <a:ext cx="2145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27513A6-5377-CAFD-839E-66042925DB9B}"/>
                  </a:ext>
                </a:extLst>
              </p14:cNvPr>
              <p14:cNvContentPartPr/>
              <p14:nvPr/>
            </p14:nvContentPartPr>
            <p14:xfrm>
              <a:off x="5184360" y="4867396"/>
              <a:ext cx="2854800" cy="115560"/>
            </p14:xfrm>
          </p:contentPart>
        </mc:Choice>
        <mc:Fallback xmlns="">
          <p:pic>
            <p:nvPicPr>
              <p:cNvPr id="15" name="Freihand 14">
                <a:extLst>
                  <a:ext uri="{FF2B5EF4-FFF2-40B4-BE49-F238E27FC236}">
                    <a16:creationId xmlns:a16="http://schemas.microsoft.com/office/drawing/2014/main" id="{C27513A6-5377-CAFD-839E-66042925DB9B}"/>
                  </a:ext>
                </a:extLst>
              </p:cNvPr>
              <p:cNvPicPr/>
              <p:nvPr/>
            </p:nvPicPr>
            <p:blipFill>
              <a:blip r:embed="rId24"/>
              <a:stretch>
                <a:fillRect/>
              </a:stretch>
            </p:blipFill>
            <p:spPr>
              <a:xfrm>
                <a:off x="5175720" y="4858756"/>
                <a:ext cx="2872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0144449F-5EEA-1018-89C4-5BEC8CDD6781}"/>
                  </a:ext>
                </a:extLst>
              </p14:cNvPr>
              <p14:cNvContentPartPr/>
              <p14:nvPr/>
            </p14:nvContentPartPr>
            <p14:xfrm>
              <a:off x="461520" y="5477236"/>
              <a:ext cx="3377520" cy="61920"/>
            </p14:xfrm>
          </p:contentPart>
        </mc:Choice>
        <mc:Fallback xmlns="">
          <p:pic>
            <p:nvPicPr>
              <p:cNvPr id="16" name="Freihand 15">
                <a:extLst>
                  <a:ext uri="{FF2B5EF4-FFF2-40B4-BE49-F238E27FC236}">
                    <a16:creationId xmlns:a16="http://schemas.microsoft.com/office/drawing/2014/main" id="{0144449F-5EEA-1018-89C4-5BEC8CDD6781}"/>
                  </a:ext>
                </a:extLst>
              </p:cNvPr>
              <p:cNvPicPr/>
              <p:nvPr/>
            </p:nvPicPr>
            <p:blipFill>
              <a:blip r:embed="rId26"/>
              <a:stretch>
                <a:fillRect/>
              </a:stretch>
            </p:blipFill>
            <p:spPr>
              <a:xfrm>
                <a:off x="452880" y="5468236"/>
                <a:ext cx="3395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7C9C911E-5FFE-B1D0-F869-838A5616653A}"/>
                  </a:ext>
                </a:extLst>
              </p14:cNvPr>
              <p14:cNvContentPartPr/>
              <p14:nvPr/>
            </p14:nvContentPartPr>
            <p14:xfrm>
              <a:off x="512280" y="947716"/>
              <a:ext cx="1049760" cy="37440"/>
            </p14:xfrm>
          </p:contentPart>
        </mc:Choice>
        <mc:Fallback>
          <p:pic>
            <p:nvPicPr>
              <p:cNvPr id="17" name="Freihand 16">
                <a:extLst>
                  <a:ext uri="{FF2B5EF4-FFF2-40B4-BE49-F238E27FC236}">
                    <a16:creationId xmlns:a16="http://schemas.microsoft.com/office/drawing/2014/main" id="{7C9C911E-5FFE-B1D0-F869-838A5616653A}"/>
                  </a:ext>
                </a:extLst>
              </p:cNvPr>
              <p:cNvPicPr/>
              <p:nvPr/>
            </p:nvPicPr>
            <p:blipFill>
              <a:blip r:embed="rId28"/>
              <a:stretch>
                <a:fillRect/>
              </a:stretch>
            </p:blipFill>
            <p:spPr>
              <a:xfrm>
                <a:off x="503280" y="939076"/>
                <a:ext cx="1067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233763CB-75F6-B9C2-7F37-370352A1F609}"/>
                  </a:ext>
                </a:extLst>
              </p14:cNvPr>
              <p14:cNvContentPartPr/>
              <p14:nvPr/>
            </p14:nvContentPartPr>
            <p14:xfrm>
              <a:off x="681120" y="1803796"/>
              <a:ext cx="1783440" cy="156600"/>
            </p14:xfrm>
          </p:contentPart>
        </mc:Choice>
        <mc:Fallback>
          <p:pic>
            <p:nvPicPr>
              <p:cNvPr id="18" name="Freihand 17">
                <a:extLst>
                  <a:ext uri="{FF2B5EF4-FFF2-40B4-BE49-F238E27FC236}">
                    <a16:creationId xmlns:a16="http://schemas.microsoft.com/office/drawing/2014/main" id="{233763CB-75F6-B9C2-7F37-370352A1F609}"/>
                  </a:ext>
                </a:extLst>
              </p:cNvPr>
              <p:cNvPicPr/>
              <p:nvPr/>
            </p:nvPicPr>
            <p:blipFill>
              <a:blip r:embed="rId30"/>
              <a:stretch>
                <a:fillRect/>
              </a:stretch>
            </p:blipFill>
            <p:spPr>
              <a:xfrm>
                <a:off x="672120" y="1795156"/>
                <a:ext cx="1801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601EAB4B-E46E-CBCF-B266-33A716F7C67C}"/>
                  </a:ext>
                </a:extLst>
              </p14:cNvPr>
              <p14:cNvContentPartPr/>
              <p14:nvPr/>
            </p14:nvContentPartPr>
            <p14:xfrm>
              <a:off x="554400" y="3012676"/>
              <a:ext cx="1416600" cy="141120"/>
            </p14:xfrm>
          </p:contentPart>
        </mc:Choice>
        <mc:Fallback>
          <p:pic>
            <p:nvPicPr>
              <p:cNvPr id="19" name="Freihand 18">
                <a:extLst>
                  <a:ext uri="{FF2B5EF4-FFF2-40B4-BE49-F238E27FC236}">
                    <a16:creationId xmlns:a16="http://schemas.microsoft.com/office/drawing/2014/main" id="{601EAB4B-E46E-CBCF-B266-33A716F7C67C}"/>
                  </a:ext>
                </a:extLst>
              </p:cNvPr>
              <p:cNvPicPr/>
              <p:nvPr/>
            </p:nvPicPr>
            <p:blipFill>
              <a:blip r:embed="rId32"/>
              <a:stretch>
                <a:fillRect/>
              </a:stretch>
            </p:blipFill>
            <p:spPr>
              <a:xfrm>
                <a:off x="545760" y="3003676"/>
                <a:ext cx="1434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D7768048-A9B7-9617-B49D-2E48C6332029}"/>
                  </a:ext>
                </a:extLst>
              </p14:cNvPr>
              <p14:cNvContentPartPr/>
              <p14:nvPr/>
            </p14:nvContentPartPr>
            <p14:xfrm>
              <a:off x="209520" y="2401036"/>
              <a:ext cx="2042640" cy="857520"/>
            </p14:xfrm>
          </p:contentPart>
        </mc:Choice>
        <mc:Fallback>
          <p:pic>
            <p:nvPicPr>
              <p:cNvPr id="20" name="Freihand 19">
                <a:extLst>
                  <a:ext uri="{FF2B5EF4-FFF2-40B4-BE49-F238E27FC236}">
                    <a16:creationId xmlns:a16="http://schemas.microsoft.com/office/drawing/2014/main" id="{D7768048-A9B7-9617-B49D-2E48C6332029}"/>
                  </a:ext>
                </a:extLst>
              </p:cNvPr>
              <p:cNvPicPr/>
              <p:nvPr/>
            </p:nvPicPr>
            <p:blipFill>
              <a:blip r:embed="rId34"/>
              <a:stretch>
                <a:fillRect/>
              </a:stretch>
            </p:blipFill>
            <p:spPr>
              <a:xfrm>
                <a:off x="200520" y="2392036"/>
                <a:ext cx="2060280" cy="875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53E29AEE-2334-9070-9A00-B8721D233F06}"/>
                  </a:ext>
                </a:extLst>
              </p14:cNvPr>
              <p14:cNvContentPartPr/>
              <p14:nvPr/>
            </p14:nvContentPartPr>
            <p14:xfrm>
              <a:off x="398160" y="3590476"/>
              <a:ext cx="1355760" cy="688320"/>
            </p14:xfrm>
          </p:contentPart>
        </mc:Choice>
        <mc:Fallback>
          <p:pic>
            <p:nvPicPr>
              <p:cNvPr id="21" name="Freihand 20">
                <a:extLst>
                  <a:ext uri="{FF2B5EF4-FFF2-40B4-BE49-F238E27FC236}">
                    <a16:creationId xmlns:a16="http://schemas.microsoft.com/office/drawing/2014/main" id="{53E29AEE-2334-9070-9A00-B8721D233F06}"/>
                  </a:ext>
                </a:extLst>
              </p:cNvPr>
              <p:cNvPicPr/>
              <p:nvPr/>
            </p:nvPicPr>
            <p:blipFill>
              <a:blip r:embed="rId36"/>
              <a:stretch>
                <a:fillRect/>
              </a:stretch>
            </p:blipFill>
            <p:spPr>
              <a:xfrm>
                <a:off x="389520" y="3581836"/>
                <a:ext cx="1373400" cy="705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86989A8C-B9A7-42B7-C95F-F4918FCF4ABB}"/>
                  </a:ext>
                </a:extLst>
              </p14:cNvPr>
              <p14:cNvContentPartPr/>
              <p14:nvPr/>
            </p14:nvContentPartPr>
            <p14:xfrm>
              <a:off x="543600" y="346516"/>
              <a:ext cx="1205640" cy="796320"/>
            </p14:xfrm>
          </p:contentPart>
        </mc:Choice>
        <mc:Fallback>
          <p:pic>
            <p:nvPicPr>
              <p:cNvPr id="22" name="Freihand 21">
                <a:extLst>
                  <a:ext uri="{FF2B5EF4-FFF2-40B4-BE49-F238E27FC236}">
                    <a16:creationId xmlns:a16="http://schemas.microsoft.com/office/drawing/2014/main" id="{86989A8C-B9A7-42B7-C95F-F4918FCF4ABB}"/>
                  </a:ext>
                </a:extLst>
              </p:cNvPr>
              <p:cNvPicPr/>
              <p:nvPr/>
            </p:nvPicPr>
            <p:blipFill>
              <a:blip r:embed="rId38"/>
              <a:stretch>
                <a:fillRect/>
              </a:stretch>
            </p:blipFill>
            <p:spPr>
              <a:xfrm>
                <a:off x="534960" y="337876"/>
                <a:ext cx="1223280" cy="813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0EAB1A9B-CB54-D5DC-E1B9-6CF1E481C972}"/>
                  </a:ext>
                </a:extLst>
              </p14:cNvPr>
              <p14:cNvContentPartPr/>
              <p14:nvPr/>
            </p14:nvContentPartPr>
            <p14:xfrm>
              <a:off x="389520" y="3523516"/>
              <a:ext cx="1340280" cy="828000"/>
            </p14:xfrm>
          </p:contentPart>
        </mc:Choice>
        <mc:Fallback>
          <p:pic>
            <p:nvPicPr>
              <p:cNvPr id="23" name="Freihand 22">
                <a:extLst>
                  <a:ext uri="{FF2B5EF4-FFF2-40B4-BE49-F238E27FC236}">
                    <a16:creationId xmlns:a16="http://schemas.microsoft.com/office/drawing/2014/main" id="{0EAB1A9B-CB54-D5DC-E1B9-6CF1E481C972}"/>
                  </a:ext>
                </a:extLst>
              </p:cNvPr>
              <p:cNvPicPr/>
              <p:nvPr/>
            </p:nvPicPr>
            <p:blipFill>
              <a:blip r:embed="rId40"/>
              <a:stretch>
                <a:fillRect/>
              </a:stretch>
            </p:blipFill>
            <p:spPr>
              <a:xfrm>
                <a:off x="380520" y="3514516"/>
                <a:ext cx="1357920" cy="845640"/>
              </a:xfrm>
              <a:prstGeom prst="rect">
                <a:avLst/>
              </a:prstGeom>
            </p:spPr>
          </p:pic>
        </mc:Fallback>
      </mc:AlternateContent>
    </p:spTree>
    <p:extLst>
      <p:ext uri="{BB962C8B-B14F-4D97-AF65-F5344CB8AC3E}">
        <p14:creationId xmlns:p14="http://schemas.microsoft.com/office/powerpoint/2010/main" val="93970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2" name="Title 1">
            <a:extLst>
              <a:ext uri="{FF2B5EF4-FFF2-40B4-BE49-F238E27FC236}">
                <a16:creationId xmlns:a16="http://schemas.microsoft.com/office/drawing/2014/main" id="{FE316A7D-3A3A-466C-B340-65AB27AA8658}"/>
              </a:ext>
            </a:extLst>
          </p:cNvPr>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cxnSp>
        <p:nvCxnSpPr>
          <p:cNvPr id="38" name="Straight Connector 45">
            <a:extLst>
              <a:ext uri="{FF2B5EF4-FFF2-40B4-BE49-F238E27FC236}">
                <a16:creationId xmlns:a16="http://schemas.microsoft.com/office/drawing/2014/main" id="{3B306DB7-C10E-4939-849B-502456E39FF3}"/>
              </a:ext>
            </a:extLst>
          </p:cNvPr>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A78299F5-0467-4483-8962-6DF7832328EE}"/>
              </a:ext>
            </a:extLst>
          </p:cNvPr>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64">
            <a:extLst>
              <a:ext uri="{FF2B5EF4-FFF2-40B4-BE49-F238E27FC236}">
                <a16:creationId xmlns:a16="http://schemas.microsoft.com/office/drawing/2014/main" id="{5AB5936F-262B-4C3B-936A-78A80F8A0E4C}"/>
              </a:ext>
            </a:extLst>
          </p:cNvPr>
          <p:cNvCxnSpPr>
            <a:stCxn id="51"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64">
            <a:extLst>
              <a:ext uri="{FF2B5EF4-FFF2-40B4-BE49-F238E27FC236}">
                <a16:creationId xmlns:a16="http://schemas.microsoft.com/office/drawing/2014/main" id="{8CFA91D6-7906-4EAB-B325-2F2C43F25CDC}"/>
              </a:ext>
            </a:extLst>
          </p:cNvPr>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73">
                <a:extLst>
                  <a:ext uri="{FF2B5EF4-FFF2-40B4-BE49-F238E27FC236}">
                    <a16:creationId xmlns:a16="http://schemas.microsoft.com/office/drawing/2014/main" id="{F109D94C-1930-41E4-B098-0CF0FDCD2F9F}"/>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50" name="TextBox 73">
                <a:extLst>
                  <a:ext uri="{FF2B5EF4-FFF2-40B4-BE49-F238E27FC236}">
                    <a16:creationId xmlns:a16="http://schemas.microsoft.com/office/drawing/2014/main" id="{F109D94C-1930-41E4-B098-0CF0FDCD2F9F}"/>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71">
                <a:extLst>
                  <a:ext uri="{FF2B5EF4-FFF2-40B4-BE49-F238E27FC236}">
                    <a16:creationId xmlns:a16="http://schemas.microsoft.com/office/drawing/2014/main" id="{F05EDBD6-B360-4E4C-8663-D71257A035E0}"/>
                  </a:ext>
                </a:extLst>
              </p:cNvPr>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51" name="TextBox 71">
                <a:extLst>
                  <a:ext uri="{FF2B5EF4-FFF2-40B4-BE49-F238E27FC236}">
                    <a16:creationId xmlns:a16="http://schemas.microsoft.com/office/drawing/2014/main" id="{F05EDBD6-B360-4E4C-8663-D71257A035E0}"/>
                  </a:ext>
                </a:extLst>
              </p:cNvPr>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78514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Connector 45"/>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sp>
        <p:nvSpPr>
          <p:cNvPr id="24" name="TextBox 50"/>
          <p:cNvSpPr txBox="1"/>
          <p:nvPr/>
        </p:nvSpPr>
        <p:spPr>
          <a:xfrm>
            <a:off x="4351874" y="4206236"/>
            <a:ext cx="59926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W-D</a:t>
            </a: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545898" y="5169772"/>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cxnSp>
        <p:nvCxnSpPr>
          <p:cNvPr id="49" name="Straight Connector 32"/>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27">
                <a:extLst>
                  <a:ext uri="{FF2B5EF4-FFF2-40B4-BE49-F238E27FC236}">
                    <a16:creationId xmlns:a16="http://schemas.microsoft.com/office/drawing/2014/main" id="{95BBF87B-AC85-4F0E-A2FC-83EFA38E6378}"/>
                  </a:ext>
                </a:extLst>
              </p:cNvPr>
              <p:cNvSpPr txBox="1"/>
              <p:nvPr/>
            </p:nvSpPr>
            <p:spPr>
              <a:xfrm>
                <a:off x="7756455" y="314242"/>
                <a:ext cx="4432431"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Führt das Land A </a:t>
                </a:r>
                <a:r>
                  <a:rPr lang="en-US" sz="1400" dirty="0" err="1">
                    <a:latin typeface="Arial" panose="020B0604020202020204" pitchFamily="34" charset="0"/>
                    <a:cs typeface="Arial" panose="020B0604020202020204" pitchFamily="34" charset="0"/>
                  </a:rPr>
                  <a:t>einen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Importzoll</a:t>
                </a:r>
                <a:r>
                  <a:rPr lang="en-US" sz="1400" dirty="0">
                    <a:latin typeface="Arial" panose="020B0604020202020204" pitchFamily="34" charset="0"/>
                    <a:cs typeface="Arial" panose="020B0604020202020204" pitchFamily="34" charset="0"/>
                  </a:rPr>
                  <a:t> pro </a:t>
                </a:r>
                <a:r>
                  <a:rPr lang="en-US" sz="1400" dirty="0" err="1">
                    <a:latin typeface="Arial" panose="020B0604020202020204" pitchFamily="34" charset="0"/>
                    <a:cs typeface="Arial" panose="020B0604020202020204" pitchFamily="34" charset="0"/>
                  </a:rPr>
                  <a:t>Mengeneinheit</a:t>
                </a:r>
                <a:r>
                  <a:rPr lang="en-US" sz="1400" dirty="0">
                    <a:latin typeface="Arial" panose="020B0604020202020204" pitchFamily="34" charset="0"/>
                    <a:cs typeface="Arial" panose="020B0604020202020204" pitchFamily="34" charset="0"/>
                  </a:rPr>
                  <a:t> von t auf das Gut x </a:t>
                </a:r>
                <a:r>
                  <a:rPr lang="en-US" sz="1400" dirty="0" err="1">
                    <a:latin typeface="Arial" panose="020B0604020202020204" pitchFamily="34" charset="0"/>
                    <a:cs typeface="Arial" panose="020B0604020202020204" pitchFamily="34" charset="0"/>
                  </a:rPr>
                  <a:t>ein</a:t>
                </a:r>
                <a:r>
                  <a:rPr lang="en-US" sz="1400" dirty="0">
                    <a:latin typeface="Arial" panose="020B0604020202020204" pitchFamily="34" charset="0"/>
                    <a:cs typeface="Arial" panose="020B0604020202020204" pitchFamily="34" charset="0"/>
                  </a:rPr>
                  <a:t>, so </a:t>
                </a:r>
                <a:r>
                  <a:rPr lang="en-US" sz="1400" dirty="0" err="1">
                    <a:latin typeface="Arial" panose="020B0604020202020204" pitchFamily="34" charset="0"/>
                    <a:cs typeface="Arial" panose="020B0604020202020204" pitchFamily="34" charset="0"/>
                  </a:rPr>
                  <a:t>verteuert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für</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Konsumenten</a:t>
                </a:r>
                <a:r>
                  <a:rPr lang="en-US" sz="1400" dirty="0">
                    <a:latin typeface="Arial" panose="020B0604020202020204" pitchFamily="34" charset="0"/>
                    <a:cs typeface="Arial" panose="020B0604020202020204" pitchFamily="34" charset="0"/>
                  </a:rPr>
                  <a:t> in Land A </a:t>
                </a:r>
                <a:r>
                  <a:rPr lang="en-US" sz="1400">
                    <a:latin typeface="Arial" panose="020B0604020202020204" pitchFamily="34" charset="0"/>
                    <a:cs typeface="Arial" panose="020B0604020202020204" pitchFamily="34" charset="0"/>
                  </a:rPr>
                  <a:t>der Preis </a:t>
                </a:r>
                <a:r>
                  <a:rPr lang="en-US" sz="1400" dirty="0" err="1">
                    <a:latin typeface="Arial" panose="020B0604020202020204" pitchFamily="34" charset="0"/>
                    <a:cs typeface="Arial" panose="020B0604020202020204" pitchFamily="34" charset="0"/>
                  </a:rPr>
                  <a:t>gegenüber</a:t>
                </a:r>
                <a:r>
                  <a:rPr lang="en-US" sz="1400" dirty="0">
                    <a:latin typeface="Arial" panose="020B0604020202020204" pitchFamily="34" charset="0"/>
                    <a:cs typeface="Arial" panose="020B0604020202020204" pitchFamily="34" charset="0"/>
                  </a:rPr>
                  <a:t>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𝑃</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allerdings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können</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Exporteure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aus</a:t>
                </a:r>
                <a:r>
                  <a:rPr lang="en-US" sz="1400" dirty="0">
                    <a:latin typeface="Arial" panose="020B0604020202020204" pitchFamily="34" charset="0"/>
                    <a:cs typeface="Arial" panose="020B0604020202020204" pitchFamily="34" charset="0"/>
                  </a:rPr>
                  <a:t> Land B </a:t>
                </a:r>
                <a:r>
                  <a:rPr lang="en-US" sz="1400" dirty="0" err="1">
                    <a:latin typeface="Arial" panose="020B0604020202020204" pitchFamily="34" charset="0"/>
                    <a:cs typeface="Arial" panose="020B0604020202020204" pitchFamily="34" charset="0"/>
                  </a:rPr>
                  <a:t>gleichzeitig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bedingt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durch</a:t>
                </a:r>
                <a:r>
                  <a:rPr lang="en-US" sz="1400" dirty="0">
                    <a:latin typeface="Arial" panose="020B0604020202020204" pitchFamily="34" charset="0"/>
                    <a:cs typeface="Arial" panose="020B0604020202020204" pitchFamily="34" charset="0"/>
                  </a:rPr>
                  <a:t> den </a:t>
                </a:r>
                <a:r>
                  <a:rPr lang="en-US" sz="1400" dirty="0" err="1">
                    <a:latin typeface="Arial" panose="020B0604020202020204" pitchFamily="34" charset="0"/>
                    <a:cs typeface="Arial" panose="020B0604020202020204" pitchFamily="34" charset="0"/>
                  </a:rPr>
                  <a:t>Nachfragerückgang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ebenfalls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nicht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mehr</a:t>
                </a:r>
                <a:r>
                  <a:rPr lang="en-US" sz="1400" dirty="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den Preis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𝑃</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verlangen</a:t>
                </a:r>
                <a:r>
                  <a:rPr lang="en-US" sz="1400" dirty="0">
                    <a:latin typeface="Arial" panose="020B0604020202020204" pitchFamily="34" charset="0"/>
                    <a:cs typeface="Arial" panose="020B0604020202020204" pitchFamily="34" charset="0"/>
                  </a:rPr>
                  <a:t>. Der </a:t>
                </a:r>
                <a:r>
                  <a:rPr lang="en-US" sz="1400" dirty="0" err="1">
                    <a:latin typeface="Arial" panose="020B0604020202020204" pitchFamily="34" charset="0"/>
                    <a:cs typeface="Arial" panose="020B0604020202020204" pitchFamily="34" charset="0"/>
                  </a:rPr>
                  <a:t>Zoll</a:t>
                </a:r>
                <a:r>
                  <a:rPr lang="en-US" sz="1400" dirty="0">
                    <a:latin typeface="Arial" panose="020B0604020202020204" pitchFamily="34" charset="0"/>
                    <a:cs typeface="Arial" panose="020B0604020202020204" pitchFamily="34" charset="0"/>
                  </a:rPr>
                  <a:t> t </a:t>
                </a:r>
                <a:r>
                  <a:rPr lang="en-US" sz="1400" dirty="0" err="1">
                    <a:latin typeface="Arial" panose="020B0604020202020204" pitchFamily="34" charset="0"/>
                    <a:cs typeface="Arial" panose="020B0604020202020204" pitchFamily="34" charset="0"/>
                  </a:rPr>
                  <a:t>schiebt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damit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äquivalent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Steuerkeil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aus</a:t>
                </a:r>
                <a:r>
                  <a:rPr lang="en-US" sz="1400" dirty="0">
                    <a:latin typeface="Arial" panose="020B0604020202020204" pitchFamily="34" charset="0"/>
                    <a:cs typeface="Arial" panose="020B0604020202020204" pitchFamily="34" charset="0"/>
                  </a:rPr>
                  <a:t> der </a:t>
                </a:r>
                <a:r>
                  <a:rPr lang="en-US" sz="1400" dirty="0" err="1">
                    <a:latin typeface="Arial" panose="020B0604020202020204" pitchFamily="34" charset="0"/>
                    <a:cs typeface="Arial" panose="020B0604020202020204" pitchFamily="34" charset="0"/>
                  </a:rPr>
                  <a:t>Mikroökonomie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zwischen</a:t>
                </a:r>
                <a:r>
                  <a:rPr lang="en-US" sz="1400" dirty="0">
                    <a:latin typeface="Arial" panose="020B0604020202020204" pitchFamily="34" charset="0"/>
                    <a:cs typeface="Arial" panose="020B0604020202020204" pitchFamily="34" charset="0"/>
                  </a:rPr>
                  <a:t> das </a:t>
                </a:r>
                <a:r>
                  <a:rPr lang="en-US" sz="1400" dirty="0" err="1">
                    <a:latin typeface="Arial" panose="020B0604020202020204" pitchFamily="34" charset="0"/>
                    <a:cs typeface="Arial" panose="020B0604020202020204" pitchFamily="34" charset="0"/>
                  </a:rPr>
                  <a:t>Angebot</a:t>
                </a:r>
                <a:r>
                  <a:rPr lang="en-US" sz="1400" dirty="0">
                    <a:latin typeface="Arial" panose="020B0604020202020204" pitchFamily="34" charset="0"/>
                    <a:cs typeface="Arial" panose="020B0604020202020204" pitchFamily="34" charset="0"/>
                  </a:rPr>
                  <a:t> W-A und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W-D auf </a:t>
                </a:r>
                <a:r>
                  <a:rPr lang="en-US" sz="1400" dirty="0" err="1">
                    <a:latin typeface="Arial" panose="020B0604020202020204" pitchFamily="34" charset="0"/>
                    <a:cs typeface="Arial" panose="020B0604020202020204" pitchFamily="34" charset="0"/>
                  </a:rPr>
                  <a:t>dem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Weltmarkt</a:t>
                </a:r>
                <a:endParaRPr lang="en-US" sz="1400" baseline="30000" dirty="0">
                  <a:latin typeface="Arial" panose="020B0604020202020204" pitchFamily="34" charset="0"/>
                  <a:cs typeface="Arial" panose="020B0604020202020204" pitchFamily="34" charset="0"/>
                </a:endParaRPr>
              </a:p>
            </p:txBody>
          </p:sp>
        </mc:Choice>
        <mc:Fallback xmlns="">
          <p:sp>
            <p:nvSpPr>
              <p:cNvPr id="94"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756455" y="314242"/>
                <a:ext cx="4432431" cy="2031325"/>
              </a:xfrm>
              <a:prstGeom prst="rect">
                <a:avLst/>
              </a:prstGeom>
              <a:blipFill>
                <a:blip r:embed="rId3"/>
                <a:stretch>
                  <a:fillRect l="-413" t="-601" r="-1100" b="-2102"/>
                </a:stretch>
              </a:blipFill>
            </p:spPr>
            <p:txBody>
              <a:bodyPr/>
              <a:lstStyle/>
              <a:p>
                <a:r>
                  <a:rPr lang="de-DE">
                    <a:noFill/>
                  </a:rPr>
                  <a:t> </a:t>
                </a:r>
              </a:p>
            </p:txBody>
          </p:sp>
        </mc:Fallback>
      </mc:AlternateContent>
      <p:sp>
        <p:nvSpPr>
          <p:cNvPr id="110" name="TextBox 50"/>
          <p:cNvSpPr txBox="1"/>
          <p:nvPr/>
        </p:nvSpPr>
        <p:spPr>
          <a:xfrm>
            <a:off x="4472474" y="975438"/>
            <a:ext cx="588046"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W-A</a:t>
            </a:r>
          </a:p>
        </p:txBody>
      </p:sp>
      <p:cxnSp>
        <p:nvCxnSpPr>
          <p:cNvPr id="77" name="Straight Connector 64"/>
          <p:cNvCxnSpPr>
            <a:stCxn id="85"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64"/>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73">
                <a:extLst>
                  <a:ext uri="{FF2B5EF4-FFF2-40B4-BE49-F238E27FC236}">
                    <a16:creationId xmlns:a16="http://schemas.microsoft.com/office/drawing/2014/main" id="{AD4EC967-1C20-47C0-939B-AB9655458832}"/>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84" name="TextBox 73">
                <a:extLst>
                  <a:ext uri="{FF2B5EF4-FFF2-40B4-BE49-F238E27FC236}">
                    <a16:creationId xmlns:a16="http://schemas.microsoft.com/office/drawing/2014/main" id="{AD4EC967-1C20-47C0-939B-AB9655458832}"/>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5" name="TextBox 71"/>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85" name="TextBox 71"/>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5"/>
                <a:stretch>
                  <a:fillRect/>
                </a:stretch>
              </a:blipFill>
            </p:spPr>
            <p:txBody>
              <a:bodyPr/>
              <a:lstStyle/>
              <a:p>
                <a:r>
                  <a:rPr lang="de-DE">
                    <a:noFill/>
                  </a:rPr>
                  <a:t> </a:t>
                </a:r>
              </a:p>
            </p:txBody>
          </p:sp>
        </mc:Fallback>
      </mc:AlternateContent>
      <p:sp>
        <p:nvSpPr>
          <p:cNvPr id="86" name="Flowchart: Connector 2"/>
          <p:cNvSpPr/>
          <p:nvPr/>
        </p:nvSpPr>
        <p:spPr>
          <a:xfrm>
            <a:off x="3545023" y="2581108"/>
            <a:ext cx="165888" cy="165888"/>
          </a:xfrm>
          <a:prstGeom prst="flowChartConnector">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107" name="TextBox 29"/>
          <p:cNvSpPr txBox="1"/>
          <p:nvPr/>
        </p:nvSpPr>
        <p:spPr>
          <a:xfrm>
            <a:off x="1266630" y="2718742"/>
            <a:ext cx="534122" cy="215444"/>
          </a:xfrm>
          <a:prstGeom prst="rect">
            <a:avLst/>
          </a:prstGeom>
          <a:noFill/>
        </p:spPr>
        <p:txBody>
          <a:bodyPr wrap="none" rtlCol="0">
            <a:spAutoFit/>
          </a:bodyPr>
          <a:lstStyle/>
          <a:p>
            <a:pPr algn="ctr"/>
            <a:r>
              <a:rPr lang="en-US" sz="800" dirty="0" err="1">
                <a:solidFill>
                  <a:srgbClr val="00B050"/>
                </a:solidFill>
                <a:latin typeface="Arial" panose="020B0604020202020204" pitchFamily="34" charset="0"/>
                <a:cs typeface="Arial" panose="020B0604020202020204" pitchFamily="34" charset="0"/>
              </a:rPr>
              <a:t>Importe</a:t>
            </a:r>
            <a:endParaRPr lang="en-US" sz="800" dirty="0">
              <a:solidFill>
                <a:srgbClr val="00B050"/>
              </a:solidFill>
              <a:latin typeface="Arial" panose="020B0604020202020204" pitchFamily="34" charset="0"/>
              <a:cs typeface="Arial" panose="020B0604020202020204" pitchFamily="34" charset="0"/>
            </a:endParaRPr>
          </a:p>
        </p:txBody>
      </p:sp>
      <p:sp>
        <p:nvSpPr>
          <p:cNvPr id="108" name="TextBox 29"/>
          <p:cNvSpPr txBox="1"/>
          <p:nvPr/>
        </p:nvSpPr>
        <p:spPr>
          <a:xfrm>
            <a:off x="6574729" y="2356731"/>
            <a:ext cx="540534" cy="215444"/>
          </a:xfrm>
          <a:prstGeom prst="rect">
            <a:avLst/>
          </a:prstGeom>
          <a:noFill/>
        </p:spPr>
        <p:txBody>
          <a:bodyPr wrap="none" rtlCol="0">
            <a:spAutoFit/>
          </a:bodyPr>
          <a:lstStyle/>
          <a:p>
            <a:pPr algn="ctr"/>
            <a:r>
              <a:rPr lang="en-US" sz="800" dirty="0" err="1">
                <a:solidFill>
                  <a:srgbClr val="FFC000"/>
                </a:solidFill>
                <a:latin typeface="Arial" panose="020B0604020202020204" pitchFamily="34" charset="0"/>
                <a:cs typeface="Arial" panose="020B0604020202020204" pitchFamily="34" charset="0"/>
              </a:rPr>
              <a:t>Exporte</a:t>
            </a:r>
            <a:endParaRPr lang="en-US" sz="800" dirty="0">
              <a:solidFill>
                <a:srgbClr val="FFC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5" name="TextBox 71"/>
              <p:cNvSpPr txBox="1"/>
              <p:nvPr/>
            </p:nvSpPr>
            <p:spPr>
              <a:xfrm>
                <a:off x="2857657" y="23878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5" name="TextBox 71"/>
              <p:cNvSpPr txBox="1">
                <a:spLocks noRot="1" noChangeAspect="1" noMove="1" noResize="1" noEditPoints="1" noAdjustHandles="1" noChangeArrowheads="1" noChangeShapeType="1" noTextEdit="1"/>
              </p:cNvSpPr>
              <p:nvPr/>
            </p:nvSpPr>
            <p:spPr>
              <a:xfrm>
                <a:off x="2857657" y="2387831"/>
                <a:ext cx="5295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6" name="TextBox 71"/>
              <p:cNvSpPr txBox="1"/>
              <p:nvPr/>
            </p:nvSpPr>
            <p:spPr>
              <a:xfrm>
                <a:off x="5397538" y="2393189"/>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6" name="TextBox 71"/>
              <p:cNvSpPr txBox="1">
                <a:spLocks noRot="1" noChangeAspect="1" noMove="1" noResize="1" noEditPoints="1" noAdjustHandles="1" noChangeArrowheads="1" noChangeShapeType="1" noTextEdit="1"/>
              </p:cNvSpPr>
              <p:nvPr/>
            </p:nvSpPr>
            <p:spPr>
              <a:xfrm>
                <a:off x="5397538" y="2393189"/>
                <a:ext cx="5295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7" name="TextBox 27">
                <a:extLst>
                  <a:ext uri="{FF2B5EF4-FFF2-40B4-BE49-F238E27FC236}">
                    <a16:creationId xmlns:a16="http://schemas.microsoft.com/office/drawing/2014/main" id="{95BBF87B-AC85-4F0E-A2FC-83EFA38E6378}"/>
                  </a:ext>
                </a:extLst>
              </p:cNvPr>
              <p:cNvSpPr txBox="1"/>
              <p:nvPr/>
            </p:nvSpPr>
            <p:spPr>
              <a:xfrm>
                <a:off x="7734362" y="2298533"/>
                <a:ext cx="4524103" cy="525721"/>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auf dem Weltmarkt gehandelte Menge geht damit auf</a:t>
                </a:r>
                <a:r>
                  <a:rPr lang="en-US" sz="1400" dirty="0">
                    <a:latin typeface="Arial" panose="020B0604020202020204" pitchFamily="34" charset="0"/>
                    <a:cs typeface="Arial" panose="020B0604020202020204" pitchFamily="34" charset="0"/>
                  </a:rPr>
                  <a:t> </a:t>
                </a:r>
                <a14:m>
                  <m:oMath xmlns:m="http://schemas.openxmlformats.org/officeDocument/2006/math">
                    <m:sSubSup>
                      <m:sSubSupPr>
                        <m:ctrlPr>
                          <a:rPr lang="en-US" sz="1400" i="1" dirty="0" smtClean="0">
                            <a:latin typeface="Cambria Math" panose="02040503050406030204" pitchFamily="18" charset="0"/>
                            <a:cs typeface="Arial" panose="020B0604020202020204" pitchFamily="34" charset="0"/>
                          </a:rPr>
                        </m:ctrlPr>
                      </m:sSubSupPr>
                      <m:e>
                        <m:r>
                          <a:rPr lang="de-DE" sz="1400" b="0" i="1" dirty="0" smtClean="0">
                            <a:latin typeface="Cambria Math" panose="02040503050406030204" pitchFamily="18" charset="0"/>
                            <a:cs typeface="Arial" panose="020B0604020202020204" pitchFamily="34" charset="0"/>
                          </a:rPr>
                          <m:t>𝑋</m:t>
                        </m:r>
                      </m:e>
                      <m:sub>
                        <m:r>
                          <a:rPr lang="de-DE" sz="1400" b="0" i="1" dirty="0" smtClean="0">
                            <a:latin typeface="Cambria Math" panose="02040503050406030204" pitchFamily="18" charset="0"/>
                            <a:cs typeface="Arial" panose="020B0604020202020204" pitchFamily="34" charset="0"/>
                          </a:rPr>
                          <m:t>𝑊</m:t>
                        </m:r>
                      </m:sub>
                      <m:sup>
                        <m:r>
                          <a:rPr lang="de-DE" sz="1400" b="0" i="1" dirty="0" smtClean="0">
                            <a:latin typeface="Cambria Math" panose="02040503050406030204" pitchFamily="18" charset="0"/>
                            <a:cs typeface="Arial" panose="020B0604020202020204" pitchFamily="34" charset="0"/>
                          </a:rPr>
                          <m:t>𝑡</m:t>
                        </m:r>
                      </m:sup>
                    </m:sSubSup>
                  </m:oMath>
                </a14:m>
                <a:r>
                  <a:rPr lang="en-US" sz="1400" dirty="0">
                    <a:latin typeface="Arial" panose="020B0604020202020204" pitchFamily="34" charset="0"/>
                    <a:cs typeface="Arial" panose="020B0604020202020204" pitchFamily="34" charset="0"/>
                  </a:rPr>
                  <a:t> zurück</a:t>
                </a:r>
                <a:endParaRPr lang="en-US" sz="1400" baseline="30000" dirty="0">
                  <a:latin typeface="Arial" panose="020B0604020202020204" pitchFamily="34" charset="0"/>
                  <a:cs typeface="Arial" panose="020B0604020202020204" pitchFamily="34" charset="0"/>
                </a:endParaRPr>
              </a:p>
            </p:txBody>
          </p:sp>
        </mc:Choice>
        <mc:Fallback xmlns="">
          <p:sp>
            <p:nvSpPr>
              <p:cNvPr id="117"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734362" y="2298533"/>
                <a:ext cx="4524103" cy="525721"/>
              </a:xfrm>
              <a:prstGeom prst="rect">
                <a:avLst/>
              </a:prstGeom>
              <a:blipFill>
                <a:blip r:embed="rId6"/>
                <a:stretch>
                  <a:fillRect l="-404" t="-2326" b="-12791"/>
                </a:stretch>
              </a:blipFill>
            </p:spPr>
            <p:txBody>
              <a:bodyPr/>
              <a:lstStyle/>
              <a:p>
                <a:r>
                  <a:rPr lang="de-DE">
                    <a:noFill/>
                  </a:rPr>
                  <a:t> </a:t>
                </a:r>
              </a:p>
            </p:txBody>
          </p:sp>
        </mc:Fallback>
      </mc:AlternateContent>
      <p:cxnSp>
        <p:nvCxnSpPr>
          <p:cNvPr id="52" name="Straight Connector 64"/>
          <p:cNvCxnSpPr/>
          <p:nvPr/>
        </p:nvCxnSpPr>
        <p:spPr>
          <a:xfrm>
            <a:off x="3386841" y="2355665"/>
            <a:ext cx="3689" cy="574481"/>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2762139" y="2315642"/>
            <a:ext cx="248786" cy="369332"/>
          </a:xfrm>
          <a:prstGeom prst="rect">
            <a:avLst/>
          </a:prstGeom>
          <a:ln>
            <a:noFill/>
          </a:ln>
        </p:spPr>
        <p:txBody>
          <a:bodyPr wrap="none">
            <a:spAutoFit/>
          </a:bodyPr>
          <a:lstStyle/>
          <a:p>
            <a:r>
              <a:rPr lang="en-US" dirty="0">
                <a:latin typeface="Arial" panose="020B0604020202020204" pitchFamily="34" charset="0"/>
                <a:cs typeface="Arial" panose="020B0604020202020204" pitchFamily="34" charset="0"/>
              </a:rPr>
              <a:t>t</a:t>
            </a:r>
            <a:endParaRPr lang="de-DE" dirty="0"/>
          </a:p>
        </p:txBody>
      </p:sp>
      <p:cxnSp>
        <p:nvCxnSpPr>
          <p:cNvPr id="58" name="Straight Connector 64"/>
          <p:cNvCxnSpPr>
            <a:endCxn id="26" idx="0"/>
          </p:cNvCxnSpPr>
          <p:nvPr/>
        </p:nvCxnSpPr>
        <p:spPr>
          <a:xfrm>
            <a:off x="3388867" y="2956368"/>
            <a:ext cx="11753" cy="15986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3143562" y="4554997"/>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26" name="Rechteck 25"/>
              <p:cNvSpPr>
                <a:spLocks noRot="1" noChangeAspect="1" noMove="1" noResize="1" noEditPoints="1" noAdjustHandles="1" noChangeArrowheads="1" noChangeShapeType="1" noTextEdit="1"/>
              </p:cNvSpPr>
              <p:nvPr/>
            </p:nvSpPr>
            <p:spPr>
              <a:xfrm>
                <a:off x="3143562" y="4554997"/>
                <a:ext cx="514115" cy="341504"/>
              </a:xfrm>
              <a:prstGeom prst="rect">
                <a:avLst/>
              </a:prstGeom>
              <a:blipFill>
                <a:blip r:embed="rId7"/>
                <a:stretch>
                  <a:fillRect/>
                </a:stretch>
              </a:blipFill>
            </p:spPr>
            <p:txBody>
              <a:bodyPr/>
              <a:lstStyle/>
              <a:p>
                <a:r>
                  <a:rPr lang="de-DE">
                    <a:noFill/>
                  </a:rPr>
                  <a:t> </a:t>
                </a:r>
              </a:p>
            </p:txBody>
          </p:sp>
        </mc:Fallback>
      </mc:AlternateContent>
      <p:cxnSp>
        <p:nvCxnSpPr>
          <p:cNvPr id="29" name="Gerade Verbindung mit Pfeil 28"/>
          <p:cNvCxnSpPr/>
          <p:nvPr/>
        </p:nvCxnSpPr>
        <p:spPr>
          <a:xfrm flipH="1">
            <a:off x="3403711" y="4466256"/>
            <a:ext cx="1935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Connector 64"/>
          <p:cNvCxnSpPr/>
          <p:nvPr/>
        </p:nvCxnSpPr>
        <p:spPr>
          <a:xfrm>
            <a:off x="3224169" y="2925298"/>
            <a:ext cx="3738941" cy="146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4"/>
          <p:cNvCxnSpPr/>
          <p:nvPr/>
        </p:nvCxnSpPr>
        <p:spPr>
          <a:xfrm flipV="1">
            <a:off x="409425" y="2355665"/>
            <a:ext cx="2977416" cy="1290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hteck 37"/>
              <p:cNvSpPr/>
              <p:nvPr/>
            </p:nvSpPr>
            <p:spPr>
              <a:xfrm>
                <a:off x="-12297" y="2172203"/>
                <a:ext cx="494686"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38" name="Rechteck 37"/>
              <p:cNvSpPr>
                <a:spLocks noRot="1" noChangeAspect="1" noMove="1" noResize="1" noEditPoints="1" noAdjustHandles="1" noChangeArrowheads="1" noChangeShapeType="1" noTextEdit="1"/>
              </p:cNvSpPr>
              <p:nvPr/>
            </p:nvSpPr>
            <p:spPr>
              <a:xfrm>
                <a:off x="-12297" y="2172203"/>
                <a:ext cx="494686" cy="341504"/>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5330035" y="2923638"/>
                <a:ext cx="51321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r>
                            <a:rPr lang="de-DE" sz="1600" i="1" dirty="0">
                              <a:latin typeface="Cambria Math" panose="02040503050406030204" pitchFamily="18" charset="0"/>
                              <a:cs typeface="Arial" panose="020B0604020202020204" pitchFamily="34" charset="0"/>
                            </a:rPr>
                            <m:t>∗</m:t>
                          </m:r>
                        </m:sup>
                      </m:sSubSup>
                    </m:oMath>
                  </m:oMathPara>
                </a14:m>
                <a:endParaRPr lang="de-DE" sz="1600" dirty="0"/>
              </a:p>
            </p:txBody>
          </p:sp>
        </mc:Choice>
        <mc:Fallback xmlns="">
          <p:sp>
            <p:nvSpPr>
              <p:cNvPr id="39" name="Rechteck 38"/>
              <p:cNvSpPr>
                <a:spLocks noRot="1" noChangeAspect="1" noMove="1" noResize="1" noEditPoints="1" noAdjustHandles="1" noChangeArrowheads="1" noChangeShapeType="1" noTextEdit="1"/>
              </p:cNvSpPr>
              <p:nvPr/>
            </p:nvSpPr>
            <p:spPr>
              <a:xfrm>
                <a:off x="5330035" y="2923638"/>
                <a:ext cx="513217" cy="341504"/>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Rechteck 47"/>
              <p:cNvSpPr/>
              <p:nvPr/>
            </p:nvSpPr>
            <p:spPr>
              <a:xfrm>
                <a:off x="6577857" y="2061335"/>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48" name="Rechteck 47"/>
              <p:cNvSpPr>
                <a:spLocks noRot="1" noChangeAspect="1" noMove="1" noResize="1" noEditPoints="1" noAdjustHandles="1" noChangeArrowheads="1" noChangeShapeType="1" noTextEdit="1"/>
              </p:cNvSpPr>
              <p:nvPr/>
            </p:nvSpPr>
            <p:spPr>
              <a:xfrm>
                <a:off x="6577857" y="2061335"/>
                <a:ext cx="514115" cy="341504"/>
              </a:xfrm>
              <a:prstGeom prst="rect">
                <a:avLst/>
              </a:prstGeom>
              <a:blipFill>
                <a:blip r:embed="rId10"/>
                <a:stretch>
                  <a:fillRect/>
                </a:stretch>
              </a:blipFill>
            </p:spPr>
            <p:txBody>
              <a:bodyPr/>
              <a:lstStyle/>
              <a:p>
                <a:r>
                  <a:rPr lang="de-DE">
                    <a:noFill/>
                  </a:rPr>
                  <a:t> </a:t>
                </a:r>
              </a:p>
            </p:txBody>
          </p:sp>
        </mc:Fallback>
      </mc:AlternateContent>
      <p:cxnSp>
        <p:nvCxnSpPr>
          <p:cNvPr id="81" name="Straight Connector 77"/>
          <p:cNvCxnSpPr/>
          <p:nvPr/>
        </p:nvCxnSpPr>
        <p:spPr>
          <a:xfrm flipH="1">
            <a:off x="1437721" y="2366912"/>
            <a:ext cx="178972" cy="580"/>
          </a:xfrm>
          <a:prstGeom prst="line">
            <a:avLst/>
          </a:prstGeom>
          <a:ln w="50800">
            <a:solidFill>
              <a:srgbClr val="00B05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Rechteck 81"/>
              <p:cNvSpPr/>
              <p:nvPr/>
            </p:nvSpPr>
            <p:spPr>
              <a:xfrm>
                <a:off x="1287406" y="2873096"/>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82" name="Rechteck 81"/>
              <p:cNvSpPr>
                <a:spLocks noRot="1" noChangeAspect="1" noMove="1" noResize="1" noEditPoints="1" noAdjustHandles="1" noChangeArrowheads="1" noChangeShapeType="1" noTextEdit="1"/>
              </p:cNvSpPr>
              <p:nvPr/>
            </p:nvSpPr>
            <p:spPr>
              <a:xfrm>
                <a:off x="1287406" y="2873096"/>
                <a:ext cx="514115" cy="341504"/>
              </a:xfrm>
              <a:prstGeom prst="rect">
                <a:avLst/>
              </a:prstGeom>
              <a:blipFill>
                <a:blip r:embed="rId11"/>
                <a:stretch>
                  <a:fillRect/>
                </a:stretch>
              </a:blipFill>
            </p:spPr>
            <p:txBody>
              <a:bodyPr/>
              <a:lstStyle/>
              <a:p>
                <a:r>
                  <a:rPr lang="de-DE">
                    <a:noFill/>
                  </a:rPr>
                  <a:t> </a:t>
                </a:r>
              </a:p>
            </p:txBody>
          </p:sp>
        </mc:Fallback>
      </mc:AlternateContent>
      <p:cxnSp>
        <p:nvCxnSpPr>
          <p:cNvPr id="114" name="Straight Connector 77"/>
          <p:cNvCxnSpPr/>
          <p:nvPr/>
        </p:nvCxnSpPr>
        <p:spPr>
          <a:xfrm flipH="1">
            <a:off x="6796601" y="2923638"/>
            <a:ext cx="178972" cy="580"/>
          </a:xfrm>
          <a:prstGeom prst="line">
            <a:avLst/>
          </a:prstGeom>
          <a:ln w="50800">
            <a:solidFill>
              <a:srgbClr val="FFC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27">
                <a:extLst>
                  <a:ext uri="{FF2B5EF4-FFF2-40B4-BE49-F238E27FC236}">
                    <a16:creationId xmlns:a16="http://schemas.microsoft.com/office/drawing/2014/main" id="{95BBF87B-AC85-4F0E-A2FC-83EFA38E6378}"/>
                  </a:ext>
                </a:extLst>
              </p:cNvPr>
              <p:cNvSpPr txBox="1"/>
              <p:nvPr/>
            </p:nvSpPr>
            <p:spPr>
              <a:xfrm>
                <a:off x="7679518" y="2826773"/>
                <a:ext cx="4524103" cy="74116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Konsumenten aus Land A müssen nun </a:t>
                </a:r>
                <a:r>
                  <a:rPr lang="de-DE" sz="1400">
                    <a:latin typeface="Arial" panose="020B0604020202020204" pitchFamily="34" charset="0"/>
                    <a:cs typeface="Arial" panose="020B0604020202020204" pitchFamily="34" charset="0"/>
                  </a:rPr>
                  <a:t>den Preis </a:t>
                </a:r>
                <a:r>
                  <a:rPr lang="en-US" sz="1400">
                    <a:latin typeface="Arial" panose="020B0604020202020204" pitchFamily="34" charset="0"/>
                    <a:cs typeface="Arial" panose="020B0604020202020204" pitchFamily="34" charset="0"/>
                  </a:rPr>
                  <a:t>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𝑃</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r>
                  <a:rPr lang="de-DE" sz="1400" dirty="0">
                    <a:latin typeface="Arial" panose="020B0604020202020204" pitchFamily="34" charset="0"/>
                    <a:cs typeface="Arial" panose="020B0604020202020204" pitchFamily="34" charset="0"/>
                  </a:rPr>
                  <a:t> bezahlen und die Überschussnachfrage geht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r>
                  <a:rPr lang="de-DE" sz="1400" dirty="0">
                    <a:latin typeface="Arial" panose="020B0604020202020204" pitchFamily="34" charset="0"/>
                    <a:cs typeface="Arial" panose="020B0604020202020204" pitchFamily="34" charset="0"/>
                  </a:rPr>
                  <a:t> zurück</a:t>
                </a:r>
                <a:endParaRPr lang="en-US" sz="1400" baseline="30000" dirty="0">
                  <a:latin typeface="Arial" panose="020B0604020202020204" pitchFamily="34" charset="0"/>
                  <a:cs typeface="Arial" panose="020B0604020202020204" pitchFamily="34" charset="0"/>
                </a:endParaRPr>
              </a:p>
            </p:txBody>
          </p:sp>
        </mc:Choice>
        <mc:Fallback xmlns="">
          <p:sp>
            <p:nvSpPr>
              <p:cNvPr id="83"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679518" y="2826773"/>
                <a:ext cx="4524103" cy="741165"/>
              </a:xfrm>
              <a:prstGeom prst="rect">
                <a:avLst/>
              </a:prstGeom>
              <a:blipFill>
                <a:blip r:embed="rId12"/>
                <a:stretch>
                  <a:fillRect l="-404" t="-1653" b="-82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Box 27">
                <a:extLst>
                  <a:ext uri="{FF2B5EF4-FFF2-40B4-BE49-F238E27FC236}">
                    <a16:creationId xmlns:a16="http://schemas.microsoft.com/office/drawing/2014/main" id="{95BBF87B-AC85-4F0E-A2FC-83EFA38E6378}"/>
                  </a:ext>
                </a:extLst>
              </p:cNvPr>
              <p:cNvSpPr txBox="1"/>
              <p:nvPr/>
            </p:nvSpPr>
            <p:spPr>
              <a:xfrm>
                <a:off x="7676413" y="3532785"/>
                <a:ext cx="4524103" cy="74366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Produzenten aus Land B können nur noch zum Preis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𝑃</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r>
                          <a:rPr lang="de-DE" sz="1400" i="1" dirty="0">
                            <a:latin typeface="Cambria Math" panose="02040503050406030204" pitchFamily="18" charset="0"/>
                            <a:cs typeface="Arial" panose="020B0604020202020204" pitchFamily="34" charset="0"/>
                          </a:rPr>
                          <m:t>∗</m:t>
                        </m:r>
                      </m:sup>
                    </m:sSubSup>
                  </m:oMath>
                </a14:m>
                <a:r>
                  <a:rPr lang="de-DE" sz="1400" dirty="0">
                    <a:latin typeface="Arial" panose="020B0604020202020204" pitchFamily="34" charset="0"/>
                    <a:cs typeface="Arial" panose="020B0604020202020204" pitchFamily="34" charset="0"/>
                  </a:rPr>
                  <a:t> verkaufen und das Überschussangebot geht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r>
                  <a:rPr lang="de-DE" sz="1400" dirty="0">
                    <a:latin typeface="Arial" panose="020B0604020202020204" pitchFamily="34" charset="0"/>
                    <a:cs typeface="Arial" panose="020B0604020202020204" pitchFamily="34" charset="0"/>
                  </a:rPr>
                  <a:t> zurück.</a:t>
                </a:r>
                <a:endParaRPr lang="en-US" sz="1400" baseline="30000" dirty="0">
                  <a:latin typeface="Arial" panose="020B0604020202020204" pitchFamily="34" charset="0"/>
                  <a:cs typeface="Arial" panose="020B0604020202020204" pitchFamily="34" charset="0"/>
                </a:endParaRPr>
              </a:p>
            </p:txBody>
          </p:sp>
        </mc:Choice>
        <mc:Fallback xmlns="">
          <p:sp>
            <p:nvSpPr>
              <p:cNvPr id="88"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676413" y="3532785"/>
                <a:ext cx="4524103" cy="743665"/>
              </a:xfrm>
              <a:prstGeom prst="rect">
                <a:avLst/>
              </a:prstGeom>
              <a:blipFill>
                <a:blip r:embed="rId13"/>
                <a:stretch>
                  <a:fillRect l="-404" t="-1639" b="-7377"/>
                </a:stretch>
              </a:blipFill>
            </p:spPr>
            <p:txBody>
              <a:bodyPr/>
              <a:lstStyle/>
              <a:p>
                <a:r>
                  <a:rPr lang="de-DE">
                    <a:noFill/>
                  </a:rPr>
                  <a:t> </a:t>
                </a:r>
              </a:p>
            </p:txBody>
          </p:sp>
        </mc:Fallback>
      </mc:AlternateContent>
      <p:sp>
        <p:nvSpPr>
          <p:cNvPr id="22" name="Geschweifte Klammer links 21"/>
          <p:cNvSpPr/>
          <p:nvPr/>
        </p:nvSpPr>
        <p:spPr>
          <a:xfrm>
            <a:off x="2839148" y="2368105"/>
            <a:ext cx="341683" cy="572902"/>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2" name="Rechteck 61">
            <a:extLst>
              <a:ext uri="{FF2B5EF4-FFF2-40B4-BE49-F238E27FC236}">
                <a16:creationId xmlns:a16="http://schemas.microsoft.com/office/drawing/2014/main" id="{9A596FB1-A51A-4A8A-B2CA-69F579D86FC9}"/>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3" name="TextBox 27">
            <a:extLst>
              <a:ext uri="{FF2B5EF4-FFF2-40B4-BE49-F238E27FC236}">
                <a16:creationId xmlns:a16="http://schemas.microsoft.com/office/drawing/2014/main" id="{0CDBCAC4-A619-4F7C-8EFD-25284AC09B67}"/>
              </a:ext>
            </a:extLst>
          </p:cNvPr>
          <p:cNvSpPr txBox="1"/>
          <p:nvPr/>
        </p:nvSpPr>
        <p:spPr>
          <a:xfrm>
            <a:off x="13540" y="5104796"/>
            <a:ext cx="8327820"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Der Preisanstieg in Land A ist damit geringer als der Zoll t ebenso, wie die Preisreduktion in Land B</a:t>
            </a:r>
            <a:endParaRPr lang="en-US" sz="1400" baseline="30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5" name="Rechteck 64">
                <a:extLst>
                  <a:ext uri="{FF2B5EF4-FFF2-40B4-BE49-F238E27FC236}">
                    <a16:creationId xmlns:a16="http://schemas.microsoft.com/office/drawing/2014/main" id="{55D98994-D21D-4938-9938-0D81B51E279A}"/>
                  </a:ext>
                </a:extLst>
              </p:cNvPr>
              <p:cNvSpPr/>
              <p:nvPr/>
            </p:nvSpPr>
            <p:spPr>
              <a:xfrm>
                <a:off x="12574" y="5459218"/>
                <a:ext cx="4146648"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Das </a:t>
                </a:r>
                <a:r>
                  <a:rPr lang="en-US" sz="1400" dirty="0" err="1">
                    <a:latin typeface="Arial" panose="020B0604020202020204" pitchFamily="34" charset="0"/>
                    <a:cs typeface="Arial" panose="020B0604020202020204" pitchFamily="34" charset="0"/>
                  </a:rPr>
                  <a:t>Welthandelsvolumen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sinkt</a:t>
                </a:r>
                <a:r>
                  <a:rPr lang="en-US" sz="1400" dirty="0">
                    <a:latin typeface="Arial" panose="020B0604020202020204" pitchFamily="34" charset="0"/>
                    <a:cs typeface="Arial" panose="020B0604020202020204" pitchFamily="34" charset="0"/>
                  </a:rPr>
                  <a:t> von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panose="02040503050406030204" pitchFamily="18" charset="0"/>
                            <a:cs typeface="Arial" panose="020B0604020202020204" pitchFamily="34" charset="0"/>
                          </a:rPr>
                          <m:t>𝑋</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5" name="Rechteck 64">
                <a:extLst>
                  <a:ext uri="{FF2B5EF4-FFF2-40B4-BE49-F238E27FC236}">
                    <a16:creationId xmlns:a16="http://schemas.microsoft.com/office/drawing/2014/main" id="{55D98994-D21D-4938-9938-0D81B51E279A}"/>
                  </a:ext>
                </a:extLst>
              </p:cNvPr>
              <p:cNvSpPr>
                <a:spLocks noRot="1" noChangeAspect="1" noMove="1" noResize="1" noEditPoints="1" noAdjustHandles="1" noChangeArrowheads="1" noChangeShapeType="1" noTextEdit="1"/>
              </p:cNvSpPr>
              <p:nvPr/>
            </p:nvSpPr>
            <p:spPr>
              <a:xfrm>
                <a:off x="12574" y="5459218"/>
                <a:ext cx="4146648" cy="310278"/>
              </a:xfrm>
              <a:prstGeom prst="rect">
                <a:avLst/>
              </a:prstGeom>
              <a:blipFill>
                <a:blip r:embed="rId14"/>
                <a:stretch>
                  <a:fillRect l="-147" t="-2000" b="-22000"/>
                </a:stretch>
              </a:blipFill>
            </p:spPr>
            <p:txBody>
              <a:bodyPr/>
              <a:lstStyle/>
              <a:p>
                <a:r>
                  <a:rPr lang="de-DE">
                    <a:noFill/>
                  </a:rPr>
                  <a:t> </a:t>
                </a:r>
              </a:p>
            </p:txBody>
          </p:sp>
        </mc:Fallback>
      </mc:AlternateContent>
      <p:sp>
        <p:nvSpPr>
          <p:cNvPr id="66" name="Rechteck 65">
            <a:extLst>
              <a:ext uri="{FF2B5EF4-FFF2-40B4-BE49-F238E27FC236}">
                <a16:creationId xmlns:a16="http://schemas.microsoft.com/office/drawing/2014/main" id="{2F497C56-C3EC-4228-9119-A456BC47B06C}"/>
              </a:ext>
            </a:extLst>
          </p:cNvPr>
          <p:cNvSpPr/>
          <p:nvPr/>
        </p:nvSpPr>
        <p:spPr>
          <a:xfrm>
            <a:off x="13491" y="5831091"/>
            <a:ext cx="11794087"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steigen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Heimische</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gewinnen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verlieren</a:t>
            </a:r>
            <a:endParaRPr lang="en-US" sz="1400" dirty="0">
              <a:latin typeface="Arial" panose="020B0604020202020204" pitchFamily="34" charset="0"/>
              <a:cs typeface="Arial" panose="020B0604020202020204" pitchFamily="34" charset="0"/>
            </a:endParaRPr>
          </a:p>
        </p:txBody>
      </p:sp>
      <p:sp>
        <p:nvSpPr>
          <p:cNvPr id="68" name="Rechteck 67">
            <a:extLst>
              <a:ext uri="{FF2B5EF4-FFF2-40B4-BE49-F238E27FC236}">
                <a16:creationId xmlns:a16="http://schemas.microsoft.com/office/drawing/2014/main" id="{280E591A-640D-48A7-9085-989E210A133B}"/>
              </a:ext>
            </a:extLst>
          </p:cNvPr>
          <p:cNvSpPr/>
          <p:nvPr/>
        </p:nvSpPr>
        <p:spPr>
          <a:xfrm>
            <a:off x="8202" y="6189347"/>
            <a:ext cx="10191193"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verlieren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gewinnen</a:t>
            </a: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9" name="Rechteck 68">
                <a:extLst>
                  <a:ext uri="{FF2B5EF4-FFF2-40B4-BE49-F238E27FC236}">
                    <a16:creationId xmlns:a16="http://schemas.microsoft.com/office/drawing/2014/main" id="{85F5FB8A-7B34-4EC5-9EE2-0EE8AE3551B2}"/>
                  </a:ext>
                </a:extLst>
              </p:cNvPr>
              <p:cNvSpPr/>
              <p:nvPr/>
            </p:nvSpPr>
            <p:spPr>
              <a:xfrm>
                <a:off x="23961" y="6541642"/>
                <a:ext cx="3481209"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sym typeface="Wingdings" panose="05000000000000000000" pitchFamily="2" charset="2"/>
                  </a:rPr>
                  <a:t>Land A hat </a:t>
                </a:r>
                <a:r>
                  <a:rPr lang="en-US" sz="1400" dirty="0" err="1">
                    <a:latin typeface="Arial" panose="020B0604020202020204" pitchFamily="34" charset="0"/>
                    <a:cs typeface="Arial" panose="020B0604020202020204" pitchFamily="34" charset="0"/>
                    <a:sym typeface="Wingdings" panose="05000000000000000000" pitchFamily="2" charset="2"/>
                  </a:rPr>
                  <a:t>Zolleinnnahmen</a:t>
                </a:r>
                <a:r>
                  <a:rPr lang="en-US" sz="1400" dirty="0">
                    <a:latin typeface="Arial" panose="020B0604020202020204" pitchFamily="34" charset="0"/>
                    <a:cs typeface="Arial" panose="020B0604020202020204" pitchFamily="34" charset="0"/>
                    <a:sym typeface="Wingdings" panose="05000000000000000000" pitchFamily="2" charset="2"/>
                  </a:rPr>
                  <a:t> von </a:t>
                </a:r>
                <a14:m>
                  <m:oMath xmlns:m="http://schemas.openxmlformats.org/officeDocument/2006/math">
                    <m:r>
                      <a:rPr lang="de-DE" sz="1400" i="1">
                        <a:latin typeface="Cambria Math"/>
                        <a:cs typeface="Arial" panose="020B0604020202020204" pitchFamily="34" charset="0"/>
                      </a:rPr>
                      <m:t>𝑡</m:t>
                    </m:r>
                    <m:r>
                      <a:rPr lang="de-DE" sz="1400" i="1">
                        <a:latin typeface="Cambria Math"/>
                        <a:ea typeface="Cambria Math"/>
                        <a:cs typeface="Arial" panose="020B0604020202020204" pitchFamily="34" charset="0"/>
                      </a:rPr>
                      <m:t>∙</m:t>
                    </m:r>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9" name="Rechteck 68">
                <a:extLst>
                  <a:ext uri="{FF2B5EF4-FFF2-40B4-BE49-F238E27FC236}">
                    <a16:creationId xmlns:a16="http://schemas.microsoft.com/office/drawing/2014/main" id="{85F5FB8A-7B34-4EC5-9EE2-0EE8AE3551B2}"/>
                  </a:ext>
                </a:extLst>
              </p:cNvPr>
              <p:cNvSpPr>
                <a:spLocks noRot="1" noChangeAspect="1" noMove="1" noResize="1" noEditPoints="1" noAdjustHandles="1" noChangeArrowheads="1" noChangeShapeType="1" noTextEdit="1"/>
              </p:cNvSpPr>
              <p:nvPr/>
            </p:nvSpPr>
            <p:spPr>
              <a:xfrm>
                <a:off x="23961" y="6541642"/>
                <a:ext cx="3481209" cy="310278"/>
              </a:xfrm>
              <a:prstGeom prst="rect">
                <a:avLst/>
              </a:prstGeom>
              <a:blipFill>
                <a:blip r:embed="rId15"/>
                <a:stretch>
                  <a:fillRect l="-350" t="-1961" b="-21569"/>
                </a:stretch>
              </a:blipFill>
            </p:spPr>
            <p:txBody>
              <a:bodyPr/>
              <a:lstStyle/>
              <a:p>
                <a:r>
                  <a:rPr lang="de-DE">
                    <a:noFill/>
                  </a:rPr>
                  <a:t> </a:t>
                </a:r>
              </a:p>
            </p:txBody>
          </p:sp>
        </mc:Fallback>
      </mc:AlternateContent>
    </p:spTree>
    <p:extLst>
      <p:ext uri="{BB962C8B-B14F-4D97-AF65-F5344CB8AC3E}">
        <p14:creationId xmlns:p14="http://schemas.microsoft.com/office/powerpoint/2010/main" val="199883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7" grpId="0"/>
      <p:bldP spid="108" grpId="0"/>
      <p:bldP spid="117" grpId="0"/>
      <p:bldP spid="23" grpId="0"/>
      <p:bldP spid="26" grpId="0"/>
      <p:bldP spid="38" grpId="0"/>
      <p:bldP spid="39" grpId="0"/>
      <p:bldP spid="48" grpId="0"/>
      <p:bldP spid="82" grpId="0"/>
      <p:bldP spid="83" grpId="0"/>
      <p:bldP spid="88" grpId="0"/>
      <p:bldP spid="22" grpId="0" animBg="1"/>
      <p:bldP spid="63" grpId="0"/>
      <p:bldP spid="65" grpId="0"/>
      <p:bldP spid="66" grpId="0"/>
      <p:bldP spid="68"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Steuer und Marktgleichgewicht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63980" y="1469475"/>
            <a:ext cx="8674026" cy="1655838"/>
          </a:xfrm>
          <a:prstGeom prst="rect">
            <a:avLst/>
          </a:prstGeom>
        </p:spPr>
        <p:txBody>
          <a:bodyPr wrap="square">
            <a:spAutoFit/>
          </a:bodyPr>
          <a:lstStyle/>
          <a:p>
            <a:endParaRPr lang="de-DE" sz="2540" dirty="0"/>
          </a:p>
          <a:p>
            <a:r>
              <a:rPr lang="de-DE" sz="2540" dirty="0">
                <a:latin typeface="Times New Roman" panose="02020603050405020304" pitchFamily="18" charset="0"/>
                <a:cs typeface="Times New Roman" panose="02020603050405020304" pitchFamily="18" charset="0"/>
              </a:rPr>
              <a:t>Steuern dienen der Einnahmeerzielung öffentlicher Haushalte </a:t>
            </a:r>
          </a:p>
          <a:p>
            <a:endParaRPr lang="de-DE" sz="2540" dirty="0">
              <a:latin typeface="Times New Roman" panose="02020603050405020304" pitchFamily="18" charset="0"/>
              <a:cs typeface="Times New Roman" panose="02020603050405020304" pitchFamily="18" charset="0"/>
            </a:endParaRPr>
          </a:p>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Wie beeinflussen Steuern Marktgleichgewichte?</a:t>
            </a:r>
          </a:p>
        </p:txBody>
      </p:sp>
      <p:sp>
        <p:nvSpPr>
          <p:cNvPr id="5" name="Rechteck 4">
            <a:extLst>
              <a:ext uri="{FF2B5EF4-FFF2-40B4-BE49-F238E27FC236}">
                <a16:creationId xmlns:a16="http://schemas.microsoft.com/office/drawing/2014/main" id="{0CEB8B16-81EA-007A-56CE-3538563AB603}"/>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9628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Besteuerung der Käufer</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550109" y="380054"/>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a:t>
            </a:r>
          </a:p>
        </p:txBody>
      </p:sp>
      <p:sp>
        <p:nvSpPr>
          <p:cNvPr id="10" name="Textfeld 9"/>
          <p:cNvSpPr txBox="1"/>
          <p:nvPr/>
        </p:nvSpPr>
        <p:spPr>
          <a:xfrm>
            <a:off x="6134429" y="4069282"/>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x</a:t>
            </a:r>
          </a:p>
        </p:txBody>
      </p:sp>
      <p:cxnSp>
        <p:nvCxnSpPr>
          <p:cNvPr id="11" name="Gerade Verbindung 10"/>
          <p:cNvCxnSpPr/>
          <p:nvPr/>
        </p:nvCxnSpPr>
        <p:spPr>
          <a:xfrm flipV="1">
            <a:off x="1654506" y="1175593"/>
            <a:ext cx="3200557" cy="228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1654506" y="792117"/>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985699" y="1044958"/>
            <a:ext cx="335348"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a:t>
            </a:r>
          </a:p>
        </p:txBody>
      </p:sp>
      <p:sp>
        <p:nvSpPr>
          <p:cNvPr id="14" name="Textfeld 13"/>
          <p:cNvSpPr txBox="1"/>
          <p:nvPr/>
        </p:nvSpPr>
        <p:spPr>
          <a:xfrm>
            <a:off x="5411987" y="2847309"/>
            <a:ext cx="335348" cy="343620"/>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N</a:t>
            </a:r>
          </a:p>
        </p:txBody>
      </p:sp>
      <p:cxnSp>
        <p:nvCxnSpPr>
          <p:cNvPr id="17" name="Gerade Verbindung 11"/>
          <p:cNvCxnSpPr/>
          <p:nvPr/>
        </p:nvCxnSpPr>
        <p:spPr>
          <a:xfrm>
            <a:off x="959617" y="1087130"/>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4911796" y="3241047"/>
            <a:ext cx="370614" cy="338554"/>
          </a:xfrm>
          <a:prstGeom prst="rect">
            <a:avLst/>
          </a:prstGeom>
          <a:noFill/>
        </p:spPr>
        <p:txBody>
          <a:bodyPr wrap="none" rtlCol="0">
            <a:spAutoFit/>
          </a:bodyPr>
          <a:lstStyle/>
          <a:p>
            <a:r>
              <a:rPr lang="de-DE" sz="1600" dirty="0" err="1">
                <a:latin typeface="Times New Roman" panose="02020603050405020304" pitchFamily="18" charset="0"/>
                <a:cs typeface="Times New Roman" panose="02020603050405020304" pitchFamily="18" charset="0"/>
              </a:rPr>
              <a:t>N</a:t>
            </a:r>
            <a:r>
              <a:rPr lang="de-DE" sz="1600" baseline="-25000" dirty="0" err="1">
                <a:latin typeface="Times New Roman" panose="02020603050405020304" pitchFamily="18" charset="0"/>
                <a:cs typeface="Times New Roman" panose="02020603050405020304" pitchFamily="18" charset="0"/>
              </a:rPr>
              <a:t>t</a:t>
            </a:r>
            <a:endParaRPr lang="de-DE" sz="1600" baseline="-25000" dirty="0">
              <a:latin typeface="Times New Roman" panose="02020603050405020304" pitchFamily="18" charset="0"/>
              <a:cs typeface="Times New Roman" panose="02020603050405020304" pitchFamily="18" charset="0"/>
            </a:endParaRPr>
          </a:p>
        </p:txBody>
      </p:sp>
      <p:cxnSp>
        <p:nvCxnSpPr>
          <p:cNvPr id="3" name="Gerade Verbindung mit Pfeil 2"/>
          <p:cNvCxnSpPr/>
          <p:nvPr/>
        </p:nvCxnSpPr>
        <p:spPr>
          <a:xfrm flipH="1">
            <a:off x="4186276" y="3024028"/>
            <a:ext cx="8053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847360" y="2043390"/>
            <a:ext cx="2792880" cy="2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flipV="1">
            <a:off x="3641670" y="2036890"/>
            <a:ext cx="5519" cy="2013214"/>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3486619" y="4047445"/>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x*</a:t>
            </a:r>
            <a:endParaRPr lang="de-DE" sz="1600" baseline="-25000" dirty="0">
              <a:latin typeface="Times New Roman" panose="02020603050405020304" pitchFamily="18" charset="0"/>
              <a:cs typeface="Times New Roman" panose="02020603050405020304" pitchFamily="18" charset="0"/>
            </a:endParaRPr>
          </a:p>
        </p:txBody>
      </p:sp>
      <p:sp>
        <p:nvSpPr>
          <p:cNvPr id="39" name="Textfeld 38"/>
          <p:cNvSpPr txBox="1"/>
          <p:nvPr/>
        </p:nvSpPr>
        <p:spPr>
          <a:xfrm>
            <a:off x="491584" y="1851606"/>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sp>
        <p:nvSpPr>
          <p:cNvPr id="40" name="Rechteck 39"/>
          <p:cNvSpPr/>
          <p:nvPr/>
        </p:nvSpPr>
        <p:spPr>
          <a:xfrm>
            <a:off x="456511" y="2253704"/>
            <a:ext cx="458780" cy="369332"/>
          </a:xfrm>
          <a:prstGeom prst="rect">
            <a:avLst/>
          </a:prstGeom>
        </p:spPr>
        <p:txBody>
          <a:bodyPr wrap="none">
            <a:spAutoFit/>
          </a:bodyPr>
          <a:lstStyle/>
          <a:p>
            <a:r>
              <a:rPr lang="de-DE" dirty="0">
                <a:latin typeface="Times New Roman" panose="02020603050405020304" pitchFamily="18" charset="0"/>
                <a:cs typeface="Times New Roman" panose="02020603050405020304" pitchFamily="18" charset="0"/>
              </a:rPr>
              <a:t>p*</a:t>
            </a:r>
            <a:r>
              <a:rPr lang="de-DE" baseline="-25000" dirty="0">
                <a:latin typeface="Times New Roman" panose="02020603050405020304" pitchFamily="18" charset="0"/>
                <a:cs typeface="Times New Roman" panose="02020603050405020304" pitchFamily="18" charset="0"/>
              </a:rPr>
              <a:t>t</a:t>
            </a:r>
            <a:endParaRPr lang="de-DE" dirty="0"/>
          </a:p>
        </p:txBody>
      </p:sp>
      <p:sp>
        <p:nvSpPr>
          <p:cNvPr id="41" name="Rechteck 40"/>
          <p:cNvSpPr/>
          <p:nvPr/>
        </p:nvSpPr>
        <p:spPr>
          <a:xfrm>
            <a:off x="447832" y="1494951"/>
            <a:ext cx="458780" cy="369332"/>
          </a:xfrm>
          <a:prstGeom prst="rect">
            <a:avLst/>
          </a:prstGeom>
        </p:spPr>
        <p:txBody>
          <a:bodyPr wrap="none">
            <a:spAutoFit/>
          </a:bodyPr>
          <a:lstStyle/>
          <a:p>
            <a:r>
              <a:rPr lang="de-DE" dirty="0">
                <a:latin typeface="Times New Roman" panose="02020603050405020304" pitchFamily="18" charset="0"/>
                <a:cs typeface="Times New Roman" panose="02020603050405020304" pitchFamily="18" charset="0"/>
              </a:rPr>
              <a:t>q*</a:t>
            </a:r>
            <a:r>
              <a:rPr lang="de-DE" baseline="-25000" dirty="0">
                <a:latin typeface="Times New Roman" panose="02020603050405020304" pitchFamily="18" charset="0"/>
                <a:cs typeface="Times New Roman" panose="02020603050405020304" pitchFamily="18" charset="0"/>
              </a:rPr>
              <a:t>t</a:t>
            </a:r>
          </a:p>
        </p:txBody>
      </p:sp>
      <p:sp>
        <p:nvSpPr>
          <p:cNvPr id="32" name="Rechteck 31">
            <a:extLst>
              <a:ext uri="{FF2B5EF4-FFF2-40B4-BE49-F238E27FC236}">
                <a16:creationId xmlns:a16="http://schemas.microsoft.com/office/drawing/2014/main" id="{B0581530-EC4B-F726-CE30-FEF51F1394AF}"/>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3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Besteuerung der Verkäufer</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550109" y="380054"/>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a:t>
            </a:r>
          </a:p>
        </p:txBody>
      </p:sp>
      <p:sp>
        <p:nvSpPr>
          <p:cNvPr id="10" name="Textfeld 9"/>
          <p:cNvSpPr txBox="1"/>
          <p:nvPr/>
        </p:nvSpPr>
        <p:spPr>
          <a:xfrm>
            <a:off x="6134429" y="4069282"/>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x</a:t>
            </a:r>
          </a:p>
        </p:txBody>
      </p:sp>
      <p:cxnSp>
        <p:nvCxnSpPr>
          <p:cNvPr id="11" name="Gerade Verbindung 10"/>
          <p:cNvCxnSpPr/>
          <p:nvPr/>
        </p:nvCxnSpPr>
        <p:spPr>
          <a:xfrm flipV="1">
            <a:off x="1654506" y="1175593"/>
            <a:ext cx="3200557" cy="228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1654506" y="792117"/>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985699" y="1044958"/>
            <a:ext cx="335348"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a:t>
            </a:r>
          </a:p>
        </p:txBody>
      </p:sp>
      <p:sp>
        <p:nvSpPr>
          <p:cNvPr id="14" name="Textfeld 13"/>
          <p:cNvSpPr txBox="1"/>
          <p:nvPr/>
        </p:nvSpPr>
        <p:spPr>
          <a:xfrm>
            <a:off x="5411987" y="2847309"/>
            <a:ext cx="335348" cy="343620"/>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N</a:t>
            </a:r>
          </a:p>
        </p:txBody>
      </p:sp>
      <p:cxnSp>
        <p:nvCxnSpPr>
          <p:cNvPr id="3" name="Gerade Verbindung mit Pfeil 2"/>
          <p:cNvCxnSpPr/>
          <p:nvPr/>
        </p:nvCxnSpPr>
        <p:spPr>
          <a:xfrm flipH="1">
            <a:off x="1523870" y="2926153"/>
            <a:ext cx="8053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flipV="1">
            <a:off x="3641670" y="2036890"/>
            <a:ext cx="5519" cy="201321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2925569" y="4047445"/>
            <a:ext cx="428322"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x*</a:t>
            </a:r>
            <a:r>
              <a:rPr lang="de-DE" sz="1600" baseline="-25000" dirty="0">
                <a:latin typeface="Times New Roman" panose="02020603050405020304" pitchFamily="18" charset="0"/>
                <a:cs typeface="Times New Roman" panose="02020603050405020304" pitchFamily="18" charset="0"/>
              </a:rPr>
              <a:t>t</a:t>
            </a:r>
          </a:p>
        </p:txBody>
      </p:sp>
      <p:sp>
        <p:nvSpPr>
          <p:cNvPr id="38" name="Textfeld 37"/>
          <p:cNvSpPr txBox="1"/>
          <p:nvPr/>
        </p:nvSpPr>
        <p:spPr>
          <a:xfrm>
            <a:off x="3486619" y="4047445"/>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x*</a:t>
            </a:r>
            <a:endParaRPr lang="de-DE" sz="1600" baseline="-25000" dirty="0">
              <a:latin typeface="Times New Roman" panose="02020603050405020304" pitchFamily="18" charset="0"/>
              <a:cs typeface="Times New Roman" panose="02020603050405020304" pitchFamily="18" charset="0"/>
            </a:endParaRPr>
          </a:p>
        </p:txBody>
      </p:sp>
      <p:sp>
        <p:nvSpPr>
          <p:cNvPr id="39" name="Textfeld 38"/>
          <p:cNvSpPr txBox="1"/>
          <p:nvPr/>
        </p:nvSpPr>
        <p:spPr>
          <a:xfrm>
            <a:off x="491584" y="1851606"/>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cxnSp>
        <p:nvCxnSpPr>
          <p:cNvPr id="30" name="Gerade Verbindung 10"/>
          <p:cNvCxnSpPr/>
          <p:nvPr/>
        </p:nvCxnSpPr>
        <p:spPr>
          <a:xfrm flipV="1">
            <a:off x="1093841" y="849820"/>
            <a:ext cx="3200557" cy="228611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3968110" y="1000361"/>
            <a:ext cx="370614"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A</a:t>
            </a:r>
            <a:r>
              <a:rPr lang="de-DE" sz="1600" baseline="-25000" dirty="0">
                <a:latin typeface="Times New Roman" panose="02020603050405020304" pitchFamily="18" charset="0"/>
                <a:cs typeface="Times New Roman" panose="02020603050405020304" pitchFamily="18" charset="0"/>
              </a:rPr>
              <a:t>t</a:t>
            </a:r>
          </a:p>
        </p:txBody>
      </p:sp>
      <p:sp>
        <p:nvSpPr>
          <p:cNvPr id="32" name="Rechteck 31">
            <a:extLst>
              <a:ext uri="{FF2B5EF4-FFF2-40B4-BE49-F238E27FC236}">
                <a16:creationId xmlns:a16="http://schemas.microsoft.com/office/drawing/2014/main" id="{40AA7D44-221A-C44E-2529-B6A6AA02C7C9}"/>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381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92114" y="2106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Wirkungen einer Steuer</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0" y="612844"/>
            <a:ext cx="8635042" cy="5262979"/>
          </a:xfrm>
          <a:prstGeom prst="rect">
            <a:avLst/>
          </a:prstGeom>
        </p:spPr>
        <p:txBody>
          <a:bodyPr wrap="square">
            <a:spAutoFit/>
          </a:bodyPr>
          <a:lstStyle/>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Steuern verursachen eine Änderung des Marktgleichgewichts.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gehandelten Mengen werden kleiner wenn ein Gut besteuert wird.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Nach Steuern zahlen Käufer mehr für ihre Einkäufe und Verkäufer erhalten weniger, unabhängig davon, bei wem die Steuer erhoben wurde.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Steuern auf Käufer oder Verkäufer haben die gleiche Wirkung. Die Steuer schiebt sich wie ein Keil zwischen den vom Käufer bezahlten und vom Verkäufer erlösten Preis.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Es kommt zur Teilung der Steuerlast, egal ob Verkäufer oder Käufer die Steuer abführt.</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Prinzipiell ist es damit von der Wirkung her egal, auf welcher Seite die Steuer erhoben, dass es vornehmlich auf Anbieterseite passiert hat vornehmlich die angesprochenen praktischen Gründe</a:t>
            </a:r>
          </a:p>
        </p:txBody>
      </p:sp>
      <p:sp>
        <p:nvSpPr>
          <p:cNvPr id="4" name="Rechteck 3">
            <a:extLst>
              <a:ext uri="{FF2B5EF4-FFF2-40B4-BE49-F238E27FC236}">
                <a16:creationId xmlns:a16="http://schemas.microsoft.com/office/drawing/2014/main" id="{7609E0C8-CE99-E82A-8B9E-4FF62E8053DF}"/>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9945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Wer trägt die Steuerlast?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380807" y="849394"/>
            <a:ext cx="7772782" cy="5173724"/>
          </a:xfrm>
          <a:prstGeom prst="rect">
            <a:avLst/>
          </a:prstGeom>
        </p:spPr>
        <p:txBody>
          <a:bodyPr wrap="square">
            <a:spAutoFit/>
          </a:bodyPr>
          <a:lstStyle/>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Die Steuerinzidenz beschreibt, wer die Steuerlast schließlich trägt.</a:t>
            </a:r>
          </a:p>
          <a:p>
            <a:pPr marL="414726" indent="-414726">
              <a:buFont typeface="Arial" panose="020B0604020202020204" pitchFamily="34" charset="0"/>
              <a:buChar char="•"/>
            </a:pPr>
            <a:endParaRPr lang="de-DE" sz="2540" dirty="0">
              <a:latin typeface="Times New Roman" panose="02020603050405020304" pitchFamily="18" charset="0"/>
              <a:cs typeface="Times New Roman" panose="02020603050405020304" pitchFamily="18" charset="0"/>
            </a:endParaRPr>
          </a:p>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In welchem Verhältnis wird die Steuerlast auf Käufer und Verkäufer aufgeteilt?</a:t>
            </a:r>
          </a:p>
          <a:p>
            <a:r>
              <a:rPr lang="de-DE" sz="2540" dirty="0">
                <a:latin typeface="Times New Roman" panose="02020603050405020304" pitchFamily="18" charset="0"/>
                <a:cs typeface="Times New Roman" panose="02020603050405020304" pitchFamily="18" charset="0"/>
              </a:rPr>
              <a:t>	</a:t>
            </a:r>
            <a:r>
              <a:rPr lang="de-DE" sz="2540" dirty="0">
                <a:latin typeface="Times New Roman" panose="02020603050405020304" pitchFamily="18" charset="0"/>
                <a:cs typeface="Times New Roman" panose="02020603050405020304" pitchFamily="18" charset="0"/>
                <a:sym typeface="Wingdings" panose="05000000000000000000" pitchFamily="2" charset="2"/>
              </a:rPr>
              <a:t>	</a:t>
            </a:r>
            <a:r>
              <a:rPr lang="de-DE" sz="2540" dirty="0">
                <a:latin typeface="Times New Roman" panose="02020603050405020304" pitchFamily="18" charset="0"/>
                <a:cs typeface="Times New Roman" panose="02020603050405020304" pitchFamily="18" charset="0"/>
              </a:rPr>
              <a:t>Die Antwort hängt von der Elastizität der 			Nachfrage und des Angebots ab.</a:t>
            </a:r>
          </a:p>
          <a:p>
            <a:r>
              <a:rPr lang="de-DE" sz="2540" dirty="0">
                <a:latin typeface="Times New Roman" panose="02020603050405020304" pitchFamily="18" charset="0"/>
                <a:cs typeface="Times New Roman" panose="02020603050405020304" pitchFamily="18" charset="0"/>
              </a:rPr>
              <a:t> </a:t>
            </a:r>
          </a:p>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Welchen Einfluss hat eine Besteuerung von Verkäufern verglichen zu Käufern?</a:t>
            </a:r>
          </a:p>
          <a:p>
            <a:r>
              <a:rPr lang="de-DE" sz="2540" dirty="0">
                <a:latin typeface="Times New Roman" panose="02020603050405020304" pitchFamily="18" charset="0"/>
                <a:cs typeface="Times New Roman" panose="02020603050405020304" pitchFamily="18" charset="0"/>
              </a:rPr>
              <a:t>	</a:t>
            </a:r>
            <a:r>
              <a:rPr lang="de-DE" sz="2540" dirty="0">
                <a:latin typeface="Times New Roman" panose="02020603050405020304" pitchFamily="18" charset="0"/>
                <a:cs typeface="Times New Roman" panose="02020603050405020304" pitchFamily="18" charset="0"/>
                <a:sym typeface="Wingdings" panose="05000000000000000000" pitchFamily="2" charset="2"/>
              </a:rPr>
              <a:t>	</a:t>
            </a:r>
            <a:r>
              <a:rPr lang="de-DE" sz="2540" dirty="0">
                <a:latin typeface="Times New Roman" panose="02020603050405020304" pitchFamily="18" charset="0"/>
                <a:cs typeface="Times New Roman" panose="02020603050405020304" pitchFamily="18" charset="0"/>
              </a:rPr>
              <a:t>Die Steuerinzidenz hängt nicht davon ab, ob 		die Steuer beim Käufer oder Verkäufer 			erhoben wird. </a:t>
            </a:r>
          </a:p>
        </p:txBody>
      </p:sp>
      <p:sp>
        <p:nvSpPr>
          <p:cNvPr id="7" name="Rechteck 6">
            <a:extLst>
              <a:ext uri="{FF2B5EF4-FFF2-40B4-BE49-F238E27FC236}">
                <a16:creationId xmlns:a16="http://schemas.microsoft.com/office/drawing/2014/main" id="{C23EF099-719F-F96B-8FAA-769907EF31E1}"/>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14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29341" y="212750"/>
            <a:ext cx="7597213" cy="276423"/>
          </a:xfrm>
          <a:prstGeom prst="rect">
            <a:avLst/>
          </a:prstGeom>
          <a:noFill/>
          <a:ln>
            <a:noFill/>
          </a:ln>
        </p:spPr>
        <p:txBody>
          <a:bodyPr lIns="81638" tIns="40819" rIns="81638" bIns="40819" anchor="ctr" anchorCtr="1"/>
          <a:lstStyle/>
          <a:p>
            <a:r>
              <a:rPr lang="de-DE" sz="2903" b="1" dirty="0">
                <a:latin typeface="Times New Roman" panose="02020603050405020304" pitchFamily="18" charset="0"/>
                <a:cs typeface="Times New Roman" panose="02020603050405020304" pitchFamily="18" charset="0"/>
              </a:rPr>
              <a:t>Elastisches Angebot, unelastische Nachfrage </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2120310" y="1404158"/>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cxnSp>
        <p:nvCxnSpPr>
          <p:cNvPr id="11" name="Gerade Verbindung 10"/>
          <p:cNvCxnSpPr/>
          <p:nvPr/>
        </p:nvCxnSpPr>
        <p:spPr>
          <a:xfrm flipV="1">
            <a:off x="2952631" y="3012603"/>
            <a:ext cx="4497411" cy="1110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063027" y="1324226"/>
            <a:ext cx="1828890" cy="299472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44633" y="2654080"/>
            <a:ext cx="9090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Angebot</a:t>
            </a:r>
          </a:p>
        </p:txBody>
      </p:sp>
      <p:sp>
        <p:nvSpPr>
          <p:cNvPr id="14" name="Textfeld 13"/>
          <p:cNvSpPr txBox="1"/>
          <p:nvPr/>
        </p:nvSpPr>
        <p:spPr>
          <a:xfrm>
            <a:off x="6022551" y="4170622"/>
            <a:ext cx="1052660"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Nachfrage</a:t>
            </a:r>
          </a:p>
        </p:txBody>
      </p:sp>
      <p:sp>
        <p:nvSpPr>
          <p:cNvPr id="20" name="Textfeld 19"/>
          <p:cNvSpPr txBox="1"/>
          <p:nvPr/>
        </p:nvSpPr>
        <p:spPr>
          <a:xfrm>
            <a:off x="2484875" y="3213456"/>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cxnSp>
        <p:nvCxnSpPr>
          <p:cNvPr id="26" name="Gerader Verbinder 25"/>
          <p:cNvCxnSpPr/>
          <p:nvPr/>
        </p:nvCxnSpPr>
        <p:spPr>
          <a:xfrm flipV="1">
            <a:off x="2724963" y="3510177"/>
            <a:ext cx="2670403" cy="660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FFA27D53-63F6-5B45-4955-99B3F0F0AA4B}"/>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91616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endParaRPr lang="de-DE" sz="2903" dirty="0">
              <a:latin typeface="Times New Roman" panose="02020603050405020304" pitchFamily="18" charset="0"/>
              <a:cs typeface="Times New Roman" panose="02020603050405020304" pitchFamily="18" charset="0"/>
            </a:endParaRPr>
          </a:p>
          <a:p>
            <a:r>
              <a:rPr lang="de-DE" sz="2903" b="1" dirty="0">
                <a:latin typeface="Times New Roman" panose="02020603050405020304" pitchFamily="18" charset="0"/>
                <a:cs typeface="Times New Roman" panose="02020603050405020304" pitchFamily="18" charset="0"/>
              </a:rPr>
              <a:t>Unelastisches Angebot, elastische Nachfrage </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2120310" y="1404158"/>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cxnSp>
        <p:nvCxnSpPr>
          <p:cNvPr id="11" name="Gerade Verbindung 10"/>
          <p:cNvCxnSpPr/>
          <p:nvPr/>
        </p:nvCxnSpPr>
        <p:spPr>
          <a:xfrm flipV="1">
            <a:off x="4438552" y="2057332"/>
            <a:ext cx="1415146" cy="26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586858" y="2533364"/>
            <a:ext cx="5100229" cy="120415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323026" y="1704818"/>
            <a:ext cx="9090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Angebot</a:t>
            </a:r>
          </a:p>
        </p:txBody>
      </p:sp>
      <p:sp>
        <p:nvSpPr>
          <p:cNvPr id="14" name="Textfeld 13"/>
          <p:cNvSpPr txBox="1"/>
          <p:nvPr/>
        </p:nvSpPr>
        <p:spPr>
          <a:xfrm>
            <a:off x="7965697" y="3897768"/>
            <a:ext cx="1052660"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Nachfrage</a:t>
            </a:r>
          </a:p>
        </p:txBody>
      </p:sp>
      <p:sp>
        <p:nvSpPr>
          <p:cNvPr id="17" name="Textfeld 16"/>
          <p:cNvSpPr txBox="1"/>
          <p:nvPr/>
        </p:nvSpPr>
        <p:spPr>
          <a:xfrm>
            <a:off x="2439713" y="2911065"/>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cxnSp>
        <p:nvCxnSpPr>
          <p:cNvPr id="23" name="Gerader Verbinder 22"/>
          <p:cNvCxnSpPr/>
          <p:nvPr/>
        </p:nvCxnSpPr>
        <p:spPr>
          <a:xfrm flipV="1">
            <a:off x="2677504" y="2964087"/>
            <a:ext cx="2670403" cy="6606"/>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AEFAAC26-2587-3551-516F-1163CEA6FFDD}"/>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6852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endParaRPr lang="de-DE" sz="2903" dirty="0">
              <a:latin typeface="Times New Roman" panose="02020603050405020304" pitchFamily="18" charset="0"/>
              <a:cs typeface="Times New Roman" panose="02020603050405020304" pitchFamily="18" charset="0"/>
            </a:endParaRPr>
          </a:p>
          <a:p>
            <a:r>
              <a:rPr lang="de-DE" sz="2903" b="1" dirty="0">
                <a:latin typeface="Times New Roman" panose="02020603050405020304" pitchFamily="18" charset="0"/>
                <a:cs typeface="Times New Roman" panose="02020603050405020304" pitchFamily="18" charset="0"/>
              </a:rPr>
              <a:t>Elastizität und Steuerinzidenz </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011680" y="1776465"/>
            <a:ext cx="7536794" cy="1879232"/>
          </a:xfrm>
          <a:prstGeom prst="rect">
            <a:avLst/>
          </a:prstGeom>
        </p:spPr>
        <p:txBody>
          <a:bodyPr wrap="square">
            <a:spAutoFit/>
          </a:bodyPr>
          <a:lstStyle/>
          <a:p>
            <a:r>
              <a:rPr lang="de-DE" sz="2903" dirty="0">
                <a:latin typeface="Times New Roman" panose="02020603050405020304" pitchFamily="18" charset="0"/>
                <a:cs typeface="Times New Roman" panose="02020603050405020304" pitchFamily="18" charset="0"/>
              </a:rPr>
              <a:t>Die Steuerlast wird tendenziell von den Marktteilnehmern getragen, deren Elastizitäten gering sind und die deshalb weniger leicht durch Mengenänderungen reagieren können. </a:t>
            </a:r>
          </a:p>
        </p:txBody>
      </p:sp>
      <p:sp>
        <p:nvSpPr>
          <p:cNvPr id="4" name="Rechteck 3">
            <a:extLst>
              <a:ext uri="{FF2B5EF4-FFF2-40B4-BE49-F238E27FC236}">
                <a16:creationId xmlns:a16="http://schemas.microsoft.com/office/drawing/2014/main" id="{120D4E52-704B-5CCE-DBAF-F25C062B91CE}"/>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790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5642"/>
            <a:ext cx="8837435"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Erklärungen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Fallbeispiel</a:t>
            </a:r>
            <a:r>
              <a:rPr lang="en-US" altLang="en-US" sz="3991" dirty="0">
                <a:solidFill>
                  <a:sysClr val="windowText" lastClr="000000"/>
                </a:solidFill>
                <a:latin typeface="Times New Roman" panose="02020603050405020304" pitchFamily="18" charset="0"/>
                <a:cs typeface="Times New Roman" panose="02020603050405020304" pitchFamily="18" charset="0"/>
              </a:rPr>
              <a:t> Eurozone-USA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C97BE7E5-13C7-4960-BB36-B36EB362C61B}"/>
              </a:ext>
            </a:extLst>
          </p:cNvPr>
          <p:cNvSpPr txBox="1"/>
          <p:nvPr/>
        </p:nvSpPr>
        <p:spPr>
          <a:xfrm>
            <a:off x="0" y="715456"/>
            <a:ext cx="12157587" cy="814396"/>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Mit dem erweiterten Distanzbegriff lassen sich die deutlichen beobachteten Abweichungen von </a:t>
            </a:r>
            <a:r>
              <a:rPr lang="de-DE" sz="2200" dirty="0" err="1">
                <a:latin typeface="Times New Roman" panose="02020603050405020304" pitchFamily="18" charset="0"/>
                <a:cs typeface="Times New Roman" panose="02020603050405020304" pitchFamily="18" charset="0"/>
              </a:rPr>
              <a:t>von</a:t>
            </a:r>
            <a:r>
              <a:rPr lang="de-DE" sz="2200" dirty="0">
                <a:latin typeface="Times New Roman" panose="02020603050405020304" pitchFamily="18" charset="0"/>
                <a:cs typeface="Times New Roman" panose="02020603050405020304" pitchFamily="18" charset="0"/>
              </a:rPr>
              <a:t> der Einflussgröße ökonomische Größe erklären:</a:t>
            </a:r>
          </a:p>
        </p:txBody>
      </p:sp>
      <p:sp>
        <p:nvSpPr>
          <p:cNvPr id="6" name="Textfeld 5">
            <a:extLst>
              <a:ext uri="{FF2B5EF4-FFF2-40B4-BE49-F238E27FC236}">
                <a16:creationId xmlns:a16="http://schemas.microsoft.com/office/drawing/2014/main" id="{C97BE7E5-13C7-4960-BB36-B36EB362C61B}"/>
              </a:ext>
            </a:extLst>
          </p:cNvPr>
          <p:cNvSpPr txBox="1"/>
          <p:nvPr/>
        </p:nvSpPr>
        <p:spPr>
          <a:xfrm>
            <a:off x="34413" y="1529852"/>
            <a:ext cx="12157587" cy="144380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Zwischen Irland (im 19. Jh. eines der Haupteinwanderungsländer der USA) bestehen traditionell enge Beziehungen. Insbesondere wird in beiden Ländern die gleiche </a:t>
            </a:r>
            <a:r>
              <a:rPr lang="de-DE" sz="2200" dirty="0" err="1">
                <a:latin typeface="Times New Roman" panose="02020603050405020304" pitchFamily="18" charset="0"/>
                <a:cs typeface="Times New Roman" panose="02020603050405020304" pitchFamily="18" charset="0"/>
              </a:rPr>
              <a:t>Sparache</a:t>
            </a:r>
            <a:r>
              <a:rPr lang="de-DE" sz="2200" dirty="0">
                <a:latin typeface="Times New Roman" panose="02020603050405020304" pitchFamily="18" charset="0"/>
                <a:cs typeface="Times New Roman" panose="02020603050405020304" pitchFamily="18" charset="0"/>
              </a:rPr>
              <a:t> gesprochen. In der Dimension „</a:t>
            </a:r>
            <a:r>
              <a:rPr lang="de-DE" sz="2200" b="1" dirty="0">
                <a:latin typeface="Times New Roman" panose="02020603050405020304" pitchFamily="18" charset="0"/>
                <a:cs typeface="Times New Roman" panose="02020603050405020304" pitchFamily="18" charset="0"/>
              </a:rPr>
              <a:t>kulturelle Affinität</a:t>
            </a:r>
            <a:r>
              <a:rPr lang="de-DE" sz="2200" dirty="0">
                <a:latin typeface="Times New Roman" panose="02020603050405020304" pitchFamily="18" charset="0"/>
                <a:cs typeface="Times New Roman" panose="02020603050405020304" pitchFamily="18" charset="0"/>
              </a:rPr>
              <a:t>“ liegt damit nur eine geringe Distanz vor</a:t>
            </a:r>
          </a:p>
        </p:txBody>
      </p:sp>
      <p:sp>
        <p:nvSpPr>
          <p:cNvPr id="8" name="Textfeld 7">
            <a:extLst>
              <a:ext uri="{FF2B5EF4-FFF2-40B4-BE49-F238E27FC236}">
                <a16:creationId xmlns:a16="http://schemas.microsoft.com/office/drawing/2014/main" id="{C97BE7E5-13C7-4960-BB36-B36EB362C61B}"/>
              </a:ext>
            </a:extLst>
          </p:cNvPr>
          <p:cNvSpPr txBox="1"/>
          <p:nvPr/>
        </p:nvSpPr>
        <p:spPr>
          <a:xfrm>
            <a:off x="0" y="2660283"/>
            <a:ext cx="12157587" cy="1774723"/>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Niederlande haben mit Rotterdam den mit Abstand größten  Hafen Europas und bilden damit so etwas wie den Brückenkopf für Festlandeuropa in den Handelsbeziehungen mit den USA. Ähnliches gilt für Belgien, die mit Antwerpen ebenfalls einen bedeutenden Hafen besitzen. Zudem sind Belgien und die Niederlande Nachbarländer, so dass sie in punkto Handelsbeziehungen gegenseitig in der Dimension „</a:t>
            </a:r>
            <a:r>
              <a:rPr lang="de-DE" sz="2200" b="1" dirty="0">
                <a:latin typeface="Times New Roman" panose="02020603050405020304" pitchFamily="18" charset="0"/>
                <a:cs typeface="Times New Roman" panose="02020603050405020304" pitchFamily="18" charset="0"/>
              </a:rPr>
              <a:t>Geographie</a:t>
            </a:r>
            <a:r>
              <a:rPr lang="de-DE" sz="2200" dirty="0">
                <a:latin typeface="Times New Roman" panose="02020603050405020304" pitchFamily="18" charset="0"/>
                <a:cs typeface="Times New Roman" panose="02020603050405020304" pitchFamily="18" charset="0"/>
              </a:rPr>
              <a:t>“ von einander profitieren können.</a:t>
            </a:r>
          </a:p>
        </p:txBody>
      </p:sp>
      <p:sp>
        <p:nvSpPr>
          <p:cNvPr id="9" name="Textfeld 8">
            <a:extLst>
              <a:ext uri="{FF2B5EF4-FFF2-40B4-BE49-F238E27FC236}">
                <a16:creationId xmlns:a16="http://schemas.microsoft.com/office/drawing/2014/main" id="{C97BE7E5-13C7-4960-BB36-B36EB362C61B}"/>
              </a:ext>
            </a:extLst>
          </p:cNvPr>
          <p:cNvSpPr txBox="1"/>
          <p:nvPr/>
        </p:nvSpPr>
        <p:spPr>
          <a:xfrm>
            <a:off x="34412" y="4368107"/>
            <a:ext cx="8845427" cy="85540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Beides sind damit innerhalb des Gravitationsmodells Erklärungen für die relativ großen Handelsvolumina der „kleinen“ Länder NLD, BEL, IRL vergleichen mit ITA und ESP</a:t>
            </a:r>
          </a:p>
        </p:txBody>
      </p:sp>
      <p:sp>
        <p:nvSpPr>
          <p:cNvPr id="11" name="Rechteck 10">
            <a:extLst>
              <a:ext uri="{FF2B5EF4-FFF2-40B4-BE49-F238E27FC236}">
                <a16:creationId xmlns:a16="http://schemas.microsoft.com/office/drawing/2014/main" id="{051934FD-A872-4D11-9F4F-9B9933C369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9F8C6D1-F05C-F879-6911-BC3902CD325C}"/>
                  </a:ext>
                </a:extLst>
              </p14:cNvPr>
              <p14:cNvContentPartPr/>
              <p14:nvPr/>
            </p14:nvContentPartPr>
            <p14:xfrm>
              <a:off x="516240" y="1836196"/>
              <a:ext cx="1812960" cy="66240"/>
            </p14:xfrm>
          </p:contentPart>
        </mc:Choice>
        <mc:Fallback xmlns="">
          <p:pic>
            <p:nvPicPr>
              <p:cNvPr id="2" name="Freihand 1">
                <a:extLst>
                  <a:ext uri="{FF2B5EF4-FFF2-40B4-BE49-F238E27FC236}">
                    <a16:creationId xmlns:a16="http://schemas.microsoft.com/office/drawing/2014/main" id="{99F8C6D1-F05C-F879-6911-BC3902CD325C}"/>
                  </a:ext>
                </a:extLst>
              </p:cNvPr>
              <p:cNvPicPr/>
              <p:nvPr/>
            </p:nvPicPr>
            <p:blipFill>
              <a:blip r:embed="rId4"/>
              <a:stretch>
                <a:fillRect/>
              </a:stretch>
            </p:blipFill>
            <p:spPr>
              <a:xfrm>
                <a:off x="507600" y="1827556"/>
                <a:ext cx="1830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B845718-D1C5-B398-C975-4A2B2F8F96A5}"/>
                  </a:ext>
                </a:extLst>
              </p14:cNvPr>
              <p14:cNvContentPartPr/>
              <p14:nvPr/>
            </p14:nvContentPartPr>
            <p14:xfrm>
              <a:off x="451440" y="2572396"/>
              <a:ext cx="2558880" cy="129600"/>
            </p14:xfrm>
          </p:contentPart>
        </mc:Choice>
        <mc:Fallback xmlns="">
          <p:pic>
            <p:nvPicPr>
              <p:cNvPr id="3" name="Freihand 2">
                <a:extLst>
                  <a:ext uri="{FF2B5EF4-FFF2-40B4-BE49-F238E27FC236}">
                    <a16:creationId xmlns:a16="http://schemas.microsoft.com/office/drawing/2014/main" id="{4B845718-D1C5-B398-C975-4A2B2F8F96A5}"/>
                  </a:ext>
                </a:extLst>
              </p:cNvPr>
              <p:cNvPicPr/>
              <p:nvPr/>
            </p:nvPicPr>
            <p:blipFill>
              <a:blip r:embed="rId6"/>
              <a:stretch>
                <a:fillRect/>
              </a:stretch>
            </p:blipFill>
            <p:spPr>
              <a:xfrm>
                <a:off x="442800" y="2563396"/>
                <a:ext cx="2576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D680D56-3BD1-791B-9909-E5052C6EB660}"/>
                  </a:ext>
                </a:extLst>
              </p14:cNvPr>
              <p14:cNvContentPartPr/>
              <p14:nvPr/>
            </p14:nvContentPartPr>
            <p14:xfrm>
              <a:off x="973080" y="2593636"/>
              <a:ext cx="3880440" cy="541080"/>
            </p14:xfrm>
          </p:contentPart>
        </mc:Choice>
        <mc:Fallback xmlns="">
          <p:pic>
            <p:nvPicPr>
              <p:cNvPr id="5" name="Freihand 4">
                <a:extLst>
                  <a:ext uri="{FF2B5EF4-FFF2-40B4-BE49-F238E27FC236}">
                    <a16:creationId xmlns:a16="http://schemas.microsoft.com/office/drawing/2014/main" id="{6D680D56-3BD1-791B-9909-E5052C6EB660}"/>
                  </a:ext>
                </a:extLst>
              </p:cNvPr>
              <p:cNvPicPr/>
              <p:nvPr/>
            </p:nvPicPr>
            <p:blipFill>
              <a:blip r:embed="rId8"/>
              <a:stretch>
                <a:fillRect/>
              </a:stretch>
            </p:blipFill>
            <p:spPr>
              <a:xfrm>
                <a:off x="964080" y="2584636"/>
                <a:ext cx="389808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1136AC7B-16AA-C36C-DEA9-5A5B1491BBC8}"/>
                  </a:ext>
                </a:extLst>
              </p14:cNvPr>
              <p14:cNvContentPartPr/>
              <p14:nvPr/>
            </p14:nvContentPartPr>
            <p14:xfrm>
              <a:off x="1806480" y="4374196"/>
              <a:ext cx="1627920" cy="46080"/>
            </p14:xfrm>
          </p:contentPart>
        </mc:Choice>
        <mc:Fallback xmlns="">
          <p:pic>
            <p:nvPicPr>
              <p:cNvPr id="10" name="Freihand 9">
                <a:extLst>
                  <a:ext uri="{FF2B5EF4-FFF2-40B4-BE49-F238E27FC236}">
                    <a16:creationId xmlns:a16="http://schemas.microsoft.com/office/drawing/2014/main" id="{1136AC7B-16AA-C36C-DEA9-5A5B1491BBC8}"/>
                  </a:ext>
                </a:extLst>
              </p:cNvPr>
              <p:cNvPicPr/>
              <p:nvPr/>
            </p:nvPicPr>
            <p:blipFill>
              <a:blip r:embed="rId10"/>
              <a:stretch>
                <a:fillRect/>
              </a:stretch>
            </p:blipFill>
            <p:spPr>
              <a:xfrm>
                <a:off x="1797480" y="4365556"/>
                <a:ext cx="1645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B9A219F-6431-DD5D-5F4A-42DD1485B00C}"/>
                  </a:ext>
                </a:extLst>
              </p14:cNvPr>
              <p14:cNvContentPartPr/>
              <p14:nvPr/>
            </p14:nvContentPartPr>
            <p14:xfrm>
              <a:off x="6323040" y="4602796"/>
              <a:ext cx="2099880" cy="727920"/>
            </p14:xfrm>
          </p:contentPart>
        </mc:Choice>
        <mc:Fallback xmlns="">
          <p:pic>
            <p:nvPicPr>
              <p:cNvPr id="12" name="Freihand 11">
                <a:extLst>
                  <a:ext uri="{FF2B5EF4-FFF2-40B4-BE49-F238E27FC236}">
                    <a16:creationId xmlns:a16="http://schemas.microsoft.com/office/drawing/2014/main" id="{DB9A219F-6431-DD5D-5F4A-42DD1485B00C}"/>
                  </a:ext>
                </a:extLst>
              </p:cNvPr>
              <p:cNvPicPr/>
              <p:nvPr/>
            </p:nvPicPr>
            <p:blipFill>
              <a:blip r:embed="rId12"/>
              <a:stretch>
                <a:fillRect/>
              </a:stretch>
            </p:blipFill>
            <p:spPr>
              <a:xfrm>
                <a:off x="6314040" y="4593796"/>
                <a:ext cx="2117520" cy="745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66563EFE-5C05-71BD-4612-B1D2B103D21A}"/>
                  </a:ext>
                </a:extLst>
              </p14:cNvPr>
              <p14:cNvContentPartPr/>
              <p14:nvPr/>
            </p14:nvContentPartPr>
            <p14:xfrm>
              <a:off x="2142720" y="4892596"/>
              <a:ext cx="866880" cy="680400"/>
            </p14:xfrm>
          </p:contentPart>
        </mc:Choice>
        <mc:Fallback xmlns="">
          <p:pic>
            <p:nvPicPr>
              <p:cNvPr id="13" name="Freihand 12">
                <a:extLst>
                  <a:ext uri="{FF2B5EF4-FFF2-40B4-BE49-F238E27FC236}">
                    <a16:creationId xmlns:a16="http://schemas.microsoft.com/office/drawing/2014/main" id="{66563EFE-5C05-71BD-4612-B1D2B103D21A}"/>
                  </a:ext>
                </a:extLst>
              </p:cNvPr>
              <p:cNvPicPr/>
              <p:nvPr/>
            </p:nvPicPr>
            <p:blipFill>
              <a:blip r:embed="rId14"/>
              <a:stretch>
                <a:fillRect/>
              </a:stretch>
            </p:blipFill>
            <p:spPr>
              <a:xfrm>
                <a:off x="2133720" y="4883596"/>
                <a:ext cx="884520" cy="698040"/>
              </a:xfrm>
              <a:prstGeom prst="rect">
                <a:avLst/>
              </a:prstGeom>
            </p:spPr>
          </p:pic>
        </mc:Fallback>
      </mc:AlternateContent>
    </p:spTree>
    <p:extLst>
      <p:ext uri="{BB962C8B-B14F-4D97-AF65-F5344CB8AC3E}">
        <p14:creationId xmlns:p14="http://schemas.microsoft.com/office/powerpoint/2010/main" val="8978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2566988" y="89315"/>
            <a:ext cx="7481245" cy="448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300" b="1" dirty="0">
                <a:solidFill>
                  <a:srgbClr val="000000"/>
                </a:solidFill>
                <a:latin typeface="Times New Roman" panose="02020603050405020304" pitchFamily="18" charset="0"/>
                <a:cs typeface="Times New Roman" panose="02020603050405020304" pitchFamily="18" charset="0"/>
              </a:rPr>
              <a:t>Mengensteuer auf der Angebotsseite und Wohlfahrt</a:t>
            </a:r>
          </a:p>
        </p:txBody>
      </p:sp>
      <p:sp>
        <p:nvSpPr>
          <p:cNvPr id="46" name="Rechteck 45">
            <a:extLst>
              <a:ext uri="{FF2B5EF4-FFF2-40B4-BE49-F238E27FC236}">
                <a16:creationId xmlns:a16="http://schemas.microsoft.com/office/drawing/2014/main" id="{C13322D2-7471-4043-FDBD-4FCFF16E6E51}"/>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8" name="Line 3">
            <a:extLst>
              <a:ext uri="{FF2B5EF4-FFF2-40B4-BE49-F238E27FC236}">
                <a16:creationId xmlns:a16="http://schemas.microsoft.com/office/drawing/2014/main" id="{DFAEF69C-0F6A-607C-CD58-A12EDF0F26EE}"/>
              </a:ext>
            </a:extLst>
          </p:cNvPr>
          <p:cNvSpPr>
            <a:spLocks noChangeShapeType="1"/>
          </p:cNvSpPr>
          <p:nvPr/>
        </p:nvSpPr>
        <p:spPr bwMode="auto">
          <a:xfrm flipV="1">
            <a:off x="1088498" y="1125538"/>
            <a:ext cx="0" cy="4608512"/>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Times New Roman" panose="02020603050405020304" pitchFamily="18" charset="0"/>
              <a:cs typeface="Times New Roman" panose="02020603050405020304" pitchFamily="18" charset="0"/>
            </a:endParaRPr>
          </a:p>
        </p:txBody>
      </p:sp>
      <p:sp>
        <p:nvSpPr>
          <p:cNvPr id="39" name="Line 4">
            <a:extLst>
              <a:ext uri="{FF2B5EF4-FFF2-40B4-BE49-F238E27FC236}">
                <a16:creationId xmlns:a16="http://schemas.microsoft.com/office/drawing/2014/main" id="{3A290922-7137-BCA1-C33A-7CF97A4FF4C9}"/>
              </a:ext>
            </a:extLst>
          </p:cNvPr>
          <p:cNvSpPr>
            <a:spLocks noChangeShapeType="1"/>
          </p:cNvSpPr>
          <p:nvPr/>
        </p:nvSpPr>
        <p:spPr bwMode="auto">
          <a:xfrm>
            <a:off x="799573" y="5373688"/>
            <a:ext cx="65532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Times New Roman" panose="02020603050405020304" pitchFamily="18" charset="0"/>
              <a:cs typeface="Times New Roman" panose="02020603050405020304" pitchFamily="18" charset="0"/>
            </a:endParaRPr>
          </a:p>
        </p:txBody>
      </p:sp>
      <p:sp>
        <p:nvSpPr>
          <p:cNvPr id="40" name="Text Box 7">
            <a:extLst>
              <a:ext uri="{FF2B5EF4-FFF2-40B4-BE49-F238E27FC236}">
                <a16:creationId xmlns:a16="http://schemas.microsoft.com/office/drawing/2014/main" id="{ECCD7D7C-FCAD-DABB-2339-86697F6F8AA0}"/>
              </a:ext>
            </a:extLst>
          </p:cNvPr>
          <p:cNvSpPr txBox="1">
            <a:spLocks noChangeArrowheads="1"/>
          </p:cNvSpPr>
          <p:nvPr/>
        </p:nvSpPr>
        <p:spPr bwMode="auto">
          <a:xfrm>
            <a:off x="334902" y="1043543"/>
            <a:ext cx="300082"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dirty="0">
                <a:latin typeface="Times New Roman" panose="02020603050405020304" pitchFamily="18" charset="0"/>
                <a:cs typeface="Times New Roman" panose="02020603050405020304" pitchFamily="18" charset="0"/>
              </a:rPr>
              <a:t>p</a:t>
            </a:r>
          </a:p>
        </p:txBody>
      </p:sp>
      <p:sp>
        <p:nvSpPr>
          <p:cNvPr id="41" name="Text Box 9">
            <a:extLst>
              <a:ext uri="{FF2B5EF4-FFF2-40B4-BE49-F238E27FC236}">
                <a16:creationId xmlns:a16="http://schemas.microsoft.com/office/drawing/2014/main" id="{CAE4301F-75C2-0012-2B81-EEA0F57A32AB}"/>
              </a:ext>
            </a:extLst>
          </p:cNvPr>
          <p:cNvSpPr txBox="1">
            <a:spLocks noChangeArrowheads="1"/>
          </p:cNvSpPr>
          <p:nvPr/>
        </p:nvSpPr>
        <p:spPr bwMode="auto">
          <a:xfrm>
            <a:off x="6416148" y="5386219"/>
            <a:ext cx="300082"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51581563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Steuerwirkungen (Allgemein)</a:t>
            </a:r>
            <a:endParaRPr sz="2903" dirty="0">
              <a:latin typeface="Times New Roman" panose="02020603050405020304" pitchFamily="18" charset="0"/>
              <a:cs typeface="Times New Roman" panose="02020603050405020304" pitchFamily="18" charset="0"/>
            </a:endParaRPr>
          </a:p>
        </p:txBody>
      </p:sp>
      <p:sp>
        <p:nvSpPr>
          <p:cNvPr id="7" name="Rechteck 6"/>
          <p:cNvSpPr/>
          <p:nvPr/>
        </p:nvSpPr>
        <p:spPr>
          <a:xfrm>
            <a:off x="1014408" y="1036099"/>
            <a:ext cx="7904246" cy="4785801"/>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Die Veränderung der Gesamtwohlfahrt ergibt sich aus: </a:t>
            </a:r>
          </a:p>
          <a:p>
            <a:endParaRPr lang="de-DE" sz="2177" dirty="0">
              <a:latin typeface="Times New Roman" panose="02020603050405020304" pitchFamily="18" charset="0"/>
              <a:cs typeface="Times New Roman" panose="02020603050405020304" pitchFamily="18" charset="0"/>
            </a:endParaRPr>
          </a:p>
          <a:p>
            <a:pPr marL="725851" lvl="1"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die Veränderung der Konsumentenrente, </a:t>
            </a:r>
          </a:p>
          <a:p>
            <a:pPr marL="725851" lvl="1"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die Veränderung der Produzentenrente, </a:t>
            </a:r>
          </a:p>
          <a:p>
            <a:pPr marL="725851" lvl="1"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die Veränderung des Steueraufkommens. </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Wohlfahrtsverluste von Konsumenten und Produzenten</a:t>
            </a:r>
          </a:p>
          <a:p>
            <a:pPr algn="ctr"/>
            <a:r>
              <a:rPr lang="de-DE" sz="2177" dirty="0">
                <a:latin typeface="Times New Roman" panose="02020603050405020304" pitchFamily="18" charset="0"/>
                <a:cs typeface="Times New Roman" panose="02020603050405020304" pitchFamily="18" charset="0"/>
              </a:rPr>
              <a:t>&gt;</a:t>
            </a:r>
          </a:p>
          <a:p>
            <a:pPr algn="ctr"/>
            <a:r>
              <a:rPr lang="de-DE" sz="2177" dirty="0">
                <a:latin typeface="Times New Roman" panose="02020603050405020304" pitchFamily="18" charset="0"/>
                <a:cs typeface="Times New Roman" panose="02020603050405020304" pitchFamily="18" charset="0"/>
              </a:rPr>
              <a:t>Steuereinnahmen </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sym typeface="Wingdings" panose="05000000000000000000" pitchFamily="2" charset="2"/>
              </a:rPr>
              <a:t>	</a:t>
            </a:r>
            <a:r>
              <a:rPr lang="de-DE" sz="2177" dirty="0">
                <a:latin typeface="Times New Roman" panose="02020603050405020304" pitchFamily="18" charset="0"/>
                <a:cs typeface="Times New Roman" panose="02020603050405020304" pitchFamily="18" charset="0"/>
              </a:rPr>
              <a:t>Nettowohlfahrtsverlust für die Gesellschaft! </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Der Nettowohlfahrtsverlust entsteht, weil weniger produziert und konsumiert wird und somit die Marktgröße schrumpft. </a:t>
            </a:r>
          </a:p>
          <a:p>
            <a:r>
              <a:rPr lang="de-DE" sz="2177" dirty="0">
                <a:latin typeface="Times New Roman" panose="02020603050405020304" pitchFamily="18" charset="0"/>
                <a:cs typeface="Times New Roman" panose="02020603050405020304" pitchFamily="18" charset="0"/>
              </a:rPr>
              <a:t> </a:t>
            </a:r>
          </a:p>
        </p:txBody>
      </p:sp>
      <p:sp>
        <p:nvSpPr>
          <p:cNvPr id="4" name="Rechteck 3">
            <a:extLst>
              <a:ext uri="{FF2B5EF4-FFF2-40B4-BE49-F238E27FC236}">
                <a16:creationId xmlns:a16="http://schemas.microsoft.com/office/drawing/2014/main" id="{9FAF01A6-0041-D9B3-6F3E-15D3B1F876C7}"/>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7580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189652" cy="744941"/>
          </a:xfrm>
          <a:prstGeom prst="rect">
            <a:avLst/>
          </a:prstGeom>
          <a:noFill/>
          <a:ln>
            <a:noFill/>
          </a:ln>
        </p:spPr>
        <p:txBody>
          <a:bodyPr lIns="81646" tIns="40823" rIns="81646" bIns="40823" anchor="ctr" anchorCtr="1"/>
          <a:lstStyle/>
          <a:p>
            <a:pPr algn="ctr">
              <a:lnSpc>
                <a:spcPct val="100000"/>
              </a:lnSpc>
            </a:pPr>
            <a:r>
              <a:rPr lang="de-DE" sz="2177" b="1" dirty="0">
                <a:solidFill>
                  <a:srgbClr val="000000"/>
                </a:solidFill>
                <a:latin typeface="Times New Roman" panose="02020603050405020304" pitchFamily="18" charset="0"/>
                <a:cs typeface="Times New Roman" panose="02020603050405020304" pitchFamily="18" charset="0"/>
              </a:rPr>
              <a:t>Wohlfahrtsverlust in Abhängigkeit vom Steuersatz t</a:t>
            </a:r>
            <a:endParaRPr sz="2177" dirty="0">
              <a:latin typeface="Times New Roman" panose="02020603050405020304" pitchFamily="18" charset="0"/>
              <a:cs typeface="Times New Roman" panose="02020603050405020304" pitchFamily="18" charset="0"/>
            </a:endParaRPr>
          </a:p>
        </p:txBody>
      </p:sp>
      <p:sp>
        <p:nvSpPr>
          <p:cNvPr id="37" name="Rechteck 36">
            <a:extLst>
              <a:ext uri="{FF2B5EF4-FFF2-40B4-BE49-F238E27FC236}">
                <a16:creationId xmlns:a16="http://schemas.microsoft.com/office/drawing/2014/main" id="{5618752D-BDE2-4354-58F0-5DBF323EE618}"/>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1" name="Line 3">
            <a:extLst>
              <a:ext uri="{FF2B5EF4-FFF2-40B4-BE49-F238E27FC236}">
                <a16:creationId xmlns:a16="http://schemas.microsoft.com/office/drawing/2014/main" id="{7294C445-5EB8-0B54-ED0F-51074412CE71}"/>
              </a:ext>
            </a:extLst>
          </p:cNvPr>
          <p:cNvSpPr>
            <a:spLocks noChangeShapeType="1"/>
          </p:cNvSpPr>
          <p:nvPr/>
        </p:nvSpPr>
        <p:spPr bwMode="auto">
          <a:xfrm flipV="1">
            <a:off x="1083501" y="1608209"/>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2" name="Line 4">
            <a:extLst>
              <a:ext uri="{FF2B5EF4-FFF2-40B4-BE49-F238E27FC236}">
                <a16:creationId xmlns:a16="http://schemas.microsoft.com/office/drawing/2014/main" id="{18F3150F-09E5-9B09-AACE-730A6E42AA9C}"/>
              </a:ext>
            </a:extLst>
          </p:cNvPr>
          <p:cNvSpPr>
            <a:spLocks noChangeShapeType="1"/>
          </p:cNvSpPr>
          <p:nvPr/>
        </p:nvSpPr>
        <p:spPr bwMode="auto">
          <a:xfrm>
            <a:off x="872559" y="3531001"/>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3" name="Textfeld 52">
            <a:extLst>
              <a:ext uri="{FF2B5EF4-FFF2-40B4-BE49-F238E27FC236}">
                <a16:creationId xmlns:a16="http://schemas.microsoft.com/office/drawing/2014/main" id="{29BDE38F-A124-5E00-7AAD-C8431C416DC9}"/>
              </a:ext>
            </a:extLst>
          </p:cNvPr>
          <p:cNvSpPr txBox="1"/>
          <p:nvPr/>
        </p:nvSpPr>
        <p:spPr>
          <a:xfrm>
            <a:off x="469314" y="1433191"/>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54" name="Textfeld 53">
            <a:extLst>
              <a:ext uri="{FF2B5EF4-FFF2-40B4-BE49-F238E27FC236}">
                <a16:creationId xmlns:a16="http://schemas.microsoft.com/office/drawing/2014/main" id="{E90CE716-9C93-263F-A2F5-942348A3A8F7}"/>
              </a:ext>
            </a:extLst>
          </p:cNvPr>
          <p:cNvSpPr txBox="1"/>
          <p:nvPr/>
        </p:nvSpPr>
        <p:spPr>
          <a:xfrm>
            <a:off x="2819495" y="3651832"/>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56" name="Line 3">
            <a:extLst>
              <a:ext uri="{FF2B5EF4-FFF2-40B4-BE49-F238E27FC236}">
                <a16:creationId xmlns:a16="http://schemas.microsoft.com/office/drawing/2014/main" id="{050D47EB-830D-33ED-AC6D-874D0543FFD7}"/>
              </a:ext>
            </a:extLst>
          </p:cNvPr>
          <p:cNvSpPr>
            <a:spLocks noChangeShapeType="1"/>
          </p:cNvSpPr>
          <p:nvPr/>
        </p:nvSpPr>
        <p:spPr bwMode="auto">
          <a:xfrm flipV="1">
            <a:off x="4022225" y="1596707"/>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8" name="Line 4">
            <a:extLst>
              <a:ext uri="{FF2B5EF4-FFF2-40B4-BE49-F238E27FC236}">
                <a16:creationId xmlns:a16="http://schemas.microsoft.com/office/drawing/2014/main" id="{C33B5F57-FCAA-FAD0-6438-4470216405B0}"/>
              </a:ext>
            </a:extLst>
          </p:cNvPr>
          <p:cNvSpPr>
            <a:spLocks noChangeShapeType="1"/>
          </p:cNvSpPr>
          <p:nvPr/>
        </p:nvSpPr>
        <p:spPr bwMode="auto">
          <a:xfrm>
            <a:off x="3811283" y="3519499"/>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9" name="Textfeld 58">
            <a:extLst>
              <a:ext uri="{FF2B5EF4-FFF2-40B4-BE49-F238E27FC236}">
                <a16:creationId xmlns:a16="http://schemas.microsoft.com/office/drawing/2014/main" id="{AFD2D48B-4D28-49DA-33D6-9868268CDE0B}"/>
              </a:ext>
            </a:extLst>
          </p:cNvPr>
          <p:cNvSpPr txBox="1"/>
          <p:nvPr/>
        </p:nvSpPr>
        <p:spPr>
          <a:xfrm>
            <a:off x="3408038" y="1421689"/>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0" name="Textfeld 59">
            <a:extLst>
              <a:ext uri="{FF2B5EF4-FFF2-40B4-BE49-F238E27FC236}">
                <a16:creationId xmlns:a16="http://schemas.microsoft.com/office/drawing/2014/main" id="{CD039A1C-B981-AE4D-D2F0-B2C1796FDFA1}"/>
              </a:ext>
            </a:extLst>
          </p:cNvPr>
          <p:cNvSpPr txBox="1"/>
          <p:nvPr/>
        </p:nvSpPr>
        <p:spPr>
          <a:xfrm>
            <a:off x="5758219" y="3640330"/>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61" name="Line 3">
            <a:extLst>
              <a:ext uri="{FF2B5EF4-FFF2-40B4-BE49-F238E27FC236}">
                <a16:creationId xmlns:a16="http://schemas.microsoft.com/office/drawing/2014/main" id="{FB33375F-BD4A-7B1D-328B-8F3D6AC4C659}"/>
              </a:ext>
            </a:extLst>
          </p:cNvPr>
          <p:cNvSpPr>
            <a:spLocks noChangeShapeType="1"/>
          </p:cNvSpPr>
          <p:nvPr/>
        </p:nvSpPr>
        <p:spPr bwMode="auto">
          <a:xfrm flipV="1">
            <a:off x="6900567" y="1593834"/>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2" name="Line 4">
            <a:extLst>
              <a:ext uri="{FF2B5EF4-FFF2-40B4-BE49-F238E27FC236}">
                <a16:creationId xmlns:a16="http://schemas.microsoft.com/office/drawing/2014/main" id="{3354F8C4-32A5-38DF-0BA2-7A24B6532467}"/>
              </a:ext>
            </a:extLst>
          </p:cNvPr>
          <p:cNvSpPr>
            <a:spLocks noChangeShapeType="1"/>
          </p:cNvSpPr>
          <p:nvPr/>
        </p:nvSpPr>
        <p:spPr bwMode="auto">
          <a:xfrm>
            <a:off x="6689625" y="3516626"/>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3" name="Textfeld 62">
            <a:extLst>
              <a:ext uri="{FF2B5EF4-FFF2-40B4-BE49-F238E27FC236}">
                <a16:creationId xmlns:a16="http://schemas.microsoft.com/office/drawing/2014/main" id="{ACE3BF3C-881A-ED31-6BAD-01848823D7C7}"/>
              </a:ext>
            </a:extLst>
          </p:cNvPr>
          <p:cNvSpPr txBox="1"/>
          <p:nvPr/>
        </p:nvSpPr>
        <p:spPr>
          <a:xfrm>
            <a:off x="6286380" y="1418816"/>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4" name="Textfeld 63">
            <a:extLst>
              <a:ext uri="{FF2B5EF4-FFF2-40B4-BE49-F238E27FC236}">
                <a16:creationId xmlns:a16="http://schemas.microsoft.com/office/drawing/2014/main" id="{ED5201D5-866F-A3F4-D088-45909820608B}"/>
              </a:ext>
            </a:extLst>
          </p:cNvPr>
          <p:cNvSpPr txBox="1"/>
          <p:nvPr/>
        </p:nvSpPr>
        <p:spPr>
          <a:xfrm>
            <a:off x="8636561" y="363745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Tree>
    <p:extLst>
      <p:ext uri="{BB962C8B-B14F-4D97-AF65-F5344CB8AC3E}">
        <p14:creationId xmlns:p14="http://schemas.microsoft.com/office/powerpoint/2010/main" val="525332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189652" cy="744941"/>
          </a:xfrm>
          <a:prstGeom prst="rect">
            <a:avLst/>
          </a:prstGeom>
          <a:noFill/>
          <a:ln>
            <a:noFill/>
          </a:ln>
        </p:spPr>
        <p:txBody>
          <a:bodyPr lIns="81646" tIns="40823" rIns="81646" bIns="40823" anchor="ctr" anchorCtr="1"/>
          <a:lstStyle/>
          <a:p>
            <a:pPr algn="ctr">
              <a:lnSpc>
                <a:spcPct val="100000"/>
              </a:lnSpc>
            </a:pPr>
            <a:r>
              <a:rPr lang="de-DE" sz="2177" b="1" dirty="0">
                <a:solidFill>
                  <a:srgbClr val="000000"/>
                </a:solidFill>
                <a:latin typeface="Times New Roman" panose="02020603050405020304" pitchFamily="18" charset="0"/>
                <a:cs typeface="Times New Roman" panose="02020603050405020304" pitchFamily="18" charset="0"/>
              </a:rPr>
              <a:t>Steueraufkommen in Abhängigkeit vom Steuersatz t</a:t>
            </a:r>
            <a:endParaRPr sz="2177" dirty="0">
              <a:latin typeface="Times New Roman" panose="02020603050405020304" pitchFamily="18" charset="0"/>
              <a:cs typeface="Times New Roman" panose="02020603050405020304" pitchFamily="18" charset="0"/>
            </a:endParaRPr>
          </a:p>
        </p:txBody>
      </p:sp>
      <p:sp>
        <p:nvSpPr>
          <p:cNvPr id="37" name="Rechteck 36">
            <a:extLst>
              <a:ext uri="{FF2B5EF4-FFF2-40B4-BE49-F238E27FC236}">
                <a16:creationId xmlns:a16="http://schemas.microsoft.com/office/drawing/2014/main" id="{5618752D-BDE2-4354-58F0-5DBF323EE618}"/>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1" name="Line 3">
            <a:extLst>
              <a:ext uri="{FF2B5EF4-FFF2-40B4-BE49-F238E27FC236}">
                <a16:creationId xmlns:a16="http://schemas.microsoft.com/office/drawing/2014/main" id="{7294C445-5EB8-0B54-ED0F-51074412CE71}"/>
              </a:ext>
            </a:extLst>
          </p:cNvPr>
          <p:cNvSpPr>
            <a:spLocks noChangeShapeType="1"/>
          </p:cNvSpPr>
          <p:nvPr/>
        </p:nvSpPr>
        <p:spPr bwMode="auto">
          <a:xfrm flipV="1">
            <a:off x="1083501" y="1608209"/>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2" name="Line 4">
            <a:extLst>
              <a:ext uri="{FF2B5EF4-FFF2-40B4-BE49-F238E27FC236}">
                <a16:creationId xmlns:a16="http://schemas.microsoft.com/office/drawing/2014/main" id="{18F3150F-09E5-9B09-AACE-730A6E42AA9C}"/>
              </a:ext>
            </a:extLst>
          </p:cNvPr>
          <p:cNvSpPr>
            <a:spLocks noChangeShapeType="1"/>
          </p:cNvSpPr>
          <p:nvPr/>
        </p:nvSpPr>
        <p:spPr bwMode="auto">
          <a:xfrm>
            <a:off x="872559" y="3531001"/>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3" name="Textfeld 52">
            <a:extLst>
              <a:ext uri="{FF2B5EF4-FFF2-40B4-BE49-F238E27FC236}">
                <a16:creationId xmlns:a16="http://schemas.microsoft.com/office/drawing/2014/main" id="{29BDE38F-A124-5E00-7AAD-C8431C416DC9}"/>
              </a:ext>
            </a:extLst>
          </p:cNvPr>
          <p:cNvSpPr txBox="1"/>
          <p:nvPr/>
        </p:nvSpPr>
        <p:spPr>
          <a:xfrm>
            <a:off x="469314" y="1433191"/>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54" name="Textfeld 53">
            <a:extLst>
              <a:ext uri="{FF2B5EF4-FFF2-40B4-BE49-F238E27FC236}">
                <a16:creationId xmlns:a16="http://schemas.microsoft.com/office/drawing/2014/main" id="{E90CE716-9C93-263F-A2F5-942348A3A8F7}"/>
              </a:ext>
            </a:extLst>
          </p:cNvPr>
          <p:cNvSpPr txBox="1"/>
          <p:nvPr/>
        </p:nvSpPr>
        <p:spPr>
          <a:xfrm>
            <a:off x="2819495" y="3651832"/>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56" name="Line 3">
            <a:extLst>
              <a:ext uri="{FF2B5EF4-FFF2-40B4-BE49-F238E27FC236}">
                <a16:creationId xmlns:a16="http://schemas.microsoft.com/office/drawing/2014/main" id="{050D47EB-830D-33ED-AC6D-874D0543FFD7}"/>
              </a:ext>
            </a:extLst>
          </p:cNvPr>
          <p:cNvSpPr>
            <a:spLocks noChangeShapeType="1"/>
          </p:cNvSpPr>
          <p:nvPr/>
        </p:nvSpPr>
        <p:spPr bwMode="auto">
          <a:xfrm flipV="1">
            <a:off x="4022225" y="1596707"/>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8" name="Line 4">
            <a:extLst>
              <a:ext uri="{FF2B5EF4-FFF2-40B4-BE49-F238E27FC236}">
                <a16:creationId xmlns:a16="http://schemas.microsoft.com/office/drawing/2014/main" id="{C33B5F57-FCAA-FAD0-6438-4470216405B0}"/>
              </a:ext>
            </a:extLst>
          </p:cNvPr>
          <p:cNvSpPr>
            <a:spLocks noChangeShapeType="1"/>
          </p:cNvSpPr>
          <p:nvPr/>
        </p:nvSpPr>
        <p:spPr bwMode="auto">
          <a:xfrm>
            <a:off x="3811283" y="3519499"/>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9" name="Textfeld 58">
            <a:extLst>
              <a:ext uri="{FF2B5EF4-FFF2-40B4-BE49-F238E27FC236}">
                <a16:creationId xmlns:a16="http://schemas.microsoft.com/office/drawing/2014/main" id="{AFD2D48B-4D28-49DA-33D6-9868268CDE0B}"/>
              </a:ext>
            </a:extLst>
          </p:cNvPr>
          <p:cNvSpPr txBox="1"/>
          <p:nvPr/>
        </p:nvSpPr>
        <p:spPr>
          <a:xfrm>
            <a:off x="3408038" y="1421689"/>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0" name="Textfeld 59">
            <a:extLst>
              <a:ext uri="{FF2B5EF4-FFF2-40B4-BE49-F238E27FC236}">
                <a16:creationId xmlns:a16="http://schemas.microsoft.com/office/drawing/2014/main" id="{CD039A1C-B981-AE4D-D2F0-B2C1796FDFA1}"/>
              </a:ext>
            </a:extLst>
          </p:cNvPr>
          <p:cNvSpPr txBox="1"/>
          <p:nvPr/>
        </p:nvSpPr>
        <p:spPr>
          <a:xfrm>
            <a:off x="5758219" y="3640330"/>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61" name="Line 3">
            <a:extLst>
              <a:ext uri="{FF2B5EF4-FFF2-40B4-BE49-F238E27FC236}">
                <a16:creationId xmlns:a16="http://schemas.microsoft.com/office/drawing/2014/main" id="{FB33375F-BD4A-7B1D-328B-8F3D6AC4C659}"/>
              </a:ext>
            </a:extLst>
          </p:cNvPr>
          <p:cNvSpPr>
            <a:spLocks noChangeShapeType="1"/>
          </p:cNvSpPr>
          <p:nvPr/>
        </p:nvSpPr>
        <p:spPr bwMode="auto">
          <a:xfrm flipV="1">
            <a:off x="6900567" y="1593834"/>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2" name="Line 4">
            <a:extLst>
              <a:ext uri="{FF2B5EF4-FFF2-40B4-BE49-F238E27FC236}">
                <a16:creationId xmlns:a16="http://schemas.microsoft.com/office/drawing/2014/main" id="{3354F8C4-32A5-38DF-0BA2-7A24B6532467}"/>
              </a:ext>
            </a:extLst>
          </p:cNvPr>
          <p:cNvSpPr>
            <a:spLocks noChangeShapeType="1"/>
          </p:cNvSpPr>
          <p:nvPr/>
        </p:nvSpPr>
        <p:spPr bwMode="auto">
          <a:xfrm>
            <a:off x="6689625" y="3516626"/>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3" name="Textfeld 62">
            <a:extLst>
              <a:ext uri="{FF2B5EF4-FFF2-40B4-BE49-F238E27FC236}">
                <a16:creationId xmlns:a16="http://schemas.microsoft.com/office/drawing/2014/main" id="{ACE3BF3C-881A-ED31-6BAD-01848823D7C7}"/>
              </a:ext>
            </a:extLst>
          </p:cNvPr>
          <p:cNvSpPr txBox="1"/>
          <p:nvPr/>
        </p:nvSpPr>
        <p:spPr>
          <a:xfrm>
            <a:off x="6286380" y="1418816"/>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4" name="Textfeld 63">
            <a:extLst>
              <a:ext uri="{FF2B5EF4-FFF2-40B4-BE49-F238E27FC236}">
                <a16:creationId xmlns:a16="http://schemas.microsoft.com/office/drawing/2014/main" id="{ED5201D5-866F-A3F4-D088-45909820608B}"/>
              </a:ext>
            </a:extLst>
          </p:cNvPr>
          <p:cNvSpPr txBox="1"/>
          <p:nvPr/>
        </p:nvSpPr>
        <p:spPr>
          <a:xfrm>
            <a:off x="8636561" y="363745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Tree>
    <p:extLst>
      <p:ext uri="{BB962C8B-B14F-4D97-AF65-F5344CB8AC3E}">
        <p14:creationId xmlns:p14="http://schemas.microsoft.com/office/powerpoint/2010/main" val="4197905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595270" cy="744941"/>
          </a:xfrm>
          <a:prstGeom prst="rect">
            <a:avLst/>
          </a:prstGeom>
          <a:noFill/>
          <a:ln>
            <a:noFill/>
          </a:ln>
        </p:spPr>
        <p:txBody>
          <a:bodyPr lIns="81646" tIns="40823" rIns="81646" bIns="40823" anchor="ctr" anchorCtr="1"/>
          <a:lstStyle/>
          <a:p>
            <a:pPr algn="ctr">
              <a:lnSpc>
                <a:spcPct val="100000"/>
              </a:lnSpc>
            </a:pPr>
            <a:r>
              <a:rPr lang="de-DE" sz="2177" b="1" dirty="0">
                <a:solidFill>
                  <a:srgbClr val="000000"/>
                </a:solidFill>
                <a:latin typeface="Times New Roman" panose="02020603050405020304" pitchFamily="18" charset="0"/>
                <a:cs typeface="Times New Roman" panose="02020603050405020304" pitchFamily="18" charset="0"/>
              </a:rPr>
              <a:t>Wohlfahrtsverlust und Steueraufkommen in Abhängigkeit des Steuersatzes</a:t>
            </a:r>
            <a:endParaRPr lang="de-DE" sz="2177" dirty="0">
              <a:latin typeface="Times New Roman" panose="02020603050405020304" pitchFamily="18" charset="0"/>
              <a:cs typeface="Times New Roman" panose="02020603050405020304" pitchFamily="18" charset="0"/>
            </a:endParaRPr>
          </a:p>
        </p:txBody>
      </p:sp>
      <p:sp>
        <p:nvSpPr>
          <p:cNvPr id="8" name="Line 3"/>
          <p:cNvSpPr>
            <a:spLocks noChangeShapeType="1"/>
          </p:cNvSpPr>
          <p:nvPr/>
        </p:nvSpPr>
        <p:spPr bwMode="auto">
          <a:xfrm flipV="1">
            <a:off x="596142" y="1283176"/>
            <a:ext cx="1440" cy="383512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Line 4"/>
          <p:cNvSpPr>
            <a:spLocks noChangeShapeType="1"/>
          </p:cNvSpPr>
          <p:nvPr/>
        </p:nvSpPr>
        <p:spPr bwMode="auto">
          <a:xfrm>
            <a:off x="481712" y="4997325"/>
            <a:ext cx="3460090"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0" name="Textfeld 9"/>
          <p:cNvSpPr txBox="1"/>
          <p:nvPr/>
        </p:nvSpPr>
        <p:spPr>
          <a:xfrm rot="16200000">
            <a:off x="-660380" y="2170289"/>
            <a:ext cx="1704697"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Wohlfahrtsverlust</a:t>
            </a:r>
          </a:p>
        </p:txBody>
      </p:sp>
      <p:sp>
        <p:nvSpPr>
          <p:cNvPr id="11" name="Textfeld 10"/>
          <p:cNvSpPr txBox="1"/>
          <p:nvPr/>
        </p:nvSpPr>
        <p:spPr>
          <a:xfrm>
            <a:off x="2717151" y="5118298"/>
            <a:ext cx="107298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Steuersatz</a:t>
            </a:r>
          </a:p>
        </p:txBody>
      </p:sp>
      <p:sp>
        <p:nvSpPr>
          <p:cNvPr id="3" name="Freihandform 2"/>
          <p:cNvSpPr/>
          <p:nvPr/>
        </p:nvSpPr>
        <p:spPr>
          <a:xfrm>
            <a:off x="808334" y="1413269"/>
            <a:ext cx="2435127" cy="3272024"/>
          </a:xfrm>
          <a:custGeom>
            <a:avLst/>
            <a:gdLst>
              <a:gd name="connsiteX0" fmla="*/ 0 w 5096933"/>
              <a:gd name="connsiteY0" fmla="*/ 3606800 h 3606800"/>
              <a:gd name="connsiteX1" fmla="*/ 3217333 w 5096933"/>
              <a:gd name="connsiteY1" fmla="*/ 2540000 h 3606800"/>
              <a:gd name="connsiteX2" fmla="*/ 5096933 w 5096933"/>
              <a:gd name="connsiteY2" fmla="*/ 0 h 3606800"/>
              <a:gd name="connsiteX3" fmla="*/ 5096933 w 5096933"/>
              <a:gd name="connsiteY3" fmla="*/ 0 h 3606800"/>
            </a:gdLst>
            <a:ahLst/>
            <a:cxnLst>
              <a:cxn ang="0">
                <a:pos x="connsiteX0" y="connsiteY0"/>
              </a:cxn>
              <a:cxn ang="0">
                <a:pos x="connsiteX1" y="connsiteY1"/>
              </a:cxn>
              <a:cxn ang="0">
                <a:pos x="connsiteX2" y="connsiteY2"/>
              </a:cxn>
              <a:cxn ang="0">
                <a:pos x="connsiteX3" y="connsiteY3"/>
              </a:cxn>
            </a:cxnLst>
            <a:rect l="l" t="t" r="r" b="b"/>
            <a:pathLst>
              <a:path w="5096933" h="3606800">
                <a:moveTo>
                  <a:pt x="0" y="3606800"/>
                </a:moveTo>
                <a:cubicBezTo>
                  <a:pt x="1183922" y="3373966"/>
                  <a:pt x="2367844" y="3141133"/>
                  <a:pt x="3217333" y="2540000"/>
                </a:cubicBezTo>
                <a:cubicBezTo>
                  <a:pt x="4066822" y="1938867"/>
                  <a:pt x="5096933" y="0"/>
                  <a:pt x="5096933" y="0"/>
                </a:cubicBezTo>
                <a:lnTo>
                  <a:pt x="509693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12" name="Line 3"/>
          <p:cNvSpPr>
            <a:spLocks noChangeShapeType="1"/>
          </p:cNvSpPr>
          <p:nvPr/>
        </p:nvSpPr>
        <p:spPr bwMode="auto">
          <a:xfrm flipV="1">
            <a:off x="4974974" y="1283882"/>
            <a:ext cx="1440" cy="383512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3" name="Line 4"/>
          <p:cNvSpPr>
            <a:spLocks noChangeShapeType="1"/>
          </p:cNvSpPr>
          <p:nvPr/>
        </p:nvSpPr>
        <p:spPr bwMode="auto">
          <a:xfrm>
            <a:off x="4860544" y="4998031"/>
            <a:ext cx="3460090"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4" name="Textfeld 13"/>
          <p:cNvSpPr txBox="1"/>
          <p:nvPr/>
        </p:nvSpPr>
        <p:spPr>
          <a:xfrm rot="16200000">
            <a:off x="3690974" y="2170995"/>
            <a:ext cx="1759649"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Steueraufkommen</a:t>
            </a:r>
          </a:p>
        </p:txBody>
      </p:sp>
      <p:sp>
        <p:nvSpPr>
          <p:cNvPr id="15" name="Textfeld 14"/>
          <p:cNvSpPr txBox="1"/>
          <p:nvPr/>
        </p:nvSpPr>
        <p:spPr>
          <a:xfrm>
            <a:off x="7095983" y="5119004"/>
            <a:ext cx="107298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Steuersatz</a:t>
            </a:r>
          </a:p>
        </p:txBody>
      </p:sp>
      <p:sp>
        <p:nvSpPr>
          <p:cNvPr id="17" name="Freihandform 16"/>
          <p:cNvSpPr/>
          <p:nvPr/>
        </p:nvSpPr>
        <p:spPr>
          <a:xfrm>
            <a:off x="4978711" y="3056941"/>
            <a:ext cx="2672921" cy="1950945"/>
          </a:xfrm>
          <a:custGeom>
            <a:avLst/>
            <a:gdLst>
              <a:gd name="connsiteX0" fmla="*/ 0 w 2946400"/>
              <a:gd name="connsiteY0" fmla="*/ 2150556 h 2150556"/>
              <a:gd name="connsiteX1" fmla="*/ 1473200 w 2946400"/>
              <a:gd name="connsiteY1" fmla="*/ 22 h 2150556"/>
              <a:gd name="connsiteX2" fmla="*/ 2946400 w 2946400"/>
              <a:gd name="connsiteY2" fmla="*/ 2116689 h 2150556"/>
            </a:gdLst>
            <a:ahLst/>
            <a:cxnLst>
              <a:cxn ang="0">
                <a:pos x="connsiteX0" y="connsiteY0"/>
              </a:cxn>
              <a:cxn ang="0">
                <a:pos x="connsiteX1" y="connsiteY1"/>
              </a:cxn>
              <a:cxn ang="0">
                <a:pos x="connsiteX2" y="connsiteY2"/>
              </a:cxn>
            </a:cxnLst>
            <a:rect l="l" t="t" r="r" b="b"/>
            <a:pathLst>
              <a:path w="2946400" h="2150556">
                <a:moveTo>
                  <a:pt x="0" y="2150556"/>
                </a:moveTo>
                <a:cubicBezTo>
                  <a:pt x="491066" y="1078111"/>
                  <a:pt x="982133" y="5666"/>
                  <a:pt x="1473200" y="22"/>
                </a:cubicBezTo>
                <a:cubicBezTo>
                  <a:pt x="1964267" y="-5623"/>
                  <a:pt x="2455333" y="1055533"/>
                  <a:pt x="2946400" y="21166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18" name="Textfeld 17"/>
          <p:cNvSpPr txBox="1"/>
          <p:nvPr/>
        </p:nvSpPr>
        <p:spPr>
          <a:xfrm>
            <a:off x="5772984" y="2645108"/>
            <a:ext cx="1182760" cy="343620"/>
          </a:xfrm>
          <a:prstGeom prst="rect">
            <a:avLst/>
          </a:prstGeom>
          <a:noFill/>
        </p:spPr>
        <p:txBody>
          <a:bodyPr wrap="none" rtlCol="0">
            <a:spAutoFit/>
          </a:bodyPr>
          <a:lstStyle/>
          <a:p>
            <a:r>
              <a:rPr lang="de-DE" sz="1633" dirty="0" err="1">
                <a:latin typeface="Times New Roman" panose="02020603050405020304" pitchFamily="18" charset="0"/>
                <a:cs typeface="Times New Roman" panose="02020603050405020304" pitchFamily="18" charset="0"/>
              </a:rPr>
              <a:t>Lafferkurve</a:t>
            </a:r>
            <a:endParaRPr lang="de-DE" sz="1633" dirty="0">
              <a:latin typeface="Times New Roman" panose="02020603050405020304" pitchFamily="18" charset="0"/>
              <a:cs typeface="Times New Roman" panose="02020603050405020304" pitchFamily="18" charset="0"/>
            </a:endParaRPr>
          </a:p>
        </p:txBody>
      </p:sp>
      <p:sp>
        <p:nvSpPr>
          <p:cNvPr id="19" name="Rechteck 18">
            <a:extLst>
              <a:ext uri="{FF2B5EF4-FFF2-40B4-BE49-F238E27FC236}">
                <a16:creationId xmlns:a16="http://schemas.microsoft.com/office/drawing/2014/main" id="{99CE8BCD-A983-1A0D-7C7C-DA77D2640E3A}"/>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496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Warum</a:t>
            </a:r>
            <a:r>
              <a:rPr lang="en-US" sz="3991" dirty="0">
                <a:solidFill>
                  <a:sysClr val="windowText" lastClr="000000"/>
                </a:solidFill>
                <a:latin typeface="Times New Roman" panose="02020603050405020304" pitchFamily="18" charset="0"/>
                <a:cs typeface="Times New Roman" panose="02020603050405020304" pitchFamily="18" charset="0"/>
              </a:rPr>
              <a:t> </a:t>
            </a:r>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a:t>
            </a:r>
          </a:p>
        </p:txBody>
      </p:sp>
      <p:pic>
        <p:nvPicPr>
          <p:cNvPr id="9" name="Grafik 8">
            <a:extLst>
              <a:ext uri="{FF2B5EF4-FFF2-40B4-BE49-F238E27FC236}">
                <a16:creationId xmlns:a16="http://schemas.microsoft.com/office/drawing/2014/main" id="{2E43B139-E680-49CD-BA26-EF58CD70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Handelsvolumen</a:t>
                </a: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Distanz</a:t>
                </a: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Konstante</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Handelselastizitäten</a:t>
                </a:r>
              </a:p>
            </p:txBody>
          </p:sp>
        </mc:Choice>
        <mc:Fallback xmlns="">
          <p:sp>
            <p:nvSpPr>
              <p:cNvPr id="2" name="Rechteck 1"/>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(Gravitationsgesetz)</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Kraft zwischen zwei Massen (Planeten)</a:t>
                </a: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Allgemeiner Abstand</a:t>
                </a: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Gravitationskonstante</a:t>
                </a: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C97BE7E5-13C7-4960-BB36-B36EB362C61B}"/>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a:latin typeface="Times New Roman" panose="02020603050405020304" pitchFamily="18" charset="0"/>
                    <a:cs typeface="Times New Roman" panose="02020603050405020304" pitchFamily="18" charset="0"/>
                  </a:rPr>
                  <a:t>Konzeptionell entspricht das Handelsmodell dem Gravitationsmodell von Newton, welches die Ellipsenbahnen unseres Sonnensystems erklärt mit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und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C97BE7E5-13C7-4960-BB36-B36EB362C61B}"/>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7"/>
                <a:stretch>
                  <a:fillRect r="-1484" b="-10989"/>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8E16DD5D-C132-4F12-A5C7-830FC61490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A068DC0-5F14-6832-F6EA-B1CE24D62C8A}"/>
                  </a:ext>
                </a:extLst>
              </p14:cNvPr>
              <p14:cNvContentPartPr/>
              <p14:nvPr/>
            </p14:nvContentPartPr>
            <p14:xfrm>
              <a:off x="1308240" y="2164516"/>
              <a:ext cx="744120" cy="828000"/>
            </p14:xfrm>
          </p:contentPart>
        </mc:Choice>
        <mc:Fallback xmlns="">
          <p:pic>
            <p:nvPicPr>
              <p:cNvPr id="5" name="Freihand 4">
                <a:extLst>
                  <a:ext uri="{FF2B5EF4-FFF2-40B4-BE49-F238E27FC236}">
                    <a16:creationId xmlns:a16="http://schemas.microsoft.com/office/drawing/2014/main" id="{EA068DC0-5F14-6832-F6EA-B1CE24D62C8A}"/>
                  </a:ext>
                </a:extLst>
              </p:cNvPr>
              <p:cNvPicPr/>
              <p:nvPr/>
            </p:nvPicPr>
            <p:blipFill>
              <a:blip r:embed="rId9"/>
              <a:stretch>
                <a:fillRect/>
              </a:stretch>
            </p:blipFill>
            <p:spPr>
              <a:xfrm>
                <a:off x="1299600" y="2155516"/>
                <a:ext cx="761760" cy="84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A1F62C61-7CA1-A8A4-4ACC-C27F163E0799}"/>
                  </a:ext>
                </a:extLst>
              </p14:cNvPr>
              <p14:cNvContentPartPr/>
              <p14:nvPr/>
            </p14:nvContentPartPr>
            <p14:xfrm>
              <a:off x="1312560" y="2563036"/>
              <a:ext cx="680040" cy="332280"/>
            </p14:xfrm>
          </p:contentPart>
        </mc:Choice>
        <mc:Fallback xmlns="">
          <p:pic>
            <p:nvPicPr>
              <p:cNvPr id="6" name="Freihand 5">
                <a:extLst>
                  <a:ext uri="{FF2B5EF4-FFF2-40B4-BE49-F238E27FC236}">
                    <a16:creationId xmlns:a16="http://schemas.microsoft.com/office/drawing/2014/main" id="{A1F62C61-7CA1-A8A4-4ACC-C27F163E0799}"/>
                  </a:ext>
                </a:extLst>
              </p:cNvPr>
              <p:cNvPicPr/>
              <p:nvPr/>
            </p:nvPicPr>
            <p:blipFill>
              <a:blip r:embed="rId11"/>
              <a:stretch>
                <a:fillRect/>
              </a:stretch>
            </p:blipFill>
            <p:spPr>
              <a:xfrm>
                <a:off x="1303920" y="2554396"/>
                <a:ext cx="69768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Freihand 27">
                <a:extLst>
                  <a:ext uri="{FF2B5EF4-FFF2-40B4-BE49-F238E27FC236}">
                    <a16:creationId xmlns:a16="http://schemas.microsoft.com/office/drawing/2014/main" id="{82CA9266-0465-58D0-C107-60E8D8DCB988}"/>
                  </a:ext>
                </a:extLst>
              </p14:cNvPr>
              <p14:cNvContentPartPr/>
              <p14:nvPr/>
            </p14:nvContentPartPr>
            <p14:xfrm>
              <a:off x="10549080" y="2567716"/>
              <a:ext cx="178920" cy="251640"/>
            </p14:xfrm>
          </p:contentPart>
        </mc:Choice>
        <mc:Fallback xmlns="">
          <p:pic>
            <p:nvPicPr>
              <p:cNvPr id="28" name="Freihand 27">
                <a:extLst>
                  <a:ext uri="{FF2B5EF4-FFF2-40B4-BE49-F238E27FC236}">
                    <a16:creationId xmlns:a16="http://schemas.microsoft.com/office/drawing/2014/main" id="{82CA9266-0465-58D0-C107-60E8D8DCB988}"/>
                  </a:ext>
                </a:extLst>
              </p:cNvPr>
              <p:cNvPicPr/>
              <p:nvPr/>
            </p:nvPicPr>
            <p:blipFill>
              <a:blip r:embed="rId13"/>
              <a:stretch>
                <a:fillRect/>
              </a:stretch>
            </p:blipFill>
            <p:spPr>
              <a:xfrm>
                <a:off x="10540080" y="2559076"/>
                <a:ext cx="1965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6" name="Freihand 215">
                <a:extLst>
                  <a:ext uri="{FF2B5EF4-FFF2-40B4-BE49-F238E27FC236}">
                    <a16:creationId xmlns:a16="http://schemas.microsoft.com/office/drawing/2014/main" id="{864E198F-AFC3-37D7-1116-BB67303C14A0}"/>
                  </a:ext>
                </a:extLst>
              </p14:cNvPr>
              <p14:cNvContentPartPr/>
              <p14:nvPr/>
            </p14:nvContentPartPr>
            <p14:xfrm>
              <a:off x="8743320" y="3828436"/>
              <a:ext cx="2872080" cy="424800"/>
            </p14:xfrm>
          </p:contentPart>
        </mc:Choice>
        <mc:Fallback xmlns="">
          <p:pic>
            <p:nvPicPr>
              <p:cNvPr id="216" name="Freihand 215">
                <a:extLst>
                  <a:ext uri="{FF2B5EF4-FFF2-40B4-BE49-F238E27FC236}">
                    <a16:creationId xmlns:a16="http://schemas.microsoft.com/office/drawing/2014/main" id="{864E198F-AFC3-37D7-1116-BB67303C14A0}"/>
                  </a:ext>
                </a:extLst>
              </p:cNvPr>
              <p:cNvPicPr/>
              <p:nvPr/>
            </p:nvPicPr>
            <p:blipFill>
              <a:blip r:embed="rId15"/>
              <a:stretch>
                <a:fillRect/>
              </a:stretch>
            </p:blipFill>
            <p:spPr>
              <a:xfrm>
                <a:off x="8734320" y="3819796"/>
                <a:ext cx="288972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BF190642-F5A4-00A9-2434-8E435185E30F}"/>
                  </a:ext>
                </a:extLst>
              </p14:cNvPr>
              <p14:cNvContentPartPr/>
              <p14:nvPr/>
            </p14:nvContentPartPr>
            <p14:xfrm>
              <a:off x="1436400" y="319516"/>
              <a:ext cx="8531640" cy="1965960"/>
            </p14:xfrm>
          </p:contentPart>
        </mc:Choice>
        <mc:Fallback xmlns="">
          <p:pic>
            <p:nvPicPr>
              <p:cNvPr id="7" name="Freihand 6">
                <a:extLst>
                  <a:ext uri="{FF2B5EF4-FFF2-40B4-BE49-F238E27FC236}">
                    <a16:creationId xmlns:a16="http://schemas.microsoft.com/office/drawing/2014/main" id="{BF190642-F5A4-00A9-2434-8E435185E30F}"/>
                  </a:ext>
                </a:extLst>
              </p:cNvPr>
              <p:cNvPicPr/>
              <p:nvPr/>
            </p:nvPicPr>
            <p:blipFill>
              <a:blip r:embed="rId17"/>
              <a:stretch>
                <a:fillRect/>
              </a:stretch>
            </p:blipFill>
            <p:spPr>
              <a:xfrm>
                <a:off x="1427400" y="310516"/>
                <a:ext cx="8549280" cy="1983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D394D49C-4B46-E4DD-CBE2-49A32980202D}"/>
                  </a:ext>
                </a:extLst>
              </p14:cNvPr>
              <p14:cNvContentPartPr/>
              <p14:nvPr/>
            </p14:nvContentPartPr>
            <p14:xfrm>
              <a:off x="9857160" y="2008996"/>
              <a:ext cx="151560" cy="281520"/>
            </p14:xfrm>
          </p:contentPart>
        </mc:Choice>
        <mc:Fallback xmlns="">
          <p:pic>
            <p:nvPicPr>
              <p:cNvPr id="8" name="Freihand 7">
                <a:extLst>
                  <a:ext uri="{FF2B5EF4-FFF2-40B4-BE49-F238E27FC236}">
                    <a16:creationId xmlns:a16="http://schemas.microsoft.com/office/drawing/2014/main" id="{D394D49C-4B46-E4DD-CBE2-49A32980202D}"/>
                  </a:ext>
                </a:extLst>
              </p:cNvPr>
              <p:cNvPicPr/>
              <p:nvPr/>
            </p:nvPicPr>
            <p:blipFill>
              <a:blip r:embed="rId19"/>
              <a:stretch>
                <a:fillRect/>
              </a:stretch>
            </p:blipFill>
            <p:spPr>
              <a:xfrm>
                <a:off x="9848520" y="2000356"/>
                <a:ext cx="1692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AA077F9C-5B85-62C8-3932-244485DD927C}"/>
                  </a:ext>
                </a:extLst>
              </p14:cNvPr>
              <p14:cNvContentPartPr/>
              <p14:nvPr/>
            </p14:nvContentPartPr>
            <p14:xfrm>
              <a:off x="1973880" y="512476"/>
              <a:ext cx="8838360" cy="1744200"/>
            </p14:xfrm>
          </p:contentPart>
        </mc:Choice>
        <mc:Fallback xmlns="">
          <p:pic>
            <p:nvPicPr>
              <p:cNvPr id="11" name="Freihand 10">
                <a:extLst>
                  <a:ext uri="{FF2B5EF4-FFF2-40B4-BE49-F238E27FC236}">
                    <a16:creationId xmlns:a16="http://schemas.microsoft.com/office/drawing/2014/main" id="{AA077F9C-5B85-62C8-3932-244485DD927C}"/>
                  </a:ext>
                </a:extLst>
              </p:cNvPr>
              <p:cNvPicPr/>
              <p:nvPr/>
            </p:nvPicPr>
            <p:blipFill>
              <a:blip r:embed="rId21"/>
              <a:stretch>
                <a:fillRect/>
              </a:stretch>
            </p:blipFill>
            <p:spPr>
              <a:xfrm>
                <a:off x="1965240" y="503476"/>
                <a:ext cx="8856000" cy="176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C5EADCD3-1831-127D-AD10-64B1378307B3}"/>
                  </a:ext>
                </a:extLst>
              </p14:cNvPr>
              <p14:cNvContentPartPr/>
              <p14:nvPr/>
            </p14:nvContentPartPr>
            <p14:xfrm>
              <a:off x="10408680" y="1856356"/>
              <a:ext cx="418680" cy="390600"/>
            </p14:xfrm>
          </p:contentPart>
        </mc:Choice>
        <mc:Fallback xmlns="">
          <p:pic>
            <p:nvPicPr>
              <p:cNvPr id="12" name="Freihand 11">
                <a:extLst>
                  <a:ext uri="{FF2B5EF4-FFF2-40B4-BE49-F238E27FC236}">
                    <a16:creationId xmlns:a16="http://schemas.microsoft.com/office/drawing/2014/main" id="{C5EADCD3-1831-127D-AD10-64B1378307B3}"/>
                  </a:ext>
                </a:extLst>
              </p:cNvPr>
              <p:cNvPicPr/>
              <p:nvPr/>
            </p:nvPicPr>
            <p:blipFill>
              <a:blip r:embed="rId23"/>
              <a:stretch>
                <a:fillRect/>
              </a:stretch>
            </p:blipFill>
            <p:spPr>
              <a:xfrm>
                <a:off x="10400040" y="1847716"/>
                <a:ext cx="43632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000BBAEC-1A4F-DD9A-F852-C1C27F98B8F7}"/>
                  </a:ext>
                </a:extLst>
              </p14:cNvPr>
              <p14:cNvContentPartPr/>
              <p14:nvPr/>
            </p14:nvContentPartPr>
            <p14:xfrm>
              <a:off x="1538640" y="2210596"/>
              <a:ext cx="75600" cy="143640"/>
            </p14:xfrm>
          </p:contentPart>
        </mc:Choice>
        <mc:Fallback xmlns="">
          <p:pic>
            <p:nvPicPr>
              <p:cNvPr id="20" name="Freihand 19">
                <a:extLst>
                  <a:ext uri="{FF2B5EF4-FFF2-40B4-BE49-F238E27FC236}">
                    <a16:creationId xmlns:a16="http://schemas.microsoft.com/office/drawing/2014/main" id="{000BBAEC-1A4F-DD9A-F852-C1C27F98B8F7}"/>
                  </a:ext>
                </a:extLst>
              </p:cNvPr>
              <p:cNvPicPr/>
              <p:nvPr/>
            </p:nvPicPr>
            <p:blipFill>
              <a:blip r:embed="rId25"/>
              <a:stretch>
                <a:fillRect/>
              </a:stretch>
            </p:blipFill>
            <p:spPr>
              <a:xfrm>
                <a:off x="1529640" y="2201596"/>
                <a:ext cx="93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A29F71B3-24F7-8511-3F63-B9027F1AB3D2}"/>
                  </a:ext>
                </a:extLst>
              </p14:cNvPr>
              <p14:cNvContentPartPr/>
              <p14:nvPr/>
            </p14:nvContentPartPr>
            <p14:xfrm>
              <a:off x="1945800" y="2193316"/>
              <a:ext cx="49320" cy="202320"/>
            </p14:xfrm>
          </p:contentPart>
        </mc:Choice>
        <mc:Fallback xmlns="">
          <p:pic>
            <p:nvPicPr>
              <p:cNvPr id="21" name="Freihand 20">
                <a:extLst>
                  <a:ext uri="{FF2B5EF4-FFF2-40B4-BE49-F238E27FC236}">
                    <a16:creationId xmlns:a16="http://schemas.microsoft.com/office/drawing/2014/main" id="{A29F71B3-24F7-8511-3F63-B9027F1AB3D2}"/>
                  </a:ext>
                </a:extLst>
              </p:cNvPr>
              <p:cNvPicPr/>
              <p:nvPr/>
            </p:nvPicPr>
            <p:blipFill>
              <a:blip r:embed="rId27"/>
              <a:stretch>
                <a:fillRect/>
              </a:stretch>
            </p:blipFill>
            <p:spPr>
              <a:xfrm>
                <a:off x="1936800" y="2184316"/>
                <a:ext cx="66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052E7C0E-FF60-1181-F6F0-3CF91B4FC5B7}"/>
                  </a:ext>
                </a:extLst>
              </p14:cNvPr>
              <p14:cNvContentPartPr/>
              <p14:nvPr/>
            </p14:nvContentPartPr>
            <p14:xfrm>
              <a:off x="1858320" y="2562676"/>
              <a:ext cx="153360" cy="203760"/>
            </p14:xfrm>
          </p:contentPart>
        </mc:Choice>
        <mc:Fallback xmlns="">
          <p:pic>
            <p:nvPicPr>
              <p:cNvPr id="23" name="Freihand 22">
                <a:extLst>
                  <a:ext uri="{FF2B5EF4-FFF2-40B4-BE49-F238E27FC236}">
                    <a16:creationId xmlns:a16="http://schemas.microsoft.com/office/drawing/2014/main" id="{052E7C0E-FF60-1181-F6F0-3CF91B4FC5B7}"/>
                  </a:ext>
                </a:extLst>
              </p:cNvPr>
              <p:cNvPicPr/>
              <p:nvPr/>
            </p:nvPicPr>
            <p:blipFill>
              <a:blip r:embed="rId29"/>
              <a:stretch>
                <a:fillRect/>
              </a:stretch>
            </p:blipFill>
            <p:spPr>
              <a:xfrm>
                <a:off x="1849320" y="2553676"/>
                <a:ext cx="171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B198B6C3-B064-E05D-BE4F-8AC857C4E038}"/>
                  </a:ext>
                </a:extLst>
              </p14:cNvPr>
              <p14:cNvContentPartPr/>
              <p14:nvPr/>
            </p14:nvContentPartPr>
            <p14:xfrm>
              <a:off x="10178280" y="2309956"/>
              <a:ext cx="168480" cy="234720"/>
            </p14:xfrm>
          </p:contentPart>
        </mc:Choice>
        <mc:Fallback xmlns="">
          <p:pic>
            <p:nvPicPr>
              <p:cNvPr id="25" name="Freihand 24">
                <a:extLst>
                  <a:ext uri="{FF2B5EF4-FFF2-40B4-BE49-F238E27FC236}">
                    <a16:creationId xmlns:a16="http://schemas.microsoft.com/office/drawing/2014/main" id="{B198B6C3-B064-E05D-BE4F-8AC857C4E038}"/>
                  </a:ext>
                </a:extLst>
              </p:cNvPr>
              <p:cNvPicPr/>
              <p:nvPr/>
            </p:nvPicPr>
            <p:blipFill>
              <a:blip r:embed="rId31"/>
              <a:stretch>
                <a:fillRect/>
              </a:stretch>
            </p:blipFill>
            <p:spPr>
              <a:xfrm>
                <a:off x="10169280" y="2301316"/>
                <a:ext cx="186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A434234D-225B-E5D7-C7C5-7E2DABB15056}"/>
                  </a:ext>
                </a:extLst>
              </p14:cNvPr>
              <p14:cNvContentPartPr/>
              <p14:nvPr/>
            </p14:nvContentPartPr>
            <p14:xfrm>
              <a:off x="10956960" y="2263876"/>
              <a:ext cx="155520" cy="305640"/>
            </p14:xfrm>
          </p:contentPart>
        </mc:Choice>
        <mc:Fallback xmlns="">
          <p:pic>
            <p:nvPicPr>
              <p:cNvPr id="26" name="Freihand 25">
                <a:extLst>
                  <a:ext uri="{FF2B5EF4-FFF2-40B4-BE49-F238E27FC236}">
                    <a16:creationId xmlns:a16="http://schemas.microsoft.com/office/drawing/2014/main" id="{A434234D-225B-E5D7-C7C5-7E2DABB15056}"/>
                  </a:ext>
                </a:extLst>
              </p:cNvPr>
              <p:cNvPicPr/>
              <p:nvPr/>
            </p:nvPicPr>
            <p:blipFill>
              <a:blip r:embed="rId33"/>
              <a:stretch>
                <a:fillRect/>
              </a:stretch>
            </p:blipFill>
            <p:spPr>
              <a:xfrm>
                <a:off x="10948320" y="2255236"/>
                <a:ext cx="173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Freihand 15">
                <a:extLst>
                  <a:ext uri="{FF2B5EF4-FFF2-40B4-BE49-F238E27FC236}">
                    <a16:creationId xmlns:a16="http://schemas.microsoft.com/office/drawing/2014/main" id="{8E72C5EF-3DD1-ACBD-53D3-F9A767087D70}"/>
                  </a:ext>
                </a:extLst>
              </p14:cNvPr>
              <p14:cNvContentPartPr/>
              <p14:nvPr/>
            </p14:nvContentPartPr>
            <p14:xfrm>
              <a:off x="1614960" y="2613796"/>
              <a:ext cx="8781840" cy="443520"/>
            </p14:xfrm>
          </p:contentPart>
        </mc:Choice>
        <mc:Fallback xmlns="">
          <p:pic>
            <p:nvPicPr>
              <p:cNvPr id="16" name="Freihand 15">
                <a:extLst>
                  <a:ext uri="{FF2B5EF4-FFF2-40B4-BE49-F238E27FC236}">
                    <a16:creationId xmlns:a16="http://schemas.microsoft.com/office/drawing/2014/main" id="{8E72C5EF-3DD1-ACBD-53D3-F9A767087D70}"/>
                  </a:ext>
                </a:extLst>
              </p:cNvPr>
              <p:cNvPicPr/>
              <p:nvPr/>
            </p:nvPicPr>
            <p:blipFill>
              <a:blip r:embed="rId35"/>
              <a:stretch>
                <a:fillRect/>
              </a:stretch>
            </p:blipFill>
            <p:spPr>
              <a:xfrm>
                <a:off x="1606320" y="2605156"/>
                <a:ext cx="879948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Freihand 16">
                <a:extLst>
                  <a:ext uri="{FF2B5EF4-FFF2-40B4-BE49-F238E27FC236}">
                    <a16:creationId xmlns:a16="http://schemas.microsoft.com/office/drawing/2014/main" id="{C88FAB7F-81CF-9FF6-274F-54D490394A29}"/>
                  </a:ext>
                </a:extLst>
              </p14:cNvPr>
              <p14:cNvContentPartPr/>
              <p14:nvPr/>
            </p14:nvContentPartPr>
            <p14:xfrm>
              <a:off x="10315440" y="2856436"/>
              <a:ext cx="60120" cy="131040"/>
            </p14:xfrm>
          </p:contentPart>
        </mc:Choice>
        <mc:Fallback xmlns="">
          <p:pic>
            <p:nvPicPr>
              <p:cNvPr id="17" name="Freihand 16">
                <a:extLst>
                  <a:ext uri="{FF2B5EF4-FFF2-40B4-BE49-F238E27FC236}">
                    <a16:creationId xmlns:a16="http://schemas.microsoft.com/office/drawing/2014/main" id="{C88FAB7F-81CF-9FF6-274F-54D490394A29}"/>
                  </a:ext>
                </a:extLst>
              </p:cNvPr>
              <p:cNvPicPr/>
              <p:nvPr/>
            </p:nvPicPr>
            <p:blipFill>
              <a:blip r:embed="rId37"/>
              <a:stretch>
                <a:fillRect/>
              </a:stretch>
            </p:blipFill>
            <p:spPr>
              <a:xfrm>
                <a:off x="10306440" y="2847796"/>
                <a:ext cx="77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 name="Freihand 17">
                <a:extLst>
                  <a:ext uri="{FF2B5EF4-FFF2-40B4-BE49-F238E27FC236}">
                    <a16:creationId xmlns:a16="http://schemas.microsoft.com/office/drawing/2014/main" id="{FBF69E0B-DEC6-A931-5E3E-3AC8AE54A6EB}"/>
                  </a:ext>
                </a:extLst>
              </p14:cNvPr>
              <p14:cNvContentPartPr/>
              <p14:nvPr/>
            </p14:nvContentPartPr>
            <p14:xfrm>
              <a:off x="10296360" y="2817196"/>
              <a:ext cx="176400" cy="55800"/>
            </p14:xfrm>
          </p:contentPart>
        </mc:Choice>
        <mc:Fallback xmlns="">
          <p:pic>
            <p:nvPicPr>
              <p:cNvPr id="18" name="Freihand 17">
                <a:extLst>
                  <a:ext uri="{FF2B5EF4-FFF2-40B4-BE49-F238E27FC236}">
                    <a16:creationId xmlns:a16="http://schemas.microsoft.com/office/drawing/2014/main" id="{FBF69E0B-DEC6-A931-5E3E-3AC8AE54A6EB}"/>
                  </a:ext>
                </a:extLst>
              </p:cNvPr>
              <p:cNvPicPr/>
              <p:nvPr/>
            </p:nvPicPr>
            <p:blipFill>
              <a:blip r:embed="rId39"/>
              <a:stretch>
                <a:fillRect/>
              </a:stretch>
            </p:blipFill>
            <p:spPr>
              <a:xfrm>
                <a:off x="10287720" y="2808196"/>
                <a:ext cx="194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F8301088-3C64-1CEF-770B-67D7AA758509}"/>
                  </a:ext>
                </a:extLst>
              </p14:cNvPr>
              <p14:cNvContentPartPr/>
              <p14:nvPr/>
            </p14:nvContentPartPr>
            <p14:xfrm>
              <a:off x="9681840" y="2211316"/>
              <a:ext cx="3960" cy="12600"/>
            </p14:xfrm>
          </p:contentPart>
        </mc:Choice>
        <mc:Fallback xmlns="">
          <p:pic>
            <p:nvPicPr>
              <p:cNvPr id="30" name="Freihand 29">
                <a:extLst>
                  <a:ext uri="{FF2B5EF4-FFF2-40B4-BE49-F238E27FC236}">
                    <a16:creationId xmlns:a16="http://schemas.microsoft.com/office/drawing/2014/main" id="{F8301088-3C64-1CEF-770B-67D7AA758509}"/>
                  </a:ext>
                </a:extLst>
              </p:cNvPr>
              <p:cNvPicPr/>
              <p:nvPr/>
            </p:nvPicPr>
            <p:blipFill>
              <a:blip r:embed="rId41"/>
              <a:stretch>
                <a:fillRect/>
              </a:stretch>
            </p:blipFill>
            <p:spPr>
              <a:xfrm>
                <a:off x="9672840" y="2202676"/>
                <a:ext cx="21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A4EDEC1B-2B45-DA84-76B4-F9C4C49148CB}"/>
                  </a:ext>
                </a:extLst>
              </p14:cNvPr>
              <p14:cNvContentPartPr/>
              <p14:nvPr/>
            </p14:nvContentPartPr>
            <p14:xfrm>
              <a:off x="9329760" y="2109436"/>
              <a:ext cx="1993320" cy="875160"/>
            </p14:xfrm>
          </p:contentPart>
        </mc:Choice>
        <mc:Fallback xmlns="">
          <p:pic>
            <p:nvPicPr>
              <p:cNvPr id="31" name="Freihand 30">
                <a:extLst>
                  <a:ext uri="{FF2B5EF4-FFF2-40B4-BE49-F238E27FC236}">
                    <a16:creationId xmlns:a16="http://schemas.microsoft.com/office/drawing/2014/main" id="{A4EDEC1B-2B45-DA84-76B4-F9C4C49148CB}"/>
                  </a:ext>
                </a:extLst>
              </p:cNvPr>
              <p:cNvPicPr/>
              <p:nvPr/>
            </p:nvPicPr>
            <p:blipFill>
              <a:blip r:embed="rId43"/>
              <a:stretch>
                <a:fillRect/>
              </a:stretch>
            </p:blipFill>
            <p:spPr>
              <a:xfrm>
                <a:off x="9320760" y="2100436"/>
                <a:ext cx="2010960" cy="892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C6CE758F-B127-1484-346C-850FB7551C98}"/>
                  </a:ext>
                </a:extLst>
              </p14:cNvPr>
              <p14:cNvContentPartPr/>
              <p14:nvPr/>
            </p14:nvContentPartPr>
            <p14:xfrm>
              <a:off x="175680" y="4343596"/>
              <a:ext cx="72720" cy="147600"/>
            </p14:xfrm>
          </p:contentPart>
        </mc:Choice>
        <mc:Fallback xmlns="">
          <p:pic>
            <p:nvPicPr>
              <p:cNvPr id="33" name="Freihand 32">
                <a:extLst>
                  <a:ext uri="{FF2B5EF4-FFF2-40B4-BE49-F238E27FC236}">
                    <a16:creationId xmlns:a16="http://schemas.microsoft.com/office/drawing/2014/main" id="{C6CE758F-B127-1484-346C-850FB7551C98}"/>
                  </a:ext>
                </a:extLst>
              </p:cNvPr>
              <p:cNvPicPr/>
              <p:nvPr/>
            </p:nvPicPr>
            <p:blipFill>
              <a:blip r:embed="rId45"/>
              <a:stretch>
                <a:fillRect/>
              </a:stretch>
            </p:blipFill>
            <p:spPr>
              <a:xfrm>
                <a:off x="167040" y="4334596"/>
                <a:ext cx="90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13F8DC5B-5E2F-85C0-E365-B7BB42CD0CF9}"/>
                  </a:ext>
                </a:extLst>
              </p14:cNvPr>
              <p14:cNvContentPartPr/>
              <p14:nvPr/>
            </p14:nvContentPartPr>
            <p14:xfrm>
              <a:off x="266760" y="4277356"/>
              <a:ext cx="75960" cy="241200"/>
            </p14:xfrm>
          </p:contentPart>
        </mc:Choice>
        <mc:Fallback xmlns="">
          <p:pic>
            <p:nvPicPr>
              <p:cNvPr id="34" name="Freihand 33">
                <a:extLst>
                  <a:ext uri="{FF2B5EF4-FFF2-40B4-BE49-F238E27FC236}">
                    <a16:creationId xmlns:a16="http://schemas.microsoft.com/office/drawing/2014/main" id="{13F8DC5B-5E2F-85C0-E365-B7BB42CD0CF9}"/>
                  </a:ext>
                </a:extLst>
              </p:cNvPr>
              <p:cNvPicPr/>
              <p:nvPr/>
            </p:nvPicPr>
            <p:blipFill>
              <a:blip r:embed="rId47"/>
              <a:stretch>
                <a:fillRect/>
              </a:stretch>
            </p:blipFill>
            <p:spPr>
              <a:xfrm>
                <a:off x="257760" y="4268356"/>
                <a:ext cx="936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742F6529-4553-9022-3FE6-4E3E4567A071}"/>
                  </a:ext>
                </a:extLst>
              </p14:cNvPr>
              <p14:cNvContentPartPr/>
              <p14:nvPr/>
            </p14:nvContentPartPr>
            <p14:xfrm>
              <a:off x="514080" y="4304716"/>
              <a:ext cx="191880" cy="126360"/>
            </p14:xfrm>
          </p:contentPart>
        </mc:Choice>
        <mc:Fallback xmlns="">
          <p:pic>
            <p:nvPicPr>
              <p:cNvPr id="35" name="Freihand 34">
                <a:extLst>
                  <a:ext uri="{FF2B5EF4-FFF2-40B4-BE49-F238E27FC236}">
                    <a16:creationId xmlns:a16="http://schemas.microsoft.com/office/drawing/2014/main" id="{742F6529-4553-9022-3FE6-4E3E4567A071}"/>
                  </a:ext>
                </a:extLst>
              </p:cNvPr>
              <p:cNvPicPr/>
              <p:nvPr/>
            </p:nvPicPr>
            <p:blipFill>
              <a:blip r:embed="rId49"/>
              <a:stretch>
                <a:fillRect/>
              </a:stretch>
            </p:blipFill>
            <p:spPr>
              <a:xfrm>
                <a:off x="505080" y="4296076"/>
                <a:ext cx="209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366CC660-76FC-C42C-6A58-43BF5AD71D46}"/>
                  </a:ext>
                </a:extLst>
              </p14:cNvPr>
              <p14:cNvContentPartPr/>
              <p14:nvPr/>
            </p14:nvContentPartPr>
            <p14:xfrm>
              <a:off x="736200" y="4378876"/>
              <a:ext cx="405720" cy="62640"/>
            </p14:xfrm>
          </p:contentPart>
        </mc:Choice>
        <mc:Fallback xmlns="">
          <p:pic>
            <p:nvPicPr>
              <p:cNvPr id="36" name="Freihand 35">
                <a:extLst>
                  <a:ext uri="{FF2B5EF4-FFF2-40B4-BE49-F238E27FC236}">
                    <a16:creationId xmlns:a16="http://schemas.microsoft.com/office/drawing/2014/main" id="{366CC660-76FC-C42C-6A58-43BF5AD71D46}"/>
                  </a:ext>
                </a:extLst>
              </p:cNvPr>
              <p:cNvPicPr/>
              <p:nvPr/>
            </p:nvPicPr>
            <p:blipFill>
              <a:blip r:embed="rId51"/>
              <a:stretch>
                <a:fillRect/>
              </a:stretch>
            </p:blipFill>
            <p:spPr>
              <a:xfrm>
                <a:off x="727560" y="4370236"/>
                <a:ext cx="423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B1BAB528-8C44-A531-7D56-F4C79AD2CCB7}"/>
                  </a:ext>
                </a:extLst>
              </p14:cNvPr>
              <p14:cNvContentPartPr/>
              <p14:nvPr/>
            </p14:nvContentPartPr>
            <p14:xfrm>
              <a:off x="1367640" y="4361236"/>
              <a:ext cx="197640" cy="77400"/>
            </p14:xfrm>
          </p:contentPart>
        </mc:Choice>
        <mc:Fallback xmlns="">
          <p:pic>
            <p:nvPicPr>
              <p:cNvPr id="37" name="Freihand 36">
                <a:extLst>
                  <a:ext uri="{FF2B5EF4-FFF2-40B4-BE49-F238E27FC236}">
                    <a16:creationId xmlns:a16="http://schemas.microsoft.com/office/drawing/2014/main" id="{B1BAB528-8C44-A531-7D56-F4C79AD2CCB7}"/>
                  </a:ext>
                </a:extLst>
              </p:cNvPr>
              <p:cNvPicPr/>
              <p:nvPr/>
            </p:nvPicPr>
            <p:blipFill>
              <a:blip r:embed="rId53"/>
              <a:stretch>
                <a:fillRect/>
              </a:stretch>
            </p:blipFill>
            <p:spPr>
              <a:xfrm>
                <a:off x="1359000" y="4352236"/>
                <a:ext cx="215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2D67FB08-B52B-502C-ACF6-351031C2D6A6}"/>
                  </a:ext>
                </a:extLst>
              </p14:cNvPr>
              <p14:cNvContentPartPr/>
              <p14:nvPr/>
            </p14:nvContentPartPr>
            <p14:xfrm>
              <a:off x="1524240" y="4300036"/>
              <a:ext cx="11880" cy="26280"/>
            </p14:xfrm>
          </p:contentPart>
        </mc:Choice>
        <mc:Fallback xmlns="">
          <p:pic>
            <p:nvPicPr>
              <p:cNvPr id="38" name="Freihand 37">
                <a:extLst>
                  <a:ext uri="{FF2B5EF4-FFF2-40B4-BE49-F238E27FC236}">
                    <a16:creationId xmlns:a16="http://schemas.microsoft.com/office/drawing/2014/main" id="{2D67FB08-B52B-502C-ACF6-351031C2D6A6}"/>
                  </a:ext>
                </a:extLst>
              </p:cNvPr>
              <p:cNvPicPr/>
              <p:nvPr/>
            </p:nvPicPr>
            <p:blipFill>
              <a:blip r:embed="rId55"/>
              <a:stretch>
                <a:fillRect/>
              </a:stretch>
            </p:blipFill>
            <p:spPr>
              <a:xfrm>
                <a:off x="1515240" y="4291036"/>
                <a:ext cx="29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B0B61FA0-1548-8C46-F79E-684B3AEFA118}"/>
                  </a:ext>
                </a:extLst>
              </p14:cNvPr>
              <p14:cNvContentPartPr/>
              <p14:nvPr/>
            </p14:nvContentPartPr>
            <p14:xfrm>
              <a:off x="1623600" y="4246756"/>
              <a:ext cx="352080" cy="190080"/>
            </p14:xfrm>
          </p:contentPart>
        </mc:Choice>
        <mc:Fallback xmlns="">
          <p:pic>
            <p:nvPicPr>
              <p:cNvPr id="39" name="Freihand 38">
                <a:extLst>
                  <a:ext uri="{FF2B5EF4-FFF2-40B4-BE49-F238E27FC236}">
                    <a16:creationId xmlns:a16="http://schemas.microsoft.com/office/drawing/2014/main" id="{B0B61FA0-1548-8C46-F79E-684B3AEFA118}"/>
                  </a:ext>
                </a:extLst>
              </p:cNvPr>
              <p:cNvPicPr/>
              <p:nvPr/>
            </p:nvPicPr>
            <p:blipFill>
              <a:blip r:embed="rId57"/>
              <a:stretch>
                <a:fillRect/>
              </a:stretch>
            </p:blipFill>
            <p:spPr>
              <a:xfrm>
                <a:off x="1614960" y="4238116"/>
                <a:ext cx="369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6DF6A219-9126-96E2-0B56-FA526FC0FA5B}"/>
                  </a:ext>
                </a:extLst>
              </p14:cNvPr>
              <p14:cNvContentPartPr/>
              <p14:nvPr/>
            </p14:nvContentPartPr>
            <p14:xfrm>
              <a:off x="2378520" y="4237396"/>
              <a:ext cx="21960" cy="151560"/>
            </p14:xfrm>
          </p:contentPart>
        </mc:Choice>
        <mc:Fallback xmlns="">
          <p:pic>
            <p:nvPicPr>
              <p:cNvPr id="41" name="Freihand 40">
                <a:extLst>
                  <a:ext uri="{FF2B5EF4-FFF2-40B4-BE49-F238E27FC236}">
                    <a16:creationId xmlns:a16="http://schemas.microsoft.com/office/drawing/2014/main" id="{6DF6A219-9126-96E2-0B56-FA526FC0FA5B}"/>
                  </a:ext>
                </a:extLst>
              </p:cNvPr>
              <p:cNvPicPr/>
              <p:nvPr/>
            </p:nvPicPr>
            <p:blipFill>
              <a:blip r:embed="rId59"/>
              <a:stretch>
                <a:fillRect/>
              </a:stretch>
            </p:blipFill>
            <p:spPr>
              <a:xfrm>
                <a:off x="2369880" y="4228756"/>
                <a:ext cx="39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3BF4BCA6-3CD3-3583-30A5-C8A069F3AE71}"/>
                  </a:ext>
                </a:extLst>
              </p14:cNvPr>
              <p14:cNvContentPartPr/>
              <p14:nvPr/>
            </p14:nvContentPartPr>
            <p14:xfrm>
              <a:off x="2285640" y="4229116"/>
              <a:ext cx="183600" cy="185400"/>
            </p14:xfrm>
          </p:contentPart>
        </mc:Choice>
        <mc:Fallback xmlns="">
          <p:pic>
            <p:nvPicPr>
              <p:cNvPr id="42" name="Freihand 41">
                <a:extLst>
                  <a:ext uri="{FF2B5EF4-FFF2-40B4-BE49-F238E27FC236}">
                    <a16:creationId xmlns:a16="http://schemas.microsoft.com/office/drawing/2014/main" id="{3BF4BCA6-3CD3-3583-30A5-C8A069F3AE71}"/>
                  </a:ext>
                </a:extLst>
              </p:cNvPr>
              <p:cNvPicPr/>
              <p:nvPr/>
            </p:nvPicPr>
            <p:blipFill>
              <a:blip r:embed="rId61"/>
              <a:stretch>
                <a:fillRect/>
              </a:stretch>
            </p:blipFill>
            <p:spPr>
              <a:xfrm>
                <a:off x="2277000" y="4220116"/>
                <a:ext cx="201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97F1B5E7-A901-CCF8-41A7-D7E682F3F47A}"/>
                  </a:ext>
                </a:extLst>
              </p14:cNvPr>
              <p14:cNvContentPartPr/>
              <p14:nvPr/>
            </p14:nvContentPartPr>
            <p14:xfrm>
              <a:off x="2562120" y="4271236"/>
              <a:ext cx="130320" cy="137160"/>
            </p14:xfrm>
          </p:contentPart>
        </mc:Choice>
        <mc:Fallback xmlns="">
          <p:pic>
            <p:nvPicPr>
              <p:cNvPr id="43" name="Freihand 42">
                <a:extLst>
                  <a:ext uri="{FF2B5EF4-FFF2-40B4-BE49-F238E27FC236}">
                    <a16:creationId xmlns:a16="http://schemas.microsoft.com/office/drawing/2014/main" id="{97F1B5E7-A901-CCF8-41A7-D7E682F3F47A}"/>
                  </a:ext>
                </a:extLst>
              </p:cNvPr>
              <p:cNvPicPr/>
              <p:nvPr/>
            </p:nvPicPr>
            <p:blipFill>
              <a:blip r:embed="rId63"/>
              <a:stretch>
                <a:fillRect/>
              </a:stretch>
            </p:blipFill>
            <p:spPr>
              <a:xfrm>
                <a:off x="2553480" y="4262236"/>
                <a:ext cx="147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1218E070-35E1-D95E-B9FA-9796AA894B16}"/>
                  </a:ext>
                </a:extLst>
              </p14:cNvPr>
              <p14:cNvContentPartPr/>
              <p14:nvPr/>
            </p14:nvContentPartPr>
            <p14:xfrm>
              <a:off x="2608200" y="4219756"/>
              <a:ext cx="151200" cy="86400"/>
            </p14:xfrm>
          </p:contentPart>
        </mc:Choice>
        <mc:Fallback xmlns="">
          <p:pic>
            <p:nvPicPr>
              <p:cNvPr id="44" name="Freihand 43">
                <a:extLst>
                  <a:ext uri="{FF2B5EF4-FFF2-40B4-BE49-F238E27FC236}">
                    <a16:creationId xmlns:a16="http://schemas.microsoft.com/office/drawing/2014/main" id="{1218E070-35E1-D95E-B9FA-9796AA894B16}"/>
                  </a:ext>
                </a:extLst>
              </p:cNvPr>
              <p:cNvPicPr/>
              <p:nvPr/>
            </p:nvPicPr>
            <p:blipFill>
              <a:blip r:embed="rId65"/>
              <a:stretch>
                <a:fillRect/>
              </a:stretch>
            </p:blipFill>
            <p:spPr>
              <a:xfrm>
                <a:off x="2599200" y="4210756"/>
                <a:ext cx="168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B119BCAF-B8F4-A072-4BED-F477DD3009E0}"/>
                  </a:ext>
                </a:extLst>
              </p14:cNvPr>
              <p14:cNvContentPartPr/>
              <p14:nvPr/>
            </p14:nvContentPartPr>
            <p14:xfrm>
              <a:off x="2764080" y="4364476"/>
              <a:ext cx="82800" cy="139320"/>
            </p14:xfrm>
          </p:contentPart>
        </mc:Choice>
        <mc:Fallback xmlns="">
          <p:pic>
            <p:nvPicPr>
              <p:cNvPr id="45" name="Freihand 44">
                <a:extLst>
                  <a:ext uri="{FF2B5EF4-FFF2-40B4-BE49-F238E27FC236}">
                    <a16:creationId xmlns:a16="http://schemas.microsoft.com/office/drawing/2014/main" id="{B119BCAF-B8F4-A072-4BED-F477DD3009E0}"/>
                  </a:ext>
                </a:extLst>
              </p:cNvPr>
              <p:cNvPicPr/>
              <p:nvPr/>
            </p:nvPicPr>
            <p:blipFill>
              <a:blip r:embed="rId67"/>
              <a:stretch>
                <a:fillRect/>
              </a:stretch>
            </p:blipFill>
            <p:spPr>
              <a:xfrm>
                <a:off x="2755080" y="4355476"/>
                <a:ext cx="100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7AFBDC33-F038-BE46-DE59-8DDA47E4C7F1}"/>
                  </a:ext>
                </a:extLst>
              </p14:cNvPr>
              <p14:cNvContentPartPr/>
              <p14:nvPr/>
            </p14:nvContentPartPr>
            <p14:xfrm>
              <a:off x="2792520" y="4415596"/>
              <a:ext cx="88200" cy="14760"/>
            </p14:xfrm>
          </p:contentPart>
        </mc:Choice>
        <mc:Fallback xmlns="">
          <p:pic>
            <p:nvPicPr>
              <p:cNvPr id="46" name="Freihand 45">
                <a:extLst>
                  <a:ext uri="{FF2B5EF4-FFF2-40B4-BE49-F238E27FC236}">
                    <a16:creationId xmlns:a16="http://schemas.microsoft.com/office/drawing/2014/main" id="{7AFBDC33-F038-BE46-DE59-8DDA47E4C7F1}"/>
                  </a:ext>
                </a:extLst>
              </p:cNvPr>
              <p:cNvPicPr/>
              <p:nvPr/>
            </p:nvPicPr>
            <p:blipFill>
              <a:blip r:embed="rId69"/>
              <a:stretch>
                <a:fillRect/>
              </a:stretch>
            </p:blipFill>
            <p:spPr>
              <a:xfrm>
                <a:off x="2783520" y="4406596"/>
                <a:ext cx="105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29C2D38E-613F-FAC7-87DB-6B303CABB61A}"/>
                  </a:ext>
                </a:extLst>
              </p14:cNvPr>
              <p14:cNvContentPartPr/>
              <p14:nvPr/>
            </p14:nvContentPartPr>
            <p14:xfrm>
              <a:off x="2998800" y="4292836"/>
              <a:ext cx="107280" cy="144720"/>
            </p14:xfrm>
          </p:contentPart>
        </mc:Choice>
        <mc:Fallback xmlns="">
          <p:pic>
            <p:nvPicPr>
              <p:cNvPr id="47" name="Freihand 46">
                <a:extLst>
                  <a:ext uri="{FF2B5EF4-FFF2-40B4-BE49-F238E27FC236}">
                    <a16:creationId xmlns:a16="http://schemas.microsoft.com/office/drawing/2014/main" id="{29C2D38E-613F-FAC7-87DB-6B303CABB61A}"/>
                  </a:ext>
                </a:extLst>
              </p:cNvPr>
              <p:cNvPicPr/>
              <p:nvPr/>
            </p:nvPicPr>
            <p:blipFill>
              <a:blip r:embed="rId71"/>
              <a:stretch>
                <a:fillRect/>
              </a:stretch>
            </p:blipFill>
            <p:spPr>
              <a:xfrm>
                <a:off x="2989800" y="4283836"/>
                <a:ext cx="124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3CC62AFC-9C10-CB60-BE9B-EADC12772E74}"/>
                  </a:ext>
                </a:extLst>
              </p14:cNvPr>
              <p14:cNvContentPartPr/>
              <p14:nvPr/>
            </p14:nvContentPartPr>
            <p14:xfrm>
              <a:off x="3316680" y="4246396"/>
              <a:ext cx="15480" cy="124560"/>
            </p14:xfrm>
          </p:contentPart>
        </mc:Choice>
        <mc:Fallback xmlns="">
          <p:pic>
            <p:nvPicPr>
              <p:cNvPr id="48" name="Freihand 47">
                <a:extLst>
                  <a:ext uri="{FF2B5EF4-FFF2-40B4-BE49-F238E27FC236}">
                    <a16:creationId xmlns:a16="http://schemas.microsoft.com/office/drawing/2014/main" id="{3CC62AFC-9C10-CB60-BE9B-EADC12772E74}"/>
                  </a:ext>
                </a:extLst>
              </p:cNvPr>
              <p:cNvPicPr/>
              <p:nvPr/>
            </p:nvPicPr>
            <p:blipFill>
              <a:blip r:embed="rId73"/>
              <a:stretch>
                <a:fillRect/>
              </a:stretch>
            </p:blipFill>
            <p:spPr>
              <a:xfrm>
                <a:off x="3307680" y="4237396"/>
                <a:ext cx="33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D7D5125B-4B62-326C-6EF5-5E253D9B94CD}"/>
                  </a:ext>
                </a:extLst>
              </p14:cNvPr>
              <p14:cNvContentPartPr/>
              <p14:nvPr/>
            </p14:nvContentPartPr>
            <p14:xfrm>
              <a:off x="3233160" y="4218316"/>
              <a:ext cx="151920" cy="199440"/>
            </p14:xfrm>
          </p:contentPart>
        </mc:Choice>
        <mc:Fallback xmlns="">
          <p:pic>
            <p:nvPicPr>
              <p:cNvPr id="49" name="Freihand 48">
                <a:extLst>
                  <a:ext uri="{FF2B5EF4-FFF2-40B4-BE49-F238E27FC236}">
                    <a16:creationId xmlns:a16="http://schemas.microsoft.com/office/drawing/2014/main" id="{D7D5125B-4B62-326C-6EF5-5E253D9B94CD}"/>
                  </a:ext>
                </a:extLst>
              </p:cNvPr>
              <p:cNvPicPr/>
              <p:nvPr/>
            </p:nvPicPr>
            <p:blipFill>
              <a:blip r:embed="rId75"/>
              <a:stretch>
                <a:fillRect/>
              </a:stretch>
            </p:blipFill>
            <p:spPr>
              <a:xfrm>
                <a:off x="3224160" y="4209316"/>
                <a:ext cx="169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200699D8-5726-2839-FF1C-54C8538C999C}"/>
                  </a:ext>
                </a:extLst>
              </p14:cNvPr>
              <p14:cNvContentPartPr/>
              <p14:nvPr/>
            </p14:nvContentPartPr>
            <p14:xfrm>
              <a:off x="3516480" y="4243156"/>
              <a:ext cx="105480" cy="150120"/>
            </p14:xfrm>
          </p:contentPart>
        </mc:Choice>
        <mc:Fallback xmlns="">
          <p:pic>
            <p:nvPicPr>
              <p:cNvPr id="50" name="Freihand 49">
                <a:extLst>
                  <a:ext uri="{FF2B5EF4-FFF2-40B4-BE49-F238E27FC236}">
                    <a16:creationId xmlns:a16="http://schemas.microsoft.com/office/drawing/2014/main" id="{200699D8-5726-2839-FF1C-54C8538C999C}"/>
                  </a:ext>
                </a:extLst>
              </p:cNvPr>
              <p:cNvPicPr/>
              <p:nvPr/>
            </p:nvPicPr>
            <p:blipFill>
              <a:blip r:embed="rId77"/>
              <a:stretch>
                <a:fillRect/>
              </a:stretch>
            </p:blipFill>
            <p:spPr>
              <a:xfrm>
                <a:off x="3507480" y="4234516"/>
                <a:ext cx="123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7DBCD93F-2747-89B1-6139-2718CBA977D2}"/>
                  </a:ext>
                </a:extLst>
              </p14:cNvPr>
              <p14:cNvContentPartPr/>
              <p14:nvPr/>
            </p14:nvContentPartPr>
            <p14:xfrm>
              <a:off x="3543120" y="4206796"/>
              <a:ext cx="179280" cy="107640"/>
            </p14:xfrm>
          </p:contentPart>
        </mc:Choice>
        <mc:Fallback xmlns="">
          <p:pic>
            <p:nvPicPr>
              <p:cNvPr id="51" name="Freihand 50">
                <a:extLst>
                  <a:ext uri="{FF2B5EF4-FFF2-40B4-BE49-F238E27FC236}">
                    <a16:creationId xmlns:a16="http://schemas.microsoft.com/office/drawing/2014/main" id="{7DBCD93F-2747-89B1-6139-2718CBA977D2}"/>
                  </a:ext>
                </a:extLst>
              </p:cNvPr>
              <p:cNvPicPr/>
              <p:nvPr/>
            </p:nvPicPr>
            <p:blipFill>
              <a:blip r:embed="rId79"/>
              <a:stretch>
                <a:fillRect/>
              </a:stretch>
            </p:blipFill>
            <p:spPr>
              <a:xfrm>
                <a:off x="3534480" y="4197796"/>
                <a:ext cx="196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6595DB2F-4F9C-E146-6E3F-4AE0B1DAE890}"/>
                  </a:ext>
                </a:extLst>
              </p14:cNvPr>
              <p14:cNvContentPartPr/>
              <p14:nvPr/>
            </p14:nvContentPartPr>
            <p14:xfrm>
              <a:off x="3763440" y="4368076"/>
              <a:ext cx="6120" cy="88200"/>
            </p14:xfrm>
          </p:contentPart>
        </mc:Choice>
        <mc:Fallback xmlns="">
          <p:pic>
            <p:nvPicPr>
              <p:cNvPr id="52" name="Freihand 51">
                <a:extLst>
                  <a:ext uri="{FF2B5EF4-FFF2-40B4-BE49-F238E27FC236}">
                    <a16:creationId xmlns:a16="http://schemas.microsoft.com/office/drawing/2014/main" id="{6595DB2F-4F9C-E146-6E3F-4AE0B1DAE890}"/>
                  </a:ext>
                </a:extLst>
              </p:cNvPr>
              <p:cNvPicPr/>
              <p:nvPr/>
            </p:nvPicPr>
            <p:blipFill>
              <a:blip r:embed="rId81"/>
              <a:stretch>
                <a:fillRect/>
              </a:stretch>
            </p:blipFill>
            <p:spPr>
              <a:xfrm>
                <a:off x="3754800" y="4359076"/>
                <a:ext cx="23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ECD5EE83-6F04-2F23-D556-0458BA8A3035}"/>
                  </a:ext>
                </a:extLst>
              </p14:cNvPr>
              <p14:cNvContentPartPr/>
              <p14:nvPr/>
            </p14:nvContentPartPr>
            <p14:xfrm>
              <a:off x="3692880" y="4352956"/>
              <a:ext cx="144360" cy="158040"/>
            </p14:xfrm>
          </p:contentPart>
        </mc:Choice>
        <mc:Fallback xmlns="">
          <p:pic>
            <p:nvPicPr>
              <p:cNvPr id="53" name="Freihand 52">
                <a:extLst>
                  <a:ext uri="{FF2B5EF4-FFF2-40B4-BE49-F238E27FC236}">
                    <a16:creationId xmlns:a16="http://schemas.microsoft.com/office/drawing/2014/main" id="{ECD5EE83-6F04-2F23-D556-0458BA8A3035}"/>
                  </a:ext>
                </a:extLst>
              </p:cNvPr>
              <p:cNvPicPr/>
              <p:nvPr/>
            </p:nvPicPr>
            <p:blipFill>
              <a:blip r:embed="rId83"/>
              <a:stretch>
                <a:fillRect/>
              </a:stretch>
            </p:blipFill>
            <p:spPr>
              <a:xfrm>
                <a:off x="3683880" y="4343956"/>
                <a:ext cx="162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BED71571-69C4-A433-F76F-EEBF17EF2F85}"/>
                  </a:ext>
                </a:extLst>
              </p14:cNvPr>
              <p14:cNvContentPartPr/>
              <p14:nvPr/>
            </p14:nvContentPartPr>
            <p14:xfrm>
              <a:off x="3919320" y="4113196"/>
              <a:ext cx="129960" cy="170640"/>
            </p14:xfrm>
          </p:contentPart>
        </mc:Choice>
        <mc:Fallback xmlns="">
          <p:pic>
            <p:nvPicPr>
              <p:cNvPr id="54" name="Freihand 53">
                <a:extLst>
                  <a:ext uri="{FF2B5EF4-FFF2-40B4-BE49-F238E27FC236}">
                    <a16:creationId xmlns:a16="http://schemas.microsoft.com/office/drawing/2014/main" id="{BED71571-69C4-A433-F76F-EEBF17EF2F85}"/>
                  </a:ext>
                </a:extLst>
              </p:cNvPr>
              <p:cNvPicPr/>
              <p:nvPr/>
            </p:nvPicPr>
            <p:blipFill>
              <a:blip r:embed="rId85"/>
              <a:stretch>
                <a:fillRect/>
              </a:stretch>
            </p:blipFill>
            <p:spPr>
              <a:xfrm>
                <a:off x="3910320" y="4104556"/>
                <a:ext cx="147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B936A9AA-F082-F058-B694-B65BC5FFF72B}"/>
                  </a:ext>
                </a:extLst>
              </p14:cNvPr>
              <p14:cNvContentPartPr/>
              <p14:nvPr/>
            </p14:nvContentPartPr>
            <p14:xfrm>
              <a:off x="3971880" y="4377436"/>
              <a:ext cx="34560" cy="16920"/>
            </p14:xfrm>
          </p:contentPart>
        </mc:Choice>
        <mc:Fallback xmlns="">
          <p:pic>
            <p:nvPicPr>
              <p:cNvPr id="55" name="Freihand 54">
                <a:extLst>
                  <a:ext uri="{FF2B5EF4-FFF2-40B4-BE49-F238E27FC236}">
                    <a16:creationId xmlns:a16="http://schemas.microsoft.com/office/drawing/2014/main" id="{B936A9AA-F082-F058-B694-B65BC5FFF72B}"/>
                  </a:ext>
                </a:extLst>
              </p:cNvPr>
              <p:cNvPicPr/>
              <p:nvPr/>
            </p:nvPicPr>
            <p:blipFill>
              <a:blip r:embed="rId87"/>
              <a:stretch>
                <a:fillRect/>
              </a:stretch>
            </p:blipFill>
            <p:spPr>
              <a:xfrm>
                <a:off x="3963240" y="4368436"/>
                <a:ext cx="52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8238F846-6E39-B1DC-3E1D-3703D82FF4F3}"/>
                  </a:ext>
                </a:extLst>
              </p14:cNvPr>
              <p14:cNvContentPartPr/>
              <p14:nvPr/>
            </p14:nvContentPartPr>
            <p14:xfrm>
              <a:off x="4656240" y="4235956"/>
              <a:ext cx="10800" cy="153000"/>
            </p14:xfrm>
          </p:contentPart>
        </mc:Choice>
        <mc:Fallback xmlns="">
          <p:pic>
            <p:nvPicPr>
              <p:cNvPr id="57" name="Freihand 56">
                <a:extLst>
                  <a:ext uri="{FF2B5EF4-FFF2-40B4-BE49-F238E27FC236}">
                    <a16:creationId xmlns:a16="http://schemas.microsoft.com/office/drawing/2014/main" id="{8238F846-6E39-B1DC-3E1D-3703D82FF4F3}"/>
                  </a:ext>
                </a:extLst>
              </p:cNvPr>
              <p:cNvPicPr/>
              <p:nvPr/>
            </p:nvPicPr>
            <p:blipFill>
              <a:blip r:embed="rId89"/>
              <a:stretch>
                <a:fillRect/>
              </a:stretch>
            </p:blipFill>
            <p:spPr>
              <a:xfrm>
                <a:off x="4647240" y="4227316"/>
                <a:ext cx="28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42099A99-584B-6B89-D596-05464F17FC64}"/>
                  </a:ext>
                </a:extLst>
              </p14:cNvPr>
              <p14:cNvContentPartPr/>
              <p14:nvPr/>
            </p14:nvContentPartPr>
            <p14:xfrm>
              <a:off x="4564440" y="4223356"/>
              <a:ext cx="151920" cy="199800"/>
            </p14:xfrm>
          </p:contentPart>
        </mc:Choice>
        <mc:Fallback xmlns="">
          <p:pic>
            <p:nvPicPr>
              <p:cNvPr id="58" name="Freihand 57">
                <a:extLst>
                  <a:ext uri="{FF2B5EF4-FFF2-40B4-BE49-F238E27FC236}">
                    <a16:creationId xmlns:a16="http://schemas.microsoft.com/office/drawing/2014/main" id="{42099A99-584B-6B89-D596-05464F17FC64}"/>
                  </a:ext>
                </a:extLst>
              </p:cNvPr>
              <p:cNvPicPr/>
              <p:nvPr/>
            </p:nvPicPr>
            <p:blipFill>
              <a:blip r:embed="rId91"/>
              <a:stretch>
                <a:fillRect/>
              </a:stretch>
            </p:blipFill>
            <p:spPr>
              <a:xfrm>
                <a:off x="4555440" y="4214716"/>
                <a:ext cx="169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347D1913-5C95-00B1-2DD2-64C2B499830C}"/>
                  </a:ext>
                </a:extLst>
              </p14:cNvPr>
              <p14:cNvContentPartPr/>
              <p14:nvPr/>
            </p14:nvContentPartPr>
            <p14:xfrm>
              <a:off x="4795920" y="4237396"/>
              <a:ext cx="130320" cy="163440"/>
            </p14:xfrm>
          </p:contentPart>
        </mc:Choice>
        <mc:Fallback xmlns="">
          <p:pic>
            <p:nvPicPr>
              <p:cNvPr id="59" name="Freihand 58">
                <a:extLst>
                  <a:ext uri="{FF2B5EF4-FFF2-40B4-BE49-F238E27FC236}">
                    <a16:creationId xmlns:a16="http://schemas.microsoft.com/office/drawing/2014/main" id="{347D1913-5C95-00B1-2DD2-64C2B499830C}"/>
                  </a:ext>
                </a:extLst>
              </p:cNvPr>
              <p:cNvPicPr/>
              <p:nvPr/>
            </p:nvPicPr>
            <p:blipFill>
              <a:blip r:embed="rId93"/>
              <a:stretch>
                <a:fillRect/>
              </a:stretch>
            </p:blipFill>
            <p:spPr>
              <a:xfrm>
                <a:off x="4787280" y="4228756"/>
                <a:ext cx="147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883ABBEF-9630-6960-BDC3-49865237A734}"/>
                  </a:ext>
                </a:extLst>
              </p14:cNvPr>
              <p14:cNvContentPartPr/>
              <p14:nvPr/>
            </p14:nvContentPartPr>
            <p14:xfrm>
              <a:off x="4806360" y="4202116"/>
              <a:ext cx="187560" cy="120600"/>
            </p14:xfrm>
          </p:contentPart>
        </mc:Choice>
        <mc:Fallback xmlns="">
          <p:pic>
            <p:nvPicPr>
              <p:cNvPr id="60" name="Freihand 59">
                <a:extLst>
                  <a:ext uri="{FF2B5EF4-FFF2-40B4-BE49-F238E27FC236}">
                    <a16:creationId xmlns:a16="http://schemas.microsoft.com/office/drawing/2014/main" id="{883ABBEF-9630-6960-BDC3-49865237A734}"/>
                  </a:ext>
                </a:extLst>
              </p:cNvPr>
              <p:cNvPicPr/>
              <p:nvPr/>
            </p:nvPicPr>
            <p:blipFill>
              <a:blip r:embed="rId95"/>
              <a:stretch>
                <a:fillRect/>
              </a:stretch>
            </p:blipFill>
            <p:spPr>
              <a:xfrm>
                <a:off x="4797360" y="4193476"/>
                <a:ext cx="205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944CB9E9-B73D-7C59-5E94-6F50A1459B08}"/>
                  </a:ext>
                </a:extLst>
              </p14:cNvPr>
              <p14:cNvContentPartPr/>
              <p14:nvPr/>
            </p14:nvContentPartPr>
            <p14:xfrm>
              <a:off x="5000400" y="4341436"/>
              <a:ext cx="96120" cy="128160"/>
            </p14:xfrm>
          </p:contentPart>
        </mc:Choice>
        <mc:Fallback xmlns="">
          <p:pic>
            <p:nvPicPr>
              <p:cNvPr id="61" name="Freihand 60">
                <a:extLst>
                  <a:ext uri="{FF2B5EF4-FFF2-40B4-BE49-F238E27FC236}">
                    <a16:creationId xmlns:a16="http://schemas.microsoft.com/office/drawing/2014/main" id="{944CB9E9-B73D-7C59-5E94-6F50A1459B08}"/>
                  </a:ext>
                </a:extLst>
              </p:cNvPr>
              <p:cNvPicPr/>
              <p:nvPr/>
            </p:nvPicPr>
            <p:blipFill>
              <a:blip r:embed="rId97"/>
              <a:stretch>
                <a:fillRect/>
              </a:stretch>
            </p:blipFill>
            <p:spPr>
              <a:xfrm>
                <a:off x="4991760" y="4332436"/>
                <a:ext cx="113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80A4CEEE-CAAE-8330-639F-109225FBB336}"/>
                  </a:ext>
                </a:extLst>
              </p14:cNvPr>
              <p14:cNvContentPartPr/>
              <p14:nvPr/>
            </p14:nvContentPartPr>
            <p14:xfrm>
              <a:off x="5033160" y="4328476"/>
              <a:ext cx="184680" cy="120600"/>
            </p14:xfrm>
          </p:contentPart>
        </mc:Choice>
        <mc:Fallback xmlns="">
          <p:pic>
            <p:nvPicPr>
              <p:cNvPr id="62" name="Freihand 61">
                <a:extLst>
                  <a:ext uri="{FF2B5EF4-FFF2-40B4-BE49-F238E27FC236}">
                    <a16:creationId xmlns:a16="http://schemas.microsoft.com/office/drawing/2014/main" id="{80A4CEEE-CAAE-8330-639F-109225FBB336}"/>
                  </a:ext>
                </a:extLst>
              </p:cNvPr>
              <p:cNvPicPr/>
              <p:nvPr/>
            </p:nvPicPr>
            <p:blipFill>
              <a:blip r:embed="rId99"/>
              <a:stretch>
                <a:fillRect/>
              </a:stretch>
            </p:blipFill>
            <p:spPr>
              <a:xfrm>
                <a:off x="5024520" y="4319476"/>
                <a:ext cx="202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CA441828-4F85-123D-CF73-575DFB708787}"/>
                  </a:ext>
                </a:extLst>
              </p14:cNvPr>
              <p14:cNvContentPartPr/>
              <p14:nvPr/>
            </p14:nvContentPartPr>
            <p14:xfrm>
              <a:off x="5373000" y="4211836"/>
              <a:ext cx="12600" cy="121680"/>
            </p14:xfrm>
          </p:contentPart>
        </mc:Choice>
        <mc:Fallback xmlns="">
          <p:pic>
            <p:nvPicPr>
              <p:cNvPr id="63" name="Freihand 62">
                <a:extLst>
                  <a:ext uri="{FF2B5EF4-FFF2-40B4-BE49-F238E27FC236}">
                    <a16:creationId xmlns:a16="http://schemas.microsoft.com/office/drawing/2014/main" id="{CA441828-4F85-123D-CF73-575DFB708787}"/>
                  </a:ext>
                </a:extLst>
              </p:cNvPr>
              <p:cNvPicPr/>
              <p:nvPr/>
            </p:nvPicPr>
            <p:blipFill>
              <a:blip r:embed="rId101"/>
              <a:stretch>
                <a:fillRect/>
              </a:stretch>
            </p:blipFill>
            <p:spPr>
              <a:xfrm>
                <a:off x="5364000" y="4202836"/>
                <a:ext cx="30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C8729880-38A9-5B34-4473-27798FE51DC1}"/>
                  </a:ext>
                </a:extLst>
              </p14:cNvPr>
              <p14:cNvContentPartPr/>
              <p14:nvPr/>
            </p14:nvContentPartPr>
            <p14:xfrm>
              <a:off x="5303520" y="4181956"/>
              <a:ext cx="149040" cy="223560"/>
            </p14:xfrm>
          </p:contentPart>
        </mc:Choice>
        <mc:Fallback xmlns="">
          <p:pic>
            <p:nvPicPr>
              <p:cNvPr id="64" name="Freihand 63">
                <a:extLst>
                  <a:ext uri="{FF2B5EF4-FFF2-40B4-BE49-F238E27FC236}">
                    <a16:creationId xmlns:a16="http://schemas.microsoft.com/office/drawing/2014/main" id="{C8729880-38A9-5B34-4473-27798FE51DC1}"/>
                  </a:ext>
                </a:extLst>
              </p:cNvPr>
              <p:cNvPicPr/>
              <p:nvPr/>
            </p:nvPicPr>
            <p:blipFill>
              <a:blip r:embed="rId103"/>
              <a:stretch>
                <a:fillRect/>
              </a:stretch>
            </p:blipFill>
            <p:spPr>
              <a:xfrm>
                <a:off x="5294880" y="4172956"/>
                <a:ext cx="166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B734E4EC-6EBB-EBE3-3172-F48FD7559C4D}"/>
                  </a:ext>
                </a:extLst>
              </p14:cNvPr>
              <p14:cNvContentPartPr/>
              <p14:nvPr/>
            </p14:nvContentPartPr>
            <p14:xfrm>
              <a:off x="5578200" y="4205716"/>
              <a:ext cx="13320" cy="163800"/>
            </p14:xfrm>
          </p:contentPart>
        </mc:Choice>
        <mc:Fallback xmlns="">
          <p:pic>
            <p:nvPicPr>
              <p:cNvPr id="65" name="Freihand 64">
                <a:extLst>
                  <a:ext uri="{FF2B5EF4-FFF2-40B4-BE49-F238E27FC236}">
                    <a16:creationId xmlns:a16="http://schemas.microsoft.com/office/drawing/2014/main" id="{B734E4EC-6EBB-EBE3-3172-F48FD7559C4D}"/>
                  </a:ext>
                </a:extLst>
              </p:cNvPr>
              <p:cNvPicPr/>
              <p:nvPr/>
            </p:nvPicPr>
            <p:blipFill>
              <a:blip r:embed="rId105"/>
              <a:stretch>
                <a:fillRect/>
              </a:stretch>
            </p:blipFill>
            <p:spPr>
              <a:xfrm>
                <a:off x="5569200" y="4196716"/>
                <a:ext cx="30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65574892-1075-9DCD-39FD-F4860478CD0C}"/>
                  </a:ext>
                </a:extLst>
              </p14:cNvPr>
              <p14:cNvContentPartPr/>
              <p14:nvPr/>
            </p14:nvContentPartPr>
            <p14:xfrm>
              <a:off x="5588640" y="4185196"/>
              <a:ext cx="144000" cy="203400"/>
            </p14:xfrm>
          </p:contentPart>
        </mc:Choice>
        <mc:Fallback xmlns="">
          <p:pic>
            <p:nvPicPr>
              <p:cNvPr id="66" name="Freihand 65">
                <a:extLst>
                  <a:ext uri="{FF2B5EF4-FFF2-40B4-BE49-F238E27FC236}">
                    <a16:creationId xmlns:a16="http://schemas.microsoft.com/office/drawing/2014/main" id="{65574892-1075-9DCD-39FD-F4860478CD0C}"/>
                  </a:ext>
                </a:extLst>
              </p:cNvPr>
              <p:cNvPicPr/>
              <p:nvPr/>
            </p:nvPicPr>
            <p:blipFill>
              <a:blip r:embed="rId107"/>
              <a:stretch>
                <a:fillRect/>
              </a:stretch>
            </p:blipFill>
            <p:spPr>
              <a:xfrm>
                <a:off x="5580000" y="4176196"/>
                <a:ext cx="161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FDC3CE9A-955A-55B2-41F9-54008EF34C7E}"/>
                  </a:ext>
                </a:extLst>
              </p14:cNvPr>
              <p14:cNvContentPartPr/>
              <p14:nvPr/>
            </p14:nvContentPartPr>
            <p14:xfrm>
              <a:off x="5782680" y="4352236"/>
              <a:ext cx="15840" cy="87120"/>
            </p14:xfrm>
          </p:contentPart>
        </mc:Choice>
        <mc:Fallback xmlns="">
          <p:pic>
            <p:nvPicPr>
              <p:cNvPr id="67" name="Freihand 66">
                <a:extLst>
                  <a:ext uri="{FF2B5EF4-FFF2-40B4-BE49-F238E27FC236}">
                    <a16:creationId xmlns:a16="http://schemas.microsoft.com/office/drawing/2014/main" id="{FDC3CE9A-955A-55B2-41F9-54008EF34C7E}"/>
                  </a:ext>
                </a:extLst>
              </p:cNvPr>
              <p:cNvPicPr/>
              <p:nvPr/>
            </p:nvPicPr>
            <p:blipFill>
              <a:blip r:embed="rId109"/>
              <a:stretch>
                <a:fillRect/>
              </a:stretch>
            </p:blipFill>
            <p:spPr>
              <a:xfrm>
                <a:off x="5773680" y="4343236"/>
                <a:ext cx="33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541E511D-CAB0-5D66-DE0E-E010359F07AE}"/>
                  </a:ext>
                </a:extLst>
              </p14:cNvPr>
              <p14:cNvContentPartPr/>
              <p14:nvPr/>
            </p14:nvContentPartPr>
            <p14:xfrm>
              <a:off x="5745960" y="4329196"/>
              <a:ext cx="179640" cy="183960"/>
            </p14:xfrm>
          </p:contentPart>
        </mc:Choice>
        <mc:Fallback xmlns="">
          <p:pic>
            <p:nvPicPr>
              <p:cNvPr id="68" name="Freihand 67">
                <a:extLst>
                  <a:ext uri="{FF2B5EF4-FFF2-40B4-BE49-F238E27FC236}">
                    <a16:creationId xmlns:a16="http://schemas.microsoft.com/office/drawing/2014/main" id="{541E511D-CAB0-5D66-DE0E-E010359F07AE}"/>
                  </a:ext>
                </a:extLst>
              </p:cNvPr>
              <p:cNvPicPr/>
              <p:nvPr/>
            </p:nvPicPr>
            <p:blipFill>
              <a:blip r:embed="rId111"/>
              <a:stretch>
                <a:fillRect/>
              </a:stretch>
            </p:blipFill>
            <p:spPr>
              <a:xfrm>
                <a:off x="5736960" y="4320196"/>
                <a:ext cx="197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2F9B959C-AAE8-0F85-58E4-2A1E384968D9}"/>
                  </a:ext>
                </a:extLst>
              </p14:cNvPr>
              <p14:cNvContentPartPr/>
              <p14:nvPr/>
            </p14:nvContentPartPr>
            <p14:xfrm>
              <a:off x="6089400" y="4244596"/>
              <a:ext cx="122040" cy="29160"/>
            </p14:xfrm>
          </p:contentPart>
        </mc:Choice>
        <mc:Fallback xmlns="">
          <p:pic>
            <p:nvPicPr>
              <p:cNvPr id="71" name="Freihand 70">
                <a:extLst>
                  <a:ext uri="{FF2B5EF4-FFF2-40B4-BE49-F238E27FC236}">
                    <a16:creationId xmlns:a16="http://schemas.microsoft.com/office/drawing/2014/main" id="{2F9B959C-AAE8-0F85-58E4-2A1E384968D9}"/>
                  </a:ext>
                </a:extLst>
              </p:cNvPr>
              <p:cNvPicPr/>
              <p:nvPr/>
            </p:nvPicPr>
            <p:blipFill>
              <a:blip r:embed="rId113"/>
              <a:stretch>
                <a:fillRect/>
              </a:stretch>
            </p:blipFill>
            <p:spPr>
              <a:xfrm>
                <a:off x="6080760" y="4235956"/>
                <a:ext cx="139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4D145556-8FDF-AB4D-A58B-7B19F2A2AFFB}"/>
                  </a:ext>
                </a:extLst>
              </p14:cNvPr>
              <p14:cNvContentPartPr/>
              <p14:nvPr/>
            </p14:nvContentPartPr>
            <p14:xfrm>
              <a:off x="6058440" y="4218316"/>
              <a:ext cx="224640" cy="152640"/>
            </p14:xfrm>
          </p:contentPart>
        </mc:Choice>
        <mc:Fallback xmlns="">
          <p:pic>
            <p:nvPicPr>
              <p:cNvPr id="72" name="Freihand 71">
                <a:extLst>
                  <a:ext uri="{FF2B5EF4-FFF2-40B4-BE49-F238E27FC236}">
                    <a16:creationId xmlns:a16="http://schemas.microsoft.com/office/drawing/2014/main" id="{4D145556-8FDF-AB4D-A58B-7B19F2A2AFFB}"/>
                  </a:ext>
                </a:extLst>
              </p:cNvPr>
              <p:cNvPicPr/>
              <p:nvPr/>
            </p:nvPicPr>
            <p:blipFill>
              <a:blip r:embed="rId115"/>
              <a:stretch>
                <a:fillRect/>
              </a:stretch>
            </p:blipFill>
            <p:spPr>
              <a:xfrm>
                <a:off x="6049800" y="4209676"/>
                <a:ext cx="242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EC190BA3-C456-6580-2833-ABE1E04AF95D}"/>
                  </a:ext>
                </a:extLst>
              </p14:cNvPr>
              <p14:cNvContentPartPr/>
              <p14:nvPr/>
            </p14:nvContentPartPr>
            <p14:xfrm>
              <a:off x="6506640" y="4125076"/>
              <a:ext cx="231480" cy="178920"/>
            </p14:xfrm>
          </p:contentPart>
        </mc:Choice>
        <mc:Fallback xmlns="">
          <p:pic>
            <p:nvPicPr>
              <p:cNvPr id="74" name="Freihand 73">
                <a:extLst>
                  <a:ext uri="{FF2B5EF4-FFF2-40B4-BE49-F238E27FC236}">
                    <a16:creationId xmlns:a16="http://schemas.microsoft.com/office/drawing/2014/main" id="{EC190BA3-C456-6580-2833-ABE1E04AF95D}"/>
                  </a:ext>
                </a:extLst>
              </p:cNvPr>
              <p:cNvPicPr/>
              <p:nvPr/>
            </p:nvPicPr>
            <p:blipFill>
              <a:blip r:embed="rId117"/>
              <a:stretch>
                <a:fillRect/>
              </a:stretch>
            </p:blipFill>
            <p:spPr>
              <a:xfrm>
                <a:off x="6497640" y="4116076"/>
                <a:ext cx="249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8FB5555D-0358-226B-5D4F-A15D6DFED6F2}"/>
                  </a:ext>
                </a:extLst>
              </p14:cNvPr>
              <p14:cNvContentPartPr/>
              <p14:nvPr/>
            </p14:nvContentPartPr>
            <p14:xfrm>
              <a:off x="6903360" y="4127596"/>
              <a:ext cx="78840" cy="155880"/>
            </p14:xfrm>
          </p:contentPart>
        </mc:Choice>
        <mc:Fallback xmlns="">
          <p:pic>
            <p:nvPicPr>
              <p:cNvPr id="75" name="Freihand 74">
                <a:extLst>
                  <a:ext uri="{FF2B5EF4-FFF2-40B4-BE49-F238E27FC236}">
                    <a16:creationId xmlns:a16="http://schemas.microsoft.com/office/drawing/2014/main" id="{8FB5555D-0358-226B-5D4F-A15D6DFED6F2}"/>
                  </a:ext>
                </a:extLst>
              </p:cNvPr>
              <p:cNvPicPr/>
              <p:nvPr/>
            </p:nvPicPr>
            <p:blipFill>
              <a:blip r:embed="rId119"/>
              <a:stretch>
                <a:fillRect/>
              </a:stretch>
            </p:blipFill>
            <p:spPr>
              <a:xfrm>
                <a:off x="6894360" y="4118596"/>
                <a:ext cx="96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B24B889C-2545-3B89-BCD1-D55B3C8E6249}"/>
                  </a:ext>
                </a:extLst>
              </p14:cNvPr>
              <p14:cNvContentPartPr/>
              <p14:nvPr/>
            </p14:nvContentPartPr>
            <p14:xfrm>
              <a:off x="7012440" y="4098076"/>
              <a:ext cx="539640" cy="183960"/>
            </p14:xfrm>
          </p:contentPart>
        </mc:Choice>
        <mc:Fallback xmlns="">
          <p:pic>
            <p:nvPicPr>
              <p:cNvPr id="76" name="Freihand 75">
                <a:extLst>
                  <a:ext uri="{FF2B5EF4-FFF2-40B4-BE49-F238E27FC236}">
                    <a16:creationId xmlns:a16="http://schemas.microsoft.com/office/drawing/2014/main" id="{B24B889C-2545-3B89-BCD1-D55B3C8E6249}"/>
                  </a:ext>
                </a:extLst>
              </p:cNvPr>
              <p:cNvPicPr/>
              <p:nvPr/>
            </p:nvPicPr>
            <p:blipFill>
              <a:blip r:embed="rId121"/>
              <a:stretch>
                <a:fillRect/>
              </a:stretch>
            </p:blipFill>
            <p:spPr>
              <a:xfrm>
                <a:off x="7003800" y="4089436"/>
                <a:ext cx="557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8F0FAC93-84BF-F4E8-8FD8-597EB84F076C}"/>
                  </a:ext>
                </a:extLst>
              </p14:cNvPr>
              <p14:cNvContentPartPr/>
              <p14:nvPr/>
            </p14:nvContentPartPr>
            <p14:xfrm>
              <a:off x="7670160" y="4135516"/>
              <a:ext cx="343080" cy="118800"/>
            </p14:xfrm>
          </p:contentPart>
        </mc:Choice>
        <mc:Fallback xmlns="">
          <p:pic>
            <p:nvPicPr>
              <p:cNvPr id="78" name="Freihand 77">
                <a:extLst>
                  <a:ext uri="{FF2B5EF4-FFF2-40B4-BE49-F238E27FC236}">
                    <a16:creationId xmlns:a16="http://schemas.microsoft.com/office/drawing/2014/main" id="{8F0FAC93-84BF-F4E8-8FD8-597EB84F076C}"/>
                  </a:ext>
                </a:extLst>
              </p:cNvPr>
              <p:cNvPicPr/>
              <p:nvPr/>
            </p:nvPicPr>
            <p:blipFill>
              <a:blip r:embed="rId123"/>
              <a:stretch>
                <a:fillRect/>
              </a:stretch>
            </p:blipFill>
            <p:spPr>
              <a:xfrm>
                <a:off x="7661160" y="4126876"/>
                <a:ext cx="360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2A1E53F2-4D54-6EED-B592-4F8EED0DDE79}"/>
                  </a:ext>
                </a:extLst>
              </p14:cNvPr>
              <p14:cNvContentPartPr/>
              <p14:nvPr/>
            </p14:nvContentPartPr>
            <p14:xfrm>
              <a:off x="7994880" y="4085836"/>
              <a:ext cx="26280" cy="24480"/>
            </p14:xfrm>
          </p:contentPart>
        </mc:Choice>
        <mc:Fallback xmlns="">
          <p:pic>
            <p:nvPicPr>
              <p:cNvPr id="79" name="Freihand 78">
                <a:extLst>
                  <a:ext uri="{FF2B5EF4-FFF2-40B4-BE49-F238E27FC236}">
                    <a16:creationId xmlns:a16="http://schemas.microsoft.com/office/drawing/2014/main" id="{2A1E53F2-4D54-6EED-B592-4F8EED0DDE79}"/>
                  </a:ext>
                </a:extLst>
              </p:cNvPr>
              <p:cNvPicPr/>
              <p:nvPr/>
            </p:nvPicPr>
            <p:blipFill>
              <a:blip r:embed="rId125"/>
              <a:stretch>
                <a:fillRect/>
              </a:stretch>
            </p:blipFill>
            <p:spPr>
              <a:xfrm>
                <a:off x="7986240" y="4077196"/>
                <a:ext cx="43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0A722760-ED48-641F-8071-64A68C220733}"/>
                  </a:ext>
                </a:extLst>
              </p14:cNvPr>
              <p14:cNvContentPartPr/>
              <p14:nvPr/>
            </p14:nvContentPartPr>
            <p14:xfrm>
              <a:off x="8015760" y="4136956"/>
              <a:ext cx="102240" cy="95760"/>
            </p14:xfrm>
          </p:contentPart>
        </mc:Choice>
        <mc:Fallback xmlns="">
          <p:pic>
            <p:nvPicPr>
              <p:cNvPr id="80" name="Freihand 79">
                <a:extLst>
                  <a:ext uri="{FF2B5EF4-FFF2-40B4-BE49-F238E27FC236}">
                    <a16:creationId xmlns:a16="http://schemas.microsoft.com/office/drawing/2014/main" id="{0A722760-ED48-641F-8071-64A68C220733}"/>
                  </a:ext>
                </a:extLst>
              </p:cNvPr>
              <p:cNvPicPr/>
              <p:nvPr/>
            </p:nvPicPr>
            <p:blipFill>
              <a:blip r:embed="rId127"/>
              <a:stretch>
                <a:fillRect/>
              </a:stretch>
            </p:blipFill>
            <p:spPr>
              <a:xfrm>
                <a:off x="8006760" y="4127956"/>
                <a:ext cx="119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06F2740D-ED18-7BDE-A967-124D99014F0F}"/>
                  </a:ext>
                </a:extLst>
              </p14:cNvPr>
              <p14:cNvContentPartPr/>
              <p14:nvPr/>
            </p14:nvContentPartPr>
            <p14:xfrm>
              <a:off x="8148240" y="4043716"/>
              <a:ext cx="96120" cy="167040"/>
            </p14:xfrm>
          </p:contentPart>
        </mc:Choice>
        <mc:Fallback xmlns="">
          <p:pic>
            <p:nvPicPr>
              <p:cNvPr id="81" name="Freihand 80">
                <a:extLst>
                  <a:ext uri="{FF2B5EF4-FFF2-40B4-BE49-F238E27FC236}">
                    <a16:creationId xmlns:a16="http://schemas.microsoft.com/office/drawing/2014/main" id="{06F2740D-ED18-7BDE-A967-124D99014F0F}"/>
                  </a:ext>
                </a:extLst>
              </p:cNvPr>
              <p:cNvPicPr/>
              <p:nvPr/>
            </p:nvPicPr>
            <p:blipFill>
              <a:blip r:embed="rId129"/>
              <a:stretch>
                <a:fillRect/>
              </a:stretch>
            </p:blipFill>
            <p:spPr>
              <a:xfrm>
                <a:off x="8139600" y="4034716"/>
                <a:ext cx="113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6B6DFEA3-0B01-A301-2208-136D23743C9B}"/>
                  </a:ext>
                </a:extLst>
              </p14:cNvPr>
              <p14:cNvContentPartPr/>
              <p14:nvPr/>
            </p14:nvContentPartPr>
            <p14:xfrm>
              <a:off x="8278920" y="4121116"/>
              <a:ext cx="129240" cy="79920"/>
            </p14:xfrm>
          </p:contentPart>
        </mc:Choice>
        <mc:Fallback xmlns="">
          <p:pic>
            <p:nvPicPr>
              <p:cNvPr id="82" name="Freihand 81">
                <a:extLst>
                  <a:ext uri="{FF2B5EF4-FFF2-40B4-BE49-F238E27FC236}">
                    <a16:creationId xmlns:a16="http://schemas.microsoft.com/office/drawing/2014/main" id="{6B6DFEA3-0B01-A301-2208-136D23743C9B}"/>
                  </a:ext>
                </a:extLst>
              </p:cNvPr>
              <p:cNvPicPr/>
              <p:nvPr/>
            </p:nvPicPr>
            <p:blipFill>
              <a:blip r:embed="rId131"/>
              <a:stretch>
                <a:fillRect/>
              </a:stretch>
            </p:blipFill>
            <p:spPr>
              <a:xfrm>
                <a:off x="8270280" y="4112476"/>
                <a:ext cx="146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2207B61F-986D-D5B0-124C-472FF4D950EF}"/>
                  </a:ext>
                </a:extLst>
              </p14:cNvPr>
              <p14:cNvContentPartPr/>
              <p14:nvPr/>
            </p14:nvContentPartPr>
            <p14:xfrm>
              <a:off x="4949640" y="4608916"/>
              <a:ext cx="306720" cy="148680"/>
            </p14:xfrm>
          </p:contentPart>
        </mc:Choice>
        <mc:Fallback xmlns="">
          <p:pic>
            <p:nvPicPr>
              <p:cNvPr id="83" name="Freihand 82">
                <a:extLst>
                  <a:ext uri="{FF2B5EF4-FFF2-40B4-BE49-F238E27FC236}">
                    <a16:creationId xmlns:a16="http://schemas.microsoft.com/office/drawing/2014/main" id="{2207B61F-986D-D5B0-124C-472FF4D950EF}"/>
                  </a:ext>
                </a:extLst>
              </p:cNvPr>
              <p:cNvPicPr/>
              <p:nvPr/>
            </p:nvPicPr>
            <p:blipFill>
              <a:blip r:embed="rId133"/>
              <a:stretch>
                <a:fillRect/>
              </a:stretch>
            </p:blipFill>
            <p:spPr>
              <a:xfrm>
                <a:off x="4940640" y="4599916"/>
                <a:ext cx="324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F4E0EFC9-74FD-7BE3-3EDD-9D4FD7CA74BD}"/>
                  </a:ext>
                </a:extLst>
              </p14:cNvPr>
              <p14:cNvContentPartPr/>
              <p14:nvPr/>
            </p14:nvContentPartPr>
            <p14:xfrm>
              <a:off x="5197320" y="4560676"/>
              <a:ext cx="19800" cy="12600"/>
            </p14:xfrm>
          </p:contentPart>
        </mc:Choice>
        <mc:Fallback xmlns="">
          <p:pic>
            <p:nvPicPr>
              <p:cNvPr id="84" name="Freihand 83">
                <a:extLst>
                  <a:ext uri="{FF2B5EF4-FFF2-40B4-BE49-F238E27FC236}">
                    <a16:creationId xmlns:a16="http://schemas.microsoft.com/office/drawing/2014/main" id="{F4E0EFC9-74FD-7BE3-3EDD-9D4FD7CA74BD}"/>
                  </a:ext>
                </a:extLst>
              </p:cNvPr>
              <p:cNvPicPr/>
              <p:nvPr/>
            </p:nvPicPr>
            <p:blipFill>
              <a:blip r:embed="rId135"/>
              <a:stretch>
                <a:fillRect/>
              </a:stretch>
            </p:blipFill>
            <p:spPr>
              <a:xfrm>
                <a:off x="5188680" y="4551676"/>
                <a:ext cx="37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BDB60957-C143-A7D8-192B-1BDF5920B5D1}"/>
                  </a:ext>
                </a:extLst>
              </p14:cNvPr>
              <p14:cNvContentPartPr/>
              <p14:nvPr/>
            </p14:nvContentPartPr>
            <p14:xfrm>
              <a:off x="5292720" y="4631596"/>
              <a:ext cx="340560" cy="89280"/>
            </p14:xfrm>
          </p:contentPart>
        </mc:Choice>
        <mc:Fallback xmlns="">
          <p:pic>
            <p:nvPicPr>
              <p:cNvPr id="85" name="Freihand 84">
                <a:extLst>
                  <a:ext uri="{FF2B5EF4-FFF2-40B4-BE49-F238E27FC236}">
                    <a16:creationId xmlns:a16="http://schemas.microsoft.com/office/drawing/2014/main" id="{BDB60957-C143-A7D8-192B-1BDF5920B5D1}"/>
                  </a:ext>
                </a:extLst>
              </p:cNvPr>
              <p:cNvPicPr/>
              <p:nvPr/>
            </p:nvPicPr>
            <p:blipFill>
              <a:blip r:embed="rId137"/>
              <a:stretch>
                <a:fillRect/>
              </a:stretch>
            </p:blipFill>
            <p:spPr>
              <a:xfrm>
                <a:off x="5283720" y="4622596"/>
                <a:ext cx="358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72827CB7-70C3-98DD-CB44-E777E119F6D6}"/>
                  </a:ext>
                </a:extLst>
              </p14:cNvPr>
              <p14:cNvContentPartPr/>
              <p14:nvPr/>
            </p14:nvContentPartPr>
            <p14:xfrm>
              <a:off x="5799960" y="4622956"/>
              <a:ext cx="234360" cy="253800"/>
            </p14:xfrm>
          </p:contentPart>
        </mc:Choice>
        <mc:Fallback xmlns="">
          <p:pic>
            <p:nvPicPr>
              <p:cNvPr id="86" name="Freihand 85">
                <a:extLst>
                  <a:ext uri="{FF2B5EF4-FFF2-40B4-BE49-F238E27FC236}">
                    <a16:creationId xmlns:a16="http://schemas.microsoft.com/office/drawing/2014/main" id="{72827CB7-70C3-98DD-CB44-E777E119F6D6}"/>
                  </a:ext>
                </a:extLst>
              </p:cNvPr>
              <p:cNvPicPr/>
              <p:nvPr/>
            </p:nvPicPr>
            <p:blipFill>
              <a:blip r:embed="rId139"/>
              <a:stretch>
                <a:fillRect/>
              </a:stretch>
            </p:blipFill>
            <p:spPr>
              <a:xfrm>
                <a:off x="5790960" y="4614316"/>
                <a:ext cx="252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2242E2C4-622F-A8C8-EF42-A53B9E465519}"/>
                  </a:ext>
                </a:extLst>
              </p14:cNvPr>
              <p14:cNvContentPartPr/>
              <p14:nvPr/>
            </p14:nvContentPartPr>
            <p14:xfrm>
              <a:off x="6081480" y="4532236"/>
              <a:ext cx="215640" cy="284760"/>
            </p14:xfrm>
          </p:contentPart>
        </mc:Choice>
        <mc:Fallback xmlns="">
          <p:pic>
            <p:nvPicPr>
              <p:cNvPr id="87" name="Freihand 86">
                <a:extLst>
                  <a:ext uri="{FF2B5EF4-FFF2-40B4-BE49-F238E27FC236}">
                    <a16:creationId xmlns:a16="http://schemas.microsoft.com/office/drawing/2014/main" id="{2242E2C4-622F-A8C8-EF42-A53B9E465519}"/>
                  </a:ext>
                </a:extLst>
              </p:cNvPr>
              <p:cNvPicPr/>
              <p:nvPr/>
            </p:nvPicPr>
            <p:blipFill>
              <a:blip r:embed="rId141"/>
              <a:stretch>
                <a:fillRect/>
              </a:stretch>
            </p:blipFill>
            <p:spPr>
              <a:xfrm>
                <a:off x="6072840" y="4523236"/>
                <a:ext cx="2332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E9662860-4D32-92B1-B028-D598CA899400}"/>
                  </a:ext>
                </a:extLst>
              </p14:cNvPr>
              <p14:cNvContentPartPr/>
              <p14:nvPr/>
            </p14:nvContentPartPr>
            <p14:xfrm>
              <a:off x="6320520" y="4583356"/>
              <a:ext cx="249480" cy="59760"/>
            </p14:xfrm>
          </p:contentPart>
        </mc:Choice>
        <mc:Fallback xmlns="">
          <p:pic>
            <p:nvPicPr>
              <p:cNvPr id="88" name="Freihand 87">
                <a:extLst>
                  <a:ext uri="{FF2B5EF4-FFF2-40B4-BE49-F238E27FC236}">
                    <a16:creationId xmlns:a16="http://schemas.microsoft.com/office/drawing/2014/main" id="{E9662860-4D32-92B1-B028-D598CA899400}"/>
                  </a:ext>
                </a:extLst>
              </p:cNvPr>
              <p:cNvPicPr/>
              <p:nvPr/>
            </p:nvPicPr>
            <p:blipFill>
              <a:blip r:embed="rId143"/>
              <a:stretch>
                <a:fillRect/>
              </a:stretch>
            </p:blipFill>
            <p:spPr>
              <a:xfrm>
                <a:off x="6311880" y="4574716"/>
                <a:ext cx="267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47872687-2751-8276-7A6E-D3E4F8D589CD}"/>
                  </a:ext>
                </a:extLst>
              </p14:cNvPr>
              <p14:cNvContentPartPr/>
              <p14:nvPr/>
            </p14:nvContentPartPr>
            <p14:xfrm>
              <a:off x="6742080" y="4561396"/>
              <a:ext cx="326520" cy="87480"/>
            </p14:xfrm>
          </p:contentPart>
        </mc:Choice>
        <mc:Fallback xmlns="">
          <p:pic>
            <p:nvPicPr>
              <p:cNvPr id="89" name="Freihand 88">
                <a:extLst>
                  <a:ext uri="{FF2B5EF4-FFF2-40B4-BE49-F238E27FC236}">
                    <a16:creationId xmlns:a16="http://schemas.microsoft.com/office/drawing/2014/main" id="{47872687-2751-8276-7A6E-D3E4F8D589CD}"/>
                  </a:ext>
                </a:extLst>
              </p:cNvPr>
              <p:cNvPicPr/>
              <p:nvPr/>
            </p:nvPicPr>
            <p:blipFill>
              <a:blip r:embed="rId145"/>
              <a:stretch>
                <a:fillRect/>
              </a:stretch>
            </p:blipFill>
            <p:spPr>
              <a:xfrm>
                <a:off x="6733440" y="4552756"/>
                <a:ext cx="344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8C4E4DD8-77E4-D98C-2E62-CCFD0681C43A}"/>
                  </a:ext>
                </a:extLst>
              </p14:cNvPr>
              <p14:cNvContentPartPr/>
              <p14:nvPr/>
            </p14:nvContentPartPr>
            <p14:xfrm>
              <a:off x="7085520" y="4485796"/>
              <a:ext cx="140040" cy="138600"/>
            </p14:xfrm>
          </p:contentPart>
        </mc:Choice>
        <mc:Fallback xmlns="">
          <p:pic>
            <p:nvPicPr>
              <p:cNvPr id="90" name="Freihand 89">
                <a:extLst>
                  <a:ext uri="{FF2B5EF4-FFF2-40B4-BE49-F238E27FC236}">
                    <a16:creationId xmlns:a16="http://schemas.microsoft.com/office/drawing/2014/main" id="{8C4E4DD8-77E4-D98C-2E62-CCFD0681C43A}"/>
                  </a:ext>
                </a:extLst>
              </p:cNvPr>
              <p:cNvPicPr/>
              <p:nvPr/>
            </p:nvPicPr>
            <p:blipFill>
              <a:blip r:embed="rId147"/>
              <a:stretch>
                <a:fillRect/>
              </a:stretch>
            </p:blipFill>
            <p:spPr>
              <a:xfrm>
                <a:off x="7076520" y="4477156"/>
                <a:ext cx="157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C6460F4F-0C23-1184-BE92-128AE5FE3407}"/>
                  </a:ext>
                </a:extLst>
              </p14:cNvPr>
              <p14:cNvContentPartPr/>
              <p14:nvPr/>
            </p14:nvContentPartPr>
            <p14:xfrm>
              <a:off x="5696280" y="4764796"/>
              <a:ext cx="117720" cy="78480"/>
            </p14:xfrm>
          </p:contentPart>
        </mc:Choice>
        <mc:Fallback xmlns="">
          <p:pic>
            <p:nvPicPr>
              <p:cNvPr id="91" name="Freihand 90">
                <a:extLst>
                  <a:ext uri="{FF2B5EF4-FFF2-40B4-BE49-F238E27FC236}">
                    <a16:creationId xmlns:a16="http://schemas.microsoft.com/office/drawing/2014/main" id="{C6460F4F-0C23-1184-BE92-128AE5FE3407}"/>
                  </a:ext>
                </a:extLst>
              </p:cNvPr>
              <p:cNvPicPr/>
              <p:nvPr/>
            </p:nvPicPr>
            <p:blipFill>
              <a:blip r:embed="rId149"/>
              <a:stretch>
                <a:fillRect/>
              </a:stretch>
            </p:blipFill>
            <p:spPr>
              <a:xfrm>
                <a:off x="5687280" y="4756156"/>
                <a:ext cx="135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2CE93C69-1FB9-E582-70EF-9AE6B259C665}"/>
                  </a:ext>
                </a:extLst>
              </p14:cNvPr>
              <p14:cNvContentPartPr/>
              <p14:nvPr/>
            </p14:nvContentPartPr>
            <p14:xfrm>
              <a:off x="6530760" y="4445476"/>
              <a:ext cx="62640" cy="67320"/>
            </p14:xfrm>
          </p:contentPart>
        </mc:Choice>
        <mc:Fallback xmlns="">
          <p:pic>
            <p:nvPicPr>
              <p:cNvPr id="92" name="Freihand 91">
                <a:extLst>
                  <a:ext uri="{FF2B5EF4-FFF2-40B4-BE49-F238E27FC236}">
                    <a16:creationId xmlns:a16="http://schemas.microsoft.com/office/drawing/2014/main" id="{2CE93C69-1FB9-E582-70EF-9AE6B259C665}"/>
                  </a:ext>
                </a:extLst>
              </p:cNvPr>
              <p:cNvPicPr/>
              <p:nvPr/>
            </p:nvPicPr>
            <p:blipFill>
              <a:blip r:embed="rId151"/>
              <a:stretch>
                <a:fillRect/>
              </a:stretch>
            </p:blipFill>
            <p:spPr>
              <a:xfrm>
                <a:off x="6521760" y="4436476"/>
                <a:ext cx="80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C31325EE-6EA1-6854-8F93-19A96708B0E3}"/>
                  </a:ext>
                </a:extLst>
              </p14:cNvPr>
              <p14:cNvContentPartPr/>
              <p14:nvPr/>
            </p14:nvContentPartPr>
            <p14:xfrm>
              <a:off x="7442280" y="4432156"/>
              <a:ext cx="137880" cy="178200"/>
            </p14:xfrm>
          </p:contentPart>
        </mc:Choice>
        <mc:Fallback xmlns="">
          <p:pic>
            <p:nvPicPr>
              <p:cNvPr id="93" name="Freihand 92">
                <a:extLst>
                  <a:ext uri="{FF2B5EF4-FFF2-40B4-BE49-F238E27FC236}">
                    <a16:creationId xmlns:a16="http://schemas.microsoft.com/office/drawing/2014/main" id="{C31325EE-6EA1-6854-8F93-19A96708B0E3}"/>
                  </a:ext>
                </a:extLst>
              </p:cNvPr>
              <p:cNvPicPr/>
              <p:nvPr/>
            </p:nvPicPr>
            <p:blipFill>
              <a:blip r:embed="rId153"/>
              <a:stretch>
                <a:fillRect/>
              </a:stretch>
            </p:blipFill>
            <p:spPr>
              <a:xfrm>
                <a:off x="7433280" y="4423516"/>
                <a:ext cx="155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1FFD7557-A45C-DA6B-4C66-52CF6D7234B9}"/>
                  </a:ext>
                </a:extLst>
              </p14:cNvPr>
              <p14:cNvContentPartPr/>
              <p14:nvPr/>
            </p14:nvContentPartPr>
            <p14:xfrm>
              <a:off x="7499160" y="4415596"/>
              <a:ext cx="151560" cy="205200"/>
            </p14:xfrm>
          </p:contentPart>
        </mc:Choice>
        <mc:Fallback xmlns="">
          <p:pic>
            <p:nvPicPr>
              <p:cNvPr id="94" name="Freihand 93">
                <a:extLst>
                  <a:ext uri="{FF2B5EF4-FFF2-40B4-BE49-F238E27FC236}">
                    <a16:creationId xmlns:a16="http://schemas.microsoft.com/office/drawing/2014/main" id="{1FFD7557-A45C-DA6B-4C66-52CF6D7234B9}"/>
                  </a:ext>
                </a:extLst>
              </p:cNvPr>
              <p:cNvPicPr/>
              <p:nvPr/>
            </p:nvPicPr>
            <p:blipFill>
              <a:blip r:embed="rId155"/>
              <a:stretch>
                <a:fillRect/>
              </a:stretch>
            </p:blipFill>
            <p:spPr>
              <a:xfrm>
                <a:off x="7490520" y="4406596"/>
                <a:ext cx="169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B7052D09-5BFF-7EA0-D874-72B5ABFF3C53}"/>
                  </a:ext>
                </a:extLst>
              </p14:cNvPr>
              <p14:cNvContentPartPr/>
              <p14:nvPr/>
            </p14:nvContentPartPr>
            <p14:xfrm>
              <a:off x="7670880" y="4508836"/>
              <a:ext cx="308520" cy="110160"/>
            </p14:xfrm>
          </p:contentPart>
        </mc:Choice>
        <mc:Fallback xmlns="">
          <p:pic>
            <p:nvPicPr>
              <p:cNvPr id="95" name="Freihand 94">
                <a:extLst>
                  <a:ext uri="{FF2B5EF4-FFF2-40B4-BE49-F238E27FC236}">
                    <a16:creationId xmlns:a16="http://schemas.microsoft.com/office/drawing/2014/main" id="{B7052D09-5BFF-7EA0-D874-72B5ABFF3C53}"/>
                  </a:ext>
                </a:extLst>
              </p:cNvPr>
              <p:cNvPicPr/>
              <p:nvPr/>
            </p:nvPicPr>
            <p:blipFill>
              <a:blip r:embed="rId157"/>
              <a:stretch>
                <a:fillRect/>
              </a:stretch>
            </p:blipFill>
            <p:spPr>
              <a:xfrm>
                <a:off x="7662240" y="4500196"/>
                <a:ext cx="326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5AADA944-FB13-5A2D-1F7C-50B462A85028}"/>
                  </a:ext>
                </a:extLst>
              </p14:cNvPr>
              <p14:cNvContentPartPr/>
              <p14:nvPr/>
            </p14:nvContentPartPr>
            <p14:xfrm>
              <a:off x="7935120" y="4442236"/>
              <a:ext cx="26280" cy="33840"/>
            </p14:xfrm>
          </p:contentPart>
        </mc:Choice>
        <mc:Fallback xmlns="">
          <p:pic>
            <p:nvPicPr>
              <p:cNvPr id="96" name="Freihand 95">
                <a:extLst>
                  <a:ext uri="{FF2B5EF4-FFF2-40B4-BE49-F238E27FC236}">
                    <a16:creationId xmlns:a16="http://schemas.microsoft.com/office/drawing/2014/main" id="{5AADA944-FB13-5A2D-1F7C-50B462A85028}"/>
                  </a:ext>
                </a:extLst>
              </p:cNvPr>
              <p:cNvPicPr/>
              <p:nvPr/>
            </p:nvPicPr>
            <p:blipFill>
              <a:blip r:embed="rId159"/>
              <a:stretch>
                <a:fillRect/>
              </a:stretch>
            </p:blipFill>
            <p:spPr>
              <a:xfrm>
                <a:off x="7926480" y="4433596"/>
                <a:ext cx="43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45BA6DAC-A6B6-2B5B-80C9-E642BAAECE61}"/>
                  </a:ext>
                </a:extLst>
              </p14:cNvPr>
              <p14:cNvContentPartPr/>
              <p14:nvPr/>
            </p14:nvContentPartPr>
            <p14:xfrm>
              <a:off x="8017920" y="4511716"/>
              <a:ext cx="233280" cy="101520"/>
            </p14:xfrm>
          </p:contentPart>
        </mc:Choice>
        <mc:Fallback xmlns="">
          <p:pic>
            <p:nvPicPr>
              <p:cNvPr id="97" name="Freihand 96">
                <a:extLst>
                  <a:ext uri="{FF2B5EF4-FFF2-40B4-BE49-F238E27FC236}">
                    <a16:creationId xmlns:a16="http://schemas.microsoft.com/office/drawing/2014/main" id="{45BA6DAC-A6B6-2B5B-80C9-E642BAAECE61}"/>
                  </a:ext>
                </a:extLst>
              </p:cNvPr>
              <p:cNvPicPr/>
              <p:nvPr/>
            </p:nvPicPr>
            <p:blipFill>
              <a:blip r:embed="rId161"/>
              <a:stretch>
                <a:fillRect/>
              </a:stretch>
            </p:blipFill>
            <p:spPr>
              <a:xfrm>
                <a:off x="8008920" y="4502716"/>
                <a:ext cx="250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AAA6F963-A8F9-5D8C-4F43-4A58AA64A9BB}"/>
                  </a:ext>
                </a:extLst>
              </p14:cNvPr>
              <p14:cNvContentPartPr/>
              <p14:nvPr/>
            </p14:nvContentPartPr>
            <p14:xfrm>
              <a:off x="4976640" y="4879276"/>
              <a:ext cx="112680" cy="235440"/>
            </p14:xfrm>
          </p:contentPart>
        </mc:Choice>
        <mc:Fallback xmlns="">
          <p:pic>
            <p:nvPicPr>
              <p:cNvPr id="98" name="Freihand 97">
                <a:extLst>
                  <a:ext uri="{FF2B5EF4-FFF2-40B4-BE49-F238E27FC236}">
                    <a16:creationId xmlns:a16="http://schemas.microsoft.com/office/drawing/2014/main" id="{AAA6F963-A8F9-5D8C-4F43-4A58AA64A9BB}"/>
                  </a:ext>
                </a:extLst>
              </p:cNvPr>
              <p:cNvPicPr/>
              <p:nvPr/>
            </p:nvPicPr>
            <p:blipFill>
              <a:blip r:embed="rId163"/>
              <a:stretch>
                <a:fillRect/>
              </a:stretch>
            </p:blipFill>
            <p:spPr>
              <a:xfrm>
                <a:off x="4968000" y="4870276"/>
                <a:ext cx="1303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7428164D-9C35-EEA2-1A31-F8FBC06621D4}"/>
                  </a:ext>
                </a:extLst>
              </p14:cNvPr>
              <p14:cNvContentPartPr/>
              <p14:nvPr/>
            </p14:nvContentPartPr>
            <p14:xfrm>
              <a:off x="5115600" y="4893316"/>
              <a:ext cx="391680" cy="177840"/>
            </p14:xfrm>
          </p:contentPart>
        </mc:Choice>
        <mc:Fallback xmlns="">
          <p:pic>
            <p:nvPicPr>
              <p:cNvPr id="99" name="Freihand 98">
                <a:extLst>
                  <a:ext uri="{FF2B5EF4-FFF2-40B4-BE49-F238E27FC236}">
                    <a16:creationId xmlns:a16="http://schemas.microsoft.com/office/drawing/2014/main" id="{7428164D-9C35-EEA2-1A31-F8FBC06621D4}"/>
                  </a:ext>
                </a:extLst>
              </p:cNvPr>
              <p:cNvPicPr/>
              <p:nvPr/>
            </p:nvPicPr>
            <p:blipFill>
              <a:blip r:embed="rId165"/>
              <a:stretch>
                <a:fillRect/>
              </a:stretch>
            </p:blipFill>
            <p:spPr>
              <a:xfrm>
                <a:off x="5106960" y="4884316"/>
                <a:ext cx="4093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BE099715-3E00-00E0-DA2F-44A97A3B50DA}"/>
                  </a:ext>
                </a:extLst>
              </p14:cNvPr>
              <p14:cNvContentPartPr/>
              <p14:nvPr/>
            </p14:nvContentPartPr>
            <p14:xfrm>
              <a:off x="5779440" y="4926796"/>
              <a:ext cx="374760" cy="151200"/>
            </p14:xfrm>
          </p:contentPart>
        </mc:Choice>
        <mc:Fallback xmlns="">
          <p:pic>
            <p:nvPicPr>
              <p:cNvPr id="102" name="Freihand 101">
                <a:extLst>
                  <a:ext uri="{FF2B5EF4-FFF2-40B4-BE49-F238E27FC236}">
                    <a16:creationId xmlns:a16="http://schemas.microsoft.com/office/drawing/2014/main" id="{BE099715-3E00-00E0-DA2F-44A97A3B50DA}"/>
                  </a:ext>
                </a:extLst>
              </p:cNvPr>
              <p:cNvPicPr/>
              <p:nvPr/>
            </p:nvPicPr>
            <p:blipFill>
              <a:blip r:embed="rId167"/>
              <a:stretch>
                <a:fillRect/>
              </a:stretch>
            </p:blipFill>
            <p:spPr>
              <a:xfrm>
                <a:off x="5770440" y="4918156"/>
                <a:ext cx="392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EAF4FDDA-30B6-CA3D-8BEF-DE91B2F6E6DB}"/>
                  </a:ext>
                </a:extLst>
              </p14:cNvPr>
              <p14:cNvContentPartPr/>
              <p14:nvPr/>
            </p14:nvContentPartPr>
            <p14:xfrm>
              <a:off x="6081840" y="4870636"/>
              <a:ext cx="42840" cy="12600"/>
            </p14:xfrm>
          </p:contentPart>
        </mc:Choice>
        <mc:Fallback xmlns="">
          <p:pic>
            <p:nvPicPr>
              <p:cNvPr id="103" name="Freihand 102">
                <a:extLst>
                  <a:ext uri="{FF2B5EF4-FFF2-40B4-BE49-F238E27FC236}">
                    <a16:creationId xmlns:a16="http://schemas.microsoft.com/office/drawing/2014/main" id="{EAF4FDDA-30B6-CA3D-8BEF-DE91B2F6E6DB}"/>
                  </a:ext>
                </a:extLst>
              </p:cNvPr>
              <p:cNvPicPr/>
              <p:nvPr/>
            </p:nvPicPr>
            <p:blipFill>
              <a:blip r:embed="rId169"/>
              <a:stretch>
                <a:fillRect/>
              </a:stretch>
            </p:blipFill>
            <p:spPr>
              <a:xfrm>
                <a:off x="6072840" y="4861636"/>
                <a:ext cx="60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CEA60DC7-A8CC-AB33-D8DE-D9C6909E3F95}"/>
                  </a:ext>
                </a:extLst>
              </p14:cNvPr>
              <p14:cNvContentPartPr/>
              <p14:nvPr/>
            </p14:nvContentPartPr>
            <p14:xfrm>
              <a:off x="6189480" y="4853716"/>
              <a:ext cx="108720" cy="171000"/>
            </p14:xfrm>
          </p:contentPart>
        </mc:Choice>
        <mc:Fallback xmlns="">
          <p:pic>
            <p:nvPicPr>
              <p:cNvPr id="104" name="Freihand 103">
                <a:extLst>
                  <a:ext uri="{FF2B5EF4-FFF2-40B4-BE49-F238E27FC236}">
                    <a16:creationId xmlns:a16="http://schemas.microsoft.com/office/drawing/2014/main" id="{CEA60DC7-A8CC-AB33-D8DE-D9C6909E3F95}"/>
                  </a:ext>
                </a:extLst>
              </p:cNvPr>
              <p:cNvPicPr/>
              <p:nvPr/>
            </p:nvPicPr>
            <p:blipFill>
              <a:blip r:embed="rId171"/>
              <a:stretch>
                <a:fillRect/>
              </a:stretch>
            </p:blipFill>
            <p:spPr>
              <a:xfrm>
                <a:off x="6180480" y="4845076"/>
                <a:ext cx="126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07BEEC45-89F6-4A89-4BFB-446241573F1A}"/>
                  </a:ext>
                </a:extLst>
              </p14:cNvPr>
              <p14:cNvContentPartPr/>
              <p14:nvPr/>
            </p14:nvContentPartPr>
            <p14:xfrm>
              <a:off x="6429960" y="4820596"/>
              <a:ext cx="334800" cy="336600"/>
            </p14:xfrm>
          </p:contentPart>
        </mc:Choice>
        <mc:Fallback xmlns="">
          <p:pic>
            <p:nvPicPr>
              <p:cNvPr id="105" name="Freihand 104">
                <a:extLst>
                  <a:ext uri="{FF2B5EF4-FFF2-40B4-BE49-F238E27FC236}">
                    <a16:creationId xmlns:a16="http://schemas.microsoft.com/office/drawing/2014/main" id="{07BEEC45-89F6-4A89-4BFB-446241573F1A}"/>
                  </a:ext>
                </a:extLst>
              </p:cNvPr>
              <p:cNvPicPr/>
              <p:nvPr/>
            </p:nvPicPr>
            <p:blipFill>
              <a:blip r:embed="rId173"/>
              <a:stretch>
                <a:fillRect/>
              </a:stretch>
            </p:blipFill>
            <p:spPr>
              <a:xfrm>
                <a:off x="6421320" y="4811956"/>
                <a:ext cx="3524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EB712C1D-C4B1-2669-3C55-9B0CA4794951}"/>
                  </a:ext>
                </a:extLst>
              </p14:cNvPr>
              <p14:cNvContentPartPr/>
              <p14:nvPr/>
            </p14:nvContentPartPr>
            <p14:xfrm>
              <a:off x="6951240" y="4886836"/>
              <a:ext cx="105840" cy="128520"/>
            </p14:xfrm>
          </p:contentPart>
        </mc:Choice>
        <mc:Fallback xmlns="">
          <p:pic>
            <p:nvPicPr>
              <p:cNvPr id="106" name="Freihand 105">
                <a:extLst>
                  <a:ext uri="{FF2B5EF4-FFF2-40B4-BE49-F238E27FC236}">
                    <a16:creationId xmlns:a16="http://schemas.microsoft.com/office/drawing/2014/main" id="{EB712C1D-C4B1-2669-3C55-9B0CA4794951}"/>
                  </a:ext>
                </a:extLst>
              </p:cNvPr>
              <p:cNvPicPr/>
              <p:nvPr/>
            </p:nvPicPr>
            <p:blipFill>
              <a:blip r:embed="rId175"/>
              <a:stretch>
                <a:fillRect/>
              </a:stretch>
            </p:blipFill>
            <p:spPr>
              <a:xfrm>
                <a:off x="6942600" y="4878196"/>
                <a:ext cx="123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0F9C5C36-156B-6B7B-FDF3-EC28D4DB1934}"/>
                  </a:ext>
                </a:extLst>
              </p14:cNvPr>
              <p14:cNvContentPartPr/>
              <p14:nvPr/>
            </p14:nvContentPartPr>
            <p14:xfrm>
              <a:off x="7099200" y="4903036"/>
              <a:ext cx="223200" cy="79200"/>
            </p14:xfrm>
          </p:contentPart>
        </mc:Choice>
        <mc:Fallback xmlns="">
          <p:pic>
            <p:nvPicPr>
              <p:cNvPr id="107" name="Freihand 106">
                <a:extLst>
                  <a:ext uri="{FF2B5EF4-FFF2-40B4-BE49-F238E27FC236}">
                    <a16:creationId xmlns:a16="http://schemas.microsoft.com/office/drawing/2014/main" id="{0F9C5C36-156B-6B7B-FDF3-EC28D4DB1934}"/>
                  </a:ext>
                </a:extLst>
              </p:cNvPr>
              <p:cNvPicPr/>
              <p:nvPr/>
            </p:nvPicPr>
            <p:blipFill>
              <a:blip r:embed="rId177"/>
              <a:stretch>
                <a:fillRect/>
              </a:stretch>
            </p:blipFill>
            <p:spPr>
              <a:xfrm>
                <a:off x="7090200" y="4894396"/>
                <a:ext cx="240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1B2F156B-BD49-1E05-39E5-6D91B9B06337}"/>
                  </a:ext>
                </a:extLst>
              </p14:cNvPr>
              <p14:cNvContentPartPr/>
              <p14:nvPr/>
            </p14:nvContentPartPr>
            <p14:xfrm>
              <a:off x="7485120" y="4796116"/>
              <a:ext cx="109440" cy="177480"/>
            </p14:xfrm>
          </p:contentPart>
        </mc:Choice>
        <mc:Fallback xmlns="">
          <p:pic>
            <p:nvPicPr>
              <p:cNvPr id="108" name="Freihand 107">
                <a:extLst>
                  <a:ext uri="{FF2B5EF4-FFF2-40B4-BE49-F238E27FC236}">
                    <a16:creationId xmlns:a16="http://schemas.microsoft.com/office/drawing/2014/main" id="{1B2F156B-BD49-1E05-39E5-6D91B9B06337}"/>
                  </a:ext>
                </a:extLst>
              </p:cNvPr>
              <p:cNvPicPr/>
              <p:nvPr/>
            </p:nvPicPr>
            <p:blipFill>
              <a:blip r:embed="rId179"/>
              <a:stretch>
                <a:fillRect/>
              </a:stretch>
            </p:blipFill>
            <p:spPr>
              <a:xfrm>
                <a:off x="7476480" y="4787116"/>
                <a:ext cx="127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53B0942B-BFDB-38BE-53E6-AC861D9094BF}"/>
                  </a:ext>
                </a:extLst>
              </p14:cNvPr>
              <p14:cNvContentPartPr/>
              <p14:nvPr/>
            </p14:nvContentPartPr>
            <p14:xfrm>
              <a:off x="7631280" y="4845796"/>
              <a:ext cx="262440" cy="105480"/>
            </p14:xfrm>
          </p:contentPart>
        </mc:Choice>
        <mc:Fallback xmlns="">
          <p:pic>
            <p:nvPicPr>
              <p:cNvPr id="109" name="Freihand 108">
                <a:extLst>
                  <a:ext uri="{FF2B5EF4-FFF2-40B4-BE49-F238E27FC236}">
                    <a16:creationId xmlns:a16="http://schemas.microsoft.com/office/drawing/2014/main" id="{53B0942B-BFDB-38BE-53E6-AC861D9094BF}"/>
                  </a:ext>
                </a:extLst>
              </p:cNvPr>
              <p:cNvPicPr/>
              <p:nvPr/>
            </p:nvPicPr>
            <p:blipFill>
              <a:blip r:embed="rId181"/>
              <a:stretch>
                <a:fillRect/>
              </a:stretch>
            </p:blipFill>
            <p:spPr>
              <a:xfrm>
                <a:off x="7622640" y="4837156"/>
                <a:ext cx="280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63D2BE66-FE0E-2A06-D50B-4ACFA4310B01}"/>
                  </a:ext>
                </a:extLst>
              </p14:cNvPr>
              <p14:cNvContentPartPr/>
              <p14:nvPr/>
            </p14:nvContentPartPr>
            <p14:xfrm>
              <a:off x="5218560" y="5180956"/>
              <a:ext cx="152280" cy="186840"/>
            </p14:xfrm>
          </p:contentPart>
        </mc:Choice>
        <mc:Fallback xmlns="">
          <p:pic>
            <p:nvPicPr>
              <p:cNvPr id="111" name="Freihand 110">
                <a:extLst>
                  <a:ext uri="{FF2B5EF4-FFF2-40B4-BE49-F238E27FC236}">
                    <a16:creationId xmlns:a16="http://schemas.microsoft.com/office/drawing/2014/main" id="{63D2BE66-FE0E-2A06-D50B-4ACFA4310B01}"/>
                  </a:ext>
                </a:extLst>
              </p:cNvPr>
              <p:cNvPicPr/>
              <p:nvPr/>
            </p:nvPicPr>
            <p:blipFill>
              <a:blip r:embed="rId183"/>
              <a:stretch>
                <a:fillRect/>
              </a:stretch>
            </p:blipFill>
            <p:spPr>
              <a:xfrm>
                <a:off x="5209920" y="5172316"/>
                <a:ext cx="1699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3596554B-6BE8-BAA2-1E4E-B1503581F696}"/>
                  </a:ext>
                </a:extLst>
              </p14:cNvPr>
              <p14:cNvContentPartPr/>
              <p14:nvPr/>
            </p14:nvContentPartPr>
            <p14:xfrm>
              <a:off x="5294520" y="5211556"/>
              <a:ext cx="139680" cy="151560"/>
            </p14:xfrm>
          </p:contentPart>
        </mc:Choice>
        <mc:Fallback xmlns="">
          <p:pic>
            <p:nvPicPr>
              <p:cNvPr id="112" name="Freihand 111">
                <a:extLst>
                  <a:ext uri="{FF2B5EF4-FFF2-40B4-BE49-F238E27FC236}">
                    <a16:creationId xmlns:a16="http://schemas.microsoft.com/office/drawing/2014/main" id="{3596554B-6BE8-BAA2-1E4E-B1503581F696}"/>
                  </a:ext>
                </a:extLst>
              </p:cNvPr>
              <p:cNvPicPr/>
              <p:nvPr/>
            </p:nvPicPr>
            <p:blipFill>
              <a:blip r:embed="rId185"/>
              <a:stretch>
                <a:fillRect/>
              </a:stretch>
            </p:blipFill>
            <p:spPr>
              <a:xfrm>
                <a:off x="5285520" y="5202916"/>
                <a:ext cx="157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1D9FC631-AF61-B736-CF71-0AA0B83EFA44}"/>
                  </a:ext>
                </a:extLst>
              </p14:cNvPr>
              <p14:cNvContentPartPr/>
              <p14:nvPr/>
            </p14:nvContentPartPr>
            <p14:xfrm>
              <a:off x="5450040" y="5267716"/>
              <a:ext cx="326160" cy="94320"/>
            </p14:xfrm>
          </p:contentPart>
        </mc:Choice>
        <mc:Fallback xmlns="">
          <p:pic>
            <p:nvPicPr>
              <p:cNvPr id="113" name="Freihand 112">
                <a:extLst>
                  <a:ext uri="{FF2B5EF4-FFF2-40B4-BE49-F238E27FC236}">
                    <a16:creationId xmlns:a16="http://schemas.microsoft.com/office/drawing/2014/main" id="{1D9FC631-AF61-B736-CF71-0AA0B83EFA44}"/>
                  </a:ext>
                </a:extLst>
              </p:cNvPr>
              <p:cNvPicPr/>
              <p:nvPr/>
            </p:nvPicPr>
            <p:blipFill>
              <a:blip r:embed="rId187"/>
              <a:stretch>
                <a:fillRect/>
              </a:stretch>
            </p:blipFill>
            <p:spPr>
              <a:xfrm>
                <a:off x="5441400" y="5258716"/>
                <a:ext cx="343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EE99F351-CECF-F90F-940F-3D9D76B25D34}"/>
                  </a:ext>
                </a:extLst>
              </p14:cNvPr>
              <p14:cNvContentPartPr/>
              <p14:nvPr/>
            </p14:nvContentPartPr>
            <p14:xfrm>
              <a:off x="5724360" y="5182396"/>
              <a:ext cx="5040" cy="39960"/>
            </p14:xfrm>
          </p:contentPart>
        </mc:Choice>
        <mc:Fallback xmlns="">
          <p:pic>
            <p:nvPicPr>
              <p:cNvPr id="114" name="Freihand 113">
                <a:extLst>
                  <a:ext uri="{FF2B5EF4-FFF2-40B4-BE49-F238E27FC236}">
                    <a16:creationId xmlns:a16="http://schemas.microsoft.com/office/drawing/2014/main" id="{EE99F351-CECF-F90F-940F-3D9D76B25D34}"/>
                  </a:ext>
                </a:extLst>
              </p:cNvPr>
              <p:cNvPicPr/>
              <p:nvPr/>
            </p:nvPicPr>
            <p:blipFill>
              <a:blip r:embed="rId189"/>
              <a:stretch>
                <a:fillRect/>
              </a:stretch>
            </p:blipFill>
            <p:spPr>
              <a:xfrm>
                <a:off x="5715360" y="5173396"/>
                <a:ext cx="22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A172FA7E-F2AE-94F0-F095-E8C93F2340C8}"/>
                  </a:ext>
                </a:extLst>
              </p14:cNvPr>
              <p14:cNvContentPartPr/>
              <p14:nvPr/>
            </p14:nvContentPartPr>
            <p14:xfrm>
              <a:off x="5824800" y="5240716"/>
              <a:ext cx="194040" cy="69480"/>
            </p14:xfrm>
          </p:contentPart>
        </mc:Choice>
        <mc:Fallback xmlns="">
          <p:pic>
            <p:nvPicPr>
              <p:cNvPr id="115" name="Freihand 114">
                <a:extLst>
                  <a:ext uri="{FF2B5EF4-FFF2-40B4-BE49-F238E27FC236}">
                    <a16:creationId xmlns:a16="http://schemas.microsoft.com/office/drawing/2014/main" id="{A172FA7E-F2AE-94F0-F095-E8C93F2340C8}"/>
                  </a:ext>
                </a:extLst>
              </p:cNvPr>
              <p:cNvPicPr/>
              <p:nvPr/>
            </p:nvPicPr>
            <p:blipFill>
              <a:blip r:embed="rId191"/>
              <a:stretch>
                <a:fillRect/>
              </a:stretch>
            </p:blipFill>
            <p:spPr>
              <a:xfrm>
                <a:off x="5815800" y="5232076"/>
                <a:ext cx="211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5675AC0B-9A89-E8C9-7216-8896FB20F5C6}"/>
                  </a:ext>
                </a:extLst>
              </p14:cNvPr>
              <p14:cNvContentPartPr/>
              <p14:nvPr/>
            </p14:nvContentPartPr>
            <p14:xfrm>
              <a:off x="6266880" y="5136316"/>
              <a:ext cx="45360" cy="171000"/>
            </p14:xfrm>
          </p:contentPart>
        </mc:Choice>
        <mc:Fallback xmlns="">
          <p:pic>
            <p:nvPicPr>
              <p:cNvPr id="116" name="Freihand 115">
                <a:extLst>
                  <a:ext uri="{FF2B5EF4-FFF2-40B4-BE49-F238E27FC236}">
                    <a16:creationId xmlns:a16="http://schemas.microsoft.com/office/drawing/2014/main" id="{5675AC0B-9A89-E8C9-7216-8896FB20F5C6}"/>
                  </a:ext>
                </a:extLst>
              </p:cNvPr>
              <p:cNvPicPr/>
              <p:nvPr/>
            </p:nvPicPr>
            <p:blipFill>
              <a:blip r:embed="rId193"/>
              <a:stretch>
                <a:fillRect/>
              </a:stretch>
            </p:blipFill>
            <p:spPr>
              <a:xfrm>
                <a:off x="6258240" y="5127676"/>
                <a:ext cx="63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1AD8F645-26A0-5E53-9927-8AD2C158DA87}"/>
                  </a:ext>
                </a:extLst>
              </p14:cNvPr>
              <p14:cNvContentPartPr/>
              <p14:nvPr/>
            </p14:nvContentPartPr>
            <p14:xfrm>
              <a:off x="6327360" y="5210116"/>
              <a:ext cx="320040" cy="88200"/>
            </p14:xfrm>
          </p:contentPart>
        </mc:Choice>
        <mc:Fallback xmlns="">
          <p:pic>
            <p:nvPicPr>
              <p:cNvPr id="117" name="Freihand 116">
                <a:extLst>
                  <a:ext uri="{FF2B5EF4-FFF2-40B4-BE49-F238E27FC236}">
                    <a16:creationId xmlns:a16="http://schemas.microsoft.com/office/drawing/2014/main" id="{1AD8F645-26A0-5E53-9927-8AD2C158DA87}"/>
                  </a:ext>
                </a:extLst>
              </p:cNvPr>
              <p:cNvPicPr/>
              <p:nvPr/>
            </p:nvPicPr>
            <p:blipFill>
              <a:blip r:embed="rId195"/>
              <a:stretch>
                <a:fillRect/>
              </a:stretch>
            </p:blipFill>
            <p:spPr>
              <a:xfrm>
                <a:off x="6318360" y="5201476"/>
                <a:ext cx="337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1D107E16-5DE4-5062-AB41-6E4A2DC65163}"/>
                  </a:ext>
                </a:extLst>
              </p14:cNvPr>
              <p14:cNvContentPartPr/>
              <p14:nvPr/>
            </p14:nvContentPartPr>
            <p14:xfrm>
              <a:off x="6687360" y="5116156"/>
              <a:ext cx="108000" cy="164880"/>
            </p14:xfrm>
          </p:contentPart>
        </mc:Choice>
        <mc:Fallback xmlns="">
          <p:pic>
            <p:nvPicPr>
              <p:cNvPr id="118" name="Freihand 117">
                <a:extLst>
                  <a:ext uri="{FF2B5EF4-FFF2-40B4-BE49-F238E27FC236}">
                    <a16:creationId xmlns:a16="http://schemas.microsoft.com/office/drawing/2014/main" id="{1D107E16-5DE4-5062-AB41-6E4A2DC65163}"/>
                  </a:ext>
                </a:extLst>
              </p:cNvPr>
              <p:cNvPicPr/>
              <p:nvPr/>
            </p:nvPicPr>
            <p:blipFill>
              <a:blip r:embed="rId197"/>
              <a:stretch>
                <a:fillRect/>
              </a:stretch>
            </p:blipFill>
            <p:spPr>
              <a:xfrm>
                <a:off x="6678360" y="5107516"/>
                <a:ext cx="125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B92E2F87-4F57-00A1-5505-4847182C7F07}"/>
                  </a:ext>
                </a:extLst>
              </p14:cNvPr>
              <p14:cNvContentPartPr/>
              <p14:nvPr/>
            </p14:nvContentPartPr>
            <p14:xfrm>
              <a:off x="6947640" y="5073676"/>
              <a:ext cx="307800" cy="235440"/>
            </p14:xfrm>
          </p:contentPart>
        </mc:Choice>
        <mc:Fallback xmlns="">
          <p:pic>
            <p:nvPicPr>
              <p:cNvPr id="120" name="Freihand 119">
                <a:extLst>
                  <a:ext uri="{FF2B5EF4-FFF2-40B4-BE49-F238E27FC236}">
                    <a16:creationId xmlns:a16="http://schemas.microsoft.com/office/drawing/2014/main" id="{B92E2F87-4F57-00A1-5505-4847182C7F07}"/>
                  </a:ext>
                </a:extLst>
              </p:cNvPr>
              <p:cNvPicPr/>
              <p:nvPr/>
            </p:nvPicPr>
            <p:blipFill>
              <a:blip r:embed="rId199"/>
              <a:stretch>
                <a:fillRect/>
              </a:stretch>
            </p:blipFill>
            <p:spPr>
              <a:xfrm>
                <a:off x="6939000" y="5065036"/>
                <a:ext cx="3254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60F8082E-7F62-A63A-AB59-3367F44DF964}"/>
                  </a:ext>
                </a:extLst>
              </p14:cNvPr>
              <p14:cNvContentPartPr/>
              <p14:nvPr/>
            </p14:nvContentPartPr>
            <p14:xfrm>
              <a:off x="7187040" y="5089516"/>
              <a:ext cx="16200" cy="18360"/>
            </p14:xfrm>
          </p:contentPart>
        </mc:Choice>
        <mc:Fallback xmlns="">
          <p:pic>
            <p:nvPicPr>
              <p:cNvPr id="121" name="Freihand 120">
                <a:extLst>
                  <a:ext uri="{FF2B5EF4-FFF2-40B4-BE49-F238E27FC236}">
                    <a16:creationId xmlns:a16="http://schemas.microsoft.com/office/drawing/2014/main" id="{60F8082E-7F62-A63A-AB59-3367F44DF964}"/>
                  </a:ext>
                </a:extLst>
              </p:cNvPr>
              <p:cNvPicPr/>
              <p:nvPr/>
            </p:nvPicPr>
            <p:blipFill>
              <a:blip r:embed="rId201"/>
              <a:stretch>
                <a:fillRect/>
              </a:stretch>
            </p:blipFill>
            <p:spPr>
              <a:xfrm>
                <a:off x="7178040" y="5080516"/>
                <a:ext cx="33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DC70362B-5003-01BE-0DB6-314620108164}"/>
                  </a:ext>
                </a:extLst>
              </p14:cNvPr>
              <p14:cNvContentPartPr/>
              <p14:nvPr/>
            </p14:nvContentPartPr>
            <p14:xfrm>
              <a:off x="7279920" y="5075836"/>
              <a:ext cx="179280" cy="188640"/>
            </p14:xfrm>
          </p:contentPart>
        </mc:Choice>
        <mc:Fallback xmlns="">
          <p:pic>
            <p:nvPicPr>
              <p:cNvPr id="122" name="Freihand 121">
                <a:extLst>
                  <a:ext uri="{FF2B5EF4-FFF2-40B4-BE49-F238E27FC236}">
                    <a16:creationId xmlns:a16="http://schemas.microsoft.com/office/drawing/2014/main" id="{DC70362B-5003-01BE-0DB6-314620108164}"/>
                  </a:ext>
                </a:extLst>
              </p:cNvPr>
              <p:cNvPicPr/>
              <p:nvPr/>
            </p:nvPicPr>
            <p:blipFill>
              <a:blip r:embed="rId203"/>
              <a:stretch>
                <a:fillRect/>
              </a:stretch>
            </p:blipFill>
            <p:spPr>
              <a:xfrm>
                <a:off x="7271280" y="5067196"/>
                <a:ext cx="196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DC55A654-0A2B-C5F7-4017-E22DD86C5EB6}"/>
                  </a:ext>
                </a:extLst>
              </p14:cNvPr>
              <p14:cNvContentPartPr/>
              <p14:nvPr/>
            </p14:nvContentPartPr>
            <p14:xfrm>
              <a:off x="7469280" y="5151436"/>
              <a:ext cx="88560" cy="118800"/>
            </p14:xfrm>
          </p:contentPart>
        </mc:Choice>
        <mc:Fallback xmlns="">
          <p:pic>
            <p:nvPicPr>
              <p:cNvPr id="123" name="Freihand 122">
                <a:extLst>
                  <a:ext uri="{FF2B5EF4-FFF2-40B4-BE49-F238E27FC236}">
                    <a16:creationId xmlns:a16="http://schemas.microsoft.com/office/drawing/2014/main" id="{DC55A654-0A2B-C5F7-4017-E22DD86C5EB6}"/>
                  </a:ext>
                </a:extLst>
              </p:cNvPr>
              <p:cNvPicPr/>
              <p:nvPr/>
            </p:nvPicPr>
            <p:blipFill>
              <a:blip r:embed="rId205"/>
              <a:stretch>
                <a:fillRect/>
              </a:stretch>
            </p:blipFill>
            <p:spPr>
              <a:xfrm>
                <a:off x="7460640" y="5142436"/>
                <a:ext cx="106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56AD0729-EDEE-7B4D-4A70-3EA7BB716FD8}"/>
                  </a:ext>
                </a:extLst>
              </p14:cNvPr>
              <p14:cNvContentPartPr/>
              <p14:nvPr/>
            </p14:nvContentPartPr>
            <p14:xfrm>
              <a:off x="7575840" y="5057836"/>
              <a:ext cx="335880" cy="214560"/>
            </p14:xfrm>
          </p:contentPart>
        </mc:Choice>
        <mc:Fallback xmlns="">
          <p:pic>
            <p:nvPicPr>
              <p:cNvPr id="124" name="Freihand 123">
                <a:extLst>
                  <a:ext uri="{FF2B5EF4-FFF2-40B4-BE49-F238E27FC236}">
                    <a16:creationId xmlns:a16="http://schemas.microsoft.com/office/drawing/2014/main" id="{56AD0729-EDEE-7B4D-4A70-3EA7BB716FD8}"/>
                  </a:ext>
                </a:extLst>
              </p:cNvPr>
              <p:cNvPicPr/>
              <p:nvPr/>
            </p:nvPicPr>
            <p:blipFill>
              <a:blip r:embed="rId207"/>
              <a:stretch>
                <a:fillRect/>
              </a:stretch>
            </p:blipFill>
            <p:spPr>
              <a:xfrm>
                <a:off x="7567200" y="5049196"/>
                <a:ext cx="353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FBE8B3BF-C6B0-9F8E-AF9E-F7FD22046DBB}"/>
                  </a:ext>
                </a:extLst>
              </p14:cNvPr>
              <p14:cNvContentPartPr/>
              <p14:nvPr/>
            </p14:nvContentPartPr>
            <p14:xfrm>
              <a:off x="7852680" y="5079436"/>
              <a:ext cx="30240" cy="47160"/>
            </p14:xfrm>
          </p:contentPart>
        </mc:Choice>
        <mc:Fallback xmlns="">
          <p:pic>
            <p:nvPicPr>
              <p:cNvPr id="125" name="Freihand 124">
                <a:extLst>
                  <a:ext uri="{FF2B5EF4-FFF2-40B4-BE49-F238E27FC236}">
                    <a16:creationId xmlns:a16="http://schemas.microsoft.com/office/drawing/2014/main" id="{FBE8B3BF-C6B0-9F8E-AF9E-F7FD22046DBB}"/>
                  </a:ext>
                </a:extLst>
              </p:cNvPr>
              <p:cNvPicPr/>
              <p:nvPr/>
            </p:nvPicPr>
            <p:blipFill>
              <a:blip r:embed="rId209"/>
              <a:stretch>
                <a:fillRect/>
              </a:stretch>
            </p:blipFill>
            <p:spPr>
              <a:xfrm>
                <a:off x="7843680" y="5070796"/>
                <a:ext cx="478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98C00B0B-E941-6EA1-CA79-D739FEFFC36C}"/>
                  </a:ext>
                </a:extLst>
              </p14:cNvPr>
              <p14:cNvContentPartPr/>
              <p14:nvPr/>
            </p14:nvContentPartPr>
            <p14:xfrm>
              <a:off x="7924680" y="5132356"/>
              <a:ext cx="241920" cy="127080"/>
            </p14:xfrm>
          </p:contentPart>
        </mc:Choice>
        <mc:Fallback xmlns="">
          <p:pic>
            <p:nvPicPr>
              <p:cNvPr id="126" name="Freihand 125">
                <a:extLst>
                  <a:ext uri="{FF2B5EF4-FFF2-40B4-BE49-F238E27FC236}">
                    <a16:creationId xmlns:a16="http://schemas.microsoft.com/office/drawing/2014/main" id="{98C00B0B-E941-6EA1-CA79-D739FEFFC36C}"/>
                  </a:ext>
                </a:extLst>
              </p:cNvPr>
              <p:cNvPicPr/>
              <p:nvPr/>
            </p:nvPicPr>
            <p:blipFill>
              <a:blip r:embed="rId211"/>
              <a:stretch>
                <a:fillRect/>
              </a:stretch>
            </p:blipFill>
            <p:spPr>
              <a:xfrm>
                <a:off x="7916040" y="5123356"/>
                <a:ext cx="259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9A5A4FEF-53E2-28D6-E87B-33423A826DA1}"/>
                  </a:ext>
                </a:extLst>
              </p14:cNvPr>
              <p14:cNvContentPartPr/>
              <p14:nvPr/>
            </p14:nvContentPartPr>
            <p14:xfrm>
              <a:off x="8107920" y="5024716"/>
              <a:ext cx="183600" cy="237240"/>
            </p14:xfrm>
          </p:contentPart>
        </mc:Choice>
        <mc:Fallback xmlns="">
          <p:pic>
            <p:nvPicPr>
              <p:cNvPr id="127" name="Freihand 126">
                <a:extLst>
                  <a:ext uri="{FF2B5EF4-FFF2-40B4-BE49-F238E27FC236}">
                    <a16:creationId xmlns:a16="http://schemas.microsoft.com/office/drawing/2014/main" id="{9A5A4FEF-53E2-28D6-E87B-33423A826DA1}"/>
                  </a:ext>
                </a:extLst>
              </p:cNvPr>
              <p:cNvPicPr/>
              <p:nvPr/>
            </p:nvPicPr>
            <p:blipFill>
              <a:blip r:embed="rId213"/>
              <a:stretch>
                <a:fillRect/>
              </a:stretch>
            </p:blipFill>
            <p:spPr>
              <a:xfrm>
                <a:off x="8098920" y="5015716"/>
                <a:ext cx="201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2" name="Freihand 211">
                <a:extLst>
                  <a:ext uri="{FF2B5EF4-FFF2-40B4-BE49-F238E27FC236}">
                    <a16:creationId xmlns:a16="http://schemas.microsoft.com/office/drawing/2014/main" id="{53D61BEB-7B3E-9C46-2EA1-8D77D2D6A865}"/>
                  </a:ext>
                </a:extLst>
              </p14:cNvPr>
              <p14:cNvContentPartPr/>
              <p14:nvPr/>
            </p14:nvContentPartPr>
            <p14:xfrm>
              <a:off x="3780720" y="5520436"/>
              <a:ext cx="352080" cy="135720"/>
            </p14:xfrm>
          </p:contentPart>
        </mc:Choice>
        <mc:Fallback xmlns="">
          <p:pic>
            <p:nvPicPr>
              <p:cNvPr id="212" name="Freihand 211">
                <a:extLst>
                  <a:ext uri="{FF2B5EF4-FFF2-40B4-BE49-F238E27FC236}">
                    <a16:creationId xmlns:a16="http://schemas.microsoft.com/office/drawing/2014/main" id="{53D61BEB-7B3E-9C46-2EA1-8D77D2D6A865}"/>
                  </a:ext>
                </a:extLst>
              </p:cNvPr>
              <p:cNvPicPr/>
              <p:nvPr/>
            </p:nvPicPr>
            <p:blipFill>
              <a:blip r:embed="rId215"/>
              <a:stretch>
                <a:fillRect/>
              </a:stretch>
            </p:blipFill>
            <p:spPr>
              <a:xfrm>
                <a:off x="3771720" y="5511796"/>
                <a:ext cx="369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3" name="Freihand 212">
                <a:extLst>
                  <a:ext uri="{FF2B5EF4-FFF2-40B4-BE49-F238E27FC236}">
                    <a16:creationId xmlns:a16="http://schemas.microsoft.com/office/drawing/2014/main" id="{6499A7E5-0F28-6681-BBD7-A351F1E1D602}"/>
                  </a:ext>
                </a:extLst>
              </p14:cNvPr>
              <p14:cNvContentPartPr/>
              <p14:nvPr/>
            </p14:nvContentPartPr>
            <p14:xfrm>
              <a:off x="4165560" y="5424676"/>
              <a:ext cx="95400" cy="147600"/>
            </p14:xfrm>
          </p:contentPart>
        </mc:Choice>
        <mc:Fallback xmlns="">
          <p:pic>
            <p:nvPicPr>
              <p:cNvPr id="213" name="Freihand 212">
                <a:extLst>
                  <a:ext uri="{FF2B5EF4-FFF2-40B4-BE49-F238E27FC236}">
                    <a16:creationId xmlns:a16="http://schemas.microsoft.com/office/drawing/2014/main" id="{6499A7E5-0F28-6681-BBD7-A351F1E1D602}"/>
                  </a:ext>
                </a:extLst>
              </p:cNvPr>
              <p:cNvPicPr/>
              <p:nvPr/>
            </p:nvPicPr>
            <p:blipFill>
              <a:blip r:embed="rId217"/>
              <a:stretch>
                <a:fillRect/>
              </a:stretch>
            </p:blipFill>
            <p:spPr>
              <a:xfrm>
                <a:off x="4156560" y="5415676"/>
                <a:ext cx="113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4" name="Freihand 213">
                <a:extLst>
                  <a:ext uri="{FF2B5EF4-FFF2-40B4-BE49-F238E27FC236}">
                    <a16:creationId xmlns:a16="http://schemas.microsoft.com/office/drawing/2014/main" id="{F004C64C-8AA8-E2A8-3F1B-B85E81F612FE}"/>
                  </a:ext>
                </a:extLst>
              </p14:cNvPr>
              <p14:cNvContentPartPr/>
              <p14:nvPr/>
            </p14:nvContentPartPr>
            <p14:xfrm>
              <a:off x="4296600" y="5471116"/>
              <a:ext cx="225360" cy="101160"/>
            </p14:xfrm>
          </p:contentPart>
        </mc:Choice>
        <mc:Fallback xmlns="">
          <p:pic>
            <p:nvPicPr>
              <p:cNvPr id="214" name="Freihand 213">
                <a:extLst>
                  <a:ext uri="{FF2B5EF4-FFF2-40B4-BE49-F238E27FC236}">
                    <a16:creationId xmlns:a16="http://schemas.microsoft.com/office/drawing/2014/main" id="{F004C64C-8AA8-E2A8-3F1B-B85E81F612FE}"/>
                  </a:ext>
                </a:extLst>
              </p:cNvPr>
              <p:cNvPicPr/>
              <p:nvPr/>
            </p:nvPicPr>
            <p:blipFill>
              <a:blip r:embed="rId219"/>
              <a:stretch>
                <a:fillRect/>
              </a:stretch>
            </p:blipFill>
            <p:spPr>
              <a:xfrm>
                <a:off x="4287600" y="5462116"/>
                <a:ext cx="243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9" name="Freihand 128">
                <a:extLst>
                  <a:ext uri="{FF2B5EF4-FFF2-40B4-BE49-F238E27FC236}">
                    <a16:creationId xmlns:a16="http://schemas.microsoft.com/office/drawing/2014/main" id="{B87ACC74-C5D4-D990-E39F-EDF69526C891}"/>
                  </a:ext>
                </a:extLst>
              </p14:cNvPr>
              <p14:cNvContentPartPr/>
              <p14:nvPr/>
            </p14:nvContentPartPr>
            <p14:xfrm>
              <a:off x="167400" y="4680196"/>
              <a:ext cx="123840" cy="207720"/>
            </p14:xfrm>
          </p:contentPart>
        </mc:Choice>
        <mc:Fallback xmlns="">
          <p:pic>
            <p:nvPicPr>
              <p:cNvPr id="129" name="Freihand 128">
                <a:extLst>
                  <a:ext uri="{FF2B5EF4-FFF2-40B4-BE49-F238E27FC236}">
                    <a16:creationId xmlns:a16="http://schemas.microsoft.com/office/drawing/2014/main" id="{B87ACC74-C5D4-D990-E39F-EDF69526C891}"/>
                  </a:ext>
                </a:extLst>
              </p:cNvPr>
              <p:cNvPicPr/>
              <p:nvPr/>
            </p:nvPicPr>
            <p:blipFill>
              <a:blip r:embed="rId221"/>
              <a:stretch>
                <a:fillRect/>
              </a:stretch>
            </p:blipFill>
            <p:spPr>
              <a:xfrm>
                <a:off x="158400" y="4671196"/>
                <a:ext cx="141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0" name="Freihand 129">
                <a:extLst>
                  <a:ext uri="{FF2B5EF4-FFF2-40B4-BE49-F238E27FC236}">
                    <a16:creationId xmlns:a16="http://schemas.microsoft.com/office/drawing/2014/main" id="{5DA99699-751C-6F97-ADE3-485003BED583}"/>
                  </a:ext>
                </a:extLst>
              </p14:cNvPr>
              <p14:cNvContentPartPr/>
              <p14:nvPr/>
            </p14:nvContentPartPr>
            <p14:xfrm>
              <a:off x="265680" y="4631596"/>
              <a:ext cx="119880" cy="298080"/>
            </p14:xfrm>
          </p:contentPart>
        </mc:Choice>
        <mc:Fallback xmlns="">
          <p:pic>
            <p:nvPicPr>
              <p:cNvPr id="130" name="Freihand 129">
                <a:extLst>
                  <a:ext uri="{FF2B5EF4-FFF2-40B4-BE49-F238E27FC236}">
                    <a16:creationId xmlns:a16="http://schemas.microsoft.com/office/drawing/2014/main" id="{5DA99699-751C-6F97-ADE3-485003BED583}"/>
                  </a:ext>
                </a:extLst>
              </p:cNvPr>
              <p:cNvPicPr/>
              <p:nvPr/>
            </p:nvPicPr>
            <p:blipFill>
              <a:blip r:embed="rId223"/>
              <a:stretch>
                <a:fillRect/>
              </a:stretch>
            </p:blipFill>
            <p:spPr>
              <a:xfrm>
                <a:off x="256680" y="4622956"/>
                <a:ext cx="13752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1" name="Freihand 130">
                <a:extLst>
                  <a:ext uri="{FF2B5EF4-FFF2-40B4-BE49-F238E27FC236}">
                    <a16:creationId xmlns:a16="http://schemas.microsoft.com/office/drawing/2014/main" id="{6EB5C041-6BCC-E281-2248-B24836597500}"/>
                  </a:ext>
                </a:extLst>
              </p14:cNvPr>
              <p14:cNvContentPartPr/>
              <p14:nvPr/>
            </p14:nvContentPartPr>
            <p14:xfrm>
              <a:off x="489600" y="4646716"/>
              <a:ext cx="188640" cy="206280"/>
            </p14:xfrm>
          </p:contentPart>
        </mc:Choice>
        <mc:Fallback xmlns="">
          <p:pic>
            <p:nvPicPr>
              <p:cNvPr id="131" name="Freihand 130">
                <a:extLst>
                  <a:ext uri="{FF2B5EF4-FFF2-40B4-BE49-F238E27FC236}">
                    <a16:creationId xmlns:a16="http://schemas.microsoft.com/office/drawing/2014/main" id="{6EB5C041-6BCC-E281-2248-B24836597500}"/>
                  </a:ext>
                </a:extLst>
              </p:cNvPr>
              <p:cNvPicPr/>
              <p:nvPr/>
            </p:nvPicPr>
            <p:blipFill>
              <a:blip r:embed="rId225"/>
              <a:stretch>
                <a:fillRect/>
              </a:stretch>
            </p:blipFill>
            <p:spPr>
              <a:xfrm>
                <a:off x="480600" y="4637716"/>
                <a:ext cx="206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 name="Freihand 131">
                <a:extLst>
                  <a:ext uri="{FF2B5EF4-FFF2-40B4-BE49-F238E27FC236}">
                    <a16:creationId xmlns:a16="http://schemas.microsoft.com/office/drawing/2014/main" id="{97CC5955-A1A1-F2CE-F8B4-9CC7E58D9FB3}"/>
                  </a:ext>
                </a:extLst>
              </p14:cNvPr>
              <p14:cNvContentPartPr/>
              <p14:nvPr/>
            </p14:nvContentPartPr>
            <p14:xfrm>
              <a:off x="706320" y="4775956"/>
              <a:ext cx="383040" cy="79560"/>
            </p14:xfrm>
          </p:contentPart>
        </mc:Choice>
        <mc:Fallback xmlns="">
          <p:pic>
            <p:nvPicPr>
              <p:cNvPr id="132" name="Freihand 131">
                <a:extLst>
                  <a:ext uri="{FF2B5EF4-FFF2-40B4-BE49-F238E27FC236}">
                    <a16:creationId xmlns:a16="http://schemas.microsoft.com/office/drawing/2014/main" id="{97CC5955-A1A1-F2CE-F8B4-9CC7E58D9FB3}"/>
                  </a:ext>
                </a:extLst>
              </p:cNvPr>
              <p:cNvPicPr/>
              <p:nvPr/>
            </p:nvPicPr>
            <p:blipFill>
              <a:blip r:embed="rId227"/>
              <a:stretch>
                <a:fillRect/>
              </a:stretch>
            </p:blipFill>
            <p:spPr>
              <a:xfrm>
                <a:off x="697680" y="4767316"/>
                <a:ext cx="400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3" name="Freihand 132">
                <a:extLst>
                  <a:ext uri="{FF2B5EF4-FFF2-40B4-BE49-F238E27FC236}">
                    <a16:creationId xmlns:a16="http://schemas.microsoft.com/office/drawing/2014/main" id="{33C9036D-4971-9F8B-BDA8-E4E2299C40C6}"/>
                  </a:ext>
                </a:extLst>
              </p14:cNvPr>
              <p14:cNvContentPartPr/>
              <p14:nvPr/>
            </p14:nvContentPartPr>
            <p14:xfrm>
              <a:off x="1309680" y="4727356"/>
              <a:ext cx="197280" cy="119880"/>
            </p14:xfrm>
          </p:contentPart>
        </mc:Choice>
        <mc:Fallback xmlns="">
          <p:pic>
            <p:nvPicPr>
              <p:cNvPr id="133" name="Freihand 132">
                <a:extLst>
                  <a:ext uri="{FF2B5EF4-FFF2-40B4-BE49-F238E27FC236}">
                    <a16:creationId xmlns:a16="http://schemas.microsoft.com/office/drawing/2014/main" id="{33C9036D-4971-9F8B-BDA8-E4E2299C40C6}"/>
                  </a:ext>
                </a:extLst>
              </p:cNvPr>
              <p:cNvPicPr/>
              <p:nvPr/>
            </p:nvPicPr>
            <p:blipFill>
              <a:blip r:embed="rId229"/>
              <a:stretch>
                <a:fillRect/>
              </a:stretch>
            </p:blipFill>
            <p:spPr>
              <a:xfrm>
                <a:off x="1300680" y="4718716"/>
                <a:ext cx="214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4" name="Freihand 133">
                <a:extLst>
                  <a:ext uri="{FF2B5EF4-FFF2-40B4-BE49-F238E27FC236}">
                    <a16:creationId xmlns:a16="http://schemas.microsoft.com/office/drawing/2014/main" id="{E120B72E-792A-5F06-4E92-CABDFF576871}"/>
                  </a:ext>
                </a:extLst>
              </p14:cNvPr>
              <p14:cNvContentPartPr/>
              <p14:nvPr/>
            </p14:nvContentPartPr>
            <p14:xfrm>
              <a:off x="1484280" y="4634476"/>
              <a:ext cx="11880" cy="27360"/>
            </p14:xfrm>
          </p:contentPart>
        </mc:Choice>
        <mc:Fallback xmlns="">
          <p:pic>
            <p:nvPicPr>
              <p:cNvPr id="134" name="Freihand 133">
                <a:extLst>
                  <a:ext uri="{FF2B5EF4-FFF2-40B4-BE49-F238E27FC236}">
                    <a16:creationId xmlns:a16="http://schemas.microsoft.com/office/drawing/2014/main" id="{E120B72E-792A-5F06-4E92-CABDFF576871}"/>
                  </a:ext>
                </a:extLst>
              </p:cNvPr>
              <p:cNvPicPr/>
              <p:nvPr/>
            </p:nvPicPr>
            <p:blipFill>
              <a:blip r:embed="rId231"/>
              <a:stretch>
                <a:fillRect/>
              </a:stretch>
            </p:blipFill>
            <p:spPr>
              <a:xfrm>
                <a:off x="1475640" y="4625476"/>
                <a:ext cx="29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 name="Freihand 134">
                <a:extLst>
                  <a:ext uri="{FF2B5EF4-FFF2-40B4-BE49-F238E27FC236}">
                    <a16:creationId xmlns:a16="http://schemas.microsoft.com/office/drawing/2014/main" id="{F740C4EC-00B9-EE7A-B650-0C7DD845C6F7}"/>
                  </a:ext>
                </a:extLst>
              </p14:cNvPr>
              <p14:cNvContentPartPr/>
              <p14:nvPr/>
            </p14:nvContentPartPr>
            <p14:xfrm>
              <a:off x="1564560" y="4734556"/>
              <a:ext cx="41040" cy="112320"/>
            </p14:xfrm>
          </p:contentPart>
        </mc:Choice>
        <mc:Fallback xmlns="">
          <p:pic>
            <p:nvPicPr>
              <p:cNvPr id="135" name="Freihand 134">
                <a:extLst>
                  <a:ext uri="{FF2B5EF4-FFF2-40B4-BE49-F238E27FC236}">
                    <a16:creationId xmlns:a16="http://schemas.microsoft.com/office/drawing/2014/main" id="{F740C4EC-00B9-EE7A-B650-0C7DD845C6F7}"/>
                  </a:ext>
                </a:extLst>
              </p:cNvPr>
              <p:cNvPicPr/>
              <p:nvPr/>
            </p:nvPicPr>
            <p:blipFill>
              <a:blip r:embed="rId233"/>
              <a:stretch>
                <a:fillRect/>
              </a:stretch>
            </p:blipFill>
            <p:spPr>
              <a:xfrm>
                <a:off x="1555560" y="4725916"/>
                <a:ext cx="58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6" name="Freihand 135">
                <a:extLst>
                  <a:ext uri="{FF2B5EF4-FFF2-40B4-BE49-F238E27FC236}">
                    <a16:creationId xmlns:a16="http://schemas.microsoft.com/office/drawing/2014/main" id="{72BBE8F1-C5AC-1D04-0C05-FE42ABE2B289}"/>
                  </a:ext>
                </a:extLst>
              </p14:cNvPr>
              <p14:cNvContentPartPr/>
              <p14:nvPr/>
            </p14:nvContentPartPr>
            <p14:xfrm>
              <a:off x="1648800" y="4652116"/>
              <a:ext cx="18360" cy="16200"/>
            </p14:xfrm>
          </p:contentPart>
        </mc:Choice>
        <mc:Fallback xmlns="">
          <p:pic>
            <p:nvPicPr>
              <p:cNvPr id="136" name="Freihand 135">
                <a:extLst>
                  <a:ext uri="{FF2B5EF4-FFF2-40B4-BE49-F238E27FC236}">
                    <a16:creationId xmlns:a16="http://schemas.microsoft.com/office/drawing/2014/main" id="{72BBE8F1-C5AC-1D04-0C05-FE42ABE2B289}"/>
                  </a:ext>
                </a:extLst>
              </p:cNvPr>
              <p:cNvPicPr/>
              <p:nvPr/>
            </p:nvPicPr>
            <p:blipFill>
              <a:blip r:embed="rId235"/>
              <a:stretch>
                <a:fillRect/>
              </a:stretch>
            </p:blipFill>
            <p:spPr>
              <a:xfrm>
                <a:off x="1640160" y="4643116"/>
                <a:ext cx="36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7" name="Freihand 136">
                <a:extLst>
                  <a:ext uri="{FF2B5EF4-FFF2-40B4-BE49-F238E27FC236}">
                    <a16:creationId xmlns:a16="http://schemas.microsoft.com/office/drawing/2014/main" id="{55526730-4E93-1E83-2ACD-219ABF2D807D}"/>
                  </a:ext>
                </a:extLst>
              </p14:cNvPr>
              <p14:cNvContentPartPr/>
              <p14:nvPr/>
            </p14:nvContentPartPr>
            <p14:xfrm>
              <a:off x="1572840" y="4635196"/>
              <a:ext cx="202320" cy="221400"/>
            </p14:xfrm>
          </p:contentPart>
        </mc:Choice>
        <mc:Fallback xmlns="">
          <p:pic>
            <p:nvPicPr>
              <p:cNvPr id="137" name="Freihand 136">
                <a:extLst>
                  <a:ext uri="{FF2B5EF4-FFF2-40B4-BE49-F238E27FC236}">
                    <a16:creationId xmlns:a16="http://schemas.microsoft.com/office/drawing/2014/main" id="{55526730-4E93-1E83-2ACD-219ABF2D807D}"/>
                  </a:ext>
                </a:extLst>
              </p:cNvPr>
              <p:cNvPicPr/>
              <p:nvPr/>
            </p:nvPicPr>
            <p:blipFill>
              <a:blip r:embed="rId237"/>
              <a:stretch>
                <a:fillRect/>
              </a:stretch>
            </p:blipFill>
            <p:spPr>
              <a:xfrm>
                <a:off x="1564200" y="4626556"/>
                <a:ext cx="2199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8E4CA50D-A310-AB0D-C421-9BCB76861C29}"/>
                  </a:ext>
                </a:extLst>
              </p14:cNvPr>
              <p14:cNvContentPartPr/>
              <p14:nvPr/>
            </p14:nvContentPartPr>
            <p14:xfrm>
              <a:off x="1789560" y="4628716"/>
              <a:ext cx="121680" cy="223560"/>
            </p14:xfrm>
          </p:contentPart>
        </mc:Choice>
        <mc:Fallback xmlns="">
          <p:pic>
            <p:nvPicPr>
              <p:cNvPr id="140" name="Freihand 139">
                <a:extLst>
                  <a:ext uri="{FF2B5EF4-FFF2-40B4-BE49-F238E27FC236}">
                    <a16:creationId xmlns:a16="http://schemas.microsoft.com/office/drawing/2014/main" id="{8E4CA50D-A310-AB0D-C421-9BCB76861C29}"/>
                  </a:ext>
                </a:extLst>
              </p:cNvPr>
              <p:cNvPicPr/>
              <p:nvPr/>
            </p:nvPicPr>
            <p:blipFill>
              <a:blip r:embed="rId239"/>
              <a:stretch>
                <a:fillRect/>
              </a:stretch>
            </p:blipFill>
            <p:spPr>
              <a:xfrm>
                <a:off x="1780920" y="4619716"/>
                <a:ext cx="139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FC24065F-ACC7-1BAF-0420-7EF648017024}"/>
                  </a:ext>
                </a:extLst>
              </p14:cNvPr>
              <p14:cNvContentPartPr/>
              <p14:nvPr/>
            </p14:nvContentPartPr>
            <p14:xfrm>
              <a:off x="2166480" y="4657156"/>
              <a:ext cx="4320" cy="162000"/>
            </p14:xfrm>
          </p:contentPart>
        </mc:Choice>
        <mc:Fallback xmlns="">
          <p:pic>
            <p:nvPicPr>
              <p:cNvPr id="142" name="Freihand 141">
                <a:extLst>
                  <a:ext uri="{FF2B5EF4-FFF2-40B4-BE49-F238E27FC236}">
                    <a16:creationId xmlns:a16="http://schemas.microsoft.com/office/drawing/2014/main" id="{FC24065F-ACC7-1BAF-0420-7EF648017024}"/>
                  </a:ext>
                </a:extLst>
              </p:cNvPr>
              <p:cNvPicPr/>
              <p:nvPr/>
            </p:nvPicPr>
            <p:blipFill>
              <a:blip r:embed="rId241"/>
              <a:stretch>
                <a:fillRect/>
              </a:stretch>
            </p:blipFill>
            <p:spPr>
              <a:xfrm>
                <a:off x="2157840" y="4648156"/>
                <a:ext cx="21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0C06A431-9415-B3DF-F88D-0532D2EE9945}"/>
                  </a:ext>
                </a:extLst>
              </p14:cNvPr>
              <p14:cNvContentPartPr/>
              <p14:nvPr/>
            </p14:nvContentPartPr>
            <p14:xfrm>
              <a:off x="2063880" y="4635556"/>
              <a:ext cx="144720" cy="210960"/>
            </p14:xfrm>
          </p:contentPart>
        </mc:Choice>
        <mc:Fallback xmlns="">
          <p:pic>
            <p:nvPicPr>
              <p:cNvPr id="143" name="Freihand 142">
                <a:extLst>
                  <a:ext uri="{FF2B5EF4-FFF2-40B4-BE49-F238E27FC236}">
                    <a16:creationId xmlns:a16="http://schemas.microsoft.com/office/drawing/2014/main" id="{0C06A431-9415-B3DF-F88D-0532D2EE9945}"/>
                  </a:ext>
                </a:extLst>
              </p:cNvPr>
              <p:cNvPicPr/>
              <p:nvPr/>
            </p:nvPicPr>
            <p:blipFill>
              <a:blip r:embed="rId243"/>
              <a:stretch>
                <a:fillRect/>
              </a:stretch>
            </p:blipFill>
            <p:spPr>
              <a:xfrm>
                <a:off x="2054880" y="4626916"/>
                <a:ext cx="162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844C92EA-BAE8-7AEA-AAF6-51DAE6E1A5EB}"/>
                  </a:ext>
                </a:extLst>
              </p14:cNvPr>
              <p14:cNvContentPartPr/>
              <p14:nvPr/>
            </p14:nvContentPartPr>
            <p14:xfrm>
              <a:off x="2273760" y="4658956"/>
              <a:ext cx="13680" cy="156240"/>
            </p14:xfrm>
          </p:contentPart>
        </mc:Choice>
        <mc:Fallback xmlns="">
          <p:pic>
            <p:nvPicPr>
              <p:cNvPr id="144" name="Freihand 143">
                <a:extLst>
                  <a:ext uri="{FF2B5EF4-FFF2-40B4-BE49-F238E27FC236}">
                    <a16:creationId xmlns:a16="http://schemas.microsoft.com/office/drawing/2014/main" id="{844C92EA-BAE8-7AEA-AAF6-51DAE6E1A5EB}"/>
                  </a:ext>
                </a:extLst>
              </p:cNvPr>
              <p:cNvPicPr/>
              <p:nvPr/>
            </p:nvPicPr>
            <p:blipFill>
              <a:blip r:embed="rId245"/>
              <a:stretch>
                <a:fillRect/>
              </a:stretch>
            </p:blipFill>
            <p:spPr>
              <a:xfrm>
                <a:off x="2265120" y="4650316"/>
                <a:ext cx="31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AD5E1699-0492-8778-9FBB-8CE51166588C}"/>
                  </a:ext>
                </a:extLst>
              </p14:cNvPr>
              <p14:cNvContentPartPr/>
              <p14:nvPr/>
            </p14:nvContentPartPr>
            <p14:xfrm>
              <a:off x="2269080" y="4649596"/>
              <a:ext cx="146160" cy="168120"/>
            </p14:xfrm>
          </p:contentPart>
        </mc:Choice>
        <mc:Fallback xmlns="">
          <p:pic>
            <p:nvPicPr>
              <p:cNvPr id="145" name="Freihand 144">
                <a:extLst>
                  <a:ext uri="{FF2B5EF4-FFF2-40B4-BE49-F238E27FC236}">
                    <a16:creationId xmlns:a16="http://schemas.microsoft.com/office/drawing/2014/main" id="{AD5E1699-0492-8778-9FBB-8CE51166588C}"/>
                  </a:ext>
                </a:extLst>
              </p:cNvPr>
              <p:cNvPicPr/>
              <p:nvPr/>
            </p:nvPicPr>
            <p:blipFill>
              <a:blip r:embed="rId247"/>
              <a:stretch>
                <a:fillRect/>
              </a:stretch>
            </p:blipFill>
            <p:spPr>
              <a:xfrm>
                <a:off x="2260440" y="4640596"/>
                <a:ext cx="163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0641035B-695A-8F4E-91FA-2710BAAF87FC}"/>
                  </a:ext>
                </a:extLst>
              </p14:cNvPr>
              <p14:cNvContentPartPr/>
              <p14:nvPr/>
            </p14:nvContentPartPr>
            <p14:xfrm>
              <a:off x="2401920" y="4784236"/>
              <a:ext cx="45000" cy="114480"/>
            </p14:xfrm>
          </p:contentPart>
        </mc:Choice>
        <mc:Fallback xmlns="">
          <p:pic>
            <p:nvPicPr>
              <p:cNvPr id="146" name="Freihand 145">
                <a:extLst>
                  <a:ext uri="{FF2B5EF4-FFF2-40B4-BE49-F238E27FC236}">
                    <a16:creationId xmlns:a16="http://schemas.microsoft.com/office/drawing/2014/main" id="{0641035B-695A-8F4E-91FA-2710BAAF87FC}"/>
                  </a:ext>
                </a:extLst>
              </p:cNvPr>
              <p:cNvPicPr/>
              <p:nvPr/>
            </p:nvPicPr>
            <p:blipFill>
              <a:blip r:embed="rId249"/>
              <a:stretch>
                <a:fillRect/>
              </a:stretch>
            </p:blipFill>
            <p:spPr>
              <a:xfrm>
                <a:off x="2392920" y="4775596"/>
                <a:ext cx="62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A7F8F2D1-10F6-85DD-DAE8-35C05330BF8E}"/>
                  </a:ext>
                </a:extLst>
              </p14:cNvPr>
              <p14:cNvContentPartPr/>
              <p14:nvPr/>
            </p14:nvContentPartPr>
            <p14:xfrm>
              <a:off x="2400480" y="4800796"/>
              <a:ext cx="54720" cy="135360"/>
            </p14:xfrm>
          </p:contentPart>
        </mc:Choice>
        <mc:Fallback xmlns="">
          <p:pic>
            <p:nvPicPr>
              <p:cNvPr id="147" name="Freihand 146">
                <a:extLst>
                  <a:ext uri="{FF2B5EF4-FFF2-40B4-BE49-F238E27FC236}">
                    <a16:creationId xmlns:a16="http://schemas.microsoft.com/office/drawing/2014/main" id="{A7F8F2D1-10F6-85DD-DAE8-35C05330BF8E}"/>
                  </a:ext>
                </a:extLst>
              </p:cNvPr>
              <p:cNvPicPr/>
              <p:nvPr/>
            </p:nvPicPr>
            <p:blipFill>
              <a:blip r:embed="rId251"/>
              <a:stretch>
                <a:fillRect/>
              </a:stretch>
            </p:blipFill>
            <p:spPr>
              <a:xfrm>
                <a:off x="2391840" y="4792156"/>
                <a:ext cx="72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Freihand 147">
                <a:extLst>
                  <a:ext uri="{FF2B5EF4-FFF2-40B4-BE49-F238E27FC236}">
                    <a16:creationId xmlns:a16="http://schemas.microsoft.com/office/drawing/2014/main" id="{0034E2D3-AAC9-7745-FC71-1B8698622055}"/>
                  </a:ext>
                </a:extLst>
              </p14:cNvPr>
              <p14:cNvContentPartPr/>
              <p14:nvPr/>
            </p14:nvContentPartPr>
            <p14:xfrm>
              <a:off x="2479680" y="4653556"/>
              <a:ext cx="124200" cy="155160"/>
            </p14:xfrm>
          </p:contentPart>
        </mc:Choice>
        <mc:Fallback xmlns="">
          <p:pic>
            <p:nvPicPr>
              <p:cNvPr id="148" name="Freihand 147">
                <a:extLst>
                  <a:ext uri="{FF2B5EF4-FFF2-40B4-BE49-F238E27FC236}">
                    <a16:creationId xmlns:a16="http://schemas.microsoft.com/office/drawing/2014/main" id="{0034E2D3-AAC9-7745-FC71-1B8698622055}"/>
                  </a:ext>
                </a:extLst>
              </p:cNvPr>
              <p:cNvPicPr/>
              <p:nvPr/>
            </p:nvPicPr>
            <p:blipFill>
              <a:blip r:embed="rId253"/>
              <a:stretch>
                <a:fillRect/>
              </a:stretch>
            </p:blipFill>
            <p:spPr>
              <a:xfrm>
                <a:off x="2471040" y="4644556"/>
                <a:ext cx="141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 name="Freihand 148">
                <a:extLst>
                  <a:ext uri="{FF2B5EF4-FFF2-40B4-BE49-F238E27FC236}">
                    <a16:creationId xmlns:a16="http://schemas.microsoft.com/office/drawing/2014/main" id="{00F02C09-8C23-A385-187B-E7F3B039D208}"/>
                  </a:ext>
                </a:extLst>
              </p14:cNvPr>
              <p14:cNvContentPartPr/>
              <p14:nvPr/>
            </p14:nvContentPartPr>
            <p14:xfrm>
              <a:off x="2515680" y="4638076"/>
              <a:ext cx="141120" cy="182880"/>
            </p14:xfrm>
          </p:contentPart>
        </mc:Choice>
        <mc:Fallback xmlns="">
          <p:pic>
            <p:nvPicPr>
              <p:cNvPr id="149" name="Freihand 148">
                <a:extLst>
                  <a:ext uri="{FF2B5EF4-FFF2-40B4-BE49-F238E27FC236}">
                    <a16:creationId xmlns:a16="http://schemas.microsoft.com/office/drawing/2014/main" id="{00F02C09-8C23-A385-187B-E7F3B039D208}"/>
                  </a:ext>
                </a:extLst>
              </p:cNvPr>
              <p:cNvPicPr/>
              <p:nvPr/>
            </p:nvPicPr>
            <p:blipFill>
              <a:blip r:embed="rId255"/>
              <a:stretch>
                <a:fillRect/>
              </a:stretch>
            </p:blipFill>
            <p:spPr>
              <a:xfrm>
                <a:off x="2506680" y="4629436"/>
                <a:ext cx="158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DB5469C7-7A0D-CABB-6289-7DBC076DE568}"/>
                  </a:ext>
                </a:extLst>
              </p14:cNvPr>
              <p14:cNvContentPartPr/>
              <p14:nvPr/>
            </p14:nvContentPartPr>
            <p14:xfrm>
              <a:off x="2706840" y="4646716"/>
              <a:ext cx="89640" cy="169200"/>
            </p14:xfrm>
          </p:contentPart>
        </mc:Choice>
        <mc:Fallback xmlns="">
          <p:pic>
            <p:nvPicPr>
              <p:cNvPr id="150" name="Freihand 149">
                <a:extLst>
                  <a:ext uri="{FF2B5EF4-FFF2-40B4-BE49-F238E27FC236}">
                    <a16:creationId xmlns:a16="http://schemas.microsoft.com/office/drawing/2014/main" id="{DB5469C7-7A0D-CABB-6289-7DBC076DE568}"/>
                  </a:ext>
                </a:extLst>
              </p:cNvPr>
              <p:cNvPicPr/>
              <p:nvPr/>
            </p:nvPicPr>
            <p:blipFill>
              <a:blip r:embed="rId257"/>
              <a:stretch>
                <a:fillRect/>
              </a:stretch>
            </p:blipFill>
            <p:spPr>
              <a:xfrm>
                <a:off x="2697840" y="4637716"/>
                <a:ext cx="107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B715112D-AF80-80DE-F051-5CCC0540C7C3}"/>
                  </a:ext>
                </a:extLst>
              </p14:cNvPr>
              <p14:cNvContentPartPr/>
              <p14:nvPr/>
            </p14:nvContentPartPr>
            <p14:xfrm>
              <a:off x="2719080" y="4637356"/>
              <a:ext cx="145800" cy="100440"/>
            </p14:xfrm>
          </p:contentPart>
        </mc:Choice>
        <mc:Fallback xmlns="">
          <p:pic>
            <p:nvPicPr>
              <p:cNvPr id="151" name="Freihand 150">
                <a:extLst>
                  <a:ext uri="{FF2B5EF4-FFF2-40B4-BE49-F238E27FC236}">
                    <a16:creationId xmlns:a16="http://schemas.microsoft.com/office/drawing/2014/main" id="{B715112D-AF80-80DE-F051-5CCC0540C7C3}"/>
                  </a:ext>
                </a:extLst>
              </p:cNvPr>
              <p:cNvPicPr/>
              <p:nvPr/>
            </p:nvPicPr>
            <p:blipFill>
              <a:blip r:embed="rId259"/>
              <a:stretch>
                <a:fillRect/>
              </a:stretch>
            </p:blipFill>
            <p:spPr>
              <a:xfrm>
                <a:off x="2710080" y="4628356"/>
                <a:ext cx="163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542C6680-B850-F86D-A6E6-CBCE87F48A65}"/>
                  </a:ext>
                </a:extLst>
              </p14:cNvPr>
              <p14:cNvContentPartPr/>
              <p14:nvPr/>
            </p14:nvContentPartPr>
            <p14:xfrm>
              <a:off x="2858400" y="4777396"/>
              <a:ext cx="36000" cy="119160"/>
            </p14:xfrm>
          </p:contentPart>
        </mc:Choice>
        <mc:Fallback xmlns="">
          <p:pic>
            <p:nvPicPr>
              <p:cNvPr id="152" name="Freihand 151">
                <a:extLst>
                  <a:ext uri="{FF2B5EF4-FFF2-40B4-BE49-F238E27FC236}">
                    <a16:creationId xmlns:a16="http://schemas.microsoft.com/office/drawing/2014/main" id="{542C6680-B850-F86D-A6E6-CBCE87F48A65}"/>
                  </a:ext>
                </a:extLst>
              </p:cNvPr>
              <p:cNvPicPr/>
              <p:nvPr/>
            </p:nvPicPr>
            <p:blipFill>
              <a:blip r:embed="rId261"/>
              <a:stretch>
                <a:fillRect/>
              </a:stretch>
            </p:blipFill>
            <p:spPr>
              <a:xfrm>
                <a:off x="2849760" y="4768396"/>
                <a:ext cx="53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3" name="Freihand 152">
                <a:extLst>
                  <a:ext uri="{FF2B5EF4-FFF2-40B4-BE49-F238E27FC236}">
                    <a16:creationId xmlns:a16="http://schemas.microsoft.com/office/drawing/2014/main" id="{BB286B38-904E-289A-23C7-8875743DD6BE}"/>
                  </a:ext>
                </a:extLst>
              </p14:cNvPr>
              <p14:cNvContentPartPr/>
              <p14:nvPr/>
            </p14:nvContentPartPr>
            <p14:xfrm>
              <a:off x="2812680" y="4764796"/>
              <a:ext cx="117000" cy="169200"/>
            </p14:xfrm>
          </p:contentPart>
        </mc:Choice>
        <mc:Fallback xmlns="">
          <p:pic>
            <p:nvPicPr>
              <p:cNvPr id="153" name="Freihand 152">
                <a:extLst>
                  <a:ext uri="{FF2B5EF4-FFF2-40B4-BE49-F238E27FC236}">
                    <a16:creationId xmlns:a16="http://schemas.microsoft.com/office/drawing/2014/main" id="{BB286B38-904E-289A-23C7-8875743DD6BE}"/>
                  </a:ext>
                </a:extLst>
              </p:cNvPr>
              <p:cNvPicPr/>
              <p:nvPr/>
            </p:nvPicPr>
            <p:blipFill>
              <a:blip r:embed="rId263"/>
              <a:stretch>
                <a:fillRect/>
              </a:stretch>
            </p:blipFill>
            <p:spPr>
              <a:xfrm>
                <a:off x="2803680" y="4755796"/>
                <a:ext cx="134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4" name="Freihand 153">
                <a:extLst>
                  <a:ext uri="{FF2B5EF4-FFF2-40B4-BE49-F238E27FC236}">
                    <a16:creationId xmlns:a16="http://schemas.microsoft.com/office/drawing/2014/main" id="{CBAD0D52-B2A2-C314-A5F9-6E343149FE87}"/>
                  </a:ext>
                </a:extLst>
              </p14:cNvPr>
              <p14:cNvContentPartPr/>
              <p14:nvPr/>
            </p14:nvContentPartPr>
            <p14:xfrm>
              <a:off x="3018960" y="4719436"/>
              <a:ext cx="136440" cy="32760"/>
            </p14:xfrm>
          </p:contentPart>
        </mc:Choice>
        <mc:Fallback xmlns="">
          <p:pic>
            <p:nvPicPr>
              <p:cNvPr id="154" name="Freihand 153">
                <a:extLst>
                  <a:ext uri="{FF2B5EF4-FFF2-40B4-BE49-F238E27FC236}">
                    <a16:creationId xmlns:a16="http://schemas.microsoft.com/office/drawing/2014/main" id="{CBAD0D52-B2A2-C314-A5F9-6E343149FE87}"/>
                  </a:ext>
                </a:extLst>
              </p:cNvPr>
              <p:cNvPicPr/>
              <p:nvPr/>
            </p:nvPicPr>
            <p:blipFill>
              <a:blip r:embed="rId265"/>
              <a:stretch>
                <a:fillRect/>
              </a:stretch>
            </p:blipFill>
            <p:spPr>
              <a:xfrm>
                <a:off x="3009960" y="4710796"/>
                <a:ext cx="154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5" name="Freihand 154">
                <a:extLst>
                  <a:ext uri="{FF2B5EF4-FFF2-40B4-BE49-F238E27FC236}">
                    <a16:creationId xmlns:a16="http://schemas.microsoft.com/office/drawing/2014/main" id="{694C97AD-8C63-5F43-1B33-1A703958C6F7}"/>
                  </a:ext>
                </a:extLst>
              </p14:cNvPr>
              <p14:cNvContentPartPr/>
              <p14:nvPr/>
            </p14:nvContentPartPr>
            <p14:xfrm>
              <a:off x="3341880" y="4650676"/>
              <a:ext cx="5040" cy="162720"/>
            </p14:xfrm>
          </p:contentPart>
        </mc:Choice>
        <mc:Fallback xmlns="">
          <p:pic>
            <p:nvPicPr>
              <p:cNvPr id="155" name="Freihand 154">
                <a:extLst>
                  <a:ext uri="{FF2B5EF4-FFF2-40B4-BE49-F238E27FC236}">
                    <a16:creationId xmlns:a16="http://schemas.microsoft.com/office/drawing/2014/main" id="{694C97AD-8C63-5F43-1B33-1A703958C6F7}"/>
                  </a:ext>
                </a:extLst>
              </p:cNvPr>
              <p:cNvPicPr/>
              <p:nvPr/>
            </p:nvPicPr>
            <p:blipFill>
              <a:blip r:embed="rId267"/>
              <a:stretch>
                <a:fillRect/>
              </a:stretch>
            </p:blipFill>
            <p:spPr>
              <a:xfrm>
                <a:off x="3333240" y="4642036"/>
                <a:ext cx="22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6" name="Freihand 155">
                <a:extLst>
                  <a:ext uri="{FF2B5EF4-FFF2-40B4-BE49-F238E27FC236}">
                    <a16:creationId xmlns:a16="http://schemas.microsoft.com/office/drawing/2014/main" id="{1EFB55CF-E97C-33C9-2E5E-281C0E52B344}"/>
                  </a:ext>
                </a:extLst>
              </p14:cNvPr>
              <p14:cNvContentPartPr/>
              <p14:nvPr/>
            </p14:nvContentPartPr>
            <p14:xfrm>
              <a:off x="3200040" y="4628356"/>
              <a:ext cx="272520" cy="261000"/>
            </p14:xfrm>
          </p:contentPart>
        </mc:Choice>
        <mc:Fallback xmlns="">
          <p:pic>
            <p:nvPicPr>
              <p:cNvPr id="156" name="Freihand 155">
                <a:extLst>
                  <a:ext uri="{FF2B5EF4-FFF2-40B4-BE49-F238E27FC236}">
                    <a16:creationId xmlns:a16="http://schemas.microsoft.com/office/drawing/2014/main" id="{1EFB55CF-E97C-33C9-2E5E-281C0E52B344}"/>
                  </a:ext>
                </a:extLst>
              </p:cNvPr>
              <p:cNvPicPr/>
              <p:nvPr/>
            </p:nvPicPr>
            <p:blipFill>
              <a:blip r:embed="rId269"/>
              <a:stretch>
                <a:fillRect/>
              </a:stretch>
            </p:blipFill>
            <p:spPr>
              <a:xfrm>
                <a:off x="3191040" y="4619356"/>
                <a:ext cx="2901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8" name="Freihand 157">
                <a:extLst>
                  <a:ext uri="{FF2B5EF4-FFF2-40B4-BE49-F238E27FC236}">
                    <a16:creationId xmlns:a16="http://schemas.microsoft.com/office/drawing/2014/main" id="{E5C9C8EE-B7CF-AAD5-3E8A-003A709975C2}"/>
                  </a:ext>
                </a:extLst>
              </p14:cNvPr>
              <p14:cNvContentPartPr/>
              <p14:nvPr/>
            </p14:nvContentPartPr>
            <p14:xfrm>
              <a:off x="2944800" y="4597396"/>
              <a:ext cx="271440" cy="300960"/>
            </p14:xfrm>
          </p:contentPart>
        </mc:Choice>
        <mc:Fallback xmlns="">
          <p:pic>
            <p:nvPicPr>
              <p:cNvPr id="158" name="Freihand 157">
                <a:extLst>
                  <a:ext uri="{FF2B5EF4-FFF2-40B4-BE49-F238E27FC236}">
                    <a16:creationId xmlns:a16="http://schemas.microsoft.com/office/drawing/2014/main" id="{E5C9C8EE-B7CF-AAD5-3E8A-003A709975C2}"/>
                  </a:ext>
                </a:extLst>
              </p:cNvPr>
              <p:cNvPicPr/>
              <p:nvPr/>
            </p:nvPicPr>
            <p:blipFill>
              <a:blip r:embed="rId271"/>
              <a:stretch>
                <a:fillRect/>
              </a:stretch>
            </p:blipFill>
            <p:spPr>
              <a:xfrm>
                <a:off x="2935800" y="4588396"/>
                <a:ext cx="2890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0" name="Freihand 159">
                <a:extLst>
                  <a:ext uri="{FF2B5EF4-FFF2-40B4-BE49-F238E27FC236}">
                    <a16:creationId xmlns:a16="http://schemas.microsoft.com/office/drawing/2014/main" id="{D2C8A235-CCF4-2610-6384-3D75402C6D69}"/>
                  </a:ext>
                </a:extLst>
              </p14:cNvPr>
              <p14:cNvContentPartPr/>
              <p14:nvPr/>
            </p14:nvContentPartPr>
            <p14:xfrm>
              <a:off x="419400" y="5081236"/>
              <a:ext cx="15840" cy="128880"/>
            </p14:xfrm>
          </p:contentPart>
        </mc:Choice>
        <mc:Fallback xmlns="">
          <p:pic>
            <p:nvPicPr>
              <p:cNvPr id="160" name="Freihand 159">
                <a:extLst>
                  <a:ext uri="{FF2B5EF4-FFF2-40B4-BE49-F238E27FC236}">
                    <a16:creationId xmlns:a16="http://schemas.microsoft.com/office/drawing/2014/main" id="{D2C8A235-CCF4-2610-6384-3D75402C6D69}"/>
                  </a:ext>
                </a:extLst>
              </p:cNvPr>
              <p:cNvPicPr/>
              <p:nvPr/>
            </p:nvPicPr>
            <p:blipFill>
              <a:blip r:embed="rId273"/>
              <a:stretch>
                <a:fillRect/>
              </a:stretch>
            </p:blipFill>
            <p:spPr>
              <a:xfrm>
                <a:off x="410400" y="5072236"/>
                <a:ext cx="33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Freihand 160">
                <a:extLst>
                  <a:ext uri="{FF2B5EF4-FFF2-40B4-BE49-F238E27FC236}">
                    <a16:creationId xmlns:a16="http://schemas.microsoft.com/office/drawing/2014/main" id="{6F51FDB1-E19B-F153-5849-16205463BFF4}"/>
                  </a:ext>
                </a:extLst>
              </p14:cNvPr>
              <p14:cNvContentPartPr/>
              <p14:nvPr/>
            </p14:nvContentPartPr>
            <p14:xfrm>
              <a:off x="401760" y="5024356"/>
              <a:ext cx="25560" cy="5040"/>
            </p14:xfrm>
          </p:contentPart>
        </mc:Choice>
        <mc:Fallback xmlns="">
          <p:pic>
            <p:nvPicPr>
              <p:cNvPr id="161" name="Freihand 160">
                <a:extLst>
                  <a:ext uri="{FF2B5EF4-FFF2-40B4-BE49-F238E27FC236}">
                    <a16:creationId xmlns:a16="http://schemas.microsoft.com/office/drawing/2014/main" id="{6F51FDB1-E19B-F153-5849-16205463BFF4}"/>
                  </a:ext>
                </a:extLst>
              </p:cNvPr>
              <p:cNvPicPr/>
              <p:nvPr/>
            </p:nvPicPr>
            <p:blipFill>
              <a:blip r:embed="rId275"/>
              <a:stretch>
                <a:fillRect/>
              </a:stretch>
            </p:blipFill>
            <p:spPr>
              <a:xfrm>
                <a:off x="393120" y="5015716"/>
                <a:ext cx="43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2" name="Freihand 161">
                <a:extLst>
                  <a:ext uri="{FF2B5EF4-FFF2-40B4-BE49-F238E27FC236}">
                    <a16:creationId xmlns:a16="http://schemas.microsoft.com/office/drawing/2014/main" id="{34AB4592-DCF5-E360-0806-B4FF20726E76}"/>
                  </a:ext>
                </a:extLst>
              </p14:cNvPr>
              <p14:cNvContentPartPr/>
              <p14:nvPr/>
            </p14:nvContentPartPr>
            <p14:xfrm>
              <a:off x="475200" y="5035156"/>
              <a:ext cx="84960" cy="210600"/>
            </p14:xfrm>
          </p:contentPart>
        </mc:Choice>
        <mc:Fallback xmlns="">
          <p:pic>
            <p:nvPicPr>
              <p:cNvPr id="162" name="Freihand 161">
                <a:extLst>
                  <a:ext uri="{FF2B5EF4-FFF2-40B4-BE49-F238E27FC236}">
                    <a16:creationId xmlns:a16="http://schemas.microsoft.com/office/drawing/2014/main" id="{34AB4592-DCF5-E360-0806-B4FF20726E76}"/>
                  </a:ext>
                </a:extLst>
              </p:cNvPr>
              <p:cNvPicPr/>
              <p:nvPr/>
            </p:nvPicPr>
            <p:blipFill>
              <a:blip r:embed="rId277"/>
              <a:stretch>
                <a:fillRect/>
              </a:stretch>
            </p:blipFill>
            <p:spPr>
              <a:xfrm>
                <a:off x="466560" y="5026516"/>
                <a:ext cx="102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3" name="Freihand 162">
                <a:extLst>
                  <a:ext uri="{FF2B5EF4-FFF2-40B4-BE49-F238E27FC236}">
                    <a16:creationId xmlns:a16="http://schemas.microsoft.com/office/drawing/2014/main" id="{BA3F0A89-40D1-643A-5C55-C1D0C2A36184}"/>
                  </a:ext>
                </a:extLst>
              </p14:cNvPr>
              <p14:cNvContentPartPr/>
              <p14:nvPr/>
            </p14:nvContentPartPr>
            <p14:xfrm>
              <a:off x="655560" y="5069716"/>
              <a:ext cx="372240" cy="137880"/>
            </p14:xfrm>
          </p:contentPart>
        </mc:Choice>
        <mc:Fallback xmlns="">
          <p:pic>
            <p:nvPicPr>
              <p:cNvPr id="163" name="Freihand 162">
                <a:extLst>
                  <a:ext uri="{FF2B5EF4-FFF2-40B4-BE49-F238E27FC236}">
                    <a16:creationId xmlns:a16="http://schemas.microsoft.com/office/drawing/2014/main" id="{BA3F0A89-40D1-643A-5C55-C1D0C2A36184}"/>
                  </a:ext>
                </a:extLst>
              </p:cNvPr>
              <p:cNvPicPr/>
              <p:nvPr/>
            </p:nvPicPr>
            <p:blipFill>
              <a:blip r:embed="rId279"/>
              <a:stretch>
                <a:fillRect/>
              </a:stretch>
            </p:blipFill>
            <p:spPr>
              <a:xfrm>
                <a:off x="646920" y="5060716"/>
                <a:ext cx="389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5" name="Freihand 164">
                <a:extLst>
                  <a:ext uri="{FF2B5EF4-FFF2-40B4-BE49-F238E27FC236}">
                    <a16:creationId xmlns:a16="http://schemas.microsoft.com/office/drawing/2014/main" id="{4F350824-5561-CD50-42BE-AA67B3ABAC74}"/>
                  </a:ext>
                </a:extLst>
              </p14:cNvPr>
              <p14:cNvContentPartPr/>
              <p14:nvPr/>
            </p14:nvContentPartPr>
            <p14:xfrm>
              <a:off x="1167480" y="5080156"/>
              <a:ext cx="325440" cy="125280"/>
            </p14:xfrm>
          </p:contentPart>
        </mc:Choice>
        <mc:Fallback xmlns="">
          <p:pic>
            <p:nvPicPr>
              <p:cNvPr id="165" name="Freihand 164">
                <a:extLst>
                  <a:ext uri="{FF2B5EF4-FFF2-40B4-BE49-F238E27FC236}">
                    <a16:creationId xmlns:a16="http://schemas.microsoft.com/office/drawing/2014/main" id="{4F350824-5561-CD50-42BE-AA67B3ABAC74}"/>
                  </a:ext>
                </a:extLst>
              </p:cNvPr>
              <p:cNvPicPr/>
              <p:nvPr/>
            </p:nvPicPr>
            <p:blipFill>
              <a:blip r:embed="rId281"/>
              <a:stretch>
                <a:fillRect/>
              </a:stretch>
            </p:blipFill>
            <p:spPr>
              <a:xfrm>
                <a:off x="1158480" y="5071516"/>
                <a:ext cx="343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6" name="Freihand 165">
                <a:extLst>
                  <a:ext uri="{FF2B5EF4-FFF2-40B4-BE49-F238E27FC236}">
                    <a16:creationId xmlns:a16="http://schemas.microsoft.com/office/drawing/2014/main" id="{8B2EA076-5878-FF56-C8DA-C45469F05326}"/>
                  </a:ext>
                </a:extLst>
              </p14:cNvPr>
              <p14:cNvContentPartPr/>
              <p14:nvPr/>
            </p14:nvContentPartPr>
            <p14:xfrm>
              <a:off x="1424160" y="5048476"/>
              <a:ext cx="10080" cy="4320"/>
            </p14:xfrm>
          </p:contentPart>
        </mc:Choice>
        <mc:Fallback xmlns="">
          <p:pic>
            <p:nvPicPr>
              <p:cNvPr id="166" name="Freihand 165">
                <a:extLst>
                  <a:ext uri="{FF2B5EF4-FFF2-40B4-BE49-F238E27FC236}">
                    <a16:creationId xmlns:a16="http://schemas.microsoft.com/office/drawing/2014/main" id="{8B2EA076-5878-FF56-C8DA-C45469F05326}"/>
                  </a:ext>
                </a:extLst>
              </p:cNvPr>
              <p:cNvPicPr/>
              <p:nvPr/>
            </p:nvPicPr>
            <p:blipFill>
              <a:blip r:embed="rId283"/>
              <a:stretch>
                <a:fillRect/>
              </a:stretch>
            </p:blipFill>
            <p:spPr>
              <a:xfrm>
                <a:off x="1415160" y="5039836"/>
                <a:ext cx="27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 name="Freihand 166">
                <a:extLst>
                  <a:ext uri="{FF2B5EF4-FFF2-40B4-BE49-F238E27FC236}">
                    <a16:creationId xmlns:a16="http://schemas.microsoft.com/office/drawing/2014/main" id="{612FDCB7-E9FB-A6E4-B14E-FA0996553CBE}"/>
                  </a:ext>
                </a:extLst>
              </p14:cNvPr>
              <p14:cNvContentPartPr/>
              <p14:nvPr/>
            </p14:nvContentPartPr>
            <p14:xfrm>
              <a:off x="1549800" y="5088796"/>
              <a:ext cx="269640" cy="146160"/>
            </p14:xfrm>
          </p:contentPart>
        </mc:Choice>
        <mc:Fallback xmlns="">
          <p:pic>
            <p:nvPicPr>
              <p:cNvPr id="167" name="Freihand 166">
                <a:extLst>
                  <a:ext uri="{FF2B5EF4-FFF2-40B4-BE49-F238E27FC236}">
                    <a16:creationId xmlns:a16="http://schemas.microsoft.com/office/drawing/2014/main" id="{612FDCB7-E9FB-A6E4-B14E-FA0996553CBE}"/>
                  </a:ext>
                </a:extLst>
              </p:cNvPr>
              <p:cNvPicPr/>
              <p:nvPr/>
            </p:nvPicPr>
            <p:blipFill>
              <a:blip r:embed="rId285"/>
              <a:stretch>
                <a:fillRect/>
              </a:stretch>
            </p:blipFill>
            <p:spPr>
              <a:xfrm>
                <a:off x="1541160" y="5079796"/>
                <a:ext cx="287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8" name="Freihand 167">
                <a:extLst>
                  <a:ext uri="{FF2B5EF4-FFF2-40B4-BE49-F238E27FC236}">
                    <a16:creationId xmlns:a16="http://schemas.microsoft.com/office/drawing/2014/main" id="{28718469-A5C9-5F0C-99B1-F43AD3B77558}"/>
                  </a:ext>
                </a:extLst>
              </p14:cNvPr>
              <p14:cNvContentPartPr/>
              <p14:nvPr/>
            </p14:nvContentPartPr>
            <p14:xfrm>
              <a:off x="2022480" y="5026516"/>
              <a:ext cx="341280" cy="215280"/>
            </p14:xfrm>
          </p:contentPart>
        </mc:Choice>
        <mc:Fallback xmlns="">
          <p:pic>
            <p:nvPicPr>
              <p:cNvPr id="168" name="Freihand 167">
                <a:extLst>
                  <a:ext uri="{FF2B5EF4-FFF2-40B4-BE49-F238E27FC236}">
                    <a16:creationId xmlns:a16="http://schemas.microsoft.com/office/drawing/2014/main" id="{28718469-A5C9-5F0C-99B1-F43AD3B77558}"/>
                  </a:ext>
                </a:extLst>
              </p:cNvPr>
              <p:cNvPicPr/>
              <p:nvPr/>
            </p:nvPicPr>
            <p:blipFill>
              <a:blip r:embed="rId287"/>
              <a:stretch>
                <a:fillRect/>
              </a:stretch>
            </p:blipFill>
            <p:spPr>
              <a:xfrm>
                <a:off x="2013840" y="5017516"/>
                <a:ext cx="358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 name="Freihand 168">
                <a:extLst>
                  <a:ext uri="{FF2B5EF4-FFF2-40B4-BE49-F238E27FC236}">
                    <a16:creationId xmlns:a16="http://schemas.microsoft.com/office/drawing/2014/main" id="{4156263B-BF4D-703F-944B-CE4AAB90F23E}"/>
                  </a:ext>
                </a:extLst>
              </p14:cNvPr>
              <p14:cNvContentPartPr/>
              <p14:nvPr/>
            </p14:nvContentPartPr>
            <p14:xfrm>
              <a:off x="2540520" y="5112556"/>
              <a:ext cx="227880" cy="102600"/>
            </p14:xfrm>
          </p:contentPart>
        </mc:Choice>
        <mc:Fallback xmlns="">
          <p:pic>
            <p:nvPicPr>
              <p:cNvPr id="169" name="Freihand 168">
                <a:extLst>
                  <a:ext uri="{FF2B5EF4-FFF2-40B4-BE49-F238E27FC236}">
                    <a16:creationId xmlns:a16="http://schemas.microsoft.com/office/drawing/2014/main" id="{4156263B-BF4D-703F-944B-CE4AAB90F23E}"/>
                  </a:ext>
                </a:extLst>
              </p:cNvPr>
              <p:cNvPicPr/>
              <p:nvPr/>
            </p:nvPicPr>
            <p:blipFill>
              <a:blip r:embed="rId289"/>
              <a:stretch>
                <a:fillRect/>
              </a:stretch>
            </p:blipFill>
            <p:spPr>
              <a:xfrm>
                <a:off x="2531880" y="5103916"/>
                <a:ext cx="245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Freihand 169">
                <a:extLst>
                  <a:ext uri="{FF2B5EF4-FFF2-40B4-BE49-F238E27FC236}">
                    <a16:creationId xmlns:a16="http://schemas.microsoft.com/office/drawing/2014/main" id="{377C3A04-656D-DBC5-2F35-7ED2633AD4B8}"/>
                  </a:ext>
                </a:extLst>
              </p14:cNvPr>
              <p14:cNvContentPartPr/>
              <p14:nvPr/>
            </p14:nvContentPartPr>
            <p14:xfrm>
              <a:off x="2783520" y="5124436"/>
              <a:ext cx="271440" cy="92880"/>
            </p14:xfrm>
          </p:contentPart>
        </mc:Choice>
        <mc:Fallback xmlns="">
          <p:pic>
            <p:nvPicPr>
              <p:cNvPr id="170" name="Freihand 169">
                <a:extLst>
                  <a:ext uri="{FF2B5EF4-FFF2-40B4-BE49-F238E27FC236}">
                    <a16:creationId xmlns:a16="http://schemas.microsoft.com/office/drawing/2014/main" id="{377C3A04-656D-DBC5-2F35-7ED2633AD4B8}"/>
                  </a:ext>
                </a:extLst>
              </p:cNvPr>
              <p:cNvPicPr/>
              <p:nvPr/>
            </p:nvPicPr>
            <p:blipFill>
              <a:blip r:embed="rId291"/>
              <a:stretch>
                <a:fillRect/>
              </a:stretch>
            </p:blipFill>
            <p:spPr>
              <a:xfrm>
                <a:off x="2774520" y="5115796"/>
                <a:ext cx="289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1" name="Freihand 170">
                <a:extLst>
                  <a:ext uri="{FF2B5EF4-FFF2-40B4-BE49-F238E27FC236}">
                    <a16:creationId xmlns:a16="http://schemas.microsoft.com/office/drawing/2014/main" id="{86DAA9B4-74CE-BEB7-3271-832EA13402C9}"/>
                  </a:ext>
                </a:extLst>
              </p14:cNvPr>
              <p14:cNvContentPartPr/>
              <p14:nvPr/>
            </p14:nvContentPartPr>
            <p14:xfrm>
              <a:off x="3189240" y="5089516"/>
              <a:ext cx="391680" cy="150480"/>
            </p14:xfrm>
          </p:contentPart>
        </mc:Choice>
        <mc:Fallback xmlns="">
          <p:pic>
            <p:nvPicPr>
              <p:cNvPr id="171" name="Freihand 170">
                <a:extLst>
                  <a:ext uri="{FF2B5EF4-FFF2-40B4-BE49-F238E27FC236}">
                    <a16:creationId xmlns:a16="http://schemas.microsoft.com/office/drawing/2014/main" id="{86DAA9B4-74CE-BEB7-3271-832EA13402C9}"/>
                  </a:ext>
                </a:extLst>
              </p:cNvPr>
              <p:cNvPicPr/>
              <p:nvPr/>
            </p:nvPicPr>
            <p:blipFill>
              <a:blip r:embed="rId293"/>
              <a:stretch>
                <a:fillRect/>
              </a:stretch>
            </p:blipFill>
            <p:spPr>
              <a:xfrm>
                <a:off x="3180600" y="5080876"/>
                <a:ext cx="409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2" name="Freihand 171">
                <a:extLst>
                  <a:ext uri="{FF2B5EF4-FFF2-40B4-BE49-F238E27FC236}">
                    <a16:creationId xmlns:a16="http://schemas.microsoft.com/office/drawing/2014/main" id="{C07AE319-5AF7-A63B-2305-C734E04B2943}"/>
                  </a:ext>
                </a:extLst>
              </p14:cNvPr>
              <p14:cNvContentPartPr/>
              <p14:nvPr/>
            </p14:nvContentPartPr>
            <p14:xfrm>
              <a:off x="3499920" y="5000236"/>
              <a:ext cx="8640" cy="25560"/>
            </p14:xfrm>
          </p:contentPart>
        </mc:Choice>
        <mc:Fallback xmlns="">
          <p:pic>
            <p:nvPicPr>
              <p:cNvPr id="172" name="Freihand 171">
                <a:extLst>
                  <a:ext uri="{FF2B5EF4-FFF2-40B4-BE49-F238E27FC236}">
                    <a16:creationId xmlns:a16="http://schemas.microsoft.com/office/drawing/2014/main" id="{C07AE319-5AF7-A63B-2305-C734E04B2943}"/>
                  </a:ext>
                </a:extLst>
              </p:cNvPr>
              <p:cNvPicPr/>
              <p:nvPr/>
            </p:nvPicPr>
            <p:blipFill>
              <a:blip r:embed="rId295"/>
              <a:stretch>
                <a:fillRect/>
              </a:stretch>
            </p:blipFill>
            <p:spPr>
              <a:xfrm>
                <a:off x="3490920" y="4991236"/>
                <a:ext cx="26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3" name="Freihand 172">
                <a:extLst>
                  <a:ext uri="{FF2B5EF4-FFF2-40B4-BE49-F238E27FC236}">
                    <a16:creationId xmlns:a16="http://schemas.microsoft.com/office/drawing/2014/main" id="{EB1EE992-D686-65AF-66E7-D8E99574B9C6}"/>
                  </a:ext>
                </a:extLst>
              </p14:cNvPr>
              <p14:cNvContentPartPr/>
              <p14:nvPr/>
            </p14:nvContentPartPr>
            <p14:xfrm>
              <a:off x="700200" y="5340076"/>
              <a:ext cx="15840" cy="170280"/>
            </p14:xfrm>
          </p:contentPart>
        </mc:Choice>
        <mc:Fallback xmlns="">
          <p:pic>
            <p:nvPicPr>
              <p:cNvPr id="173" name="Freihand 172">
                <a:extLst>
                  <a:ext uri="{FF2B5EF4-FFF2-40B4-BE49-F238E27FC236}">
                    <a16:creationId xmlns:a16="http://schemas.microsoft.com/office/drawing/2014/main" id="{EB1EE992-D686-65AF-66E7-D8E99574B9C6}"/>
                  </a:ext>
                </a:extLst>
              </p:cNvPr>
              <p:cNvPicPr/>
              <p:nvPr/>
            </p:nvPicPr>
            <p:blipFill>
              <a:blip r:embed="rId297"/>
              <a:stretch>
                <a:fillRect/>
              </a:stretch>
            </p:blipFill>
            <p:spPr>
              <a:xfrm>
                <a:off x="691200" y="5331436"/>
                <a:ext cx="33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 name="Freihand 173">
                <a:extLst>
                  <a:ext uri="{FF2B5EF4-FFF2-40B4-BE49-F238E27FC236}">
                    <a16:creationId xmlns:a16="http://schemas.microsoft.com/office/drawing/2014/main" id="{EC9C0261-347E-FC99-172D-84ECBF510931}"/>
                  </a:ext>
                </a:extLst>
              </p14:cNvPr>
              <p14:cNvContentPartPr/>
              <p14:nvPr/>
            </p14:nvContentPartPr>
            <p14:xfrm>
              <a:off x="626760" y="5334316"/>
              <a:ext cx="143280" cy="178920"/>
            </p14:xfrm>
          </p:contentPart>
        </mc:Choice>
        <mc:Fallback xmlns="">
          <p:pic>
            <p:nvPicPr>
              <p:cNvPr id="174" name="Freihand 173">
                <a:extLst>
                  <a:ext uri="{FF2B5EF4-FFF2-40B4-BE49-F238E27FC236}">
                    <a16:creationId xmlns:a16="http://schemas.microsoft.com/office/drawing/2014/main" id="{EC9C0261-347E-FC99-172D-84ECBF510931}"/>
                  </a:ext>
                </a:extLst>
              </p:cNvPr>
              <p:cNvPicPr/>
              <p:nvPr/>
            </p:nvPicPr>
            <p:blipFill>
              <a:blip r:embed="rId299"/>
              <a:stretch>
                <a:fillRect/>
              </a:stretch>
            </p:blipFill>
            <p:spPr>
              <a:xfrm>
                <a:off x="618120" y="5325676"/>
                <a:ext cx="160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5" name="Freihand 174">
                <a:extLst>
                  <a:ext uri="{FF2B5EF4-FFF2-40B4-BE49-F238E27FC236}">
                    <a16:creationId xmlns:a16="http://schemas.microsoft.com/office/drawing/2014/main" id="{67715955-903A-E563-BC49-CABDCC209DB9}"/>
                  </a:ext>
                </a:extLst>
              </p14:cNvPr>
              <p14:cNvContentPartPr/>
              <p14:nvPr/>
            </p14:nvContentPartPr>
            <p14:xfrm>
              <a:off x="842040" y="5406676"/>
              <a:ext cx="309960" cy="99720"/>
            </p14:xfrm>
          </p:contentPart>
        </mc:Choice>
        <mc:Fallback xmlns="">
          <p:pic>
            <p:nvPicPr>
              <p:cNvPr id="175" name="Freihand 174">
                <a:extLst>
                  <a:ext uri="{FF2B5EF4-FFF2-40B4-BE49-F238E27FC236}">
                    <a16:creationId xmlns:a16="http://schemas.microsoft.com/office/drawing/2014/main" id="{67715955-903A-E563-BC49-CABDCC209DB9}"/>
                  </a:ext>
                </a:extLst>
              </p:cNvPr>
              <p:cNvPicPr/>
              <p:nvPr/>
            </p:nvPicPr>
            <p:blipFill>
              <a:blip r:embed="rId301"/>
              <a:stretch>
                <a:fillRect/>
              </a:stretch>
            </p:blipFill>
            <p:spPr>
              <a:xfrm>
                <a:off x="833400" y="5398036"/>
                <a:ext cx="327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6" name="Freihand 175">
                <a:extLst>
                  <a:ext uri="{FF2B5EF4-FFF2-40B4-BE49-F238E27FC236}">
                    <a16:creationId xmlns:a16="http://schemas.microsoft.com/office/drawing/2014/main" id="{AB98DC58-BF5D-0CC1-7ED9-8F59E3E97103}"/>
                  </a:ext>
                </a:extLst>
              </p14:cNvPr>
              <p14:cNvContentPartPr/>
              <p14:nvPr/>
            </p14:nvContentPartPr>
            <p14:xfrm>
              <a:off x="1098000" y="5359876"/>
              <a:ext cx="20520" cy="33840"/>
            </p14:xfrm>
          </p:contentPart>
        </mc:Choice>
        <mc:Fallback xmlns="">
          <p:pic>
            <p:nvPicPr>
              <p:cNvPr id="176" name="Freihand 175">
                <a:extLst>
                  <a:ext uri="{FF2B5EF4-FFF2-40B4-BE49-F238E27FC236}">
                    <a16:creationId xmlns:a16="http://schemas.microsoft.com/office/drawing/2014/main" id="{AB98DC58-BF5D-0CC1-7ED9-8F59E3E97103}"/>
                  </a:ext>
                </a:extLst>
              </p:cNvPr>
              <p:cNvPicPr/>
              <p:nvPr/>
            </p:nvPicPr>
            <p:blipFill>
              <a:blip r:embed="rId303"/>
              <a:stretch>
                <a:fillRect/>
              </a:stretch>
            </p:blipFill>
            <p:spPr>
              <a:xfrm>
                <a:off x="1089000" y="5350876"/>
                <a:ext cx="38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7" name="Freihand 176">
                <a:extLst>
                  <a:ext uri="{FF2B5EF4-FFF2-40B4-BE49-F238E27FC236}">
                    <a16:creationId xmlns:a16="http://schemas.microsoft.com/office/drawing/2014/main" id="{49396F34-603F-33DB-FBC8-CB0A28D991DF}"/>
                  </a:ext>
                </a:extLst>
              </p14:cNvPr>
              <p14:cNvContentPartPr/>
              <p14:nvPr/>
            </p14:nvContentPartPr>
            <p14:xfrm>
              <a:off x="1189800" y="5436556"/>
              <a:ext cx="220320" cy="68040"/>
            </p14:xfrm>
          </p:contentPart>
        </mc:Choice>
        <mc:Fallback xmlns="">
          <p:pic>
            <p:nvPicPr>
              <p:cNvPr id="177" name="Freihand 176">
                <a:extLst>
                  <a:ext uri="{FF2B5EF4-FFF2-40B4-BE49-F238E27FC236}">
                    <a16:creationId xmlns:a16="http://schemas.microsoft.com/office/drawing/2014/main" id="{49396F34-603F-33DB-FBC8-CB0A28D991DF}"/>
                  </a:ext>
                </a:extLst>
              </p:cNvPr>
              <p:cNvPicPr/>
              <p:nvPr/>
            </p:nvPicPr>
            <p:blipFill>
              <a:blip r:embed="rId305"/>
              <a:stretch>
                <a:fillRect/>
              </a:stretch>
            </p:blipFill>
            <p:spPr>
              <a:xfrm>
                <a:off x="1180800" y="5427556"/>
                <a:ext cx="237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8" name="Freihand 177">
                <a:extLst>
                  <a:ext uri="{FF2B5EF4-FFF2-40B4-BE49-F238E27FC236}">
                    <a16:creationId xmlns:a16="http://schemas.microsoft.com/office/drawing/2014/main" id="{1BF31D5A-5E01-5FE1-51E7-6A804CBC5C88}"/>
                  </a:ext>
                </a:extLst>
              </p14:cNvPr>
              <p14:cNvContentPartPr/>
              <p14:nvPr/>
            </p14:nvContentPartPr>
            <p14:xfrm>
              <a:off x="1445040" y="5403076"/>
              <a:ext cx="161640" cy="110160"/>
            </p14:xfrm>
          </p:contentPart>
        </mc:Choice>
        <mc:Fallback xmlns="">
          <p:pic>
            <p:nvPicPr>
              <p:cNvPr id="178" name="Freihand 177">
                <a:extLst>
                  <a:ext uri="{FF2B5EF4-FFF2-40B4-BE49-F238E27FC236}">
                    <a16:creationId xmlns:a16="http://schemas.microsoft.com/office/drawing/2014/main" id="{1BF31D5A-5E01-5FE1-51E7-6A804CBC5C88}"/>
                  </a:ext>
                </a:extLst>
              </p:cNvPr>
              <p:cNvPicPr/>
              <p:nvPr/>
            </p:nvPicPr>
            <p:blipFill>
              <a:blip r:embed="rId307"/>
              <a:stretch>
                <a:fillRect/>
              </a:stretch>
            </p:blipFill>
            <p:spPr>
              <a:xfrm>
                <a:off x="1436400" y="5394436"/>
                <a:ext cx="179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9" name="Freihand 178">
                <a:extLst>
                  <a:ext uri="{FF2B5EF4-FFF2-40B4-BE49-F238E27FC236}">
                    <a16:creationId xmlns:a16="http://schemas.microsoft.com/office/drawing/2014/main" id="{A6B60522-9F57-1C71-CC26-79AA9903873A}"/>
                  </a:ext>
                </a:extLst>
              </p14:cNvPr>
              <p14:cNvContentPartPr/>
              <p14:nvPr/>
            </p14:nvContentPartPr>
            <p14:xfrm>
              <a:off x="1585440" y="5334316"/>
              <a:ext cx="15840" cy="44280"/>
            </p14:xfrm>
          </p:contentPart>
        </mc:Choice>
        <mc:Fallback xmlns="">
          <p:pic>
            <p:nvPicPr>
              <p:cNvPr id="179" name="Freihand 178">
                <a:extLst>
                  <a:ext uri="{FF2B5EF4-FFF2-40B4-BE49-F238E27FC236}">
                    <a16:creationId xmlns:a16="http://schemas.microsoft.com/office/drawing/2014/main" id="{A6B60522-9F57-1C71-CC26-79AA9903873A}"/>
                  </a:ext>
                </a:extLst>
              </p:cNvPr>
              <p:cNvPicPr/>
              <p:nvPr/>
            </p:nvPicPr>
            <p:blipFill>
              <a:blip r:embed="rId309"/>
              <a:stretch>
                <a:fillRect/>
              </a:stretch>
            </p:blipFill>
            <p:spPr>
              <a:xfrm>
                <a:off x="1576800" y="5325676"/>
                <a:ext cx="33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0" name="Freihand 179">
                <a:extLst>
                  <a:ext uri="{FF2B5EF4-FFF2-40B4-BE49-F238E27FC236}">
                    <a16:creationId xmlns:a16="http://schemas.microsoft.com/office/drawing/2014/main" id="{0D58ACF6-342C-C707-B3F5-3F340B8130B2}"/>
                  </a:ext>
                </a:extLst>
              </p14:cNvPr>
              <p14:cNvContentPartPr/>
              <p14:nvPr/>
            </p14:nvContentPartPr>
            <p14:xfrm>
              <a:off x="1656720" y="5408836"/>
              <a:ext cx="326160" cy="102960"/>
            </p14:xfrm>
          </p:contentPart>
        </mc:Choice>
        <mc:Fallback xmlns="">
          <p:pic>
            <p:nvPicPr>
              <p:cNvPr id="180" name="Freihand 179">
                <a:extLst>
                  <a:ext uri="{FF2B5EF4-FFF2-40B4-BE49-F238E27FC236}">
                    <a16:creationId xmlns:a16="http://schemas.microsoft.com/office/drawing/2014/main" id="{0D58ACF6-342C-C707-B3F5-3F340B8130B2}"/>
                  </a:ext>
                </a:extLst>
              </p:cNvPr>
              <p:cNvPicPr/>
              <p:nvPr/>
            </p:nvPicPr>
            <p:blipFill>
              <a:blip r:embed="rId311"/>
              <a:stretch>
                <a:fillRect/>
              </a:stretch>
            </p:blipFill>
            <p:spPr>
              <a:xfrm>
                <a:off x="1647720" y="5399836"/>
                <a:ext cx="343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1" name="Freihand 180">
                <a:extLst>
                  <a:ext uri="{FF2B5EF4-FFF2-40B4-BE49-F238E27FC236}">
                    <a16:creationId xmlns:a16="http://schemas.microsoft.com/office/drawing/2014/main" id="{9319B119-C756-2E8F-D9AD-865A118D9089}"/>
                  </a:ext>
                </a:extLst>
              </p14:cNvPr>
              <p14:cNvContentPartPr/>
              <p14:nvPr/>
            </p14:nvContentPartPr>
            <p14:xfrm>
              <a:off x="2045160" y="5383276"/>
              <a:ext cx="129600" cy="276480"/>
            </p14:xfrm>
          </p:contentPart>
        </mc:Choice>
        <mc:Fallback xmlns="">
          <p:pic>
            <p:nvPicPr>
              <p:cNvPr id="181" name="Freihand 180">
                <a:extLst>
                  <a:ext uri="{FF2B5EF4-FFF2-40B4-BE49-F238E27FC236}">
                    <a16:creationId xmlns:a16="http://schemas.microsoft.com/office/drawing/2014/main" id="{9319B119-C756-2E8F-D9AD-865A118D9089}"/>
                  </a:ext>
                </a:extLst>
              </p:cNvPr>
              <p:cNvPicPr/>
              <p:nvPr/>
            </p:nvPicPr>
            <p:blipFill>
              <a:blip r:embed="rId313"/>
              <a:stretch>
                <a:fillRect/>
              </a:stretch>
            </p:blipFill>
            <p:spPr>
              <a:xfrm>
                <a:off x="2036160" y="5374276"/>
                <a:ext cx="1472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2" name="Freihand 181">
                <a:extLst>
                  <a:ext uri="{FF2B5EF4-FFF2-40B4-BE49-F238E27FC236}">
                    <a16:creationId xmlns:a16="http://schemas.microsoft.com/office/drawing/2014/main" id="{BA18E7A3-47CF-36E4-E62C-BE455D6BA79B}"/>
                  </a:ext>
                </a:extLst>
              </p14:cNvPr>
              <p14:cNvContentPartPr/>
              <p14:nvPr/>
            </p14:nvContentPartPr>
            <p14:xfrm>
              <a:off x="2214720" y="5397316"/>
              <a:ext cx="57960" cy="123840"/>
            </p14:xfrm>
          </p:contentPart>
        </mc:Choice>
        <mc:Fallback xmlns="">
          <p:pic>
            <p:nvPicPr>
              <p:cNvPr id="182" name="Freihand 181">
                <a:extLst>
                  <a:ext uri="{FF2B5EF4-FFF2-40B4-BE49-F238E27FC236}">
                    <a16:creationId xmlns:a16="http://schemas.microsoft.com/office/drawing/2014/main" id="{BA18E7A3-47CF-36E4-E62C-BE455D6BA79B}"/>
                  </a:ext>
                </a:extLst>
              </p:cNvPr>
              <p:cNvPicPr/>
              <p:nvPr/>
            </p:nvPicPr>
            <p:blipFill>
              <a:blip r:embed="rId315"/>
              <a:stretch>
                <a:fillRect/>
              </a:stretch>
            </p:blipFill>
            <p:spPr>
              <a:xfrm>
                <a:off x="2205720" y="5388676"/>
                <a:ext cx="75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3" name="Freihand 182">
                <a:extLst>
                  <a:ext uri="{FF2B5EF4-FFF2-40B4-BE49-F238E27FC236}">
                    <a16:creationId xmlns:a16="http://schemas.microsoft.com/office/drawing/2014/main" id="{E64C12BE-AE3E-9442-DDE4-E3329BC22DC3}"/>
                  </a:ext>
                </a:extLst>
              </p14:cNvPr>
              <p14:cNvContentPartPr/>
              <p14:nvPr/>
            </p14:nvContentPartPr>
            <p14:xfrm>
              <a:off x="2298600" y="5378956"/>
              <a:ext cx="91440" cy="121320"/>
            </p14:xfrm>
          </p:contentPart>
        </mc:Choice>
        <mc:Fallback xmlns="">
          <p:pic>
            <p:nvPicPr>
              <p:cNvPr id="183" name="Freihand 182">
                <a:extLst>
                  <a:ext uri="{FF2B5EF4-FFF2-40B4-BE49-F238E27FC236}">
                    <a16:creationId xmlns:a16="http://schemas.microsoft.com/office/drawing/2014/main" id="{E64C12BE-AE3E-9442-DDE4-E3329BC22DC3}"/>
                  </a:ext>
                </a:extLst>
              </p:cNvPr>
              <p:cNvPicPr/>
              <p:nvPr/>
            </p:nvPicPr>
            <p:blipFill>
              <a:blip r:embed="rId317"/>
              <a:stretch>
                <a:fillRect/>
              </a:stretch>
            </p:blipFill>
            <p:spPr>
              <a:xfrm>
                <a:off x="2289960" y="5370316"/>
                <a:ext cx="109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4" name="Freihand 183">
                <a:extLst>
                  <a:ext uri="{FF2B5EF4-FFF2-40B4-BE49-F238E27FC236}">
                    <a16:creationId xmlns:a16="http://schemas.microsoft.com/office/drawing/2014/main" id="{5C3ED41F-1137-2996-630C-AFEF6D2EF86C}"/>
                  </a:ext>
                </a:extLst>
              </p14:cNvPr>
              <p14:cNvContentPartPr/>
              <p14:nvPr/>
            </p14:nvContentPartPr>
            <p14:xfrm>
              <a:off x="2430360" y="5281756"/>
              <a:ext cx="157680" cy="209520"/>
            </p14:xfrm>
          </p:contentPart>
        </mc:Choice>
        <mc:Fallback xmlns="">
          <p:pic>
            <p:nvPicPr>
              <p:cNvPr id="184" name="Freihand 183">
                <a:extLst>
                  <a:ext uri="{FF2B5EF4-FFF2-40B4-BE49-F238E27FC236}">
                    <a16:creationId xmlns:a16="http://schemas.microsoft.com/office/drawing/2014/main" id="{5C3ED41F-1137-2996-630C-AFEF6D2EF86C}"/>
                  </a:ext>
                </a:extLst>
              </p:cNvPr>
              <p:cNvPicPr/>
              <p:nvPr/>
            </p:nvPicPr>
            <p:blipFill>
              <a:blip r:embed="rId319"/>
              <a:stretch>
                <a:fillRect/>
              </a:stretch>
            </p:blipFill>
            <p:spPr>
              <a:xfrm>
                <a:off x="2421360" y="5273116"/>
                <a:ext cx="175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5" name="Freihand 184">
                <a:extLst>
                  <a:ext uri="{FF2B5EF4-FFF2-40B4-BE49-F238E27FC236}">
                    <a16:creationId xmlns:a16="http://schemas.microsoft.com/office/drawing/2014/main" id="{E5FBD656-92D7-A193-DE71-ACA4801CB969}"/>
                  </a:ext>
                </a:extLst>
              </p14:cNvPr>
              <p14:cNvContentPartPr/>
              <p14:nvPr/>
            </p14:nvContentPartPr>
            <p14:xfrm>
              <a:off x="2589480" y="5351596"/>
              <a:ext cx="329400" cy="157320"/>
            </p14:xfrm>
          </p:contentPart>
        </mc:Choice>
        <mc:Fallback xmlns="">
          <p:pic>
            <p:nvPicPr>
              <p:cNvPr id="185" name="Freihand 184">
                <a:extLst>
                  <a:ext uri="{FF2B5EF4-FFF2-40B4-BE49-F238E27FC236}">
                    <a16:creationId xmlns:a16="http://schemas.microsoft.com/office/drawing/2014/main" id="{E5FBD656-92D7-A193-DE71-ACA4801CB969}"/>
                  </a:ext>
                </a:extLst>
              </p:cNvPr>
              <p:cNvPicPr/>
              <p:nvPr/>
            </p:nvPicPr>
            <p:blipFill>
              <a:blip r:embed="rId321"/>
              <a:stretch>
                <a:fillRect/>
              </a:stretch>
            </p:blipFill>
            <p:spPr>
              <a:xfrm>
                <a:off x="2580840" y="5342596"/>
                <a:ext cx="347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7" name="Freihand 186">
                <a:extLst>
                  <a:ext uri="{FF2B5EF4-FFF2-40B4-BE49-F238E27FC236}">
                    <a16:creationId xmlns:a16="http://schemas.microsoft.com/office/drawing/2014/main" id="{94516A5E-1FBD-8C12-99EC-6B0C19573BFA}"/>
                  </a:ext>
                </a:extLst>
              </p14:cNvPr>
              <p14:cNvContentPartPr/>
              <p14:nvPr/>
            </p14:nvContentPartPr>
            <p14:xfrm>
              <a:off x="452520" y="5718436"/>
              <a:ext cx="75240" cy="101880"/>
            </p14:xfrm>
          </p:contentPart>
        </mc:Choice>
        <mc:Fallback xmlns="">
          <p:pic>
            <p:nvPicPr>
              <p:cNvPr id="187" name="Freihand 186">
                <a:extLst>
                  <a:ext uri="{FF2B5EF4-FFF2-40B4-BE49-F238E27FC236}">
                    <a16:creationId xmlns:a16="http://schemas.microsoft.com/office/drawing/2014/main" id="{94516A5E-1FBD-8C12-99EC-6B0C19573BFA}"/>
                  </a:ext>
                </a:extLst>
              </p:cNvPr>
              <p:cNvPicPr/>
              <p:nvPr/>
            </p:nvPicPr>
            <p:blipFill>
              <a:blip r:embed="rId323"/>
              <a:stretch>
                <a:fillRect/>
              </a:stretch>
            </p:blipFill>
            <p:spPr>
              <a:xfrm>
                <a:off x="443520" y="5709436"/>
                <a:ext cx="92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8" name="Freihand 187">
                <a:extLst>
                  <a:ext uri="{FF2B5EF4-FFF2-40B4-BE49-F238E27FC236}">
                    <a16:creationId xmlns:a16="http://schemas.microsoft.com/office/drawing/2014/main" id="{02E5D084-6A26-CA1F-2642-83CB99D09690}"/>
                  </a:ext>
                </a:extLst>
              </p14:cNvPr>
              <p14:cNvContentPartPr/>
              <p14:nvPr/>
            </p14:nvContentPartPr>
            <p14:xfrm>
              <a:off x="443520" y="5627716"/>
              <a:ext cx="78120" cy="21960"/>
            </p14:xfrm>
          </p:contentPart>
        </mc:Choice>
        <mc:Fallback xmlns="">
          <p:pic>
            <p:nvPicPr>
              <p:cNvPr id="188" name="Freihand 187">
                <a:extLst>
                  <a:ext uri="{FF2B5EF4-FFF2-40B4-BE49-F238E27FC236}">
                    <a16:creationId xmlns:a16="http://schemas.microsoft.com/office/drawing/2014/main" id="{02E5D084-6A26-CA1F-2642-83CB99D09690}"/>
                  </a:ext>
                </a:extLst>
              </p:cNvPr>
              <p:cNvPicPr/>
              <p:nvPr/>
            </p:nvPicPr>
            <p:blipFill>
              <a:blip r:embed="rId325"/>
              <a:stretch>
                <a:fillRect/>
              </a:stretch>
            </p:blipFill>
            <p:spPr>
              <a:xfrm>
                <a:off x="434880" y="5618716"/>
                <a:ext cx="95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9" name="Freihand 188">
                <a:extLst>
                  <a:ext uri="{FF2B5EF4-FFF2-40B4-BE49-F238E27FC236}">
                    <a16:creationId xmlns:a16="http://schemas.microsoft.com/office/drawing/2014/main" id="{071595AF-DB72-6AB8-DD2B-F2000ABA9315}"/>
                  </a:ext>
                </a:extLst>
              </p14:cNvPr>
              <p14:cNvContentPartPr/>
              <p14:nvPr/>
            </p14:nvContentPartPr>
            <p14:xfrm>
              <a:off x="581760" y="5635276"/>
              <a:ext cx="62640" cy="209880"/>
            </p14:xfrm>
          </p:contentPart>
        </mc:Choice>
        <mc:Fallback xmlns="">
          <p:pic>
            <p:nvPicPr>
              <p:cNvPr id="189" name="Freihand 188">
                <a:extLst>
                  <a:ext uri="{FF2B5EF4-FFF2-40B4-BE49-F238E27FC236}">
                    <a16:creationId xmlns:a16="http://schemas.microsoft.com/office/drawing/2014/main" id="{071595AF-DB72-6AB8-DD2B-F2000ABA9315}"/>
                  </a:ext>
                </a:extLst>
              </p:cNvPr>
              <p:cNvPicPr/>
              <p:nvPr/>
            </p:nvPicPr>
            <p:blipFill>
              <a:blip r:embed="rId327"/>
              <a:stretch>
                <a:fillRect/>
              </a:stretch>
            </p:blipFill>
            <p:spPr>
              <a:xfrm>
                <a:off x="573120" y="5626276"/>
                <a:ext cx="80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0" name="Freihand 189">
                <a:extLst>
                  <a:ext uri="{FF2B5EF4-FFF2-40B4-BE49-F238E27FC236}">
                    <a16:creationId xmlns:a16="http://schemas.microsoft.com/office/drawing/2014/main" id="{9DCFFCDE-800E-88AB-8D36-8405C76766FE}"/>
                  </a:ext>
                </a:extLst>
              </p14:cNvPr>
              <p14:cNvContentPartPr/>
              <p14:nvPr/>
            </p14:nvContentPartPr>
            <p14:xfrm>
              <a:off x="330120" y="5633116"/>
              <a:ext cx="59040" cy="271800"/>
            </p14:xfrm>
          </p:contentPart>
        </mc:Choice>
        <mc:Fallback xmlns="">
          <p:pic>
            <p:nvPicPr>
              <p:cNvPr id="190" name="Freihand 189">
                <a:extLst>
                  <a:ext uri="{FF2B5EF4-FFF2-40B4-BE49-F238E27FC236}">
                    <a16:creationId xmlns:a16="http://schemas.microsoft.com/office/drawing/2014/main" id="{9DCFFCDE-800E-88AB-8D36-8405C76766FE}"/>
                  </a:ext>
                </a:extLst>
              </p:cNvPr>
              <p:cNvPicPr/>
              <p:nvPr/>
            </p:nvPicPr>
            <p:blipFill>
              <a:blip r:embed="rId329"/>
              <a:stretch>
                <a:fillRect/>
              </a:stretch>
            </p:blipFill>
            <p:spPr>
              <a:xfrm>
                <a:off x="321120" y="5624476"/>
                <a:ext cx="766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2" name="Freihand 191">
                <a:extLst>
                  <a:ext uri="{FF2B5EF4-FFF2-40B4-BE49-F238E27FC236}">
                    <a16:creationId xmlns:a16="http://schemas.microsoft.com/office/drawing/2014/main" id="{AD2686DD-497C-7A82-AB11-3963DBE5E985}"/>
                  </a:ext>
                </a:extLst>
              </p14:cNvPr>
              <p14:cNvContentPartPr/>
              <p14:nvPr/>
            </p14:nvContentPartPr>
            <p14:xfrm>
              <a:off x="795600" y="5644636"/>
              <a:ext cx="14400" cy="131400"/>
            </p14:xfrm>
          </p:contentPart>
        </mc:Choice>
        <mc:Fallback xmlns="">
          <p:pic>
            <p:nvPicPr>
              <p:cNvPr id="192" name="Freihand 191">
                <a:extLst>
                  <a:ext uri="{FF2B5EF4-FFF2-40B4-BE49-F238E27FC236}">
                    <a16:creationId xmlns:a16="http://schemas.microsoft.com/office/drawing/2014/main" id="{AD2686DD-497C-7A82-AB11-3963DBE5E985}"/>
                  </a:ext>
                </a:extLst>
              </p:cNvPr>
              <p:cNvPicPr/>
              <p:nvPr/>
            </p:nvPicPr>
            <p:blipFill>
              <a:blip r:embed="rId331"/>
              <a:stretch>
                <a:fillRect/>
              </a:stretch>
            </p:blipFill>
            <p:spPr>
              <a:xfrm>
                <a:off x="786600" y="5635636"/>
                <a:ext cx="32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3" name="Freihand 192">
                <a:extLst>
                  <a:ext uri="{FF2B5EF4-FFF2-40B4-BE49-F238E27FC236}">
                    <a16:creationId xmlns:a16="http://schemas.microsoft.com/office/drawing/2014/main" id="{41962825-372E-3635-BE7C-D079B02A3866}"/>
                  </a:ext>
                </a:extLst>
              </p14:cNvPr>
              <p14:cNvContentPartPr/>
              <p14:nvPr/>
            </p14:nvContentPartPr>
            <p14:xfrm>
              <a:off x="702000" y="5655796"/>
              <a:ext cx="135360" cy="137160"/>
            </p14:xfrm>
          </p:contentPart>
        </mc:Choice>
        <mc:Fallback xmlns="">
          <p:pic>
            <p:nvPicPr>
              <p:cNvPr id="193" name="Freihand 192">
                <a:extLst>
                  <a:ext uri="{FF2B5EF4-FFF2-40B4-BE49-F238E27FC236}">
                    <a16:creationId xmlns:a16="http://schemas.microsoft.com/office/drawing/2014/main" id="{41962825-372E-3635-BE7C-D079B02A3866}"/>
                  </a:ext>
                </a:extLst>
              </p:cNvPr>
              <p:cNvPicPr/>
              <p:nvPr/>
            </p:nvPicPr>
            <p:blipFill>
              <a:blip r:embed="rId333"/>
              <a:stretch>
                <a:fillRect/>
              </a:stretch>
            </p:blipFill>
            <p:spPr>
              <a:xfrm>
                <a:off x="693360" y="5646796"/>
                <a:ext cx="153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4" name="Freihand 193">
                <a:extLst>
                  <a:ext uri="{FF2B5EF4-FFF2-40B4-BE49-F238E27FC236}">
                    <a16:creationId xmlns:a16="http://schemas.microsoft.com/office/drawing/2014/main" id="{491BABA6-EA0C-FACB-7C03-A1D4BBC720DB}"/>
                  </a:ext>
                </a:extLst>
              </p14:cNvPr>
              <p14:cNvContentPartPr/>
              <p14:nvPr/>
            </p14:nvContentPartPr>
            <p14:xfrm>
              <a:off x="879120" y="5707276"/>
              <a:ext cx="95040" cy="79200"/>
            </p14:xfrm>
          </p:contentPart>
        </mc:Choice>
        <mc:Fallback xmlns="">
          <p:pic>
            <p:nvPicPr>
              <p:cNvPr id="194" name="Freihand 193">
                <a:extLst>
                  <a:ext uri="{FF2B5EF4-FFF2-40B4-BE49-F238E27FC236}">
                    <a16:creationId xmlns:a16="http://schemas.microsoft.com/office/drawing/2014/main" id="{491BABA6-EA0C-FACB-7C03-A1D4BBC720DB}"/>
                  </a:ext>
                </a:extLst>
              </p:cNvPr>
              <p:cNvPicPr/>
              <p:nvPr/>
            </p:nvPicPr>
            <p:blipFill>
              <a:blip r:embed="rId335"/>
              <a:stretch>
                <a:fillRect/>
              </a:stretch>
            </p:blipFill>
            <p:spPr>
              <a:xfrm>
                <a:off x="870120" y="5698636"/>
                <a:ext cx="112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5" name="Freihand 194">
                <a:extLst>
                  <a:ext uri="{FF2B5EF4-FFF2-40B4-BE49-F238E27FC236}">
                    <a16:creationId xmlns:a16="http://schemas.microsoft.com/office/drawing/2014/main" id="{DF8DEDA6-3CAC-D251-CDA4-A647EB180607}"/>
                  </a:ext>
                </a:extLst>
              </p14:cNvPr>
              <p14:cNvContentPartPr/>
              <p14:nvPr/>
            </p14:nvContentPartPr>
            <p14:xfrm>
              <a:off x="988200" y="5701876"/>
              <a:ext cx="73440" cy="99000"/>
            </p14:xfrm>
          </p:contentPart>
        </mc:Choice>
        <mc:Fallback xmlns="">
          <p:pic>
            <p:nvPicPr>
              <p:cNvPr id="195" name="Freihand 194">
                <a:extLst>
                  <a:ext uri="{FF2B5EF4-FFF2-40B4-BE49-F238E27FC236}">
                    <a16:creationId xmlns:a16="http://schemas.microsoft.com/office/drawing/2014/main" id="{DF8DEDA6-3CAC-D251-CDA4-A647EB180607}"/>
                  </a:ext>
                </a:extLst>
              </p:cNvPr>
              <p:cNvPicPr/>
              <p:nvPr/>
            </p:nvPicPr>
            <p:blipFill>
              <a:blip r:embed="rId337"/>
              <a:stretch>
                <a:fillRect/>
              </a:stretch>
            </p:blipFill>
            <p:spPr>
              <a:xfrm>
                <a:off x="979200" y="5692876"/>
                <a:ext cx="91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6" name="Freihand 195">
                <a:extLst>
                  <a:ext uri="{FF2B5EF4-FFF2-40B4-BE49-F238E27FC236}">
                    <a16:creationId xmlns:a16="http://schemas.microsoft.com/office/drawing/2014/main" id="{E83E5DD1-F132-18E2-1E04-E399DCE70410}"/>
                  </a:ext>
                </a:extLst>
              </p14:cNvPr>
              <p14:cNvContentPartPr/>
              <p14:nvPr/>
            </p14:nvContentPartPr>
            <p14:xfrm>
              <a:off x="1287360" y="5616916"/>
              <a:ext cx="71640" cy="182160"/>
            </p14:xfrm>
          </p:contentPart>
        </mc:Choice>
        <mc:Fallback xmlns="">
          <p:pic>
            <p:nvPicPr>
              <p:cNvPr id="196" name="Freihand 195">
                <a:extLst>
                  <a:ext uri="{FF2B5EF4-FFF2-40B4-BE49-F238E27FC236}">
                    <a16:creationId xmlns:a16="http://schemas.microsoft.com/office/drawing/2014/main" id="{E83E5DD1-F132-18E2-1E04-E399DCE70410}"/>
                  </a:ext>
                </a:extLst>
              </p:cNvPr>
              <p:cNvPicPr/>
              <p:nvPr/>
            </p:nvPicPr>
            <p:blipFill>
              <a:blip r:embed="rId339"/>
              <a:stretch>
                <a:fillRect/>
              </a:stretch>
            </p:blipFill>
            <p:spPr>
              <a:xfrm>
                <a:off x="1278360" y="5607916"/>
                <a:ext cx="89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7" name="Freihand 196">
                <a:extLst>
                  <a:ext uri="{FF2B5EF4-FFF2-40B4-BE49-F238E27FC236}">
                    <a16:creationId xmlns:a16="http://schemas.microsoft.com/office/drawing/2014/main" id="{F13B97E7-8187-05C4-A47E-6F45BD80986A}"/>
                  </a:ext>
                </a:extLst>
              </p14:cNvPr>
              <p14:cNvContentPartPr/>
              <p14:nvPr/>
            </p14:nvContentPartPr>
            <p14:xfrm>
              <a:off x="1317600" y="5696116"/>
              <a:ext cx="85320" cy="39960"/>
            </p14:xfrm>
          </p:contentPart>
        </mc:Choice>
        <mc:Fallback xmlns="">
          <p:pic>
            <p:nvPicPr>
              <p:cNvPr id="197" name="Freihand 196">
                <a:extLst>
                  <a:ext uri="{FF2B5EF4-FFF2-40B4-BE49-F238E27FC236}">
                    <a16:creationId xmlns:a16="http://schemas.microsoft.com/office/drawing/2014/main" id="{F13B97E7-8187-05C4-A47E-6F45BD80986A}"/>
                  </a:ext>
                </a:extLst>
              </p:cNvPr>
              <p:cNvPicPr/>
              <p:nvPr/>
            </p:nvPicPr>
            <p:blipFill>
              <a:blip r:embed="rId341"/>
              <a:stretch>
                <a:fillRect/>
              </a:stretch>
            </p:blipFill>
            <p:spPr>
              <a:xfrm>
                <a:off x="1308960" y="5687476"/>
                <a:ext cx="102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8" name="Freihand 197">
                <a:extLst>
                  <a:ext uri="{FF2B5EF4-FFF2-40B4-BE49-F238E27FC236}">
                    <a16:creationId xmlns:a16="http://schemas.microsoft.com/office/drawing/2014/main" id="{A5AB6B41-13FC-8BB2-AD8D-4B1395CBE8C0}"/>
                  </a:ext>
                </a:extLst>
              </p14:cNvPr>
              <p14:cNvContentPartPr/>
              <p14:nvPr/>
            </p14:nvContentPartPr>
            <p14:xfrm>
              <a:off x="1456560" y="5588476"/>
              <a:ext cx="129240" cy="175320"/>
            </p14:xfrm>
          </p:contentPart>
        </mc:Choice>
        <mc:Fallback xmlns="">
          <p:pic>
            <p:nvPicPr>
              <p:cNvPr id="198" name="Freihand 197">
                <a:extLst>
                  <a:ext uri="{FF2B5EF4-FFF2-40B4-BE49-F238E27FC236}">
                    <a16:creationId xmlns:a16="http://schemas.microsoft.com/office/drawing/2014/main" id="{A5AB6B41-13FC-8BB2-AD8D-4B1395CBE8C0}"/>
                  </a:ext>
                </a:extLst>
              </p:cNvPr>
              <p:cNvPicPr/>
              <p:nvPr/>
            </p:nvPicPr>
            <p:blipFill>
              <a:blip r:embed="rId343"/>
              <a:stretch>
                <a:fillRect/>
              </a:stretch>
            </p:blipFill>
            <p:spPr>
              <a:xfrm>
                <a:off x="1447560" y="5579476"/>
                <a:ext cx="146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9" name="Freihand 198">
                <a:extLst>
                  <a:ext uri="{FF2B5EF4-FFF2-40B4-BE49-F238E27FC236}">
                    <a16:creationId xmlns:a16="http://schemas.microsoft.com/office/drawing/2014/main" id="{B5A30FF5-72AA-01B7-C776-CEF104FAABFC}"/>
                  </a:ext>
                </a:extLst>
              </p14:cNvPr>
              <p14:cNvContentPartPr/>
              <p14:nvPr/>
            </p14:nvContentPartPr>
            <p14:xfrm>
              <a:off x="1789920" y="5578036"/>
              <a:ext cx="138240" cy="174600"/>
            </p14:xfrm>
          </p:contentPart>
        </mc:Choice>
        <mc:Fallback xmlns="">
          <p:pic>
            <p:nvPicPr>
              <p:cNvPr id="199" name="Freihand 198">
                <a:extLst>
                  <a:ext uri="{FF2B5EF4-FFF2-40B4-BE49-F238E27FC236}">
                    <a16:creationId xmlns:a16="http://schemas.microsoft.com/office/drawing/2014/main" id="{B5A30FF5-72AA-01B7-C776-CEF104FAABFC}"/>
                  </a:ext>
                </a:extLst>
              </p:cNvPr>
              <p:cNvPicPr/>
              <p:nvPr/>
            </p:nvPicPr>
            <p:blipFill>
              <a:blip r:embed="rId345"/>
              <a:stretch>
                <a:fillRect/>
              </a:stretch>
            </p:blipFill>
            <p:spPr>
              <a:xfrm>
                <a:off x="1780920" y="5569396"/>
                <a:ext cx="155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0" name="Freihand 199">
                <a:extLst>
                  <a:ext uri="{FF2B5EF4-FFF2-40B4-BE49-F238E27FC236}">
                    <a16:creationId xmlns:a16="http://schemas.microsoft.com/office/drawing/2014/main" id="{C626E3AE-378A-7E1E-360B-5ADDAD107464}"/>
                  </a:ext>
                </a:extLst>
              </p14:cNvPr>
              <p14:cNvContentPartPr/>
              <p14:nvPr/>
            </p14:nvContentPartPr>
            <p14:xfrm>
              <a:off x="1895040" y="5724916"/>
              <a:ext cx="74520" cy="24120"/>
            </p14:xfrm>
          </p:contentPart>
        </mc:Choice>
        <mc:Fallback xmlns="">
          <p:pic>
            <p:nvPicPr>
              <p:cNvPr id="200" name="Freihand 199">
                <a:extLst>
                  <a:ext uri="{FF2B5EF4-FFF2-40B4-BE49-F238E27FC236}">
                    <a16:creationId xmlns:a16="http://schemas.microsoft.com/office/drawing/2014/main" id="{C626E3AE-378A-7E1E-360B-5ADDAD107464}"/>
                  </a:ext>
                </a:extLst>
              </p:cNvPr>
              <p:cNvPicPr/>
              <p:nvPr/>
            </p:nvPicPr>
            <p:blipFill>
              <a:blip r:embed="rId347"/>
              <a:stretch>
                <a:fillRect/>
              </a:stretch>
            </p:blipFill>
            <p:spPr>
              <a:xfrm>
                <a:off x="1886400" y="5716276"/>
                <a:ext cx="92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1" name="Freihand 200">
                <a:extLst>
                  <a:ext uri="{FF2B5EF4-FFF2-40B4-BE49-F238E27FC236}">
                    <a16:creationId xmlns:a16="http://schemas.microsoft.com/office/drawing/2014/main" id="{33FDA45C-DE81-BC5D-4E1B-907AA2AE7086}"/>
                  </a:ext>
                </a:extLst>
              </p14:cNvPr>
              <p14:cNvContentPartPr/>
              <p14:nvPr/>
            </p14:nvContentPartPr>
            <p14:xfrm>
              <a:off x="1990800" y="5674156"/>
              <a:ext cx="250920" cy="75960"/>
            </p14:xfrm>
          </p:contentPart>
        </mc:Choice>
        <mc:Fallback xmlns="">
          <p:pic>
            <p:nvPicPr>
              <p:cNvPr id="201" name="Freihand 200">
                <a:extLst>
                  <a:ext uri="{FF2B5EF4-FFF2-40B4-BE49-F238E27FC236}">
                    <a16:creationId xmlns:a16="http://schemas.microsoft.com/office/drawing/2014/main" id="{33FDA45C-DE81-BC5D-4E1B-907AA2AE7086}"/>
                  </a:ext>
                </a:extLst>
              </p:cNvPr>
              <p:cNvPicPr/>
              <p:nvPr/>
            </p:nvPicPr>
            <p:blipFill>
              <a:blip r:embed="rId349"/>
              <a:stretch>
                <a:fillRect/>
              </a:stretch>
            </p:blipFill>
            <p:spPr>
              <a:xfrm>
                <a:off x="1982160" y="5665156"/>
                <a:ext cx="268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2" name="Freihand 201">
                <a:extLst>
                  <a:ext uri="{FF2B5EF4-FFF2-40B4-BE49-F238E27FC236}">
                    <a16:creationId xmlns:a16="http://schemas.microsoft.com/office/drawing/2014/main" id="{BE30954B-6BE6-19CD-2E12-CBDF280B6F86}"/>
                  </a:ext>
                </a:extLst>
              </p14:cNvPr>
              <p14:cNvContentPartPr/>
              <p14:nvPr/>
            </p14:nvContentPartPr>
            <p14:xfrm>
              <a:off x="2290320" y="5560036"/>
              <a:ext cx="249840" cy="184320"/>
            </p14:xfrm>
          </p:contentPart>
        </mc:Choice>
        <mc:Fallback xmlns="">
          <p:pic>
            <p:nvPicPr>
              <p:cNvPr id="202" name="Freihand 201">
                <a:extLst>
                  <a:ext uri="{FF2B5EF4-FFF2-40B4-BE49-F238E27FC236}">
                    <a16:creationId xmlns:a16="http://schemas.microsoft.com/office/drawing/2014/main" id="{BE30954B-6BE6-19CD-2E12-CBDF280B6F86}"/>
                  </a:ext>
                </a:extLst>
              </p:cNvPr>
              <p:cNvPicPr/>
              <p:nvPr/>
            </p:nvPicPr>
            <p:blipFill>
              <a:blip r:embed="rId351"/>
              <a:stretch>
                <a:fillRect/>
              </a:stretch>
            </p:blipFill>
            <p:spPr>
              <a:xfrm>
                <a:off x="2281680" y="5551396"/>
                <a:ext cx="267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3" name="Freihand 202">
                <a:extLst>
                  <a:ext uri="{FF2B5EF4-FFF2-40B4-BE49-F238E27FC236}">
                    <a16:creationId xmlns:a16="http://schemas.microsoft.com/office/drawing/2014/main" id="{AD2BF800-D91F-C4FD-B94E-478ED040E4AF}"/>
                  </a:ext>
                </a:extLst>
              </p14:cNvPr>
              <p14:cNvContentPartPr/>
              <p14:nvPr/>
            </p14:nvContentPartPr>
            <p14:xfrm>
              <a:off x="2238120" y="5522236"/>
              <a:ext cx="15480" cy="4320"/>
            </p14:xfrm>
          </p:contentPart>
        </mc:Choice>
        <mc:Fallback xmlns="">
          <p:pic>
            <p:nvPicPr>
              <p:cNvPr id="203" name="Freihand 202">
                <a:extLst>
                  <a:ext uri="{FF2B5EF4-FFF2-40B4-BE49-F238E27FC236}">
                    <a16:creationId xmlns:a16="http://schemas.microsoft.com/office/drawing/2014/main" id="{AD2BF800-D91F-C4FD-B94E-478ED040E4AF}"/>
                  </a:ext>
                </a:extLst>
              </p:cNvPr>
              <p:cNvPicPr/>
              <p:nvPr/>
            </p:nvPicPr>
            <p:blipFill>
              <a:blip r:embed="rId353"/>
              <a:stretch>
                <a:fillRect/>
              </a:stretch>
            </p:blipFill>
            <p:spPr>
              <a:xfrm>
                <a:off x="2229480" y="5513596"/>
                <a:ext cx="33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4" name="Freihand 203">
                <a:extLst>
                  <a:ext uri="{FF2B5EF4-FFF2-40B4-BE49-F238E27FC236}">
                    <a16:creationId xmlns:a16="http://schemas.microsoft.com/office/drawing/2014/main" id="{967626D9-D83C-306C-C867-51A28E63E1E4}"/>
                  </a:ext>
                </a:extLst>
              </p14:cNvPr>
              <p14:cNvContentPartPr/>
              <p14:nvPr/>
            </p14:nvContentPartPr>
            <p14:xfrm>
              <a:off x="2799000" y="5641036"/>
              <a:ext cx="116280" cy="111600"/>
            </p14:xfrm>
          </p:contentPart>
        </mc:Choice>
        <mc:Fallback xmlns="">
          <p:pic>
            <p:nvPicPr>
              <p:cNvPr id="204" name="Freihand 203">
                <a:extLst>
                  <a:ext uri="{FF2B5EF4-FFF2-40B4-BE49-F238E27FC236}">
                    <a16:creationId xmlns:a16="http://schemas.microsoft.com/office/drawing/2014/main" id="{967626D9-D83C-306C-C867-51A28E63E1E4}"/>
                  </a:ext>
                </a:extLst>
              </p:cNvPr>
              <p:cNvPicPr/>
              <p:nvPr/>
            </p:nvPicPr>
            <p:blipFill>
              <a:blip r:embed="rId355"/>
              <a:stretch>
                <a:fillRect/>
              </a:stretch>
            </p:blipFill>
            <p:spPr>
              <a:xfrm>
                <a:off x="2790360" y="5632036"/>
                <a:ext cx="133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5" name="Freihand 204">
                <a:extLst>
                  <a:ext uri="{FF2B5EF4-FFF2-40B4-BE49-F238E27FC236}">
                    <a16:creationId xmlns:a16="http://schemas.microsoft.com/office/drawing/2014/main" id="{066D3776-C620-E7EF-7A61-E5A6672D429C}"/>
                  </a:ext>
                </a:extLst>
              </p14:cNvPr>
              <p14:cNvContentPartPr/>
              <p14:nvPr/>
            </p14:nvContentPartPr>
            <p14:xfrm>
              <a:off x="2943720" y="5581996"/>
              <a:ext cx="128160" cy="127440"/>
            </p14:xfrm>
          </p:contentPart>
        </mc:Choice>
        <mc:Fallback xmlns="">
          <p:pic>
            <p:nvPicPr>
              <p:cNvPr id="205" name="Freihand 204">
                <a:extLst>
                  <a:ext uri="{FF2B5EF4-FFF2-40B4-BE49-F238E27FC236}">
                    <a16:creationId xmlns:a16="http://schemas.microsoft.com/office/drawing/2014/main" id="{066D3776-C620-E7EF-7A61-E5A6672D429C}"/>
                  </a:ext>
                </a:extLst>
              </p:cNvPr>
              <p:cNvPicPr/>
              <p:nvPr/>
            </p:nvPicPr>
            <p:blipFill>
              <a:blip r:embed="rId357"/>
              <a:stretch>
                <a:fillRect/>
              </a:stretch>
            </p:blipFill>
            <p:spPr>
              <a:xfrm>
                <a:off x="2934720" y="5573356"/>
                <a:ext cx="145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6" name="Freihand 205">
                <a:extLst>
                  <a:ext uri="{FF2B5EF4-FFF2-40B4-BE49-F238E27FC236}">
                    <a16:creationId xmlns:a16="http://schemas.microsoft.com/office/drawing/2014/main" id="{E34D85B6-06AD-2202-D843-7A351696968B}"/>
                  </a:ext>
                </a:extLst>
              </p14:cNvPr>
              <p14:cNvContentPartPr/>
              <p14:nvPr/>
            </p14:nvContentPartPr>
            <p14:xfrm>
              <a:off x="3091680" y="5573356"/>
              <a:ext cx="68400" cy="208800"/>
            </p14:xfrm>
          </p:contentPart>
        </mc:Choice>
        <mc:Fallback xmlns="">
          <p:pic>
            <p:nvPicPr>
              <p:cNvPr id="206" name="Freihand 205">
                <a:extLst>
                  <a:ext uri="{FF2B5EF4-FFF2-40B4-BE49-F238E27FC236}">
                    <a16:creationId xmlns:a16="http://schemas.microsoft.com/office/drawing/2014/main" id="{E34D85B6-06AD-2202-D843-7A351696968B}"/>
                  </a:ext>
                </a:extLst>
              </p:cNvPr>
              <p:cNvPicPr/>
              <p:nvPr/>
            </p:nvPicPr>
            <p:blipFill>
              <a:blip r:embed="rId359"/>
              <a:stretch>
                <a:fillRect/>
              </a:stretch>
            </p:blipFill>
            <p:spPr>
              <a:xfrm>
                <a:off x="3083040" y="5564716"/>
                <a:ext cx="86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7" name="Freihand 206">
                <a:extLst>
                  <a:ext uri="{FF2B5EF4-FFF2-40B4-BE49-F238E27FC236}">
                    <a16:creationId xmlns:a16="http://schemas.microsoft.com/office/drawing/2014/main" id="{A3D23B22-08EE-DEC5-E94B-44D16BA92BD4}"/>
                  </a:ext>
                </a:extLst>
              </p14:cNvPr>
              <p14:cNvContentPartPr/>
              <p14:nvPr/>
            </p14:nvContentPartPr>
            <p14:xfrm>
              <a:off x="3159000" y="5556436"/>
              <a:ext cx="112320" cy="111240"/>
            </p14:xfrm>
          </p:contentPart>
        </mc:Choice>
        <mc:Fallback xmlns="">
          <p:pic>
            <p:nvPicPr>
              <p:cNvPr id="207" name="Freihand 206">
                <a:extLst>
                  <a:ext uri="{FF2B5EF4-FFF2-40B4-BE49-F238E27FC236}">
                    <a16:creationId xmlns:a16="http://schemas.microsoft.com/office/drawing/2014/main" id="{A3D23B22-08EE-DEC5-E94B-44D16BA92BD4}"/>
                  </a:ext>
                </a:extLst>
              </p:cNvPr>
              <p:cNvPicPr/>
              <p:nvPr/>
            </p:nvPicPr>
            <p:blipFill>
              <a:blip r:embed="rId361"/>
              <a:stretch>
                <a:fillRect/>
              </a:stretch>
            </p:blipFill>
            <p:spPr>
              <a:xfrm>
                <a:off x="3150360" y="5547436"/>
                <a:ext cx="129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0" name="Freihand 209">
                <a:extLst>
                  <a:ext uri="{FF2B5EF4-FFF2-40B4-BE49-F238E27FC236}">
                    <a16:creationId xmlns:a16="http://schemas.microsoft.com/office/drawing/2014/main" id="{6AB7FC6F-44B6-7781-3003-1415F606BF81}"/>
                  </a:ext>
                </a:extLst>
              </p14:cNvPr>
              <p14:cNvContentPartPr/>
              <p14:nvPr/>
            </p14:nvContentPartPr>
            <p14:xfrm>
              <a:off x="3341880" y="5446996"/>
              <a:ext cx="273240" cy="246600"/>
            </p14:xfrm>
          </p:contentPart>
        </mc:Choice>
        <mc:Fallback xmlns="">
          <p:pic>
            <p:nvPicPr>
              <p:cNvPr id="210" name="Freihand 209">
                <a:extLst>
                  <a:ext uri="{FF2B5EF4-FFF2-40B4-BE49-F238E27FC236}">
                    <a16:creationId xmlns:a16="http://schemas.microsoft.com/office/drawing/2014/main" id="{6AB7FC6F-44B6-7781-3003-1415F606BF81}"/>
                  </a:ext>
                </a:extLst>
              </p:cNvPr>
              <p:cNvPicPr/>
              <p:nvPr/>
            </p:nvPicPr>
            <p:blipFill>
              <a:blip r:embed="rId363"/>
              <a:stretch>
                <a:fillRect/>
              </a:stretch>
            </p:blipFill>
            <p:spPr>
              <a:xfrm>
                <a:off x="3333240" y="5437996"/>
                <a:ext cx="290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1" name="Freihand 210">
                <a:extLst>
                  <a:ext uri="{FF2B5EF4-FFF2-40B4-BE49-F238E27FC236}">
                    <a16:creationId xmlns:a16="http://schemas.microsoft.com/office/drawing/2014/main" id="{A6DC14BB-286B-FD4F-F0EC-B0C32D90E870}"/>
                  </a:ext>
                </a:extLst>
              </p14:cNvPr>
              <p14:cNvContentPartPr/>
              <p14:nvPr/>
            </p14:nvContentPartPr>
            <p14:xfrm>
              <a:off x="3508200" y="5416396"/>
              <a:ext cx="16200" cy="13680"/>
            </p14:xfrm>
          </p:contentPart>
        </mc:Choice>
        <mc:Fallback xmlns="">
          <p:pic>
            <p:nvPicPr>
              <p:cNvPr id="211" name="Freihand 210">
                <a:extLst>
                  <a:ext uri="{FF2B5EF4-FFF2-40B4-BE49-F238E27FC236}">
                    <a16:creationId xmlns:a16="http://schemas.microsoft.com/office/drawing/2014/main" id="{A6DC14BB-286B-FD4F-F0EC-B0C32D90E870}"/>
                  </a:ext>
                </a:extLst>
              </p:cNvPr>
              <p:cNvPicPr/>
              <p:nvPr/>
            </p:nvPicPr>
            <p:blipFill>
              <a:blip r:embed="rId365"/>
              <a:stretch>
                <a:fillRect/>
              </a:stretch>
            </p:blipFill>
            <p:spPr>
              <a:xfrm>
                <a:off x="3499200" y="5407756"/>
                <a:ext cx="33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1" name="Freihand 220">
                <a:extLst>
                  <a:ext uri="{FF2B5EF4-FFF2-40B4-BE49-F238E27FC236}">
                    <a16:creationId xmlns:a16="http://schemas.microsoft.com/office/drawing/2014/main" id="{B7BFFE52-ED46-9940-34E9-1D44514A923D}"/>
                  </a:ext>
                </a:extLst>
              </p14:cNvPr>
              <p14:cNvContentPartPr/>
              <p14:nvPr/>
            </p14:nvContentPartPr>
            <p14:xfrm>
              <a:off x="560880" y="6042796"/>
              <a:ext cx="9720" cy="153000"/>
            </p14:xfrm>
          </p:contentPart>
        </mc:Choice>
        <mc:Fallback xmlns="">
          <p:pic>
            <p:nvPicPr>
              <p:cNvPr id="221" name="Freihand 220">
                <a:extLst>
                  <a:ext uri="{FF2B5EF4-FFF2-40B4-BE49-F238E27FC236}">
                    <a16:creationId xmlns:a16="http://schemas.microsoft.com/office/drawing/2014/main" id="{B7BFFE52-ED46-9940-34E9-1D44514A923D}"/>
                  </a:ext>
                </a:extLst>
              </p:cNvPr>
              <p:cNvPicPr/>
              <p:nvPr/>
            </p:nvPicPr>
            <p:blipFill>
              <a:blip r:embed="rId367"/>
              <a:stretch>
                <a:fillRect/>
              </a:stretch>
            </p:blipFill>
            <p:spPr>
              <a:xfrm>
                <a:off x="551880" y="6034156"/>
                <a:ext cx="27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2" name="Freihand 221">
                <a:extLst>
                  <a:ext uri="{FF2B5EF4-FFF2-40B4-BE49-F238E27FC236}">
                    <a16:creationId xmlns:a16="http://schemas.microsoft.com/office/drawing/2014/main" id="{6D1B6BE1-C3E2-939E-D47A-6BCB28F25FF1}"/>
                  </a:ext>
                </a:extLst>
              </p14:cNvPr>
              <p14:cNvContentPartPr/>
              <p14:nvPr/>
            </p14:nvContentPartPr>
            <p14:xfrm>
              <a:off x="545760" y="6006076"/>
              <a:ext cx="114480" cy="92160"/>
            </p14:xfrm>
          </p:contentPart>
        </mc:Choice>
        <mc:Fallback xmlns="">
          <p:pic>
            <p:nvPicPr>
              <p:cNvPr id="222" name="Freihand 221">
                <a:extLst>
                  <a:ext uri="{FF2B5EF4-FFF2-40B4-BE49-F238E27FC236}">
                    <a16:creationId xmlns:a16="http://schemas.microsoft.com/office/drawing/2014/main" id="{6D1B6BE1-C3E2-939E-D47A-6BCB28F25FF1}"/>
                  </a:ext>
                </a:extLst>
              </p:cNvPr>
              <p:cNvPicPr/>
              <p:nvPr/>
            </p:nvPicPr>
            <p:blipFill>
              <a:blip r:embed="rId369"/>
              <a:stretch>
                <a:fillRect/>
              </a:stretch>
            </p:blipFill>
            <p:spPr>
              <a:xfrm>
                <a:off x="537120" y="5997436"/>
                <a:ext cx="132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3" name="Freihand 222">
                <a:extLst>
                  <a:ext uri="{FF2B5EF4-FFF2-40B4-BE49-F238E27FC236}">
                    <a16:creationId xmlns:a16="http://schemas.microsoft.com/office/drawing/2014/main" id="{B917EA4D-6728-FBC9-4DE7-5C5262A3FBAB}"/>
                  </a:ext>
                </a:extLst>
              </p14:cNvPr>
              <p14:cNvContentPartPr/>
              <p14:nvPr/>
            </p14:nvContentPartPr>
            <p14:xfrm>
              <a:off x="560880" y="5975836"/>
              <a:ext cx="183960" cy="246960"/>
            </p14:xfrm>
          </p:contentPart>
        </mc:Choice>
        <mc:Fallback xmlns="">
          <p:pic>
            <p:nvPicPr>
              <p:cNvPr id="223" name="Freihand 222">
                <a:extLst>
                  <a:ext uri="{FF2B5EF4-FFF2-40B4-BE49-F238E27FC236}">
                    <a16:creationId xmlns:a16="http://schemas.microsoft.com/office/drawing/2014/main" id="{B917EA4D-6728-FBC9-4DE7-5C5262A3FBAB}"/>
                  </a:ext>
                </a:extLst>
              </p:cNvPr>
              <p:cNvPicPr/>
              <p:nvPr/>
            </p:nvPicPr>
            <p:blipFill>
              <a:blip r:embed="rId371"/>
              <a:stretch>
                <a:fillRect/>
              </a:stretch>
            </p:blipFill>
            <p:spPr>
              <a:xfrm>
                <a:off x="551880" y="5966836"/>
                <a:ext cx="2016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4" name="Freihand 223">
                <a:extLst>
                  <a:ext uri="{FF2B5EF4-FFF2-40B4-BE49-F238E27FC236}">
                    <a16:creationId xmlns:a16="http://schemas.microsoft.com/office/drawing/2014/main" id="{AB9EBC09-A45D-EB27-1EE3-951DBDF21672}"/>
                  </a:ext>
                </a:extLst>
              </p14:cNvPr>
              <p14:cNvContentPartPr/>
              <p14:nvPr/>
            </p14:nvContentPartPr>
            <p14:xfrm>
              <a:off x="801720" y="6059356"/>
              <a:ext cx="83520" cy="100800"/>
            </p14:xfrm>
          </p:contentPart>
        </mc:Choice>
        <mc:Fallback xmlns="">
          <p:pic>
            <p:nvPicPr>
              <p:cNvPr id="224" name="Freihand 223">
                <a:extLst>
                  <a:ext uri="{FF2B5EF4-FFF2-40B4-BE49-F238E27FC236}">
                    <a16:creationId xmlns:a16="http://schemas.microsoft.com/office/drawing/2014/main" id="{AB9EBC09-A45D-EB27-1EE3-951DBDF21672}"/>
                  </a:ext>
                </a:extLst>
              </p:cNvPr>
              <p:cNvPicPr/>
              <p:nvPr/>
            </p:nvPicPr>
            <p:blipFill>
              <a:blip r:embed="rId373"/>
              <a:stretch>
                <a:fillRect/>
              </a:stretch>
            </p:blipFill>
            <p:spPr>
              <a:xfrm>
                <a:off x="793080" y="6050716"/>
                <a:ext cx="101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5" name="Freihand 224">
                <a:extLst>
                  <a:ext uri="{FF2B5EF4-FFF2-40B4-BE49-F238E27FC236}">
                    <a16:creationId xmlns:a16="http://schemas.microsoft.com/office/drawing/2014/main" id="{69680FB4-E8DF-EA8D-082E-7860D1477D7D}"/>
                  </a:ext>
                </a:extLst>
              </p14:cNvPr>
              <p14:cNvContentPartPr/>
              <p14:nvPr/>
            </p14:nvContentPartPr>
            <p14:xfrm>
              <a:off x="922320" y="6049636"/>
              <a:ext cx="83880" cy="109080"/>
            </p14:xfrm>
          </p:contentPart>
        </mc:Choice>
        <mc:Fallback xmlns="">
          <p:pic>
            <p:nvPicPr>
              <p:cNvPr id="225" name="Freihand 224">
                <a:extLst>
                  <a:ext uri="{FF2B5EF4-FFF2-40B4-BE49-F238E27FC236}">
                    <a16:creationId xmlns:a16="http://schemas.microsoft.com/office/drawing/2014/main" id="{69680FB4-E8DF-EA8D-082E-7860D1477D7D}"/>
                  </a:ext>
                </a:extLst>
              </p:cNvPr>
              <p:cNvPicPr/>
              <p:nvPr/>
            </p:nvPicPr>
            <p:blipFill>
              <a:blip r:embed="rId375"/>
              <a:stretch>
                <a:fillRect/>
              </a:stretch>
            </p:blipFill>
            <p:spPr>
              <a:xfrm>
                <a:off x="913680" y="6040636"/>
                <a:ext cx="101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6" name="Freihand 225">
                <a:extLst>
                  <a:ext uri="{FF2B5EF4-FFF2-40B4-BE49-F238E27FC236}">
                    <a16:creationId xmlns:a16="http://schemas.microsoft.com/office/drawing/2014/main" id="{92C2B884-8E6B-1709-8B15-BA96249DD401}"/>
                  </a:ext>
                </a:extLst>
              </p14:cNvPr>
              <p14:cNvContentPartPr/>
              <p14:nvPr/>
            </p14:nvContentPartPr>
            <p14:xfrm>
              <a:off x="1070280" y="5961436"/>
              <a:ext cx="165600" cy="201240"/>
            </p14:xfrm>
          </p:contentPart>
        </mc:Choice>
        <mc:Fallback xmlns="">
          <p:pic>
            <p:nvPicPr>
              <p:cNvPr id="226" name="Freihand 225">
                <a:extLst>
                  <a:ext uri="{FF2B5EF4-FFF2-40B4-BE49-F238E27FC236}">
                    <a16:creationId xmlns:a16="http://schemas.microsoft.com/office/drawing/2014/main" id="{92C2B884-8E6B-1709-8B15-BA96249DD401}"/>
                  </a:ext>
                </a:extLst>
              </p:cNvPr>
              <p:cNvPicPr/>
              <p:nvPr/>
            </p:nvPicPr>
            <p:blipFill>
              <a:blip r:embed="rId377"/>
              <a:stretch>
                <a:fillRect/>
              </a:stretch>
            </p:blipFill>
            <p:spPr>
              <a:xfrm>
                <a:off x="1061640" y="5952436"/>
                <a:ext cx="1832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7" name="Freihand 226">
                <a:extLst>
                  <a:ext uri="{FF2B5EF4-FFF2-40B4-BE49-F238E27FC236}">
                    <a16:creationId xmlns:a16="http://schemas.microsoft.com/office/drawing/2014/main" id="{A3A47F07-22D8-F5A8-22C9-8702A5F1B606}"/>
                  </a:ext>
                </a:extLst>
              </p14:cNvPr>
              <p14:cNvContentPartPr/>
              <p14:nvPr/>
            </p14:nvContentPartPr>
            <p14:xfrm>
              <a:off x="1139040" y="5945236"/>
              <a:ext cx="17280" cy="12600"/>
            </p14:xfrm>
          </p:contentPart>
        </mc:Choice>
        <mc:Fallback xmlns="">
          <p:pic>
            <p:nvPicPr>
              <p:cNvPr id="227" name="Freihand 226">
                <a:extLst>
                  <a:ext uri="{FF2B5EF4-FFF2-40B4-BE49-F238E27FC236}">
                    <a16:creationId xmlns:a16="http://schemas.microsoft.com/office/drawing/2014/main" id="{A3A47F07-22D8-F5A8-22C9-8702A5F1B606}"/>
                  </a:ext>
                </a:extLst>
              </p:cNvPr>
              <p:cNvPicPr/>
              <p:nvPr/>
            </p:nvPicPr>
            <p:blipFill>
              <a:blip r:embed="rId379"/>
              <a:stretch>
                <a:fillRect/>
              </a:stretch>
            </p:blipFill>
            <p:spPr>
              <a:xfrm>
                <a:off x="1130400" y="5936596"/>
                <a:ext cx="34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8" name="Freihand 227">
                <a:extLst>
                  <a:ext uri="{FF2B5EF4-FFF2-40B4-BE49-F238E27FC236}">
                    <a16:creationId xmlns:a16="http://schemas.microsoft.com/office/drawing/2014/main" id="{358F45AA-3A9D-377E-9DBF-E131E1BBED20}"/>
                  </a:ext>
                </a:extLst>
              </p14:cNvPr>
              <p14:cNvContentPartPr/>
              <p14:nvPr/>
            </p14:nvContentPartPr>
            <p14:xfrm>
              <a:off x="1267560" y="6015796"/>
              <a:ext cx="108000" cy="166680"/>
            </p14:xfrm>
          </p:contentPart>
        </mc:Choice>
        <mc:Fallback xmlns="">
          <p:pic>
            <p:nvPicPr>
              <p:cNvPr id="228" name="Freihand 227">
                <a:extLst>
                  <a:ext uri="{FF2B5EF4-FFF2-40B4-BE49-F238E27FC236}">
                    <a16:creationId xmlns:a16="http://schemas.microsoft.com/office/drawing/2014/main" id="{358F45AA-3A9D-377E-9DBF-E131E1BBED20}"/>
                  </a:ext>
                </a:extLst>
              </p:cNvPr>
              <p:cNvPicPr/>
              <p:nvPr/>
            </p:nvPicPr>
            <p:blipFill>
              <a:blip r:embed="rId381"/>
              <a:stretch>
                <a:fillRect/>
              </a:stretch>
            </p:blipFill>
            <p:spPr>
              <a:xfrm>
                <a:off x="1258920" y="6007156"/>
                <a:ext cx="125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9" name="Freihand 228">
                <a:extLst>
                  <a:ext uri="{FF2B5EF4-FFF2-40B4-BE49-F238E27FC236}">
                    <a16:creationId xmlns:a16="http://schemas.microsoft.com/office/drawing/2014/main" id="{0FF6C159-CF77-A8CC-61C1-2CAE52EB5A1C}"/>
                  </a:ext>
                </a:extLst>
              </p14:cNvPr>
              <p14:cNvContentPartPr/>
              <p14:nvPr/>
            </p14:nvContentPartPr>
            <p14:xfrm>
              <a:off x="1256400" y="6062956"/>
              <a:ext cx="89280" cy="41760"/>
            </p14:xfrm>
          </p:contentPart>
        </mc:Choice>
        <mc:Fallback xmlns="">
          <p:pic>
            <p:nvPicPr>
              <p:cNvPr id="229" name="Freihand 228">
                <a:extLst>
                  <a:ext uri="{FF2B5EF4-FFF2-40B4-BE49-F238E27FC236}">
                    <a16:creationId xmlns:a16="http://schemas.microsoft.com/office/drawing/2014/main" id="{0FF6C159-CF77-A8CC-61C1-2CAE52EB5A1C}"/>
                  </a:ext>
                </a:extLst>
              </p:cNvPr>
              <p:cNvPicPr/>
              <p:nvPr/>
            </p:nvPicPr>
            <p:blipFill>
              <a:blip r:embed="rId383"/>
              <a:stretch>
                <a:fillRect/>
              </a:stretch>
            </p:blipFill>
            <p:spPr>
              <a:xfrm>
                <a:off x="1247400" y="6054316"/>
                <a:ext cx="106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7" name="Freihand 216">
                <a:extLst>
                  <a:ext uri="{FF2B5EF4-FFF2-40B4-BE49-F238E27FC236}">
                    <a16:creationId xmlns:a16="http://schemas.microsoft.com/office/drawing/2014/main" id="{2D062AAE-B3A5-8C4F-F3DC-DE487200567F}"/>
                  </a:ext>
                </a:extLst>
              </p14:cNvPr>
              <p14:cNvContentPartPr/>
              <p14:nvPr/>
            </p14:nvContentPartPr>
            <p14:xfrm>
              <a:off x="167040" y="6140356"/>
              <a:ext cx="142200" cy="43200"/>
            </p14:xfrm>
          </p:contentPart>
        </mc:Choice>
        <mc:Fallback xmlns="">
          <p:pic>
            <p:nvPicPr>
              <p:cNvPr id="217" name="Freihand 216">
                <a:extLst>
                  <a:ext uri="{FF2B5EF4-FFF2-40B4-BE49-F238E27FC236}">
                    <a16:creationId xmlns:a16="http://schemas.microsoft.com/office/drawing/2014/main" id="{2D062AAE-B3A5-8C4F-F3DC-DE487200567F}"/>
                  </a:ext>
                </a:extLst>
              </p:cNvPr>
              <p:cNvPicPr/>
              <p:nvPr/>
            </p:nvPicPr>
            <p:blipFill>
              <a:blip r:embed="rId385"/>
              <a:stretch>
                <a:fillRect/>
              </a:stretch>
            </p:blipFill>
            <p:spPr>
              <a:xfrm>
                <a:off x="158400" y="6131716"/>
                <a:ext cx="159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8" name="Freihand 217">
                <a:extLst>
                  <a:ext uri="{FF2B5EF4-FFF2-40B4-BE49-F238E27FC236}">
                    <a16:creationId xmlns:a16="http://schemas.microsoft.com/office/drawing/2014/main" id="{237E748B-9257-5EA1-0118-28C0E1374EAB}"/>
                  </a:ext>
                </a:extLst>
              </p14:cNvPr>
              <p14:cNvContentPartPr/>
              <p14:nvPr/>
            </p14:nvContentPartPr>
            <p14:xfrm>
              <a:off x="164880" y="6204436"/>
              <a:ext cx="128160" cy="36360"/>
            </p14:xfrm>
          </p:contentPart>
        </mc:Choice>
        <mc:Fallback xmlns="">
          <p:pic>
            <p:nvPicPr>
              <p:cNvPr id="218" name="Freihand 217">
                <a:extLst>
                  <a:ext uri="{FF2B5EF4-FFF2-40B4-BE49-F238E27FC236}">
                    <a16:creationId xmlns:a16="http://schemas.microsoft.com/office/drawing/2014/main" id="{237E748B-9257-5EA1-0118-28C0E1374EAB}"/>
                  </a:ext>
                </a:extLst>
              </p:cNvPr>
              <p:cNvPicPr/>
              <p:nvPr/>
            </p:nvPicPr>
            <p:blipFill>
              <a:blip r:embed="rId387"/>
              <a:stretch>
                <a:fillRect/>
              </a:stretch>
            </p:blipFill>
            <p:spPr>
              <a:xfrm>
                <a:off x="156240" y="6195436"/>
                <a:ext cx="145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9" name="Freihand 218">
                <a:extLst>
                  <a:ext uri="{FF2B5EF4-FFF2-40B4-BE49-F238E27FC236}">
                    <a16:creationId xmlns:a16="http://schemas.microsoft.com/office/drawing/2014/main" id="{ED904753-2F24-6A87-18AF-156E660F301F}"/>
                  </a:ext>
                </a:extLst>
              </p14:cNvPr>
              <p14:cNvContentPartPr/>
              <p14:nvPr/>
            </p14:nvContentPartPr>
            <p14:xfrm>
              <a:off x="297000" y="6079156"/>
              <a:ext cx="88920" cy="217080"/>
            </p14:xfrm>
          </p:contentPart>
        </mc:Choice>
        <mc:Fallback xmlns="">
          <p:pic>
            <p:nvPicPr>
              <p:cNvPr id="219" name="Freihand 218">
                <a:extLst>
                  <a:ext uri="{FF2B5EF4-FFF2-40B4-BE49-F238E27FC236}">
                    <a16:creationId xmlns:a16="http://schemas.microsoft.com/office/drawing/2014/main" id="{ED904753-2F24-6A87-18AF-156E660F301F}"/>
                  </a:ext>
                </a:extLst>
              </p:cNvPr>
              <p:cNvPicPr/>
              <p:nvPr/>
            </p:nvPicPr>
            <p:blipFill>
              <a:blip r:embed="rId389"/>
              <a:stretch>
                <a:fillRect/>
              </a:stretch>
            </p:blipFill>
            <p:spPr>
              <a:xfrm>
                <a:off x="288360" y="6070156"/>
                <a:ext cx="106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0" name="Freihand 229">
                <a:extLst>
                  <a:ext uri="{FF2B5EF4-FFF2-40B4-BE49-F238E27FC236}">
                    <a16:creationId xmlns:a16="http://schemas.microsoft.com/office/drawing/2014/main" id="{6EE518AC-9FAB-BA17-F366-302A05BC2D38}"/>
                  </a:ext>
                </a:extLst>
              </p14:cNvPr>
              <p14:cNvContentPartPr/>
              <p14:nvPr/>
            </p14:nvContentPartPr>
            <p14:xfrm>
              <a:off x="78840" y="5999236"/>
              <a:ext cx="128520" cy="181800"/>
            </p14:xfrm>
          </p:contentPart>
        </mc:Choice>
        <mc:Fallback xmlns="">
          <p:pic>
            <p:nvPicPr>
              <p:cNvPr id="230" name="Freihand 229">
                <a:extLst>
                  <a:ext uri="{FF2B5EF4-FFF2-40B4-BE49-F238E27FC236}">
                    <a16:creationId xmlns:a16="http://schemas.microsoft.com/office/drawing/2014/main" id="{6EE518AC-9FAB-BA17-F366-302A05BC2D38}"/>
                  </a:ext>
                </a:extLst>
              </p:cNvPr>
              <p:cNvPicPr/>
              <p:nvPr/>
            </p:nvPicPr>
            <p:blipFill>
              <a:blip r:embed="rId391"/>
              <a:stretch>
                <a:fillRect/>
              </a:stretch>
            </p:blipFill>
            <p:spPr>
              <a:xfrm>
                <a:off x="69840" y="5990596"/>
                <a:ext cx="146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3" name="Freihand 232">
                <a:extLst>
                  <a:ext uri="{FF2B5EF4-FFF2-40B4-BE49-F238E27FC236}">
                    <a16:creationId xmlns:a16="http://schemas.microsoft.com/office/drawing/2014/main" id="{C76FC0EF-ADFE-3746-A69B-F34D09F0B2F1}"/>
                  </a:ext>
                </a:extLst>
              </p14:cNvPr>
              <p14:cNvContentPartPr/>
              <p14:nvPr/>
            </p14:nvContentPartPr>
            <p14:xfrm>
              <a:off x="1424880" y="6022636"/>
              <a:ext cx="15840" cy="138240"/>
            </p14:xfrm>
          </p:contentPart>
        </mc:Choice>
        <mc:Fallback xmlns="">
          <p:pic>
            <p:nvPicPr>
              <p:cNvPr id="233" name="Freihand 232">
                <a:extLst>
                  <a:ext uri="{FF2B5EF4-FFF2-40B4-BE49-F238E27FC236}">
                    <a16:creationId xmlns:a16="http://schemas.microsoft.com/office/drawing/2014/main" id="{C76FC0EF-ADFE-3746-A69B-F34D09F0B2F1}"/>
                  </a:ext>
                </a:extLst>
              </p:cNvPr>
              <p:cNvPicPr/>
              <p:nvPr/>
            </p:nvPicPr>
            <p:blipFill>
              <a:blip r:embed="rId393"/>
              <a:stretch>
                <a:fillRect/>
              </a:stretch>
            </p:blipFill>
            <p:spPr>
              <a:xfrm>
                <a:off x="1416240" y="6013996"/>
                <a:ext cx="33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4" name="Freihand 233">
                <a:extLst>
                  <a:ext uri="{FF2B5EF4-FFF2-40B4-BE49-F238E27FC236}">
                    <a16:creationId xmlns:a16="http://schemas.microsoft.com/office/drawing/2014/main" id="{36EB2BEC-7FD7-9472-FF4B-04B829E4510A}"/>
                  </a:ext>
                </a:extLst>
              </p14:cNvPr>
              <p14:cNvContentPartPr/>
              <p14:nvPr/>
            </p14:nvContentPartPr>
            <p14:xfrm>
              <a:off x="1378440" y="5956036"/>
              <a:ext cx="32760" cy="13680"/>
            </p14:xfrm>
          </p:contentPart>
        </mc:Choice>
        <mc:Fallback xmlns="">
          <p:pic>
            <p:nvPicPr>
              <p:cNvPr id="234" name="Freihand 233">
                <a:extLst>
                  <a:ext uri="{FF2B5EF4-FFF2-40B4-BE49-F238E27FC236}">
                    <a16:creationId xmlns:a16="http://schemas.microsoft.com/office/drawing/2014/main" id="{36EB2BEC-7FD7-9472-FF4B-04B829E4510A}"/>
                  </a:ext>
                </a:extLst>
              </p:cNvPr>
              <p:cNvPicPr/>
              <p:nvPr/>
            </p:nvPicPr>
            <p:blipFill>
              <a:blip r:embed="rId395"/>
              <a:stretch>
                <a:fillRect/>
              </a:stretch>
            </p:blipFill>
            <p:spPr>
              <a:xfrm>
                <a:off x="1369800" y="5947396"/>
                <a:ext cx="50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5" name="Freihand 234">
                <a:extLst>
                  <a:ext uri="{FF2B5EF4-FFF2-40B4-BE49-F238E27FC236}">
                    <a16:creationId xmlns:a16="http://schemas.microsoft.com/office/drawing/2014/main" id="{F690010F-DB18-BD70-A28F-687976812500}"/>
                  </a:ext>
                </a:extLst>
              </p14:cNvPr>
              <p14:cNvContentPartPr/>
              <p14:nvPr/>
            </p14:nvContentPartPr>
            <p14:xfrm>
              <a:off x="1495800" y="5899156"/>
              <a:ext cx="321480" cy="261360"/>
            </p14:xfrm>
          </p:contentPart>
        </mc:Choice>
        <mc:Fallback xmlns="">
          <p:pic>
            <p:nvPicPr>
              <p:cNvPr id="235" name="Freihand 234">
                <a:extLst>
                  <a:ext uri="{FF2B5EF4-FFF2-40B4-BE49-F238E27FC236}">
                    <a16:creationId xmlns:a16="http://schemas.microsoft.com/office/drawing/2014/main" id="{F690010F-DB18-BD70-A28F-687976812500}"/>
                  </a:ext>
                </a:extLst>
              </p:cNvPr>
              <p:cNvPicPr/>
              <p:nvPr/>
            </p:nvPicPr>
            <p:blipFill>
              <a:blip r:embed="rId397"/>
              <a:stretch>
                <a:fillRect/>
              </a:stretch>
            </p:blipFill>
            <p:spPr>
              <a:xfrm>
                <a:off x="1486800" y="5890516"/>
                <a:ext cx="3391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6" name="Freihand 235">
                <a:extLst>
                  <a:ext uri="{FF2B5EF4-FFF2-40B4-BE49-F238E27FC236}">
                    <a16:creationId xmlns:a16="http://schemas.microsoft.com/office/drawing/2014/main" id="{43204691-A27D-4200-F5C1-EB22A009DED5}"/>
                  </a:ext>
                </a:extLst>
              </p14:cNvPr>
              <p14:cNvContentPartPr/>
              <p14:nvPr/>
            </p14:nvContentPartPr>
            <p14:xfrm>
              <a:off x="1574280" y="5936956"/>
              <a:ext cx="94320" cy="29160"/>
            </p14:xfrm>
          </p:contentPart>
        </mc:Choice>
        <mc:Fallback xmlns="">
          <p:pic>
            <p:nvPicPr>
              <p:cNvPr id="236" name="Freihand 235">
                <a:extLst>
                  <a:ext uri="{FF2B5EF4-FFF2-40B4-BE49-F238E27FC236}">
                    <a16:creationId xmlns:a16="http://schemas.microsoft.com/office/drawing/2014/main" id="{43204691-A27D-4200-F5C1-EB22A009DED5}"/>
                  </a:ext>
                </a:extLst>
              </p:cNvPr>
              <p:cNvPicPr/>
              <p:nvPr/>
            </p:nvPicPr>
            <p:blipFill>
              <a:blip r:embed="rId399"/>
              <a:stretch>
                <a:fillRect/>
              </a:stretch>
            </p:blipFill>
            <p:spPr>
              <a:xfrm>
                <a:off x="1565280" y="5928316"/>
                <a:ext cx="111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8" name="Freihand 237">
                <a:extLst>
                  <a:ext uri="{FF2B5EF4-FFF2-40B4-BE49-F238E27FC236}">
                    <a16:creationId xmlns:a16="http://schemas.microsoft.com/office/drawing/2014/main" id="{28E4215A-F232-B106-AE7F-200F00C298D0}"/>
                  </a:ext>
                </a:extLst>
              </p14:cNvPr>
              <p14:cNvContentPartPr/>
              <p14:nvPr/>
            </p14:nvContentPartPr>
            <p14:xfrm>
              <a:off x="1985760" y="5963596"/>
              <a:ext cx="9000" cy="17280"/>
            </p14:xfrm>
          </p:contentPart>
        </mc:Choice>
        <mc:Fallback xmlns="">
          <p:pic>
            <p:nvPicPr>
              <p:cNvPr id="238" name="Freihand 237">
                <a:extLst>
                  <a:ext uri="{FF2B5EF4-FFF2-40B4-BE49-F238E27FC236}">
                    <a16:creationId xmlns:a16="http://schemas.microsoft.com/office/drawing/2014/main" id="{28E4215A-F232-B106-AE7F-200F00C298D0}"/>
                  </a:ext>
                </a:extLst>
              </p:cNvPr>
              <p:cNvPicPr/>
              <p:nvPr/>
            </p:nvPicPr>
            <p:blipFill>
              <a:blip r:embed="rId401"/>
              <a:stretch>
                <a:fillRect/>
              </a:stretch>
            </p:blipFill>
            <p:spPr>
              <a:xfrm>
                <a:off x="1977120" y="5954596"/>
                <a:ext cx="26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9" name="Freihand 238">
                <a:extLst>
                  <a:ext uri="{FF2B5EF4-FFF2-40B4-BE49-F238E27FC236}">
                    <a16:creationId xmlns:a16="http://schemas.microsoft.com/office/drawing/2014/main" id="{BBDB5246-1540-8363-2232-CE989EF4A37A}"/>
                  </a:ext>
                </a:extLst>
              </p14:cNvPr>
              <p14:cNvContentPartPr/>
              <p14:nvPr/>
            </p14:nvContentPartPr>
            <p14:xfrm>
              <a:off x="1987560" y="6041356"/>
              <a:ext cx="6120" cy="39600"/>
            </p14:xfrm>
          </p:contentPart>
        </mc:Choice>
        <mc:Fallback xmlns="">
          <p:pic>
            <p:nvPicPr>
              <p:cNvPr id="239" name="Freihand 238">
                <a:extLst>
                  <a:ext uri="{FF2B5EF4-FFF2-40B4-BE49-F238E27FC236}">
                    <a16:creationId xmlns:a16="http://schemas.microsoft.com/office/drawing/2014/main" id="{BBDB5246-1540-8363-2232-CE989EF4A37A}"/>
                  </a:ext>
                </a:extLst>
              </p:cNvPr>
              <p:cNvPicPr/>
              <p:nvPr/>
            </p:nvPicPr>
            <p:blipFill>
              <a:blip r:embed="rId403"/>
              <a:stretch>
                <a:fillRect/>
              </a:stretch>
            </p:blipFill>
            <p:spPr>
              <a:xfrm>
                <a:off x="1978560" y="6032356"/>
                <a:ext cx="23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0" name="Freihand 239">
                <a:extLst>
                  <a:ext uri="{FF2B5EF4-FFF2-40B4-BE49-F238E27FC236}">
                    <a16:creationId xmlns:a16="http://schemas.microsoft.com/office/drawing/2014/main" id="{B8D10D83-78A9-31F6-DE40-0FD9D717AE6D}"/>
                  </a:ext>
                </a:extLst>
              </p14:cNvPr>
              <p14:cNvContentPartPr/>
              <p14:nvPr/>
            </p14:nvContentPartPr>
            <p14:xfrm>
              <a:off x="2060280" y="5983036"/>
              <a:ext cx="156600" cy="91080"/>
            </p14:xfrm>
          </p:contentPart>
        </mc:Choice>
        <mc:Fallback xmlns="">
          <p:pic>
            <p:nvPicPr>
              <p:cNvPr id="240" name="Freihand 239">
                <a:extLst>
                  <a:ext uri="{FF2B5EF4-FFF2-40B4-BE49-F238E27FC236}">
                    <a16:creationId xmlns:a16="http://schemas.microsoft.com/office/drawing/2014/main" id="{B8D10D83-78A9-31F6-DE40-0FD9D717AE6D}"/>
                  </a:ext>
                </a:extLst>
              </p:cNvPr>
              <p:cNvPicPr/>
              <p:nvPr/>
            </p:nvPicPr>
            <p:blipFill>
              <a:blip r:embed="rId405"/>
              <a:stretch>
                <a:fillRect/>
              </a:stretch>
            </p:blipFill>
            <p:spPr>
              <a:xfrm>
                <a:off x="2051280" y="5974036"/>
                <a:ext cx="174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2" name="Freihand 241">
                <a:extLst>
                  <a:ext uri="{FF2B5EF4-FFF2-40B4-BE49-F238E27FC236}">
                    <a16:creationId xmlns:a16="http://schemas.microsoft.com/office/drawing/2014/main" id="{82649493-A0E4-542A-0402-AF845601C644}"/>
                  </a:ext>
                </a:extLst>
              </p14:cNvPr>
              <p14:cNvContentPartPr/>
              <p14:nvPr/>
            </p14:nvContentPartPr>
            <p14:xfrm>
              <a:off x="2593800" y="5924356"/>
              <a:ext cx="158040" cy="120240"/>
            </p14:xfrm>
          </p:contentPart>
        </mc:Choice>
        <mc:Fallback xmlns="">
          <p:pic>
            <p:nvPicPr>
              <p:cNvPr id="242" name="Freihand 241">
                <a:extLst>
                  <a:ext uri="{FF2B5EF4-FFF2-40B4-BE49-F238E27FC236}">
                    <a16:creationId xmlns:a16="http://schemas.microsoft.com/office/drawing/2014/main" id="{82649493-A0E4-542A-0402-AF845601C644}"/>
                  </a:ext>
                </a:extLst>
              </p:cNvPr>
              <p:cNvPicPr/>
              <p:nvPr/>
            </p:nvPicPr>
            <p:blipFill>
              <a:blip r:embed="rId407"/>
              <a:stretch>
                <a:fillRect/>
              </a:stretch>
            </p:blipFill>
            <p:spPr>
              <a:xfrm>
                <a:off x="2584800" y="5915356"/>
                <a:ext cx="175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3" name="Freihand 242">
                <a:extLst>
                  <a:ext uri="{FF2B5EF4-FFF2-40B4-BE49-F238E27FC236}">
                    <a16:creationId xmlns:a16="http://schemas.microsoft.com/office/drawing/2014/main" id="{794FFB6E-C0B6-95DD-C065-23EB71C4F140}"/>
                  </a:ext>
                </a:extLst>
              </p14:cNvPr>
              <p14:cNvContentPartPr/>
              <p14:nvPr/>
            </p14:nvContentPartPr>
            <p14:xfrm>
              <a:off x="2742480" y="5814196"/>
              <a:ext cx="59400" cy="185040"/>
            </p14:xfrm>
          </p:contentPart>
        </mc:Choice>
        <mc:Fallback xmlns="">
          <p:pic>
            <p:nvPicPr>
              <p:cNvPr id="243" name="Freihand 242">
                <a:extLst>
                  <a:ext uri="{FF2B5EF4-FFF2-40B4-BE49-F238E27FC236}">
                    <a16:creationId xmlns:a16="http://schemas.microsoft.com/office/drawing/2014/main" id="{794FFB6E-C0B6-95DD-C065-23EB71C4F140}"/>
                  </a:ext>
                </a:extLst>
              </p:cNvPr>
              <p:cNvPicPr/>
              <p:nvPr/>
            </p:nvPicPr>
            <p:blipFill>
              <a:blip r:embed="rId409"/>
              <a:stretch>
                <a:fillRect/>
              </a:stretch>
            </p:blipFill>
            <p:spPr>
              <a:xfrm>
                <a:off x="2733480" y="5805556"/>
                <a:ext cx="77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4" name="Freihand 243">
                <a:extLst>
                  <a:ext uri="{FF2B5EF4-FFF2-40B4-BE49-F238E27FC236}">
                    <a16:creationId xmlns:a16="http://schemas.microsoft.com/office/drawing/2014/main" id="{CA18B11E-B8D4-3240-178A-820F65A39699}"/>
                  </a:ext>
                </a:extLst>
              </p14:cNvPr>
              <p14:cNvContentPartPr/>
              <p14:nvPr/>
            </p14:nvContentPartPr>
            <p14:xfrm>
              <a:off x="2826720" y="5878636"/>
              <a:ext cx="117000" cy="117720"/>
            </p14:xfrm>
          </p:contentPart>
        </mc:Choice>
        <mc:Fallback xmlns="">
          <p:pic>
            <p:nvPicPr>
              <p:cNvPr id="244" name="Freihand 243">
                <a:extLst>
                  <a:ext uri="{FF2B5EF4-FFF2-40B4-BE49-F238E27FC236}">
                    <a16:creationId xmlns:a16="http://schemas.microsoft.com/office/drawing/2014/main" id="{CA18B11E-B8D4-3240-178A-820F65A39699}"/>
                  </a:ext>
                </a:extLst>
              </p:cNvPr>
              <p:cNvPicPr/>
              <p:nvPr/>
            </p:nvPicPr>
            <p:blipFill>
              <a:blip r:embed="rId411"/>
              <a:stretch>
                <a:fillRect/>
              </a:stretch>
            </p:blipFill>
            <p:spPr>
              <a:xfrm>
                <a:off x="2818080" y="5869996"/>
                <a:ext cx="134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5" name="Freihand 244">
                <a:extLst>
                  <a:ext uri="{FF2B5EF4-FFF2-40B4-BE49-F238E27FC236}">
                    <a16:creationId xmlns:a16="http://schemas.microsoft.com/office/drawing/2014/main" id="{1BC2DE47-1284-8937-E4A1-0A3F2A3B6CF6}"/>
                  </a:ext>
                </a:extLst>
              </p14:cNvPr>
              <p14:cNvContentPartPr/>
              <p14:nvPr/>
            </p14:nvContentPartPr>
            <p14:xfrm>
              <a:off x="2935800" y="5808796"/>
              <a:ext cx="257400" cy="158760"/>
            </p14:xfrm>
          </p:contentPart>
        </mc:Choice>
        <mc:Fallback xmlns="">
          <p:pic>
            <p:nvPicPr>
              <p:cNvPr id="245" name="Freihand 244">
                <a:extLst>
                  <a:ext uri="{FF2B5EF4-FFF2-40B4-BE49-F238E27FC236}">
                    <a16:creationId xmlns:a16="http://schemas.microsoft.com/office/drawing/2014/main" id="{1BC2DE47-1284-8937-E4A1-0A3F2A3B6CF6}"/>
                  </a:ext>
                </a:extLst>
              </p:cNvPr>
              <p:cNvPicPr/>
              <p:nvPr/>
            </p:nvPicPr>
            <p:blipFill>
              <a:blip r:embed="rId413"/>
              <a:stretch>
                <a:fillRect/>
              </a:stretch>
            </p:blipFill>
            <p:spPr>
              <a:xfrm>
                <a:off x="2927160" y="5799796"/>
                <a:ext cx="275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6" name="Freihand 245">
                <a:extLst>
                  <a:ext uri="{FF2B5EF4-FFF2-40B4-BE49-F238E27FC236}">
                    <a16:creationId xmlns:a16="http://schemas.microsoft.com/office/drawing/2014/main" id="{DF0FBE72-667B-E6A9-0F3C-55A8664F9671}"/>
                  </a:ext>
                </a:extLst>
              </p14:cNvPr>
              <p14:cNvContentPartPr/>
              <p14:nvPr/>
            </p14:nvContentPartPr>
            <p14:xfrm>
              <a:off x="3061800" y="5776036"/>
              <a:ext cx="18000" cy="5400"/>
            </p14:xfrm>
          </p:contentPart>
        </mc:Choice>
        <mc:Fallback xmlns="">
          <p:pic>
            <p:nvPicPr>
              <p:cNvPr id="246" name="Freihand 245">
                <a:extLst>
                  <a:ext uri="{FF2B5EF4-FFF2-40B4-BE49-F238E27FC236}">
                    <a16:creationId xmlns:a16="http://schemas.microsoft.com/office/drawing/2014/main" id="{DF0FBE72-667B-E6A9-0F3C-55A8664F9671}"/>
                  </a:ext>
                </a:extLst>
              </p:cNvPr>
              <p:cNvPicPr/>
              <p:nvPr/>
            </p:nvPicPr>
            <p:blipFill>
              <a:blip r:embed="rId415"/>
              <a:stretch>
                <a:fillRect/>
              </a:stretch>
            </p:blipFill>
            <p:spPr>
              <a:xfrm>
                <a:off x="3052800" y="5767396"/>
                <a:ext cx="35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8" name="Freihand 247">
                <a:extLst>
                  <a:ext uri="{FF2B5EF4-FFF2-40B4-BE49-F238E27FC236}">
                    <a16:creationId xmlns:a16="http://schemas.microsoft.com/office/drawing/2014/main" id="{0B5FB2F8-1F12-8123-26E3-5E6C5F79436D}"/>
                  </a:ext>
                </a:extLst>
              </p14:cNvPr>
              <p14:cNvContentPartPr/>
              <p14:nvPr/>
            </p14:nvContentPartPr>
            <p14:xfrm>
              <a:off x="3332880" y="5783596"/>
              <a:ext cx="167760" cy="166320"/>
            </p14:xfrm>
          </p:contentPart>
        </mc:Choice>
        <mc:Fallback xmlns="">
          <p:pic>
            <p:nvPicPr>
              <p:cNvPr id="248" name="Freihand 247">
                <a:extLst>
                  <a:ext uri="{FF2B5EF4-FFF2-40B4-BE49-F238E27FC236}">
                    <a16:creationId xmlns:a16="http://schemas.microsoft.com/office/drawing/2014/main" id="{0B5FB2F8-1F12-8123-26E3-5E6C5F79436D}"/>
                  </a:ext>
                </a:extLst>
              </p:cNvPr>
              <p:cNvPicPr/>
              <p:nvPr/>
            </p:nvPicPr>
            <p:blipFill>
              <a:blip r:embed="rId417"/>
              <a:stretch>
                <a:fillRect/>
              </a:stretch>
            </p:blipFill>
            <p:spPr>
              <a:xfrm>
                <a:off x="3324240" y="5774956"/>
                <a:ext cx="185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0" name="Freihand 249">
                <a:extLst>
                  <a:ext uri="{FF2B5EF4-FFF2-40B4-BE49-F238E27FC236}">
                    <a16:creationId xmlns:a16="http://schemas.microsoft.com/office/drawing/2014/main" id="{ECDBE1DF-BF6F-0902-15BA-3D53691F7892}"/>
                  </a:ext>
                </a:extLst>
              </p14:cNvPr>
              <p14:cNvContentPartPr/>
              <p14:nvPr/>
            </p14:nvContentPartPr>
            <p14:xfrm>
              <a:off x="3577320" y="5760916"/>
              <a:ext cx="234360" cy="146880"/>
            </p14:xfrm>
          </p:contentPart>
        </mc:Choice>
        <mc:Fallback xmlns="">
          <p:pic>
            <p:nvPicPr>
              <p:cNvPr id="250" name="Freihand 249">
                <a:extLst>
                  <a:ext uri="{FF2B5EF4-FFF2-40B4-BE49-F238E27FC236}">
                    <a16:creationId xmlns:a16="http://schemas.microsoft.com/office/drawing/2014/main" id="{ECDBE1DF-BF6F-0902-15BA-3D53691F7892}"/>
                  </a:ext>
                </a:extLst>
              </p:cNvPr>
              <p:cNvPicPr/>
              <p:nvPr/>
            </p:nvPicPr>
            <p:blipFill>
              <a:blip r:embed="rId419"/>
              <a:stretch>
                <a:fillRect/>
              </a:stretch>
            </p:blipFill>
            <p:spPr>
              <a:xfrm>
                <a:off x="3568680" y="5752276"/>
                <a:ext cx="252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1" name="Freihand 250">
                <a:extLst>
                  <a:ext uri="{FF2B5EF4-FFF2-40B4-BE49-F238E27FC236}">
                    <a16:creationId xmlns:a16="http://schemas.microsoft.com/office/drawing/2014/main" id="{8BA98A62-1B40-B454-039A-B062CB09BE7B}"/>
                  </a:ext>
                </a:extLst>
              </p14:cNvPr>
              <p14:cNvContentPartPr/>
              <p14:nvPr/>
            </p14:nvContentPartPr>
            <p14:xfrm>
              <a:off x="3845880" y="5778196"/>
              <a:ext cx="279360" cy="185040"/>
            </p14:xfrm>
          </p:contentPart>
        </mc:Choice>
        <mc:Fallback xmlns="">
          <p:pic>
            <p:nvPicPr>
              <p:cNvPr id="251" name="Freihand 250">
                <a:extLst>
                  <a:ext uri="{FF2B5EF4-FFF2-40B4-BE49-F238E27FC236}">
                    <a16:creationId xmlns:a16="http://schemas.microsoft.com/office/drawing/2014/main" id="{8BA98A62-1B40-B454-039A-B062CB09BE7B}"/>
                  </a:ext>
                </a:extLst>
              </p:cNvPr>
              <p:cNvPicPr/>
              <p:nvPr/>
            </p:nvPicPr>
            <p:blipFill>
              <a:blip r:embed="rId421"/>
              <a:stretch>
                <a:fillRect/>
              </a:stretch>
            </p:blipFill>
            <p:spPr>
              <a:xfrm>
                <a:off x="3836880" y="5769556"/>
                <a:ext cx="297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3" name="Freihand 252">
                <a:extLst>
                  <a:ext uri="{FF2B5EF4-FFF2-40B4-BE49-F238E27FC236}">
                    <a16:creationId xmlns:a16="http://schemas.microsoft.com/office/drawing/2014/main" id="{7544F40B-77F9-426C-DEC5-6346C33282DC}"/>
                  </a:ext>
                </a:extLst>
              </p14:cNvPr>
              <p14:cNvContentPartPr/>
              <p14:nvPr/>
            </p14:nvContentPartPr>
            <p14:xfrm>
              <a:off x="4286160" y="5726356"/>
              <a:ext cx="100080" cy="98280"/>
            </p14:xfrm>
          </p:contentPart>
        </mc:Choice>
        <mc:Fallback xmlns="">
          <p:pic>
            <p:nvPicPr>
              <p:cNvPr id="253" name="Freihand 252">
                <a:extLst>
                  <a:ext uri="{FF2B5EF4-FFF2-40B4-BE49-F238E27FC236}">
                    <a16:creationId xmlns:a16="http://schemas.microsoft.com/office/drawing/2014/main" id="{7544F40B-77F9-426C-DEC5-6346C33282DC}"/>
                  </a:ext>
                </a:extLst>
              </p:cNvPr>
              <p:cNvPicPr/>
              <p:nvPr/>
            </p:nvPicPr>
            <p:blipFill>
              <a:blip r:embed="rId423"/>
              <a:stretch>
                <a:fillRect/>
              </a:stretch>
            </p:blipFill>
            <p:spPr>
              <a:xfrm>
                <a:off x="4277160" y="5717356"/>
                <a:ext cx="117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4" name="Freihand 253">
                <a:extLst>
                  <a:ext uri="{FF2B5EF4-FFF2-40B4-BE49-F238E27FC236}">
                    <a16:creationId xmlns:a16="http://schemas.microsoft.com/office/drawing/2014/main" id="{03D4D62B-7E19-AB3C-117A-205910C69C77}"/>
                  </a:ext>
                </a:extLst>
              </p14:cNvPr>
              <p14:cNvContentPartPr/>
              <p14:nvPr/>
            </p14:nvContentPartPr>
            <p14:xfrm>
              <a:off x="4450680" y="5730676"/>
              <a:ext cx="170280" cy="49680"/>
            </p14:xfrm>
          </p:contentPart>
        </mc:Choice>
        <mc:Fallback xmlns="">
          <p:pic>
            <p:nvPicPr>
              <p:cNvPr id="254" name="Freihand 253">
                <a:extLst>
                  <a:ext uri="{FF2B5EF4-FFF2-40B4-BE49-F238E27FC236}">
                    <a16:creationId xmlns:a16="http://schemas.microsoft.com/office/drawing/2014/main" id="{03D4D62B-7E19-AB3C-117A-205910C69C77}"/>
                  </a:ext>
                </a:extLst>
              </p:cNvPr>
              <p:cNvPicPr/>
              <p:nvPr/>
            </p:nvPicPr>
            <p:blipFill>
              <a:blip r:embed="rId425"/>
              <a:stretch>
                <a:fillRect/>
              </a:stretch>
            </p:blipFill>
            <p:spPr>
              <a:xfrm>
                <a:off x="4441680" y="5722036"/>
                <a:ext cx="187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5" name="Freihand 254">
                <a:extLst>
                  <a:ext uri="{FF2B5EF4-FFF2-40B4-BE49-F238E27FC236}">
                    <a16:creationId xmlns:a16="http://schemas.microsoft.com/office/drawing/2014/main" id="{E8915A3E-1044-E3B0-8A9E-F48BE25C707C}"/>
                  </a:ext>
                </a:extLst>
              </p14:cNvPr>
              <p14:cNvContentPartPr/>
              <p14:nvPr/>
            </p14:nvContentPartPr>
            <p14:xfrm>
              <a:off x="4800600" y="5581996"/>
              <a:ext cx="92160" cy="174600"/>
            </p14:xfrm>
          </p:contentPart>
        </mc:Choice>
        <mc:Fallback xmlns="">
          <p:pic>
            <p:nvPicPr>
              <p:cNvPr id="255" name="Freihand 254">
                <a:extLst>
                  <a:ext uri="{FF2B5EF4-FFF2-40B4-BE49-F238E27FC236}">
                    <a16:creationId xmlns:a16="http://schemas.microsoft.com/office/drawing/2014/main" id="{E8915A3E-1044-E3B0-8A9E-F48BE25C707C}"/>
                  </a:ext>
                </a:extLst>
              </p:cNvPr>
              <p:cNvPicPr/>
              <p:nvPr/>
            </p:nvPicPr>
            <p:blipFill>
              <a:blip r:embed="rId427"/>
              <a:stretch>
                <a:fillRect/>
              </a:stretch>
            </p:blipFill>
            <p:spPr>
              <a:xfrm>
                <a:off x="4791600" y="5573356"/>
                <a:ext cx="109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6" name="Freihand 255">
                <a:extLst>
                  <a:ext uri="{FF2B5EF4-FFF2-40B4-BE49-F238E27FC236}">
                    <a16:creationId xmlns:a16="http://schemas.microsoft.com/office/drawing/2014/main" id="{3B8ACF3E-15D8-4375-DCEF-C4328E8593D5}"/>
                  </a:ext>
                </a:extLst>
              </p14:cNvPr>
              <p14:cNvContentPartPr/>
              <p14:nvPr/>
            </p14:nvContentPartPr>
            <p14:xfrm>
              <a:off x="5009400" y="5596756"/>
              <a:ext cx="6480" cy="137520"/>
            </p14:xfrm>
          </p:contentPart>
        </mc:Choice>
        <mc:Fallback xmlns="">
          <p:pic>
            <p:nvPicPr>
              <p:cNvPr id="256" name="Freihand 255">
                <a:extLst>
                  <a:ext uri="{FF2B5EF4-FFF2-40B4-BE49-F238E27FC236}">
                    <a16:creationId xmlns:a16="http://schemas.microsoft.com/office/drawing/2014/main" id="{3B8ACF3E-15D8-4375-DCEF-C4328E8593D5}"/>
                  </a:ext>
                </a:extLst>
              </p:cNvPr>
              <p:cNvPicPr/>
              <p:nvPr/>
            </p:nvPicPr>
            <p:blipFill>
              <a:blip r:embed="rId429"/>
              <a:stretch>
                <a:fillRect/>
              </a:stretch>
            </p:blipFill>
            <p:spPr>
              <a:xfrm>
                <a:off x="5000760" y="5587756"/>
                <a:ext cx="24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7" name="Freihand 256">
                <a:extLst>
                  <a:ext uri="{FF2B5EF4-FFF2-40B4-BE49-F238E27FC236}">
                    <a16:creationId xmlns:a16="http://schemas.microsoft.com/office/drawing/2014/main" id="{20CF2E4A-1544-9748-1829-3E58B47B31D5}"/>
                  </a:ext>
                </a:extLst>
              </p14:cNvPr>
              <p14:cNvContentPartPr/>
              <p14:nvPr/>
            </p14:nvContentPartPr>
            <p14:xfrm>
              <a:off x="4959000" y="5587756"/>
              <a:ext cx="126720" cy="173880"/>
            </p14:xfrm>
          </p:contentPart>
        </mc:Choice>
        <mc:Fallback xmlns="">
          <p:pic>
            <p:nvPicPr>
              <p:cNvPr id="257" name="Freihand 256">
                <a:extLst>
                  <a:ext uri="{FF2B5EF4-FFF2-40B4-BE49-F238E27FC236}">
                    <a16:creationId xmlns:a16="http://schemas.microsoft.com/office/drawing/2014/main" id="{20CF2E4A-1544-9748-1829-3E58B47B31D5}"/>
                  </a:ext>
                </a:extLst>
              </p:cNvPr>
              <p:cNvPicPr/>
              <p:nvPr/>
            </p:nvPicPr>
            <p:blipFill>
              <a:blip r:embed="rId431"/>
              <a:stretch>
                <a:fillRect/>
              </a:stretch>
            </p:blipFill>
            <p:spPr>
              <a:xfrm>
                <a:off x="4950360" y="5578756"/>
                <a:ext cx="144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8" name="Freihand 257">
                <a:extLst>
                  <a:ext uri="{FF2B5EF4-FFF2-40B4-BE49-F238E27FC236}">
                    <a16:creationId xmlns:a16="http://schemas.microsoft.com/office/drawing/2014/main" id="{BBD59148-AFAA-B411-0B72-0AC1E366C279}"/>
                  </a:ext>
                </a:extLst>
              </p14:cNvPr>
              <p14:cNvContentPartPr/>
              <p14:nvPr/>
            </p14:nvContentPartPr>
            <p14:xfrm>
              <a:off x="5167800" y="5571196"/>
              <a:ext cx="61200" cy="147240"/>
            </p14:xfrm>
          </p:contentPart>
        </mc:Choice>
        <mc:Fallback xmlns="">
          <p:pic>
            <p:nvPicPr>
              <p:cNvPr id="258" name="Freihand 257">
                <a:extLst>
                  <a:ext uri="{FF2B5EF4-FFF2-40B4-BE49-F238E27FC236}">
                    <a16:creationId xmlns:a16="http://schemas.microsoft.com/office/drawing/2014/main" id="{BBD59148-AFAA-B411-0B72-0AC1E366C279}"/>
                  </a:ext>
                </a:extLst>
              </p:cNvPr>
              <p:cNvPicPr/>
              <p:nvPr/>
            </p:nvPicPr>
            <p:blipFill>
              <a:blip r:embed="rId433"/>
              <a:stretch>
                <a:fillRect/>
              </a:stretch>
            </p:blipFill>
            <p:spPr>
              <a:xfrm>
                <a:off x="5159160" y="5562556"/>
                <a:ext cx="78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9" name="Freihand 258">
                <a:extLst>
                  <a:ext uri="{FF2B5EF4-FFF2-40B4-BE49-F238E27FC236}">
                    <a16:creationId xmlns:a16="http://schemas.microsoft.com/office/drawing/2014/main" id="{44352009-BD55-E71D-2608-0F5F0758290D}"/>
                  </a:ext>
                </a:extLst>
              </p14:cNvPr>
              <p14:cNvContentPartPr/>
              <p14:nvPr/>
            </p14:nvContentPartPr>
            <p14:xfrm>
              <a:off x="5176080" y="5536276"/>
              <a:ext cx="112680" cy="92520"/>
            </p14:xfrm>
          </p:contentPart>
        </mc:Choice>
        <mc:Fallback xmlns="">
          <p:pic>
            <p:nvPicPr>
              <p:cNvPr id="259" name="Freihand 258">
                <a:extLst>
                  <a:ext uri="{FF2B5EF4-FFF2-40B4-BE49-F238E27FC236}">
                    <a16:creationId xmlns:a16="http://schemas.microsoft.com/office/drawing/2014/main" id="{44352009-BD55-E71D-2608-0F5F0758290D}"/>
                  </a:ext>
                </a:extLst>
              </p:cNvPr>
              <p:cNvPicPr/>
              <p:nvPr/>
            </p:nvPicPr>
            <p:blipFill>
              <a:blip r:embed="rId435"/>
              <a:stretch>
                <a:fillRect/>
              </a:stretch>
            </p:blipFill>
            <p:spPr>
              <a:xfrm>
                <a:off x="5167080" y="5527636"/>
                <a:ext cx="130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0" name="Freihand 259">
                <a:extLst>
                  <a:ext uri="{FF2B5EF4-FFF2-40B4-BE49-F238E27FC236}">
                    <a16:creationId xmlns:a16="http://schemas.microsoft.com/office/drawing/2014/main" id="{A630096C-9BEF-7510-D156-B9AE19116A7B}"/>
                  </a:ext>
                </a:extLst>
              </p14:cNvPr>
              <p14:cNvContentPartPr/>
              <p14:nvPr/>
            </p14:nvContentPartPr>
            <p14:xfrm>
              <a:off x="5304600" y="5608636"/>
              <a:ext cx="87480" cy="137160"/>
            </p14:xfrm>
          </p:contentPart>
        </mc:Choice>
        <mc:Fallback xmlns="">
          <p:pic>
            <p:nvPicPr>
              <p:cNvPr id="260" name="Freihand 259">
                <a:extLst>
                  <a:ext uri="{FF2B5EF4-FFF2-40B4-BE49-F238E27FC236}">
                    <a16:creationId xmlns:a16="http://schemas.microsoft.com/office/drawing/2014/main" id="{A630096C-9BEF-7510-D156-B9AE19116A7B}"/>
                  </a:ext>
                </a:extLst>
              </p:cNvPr>
              <p:cNvPicPr/>
              <p:nvPr/>
            </p:nvPicPr>
            <p:blipFill>
              <a:blip r:embed="rId437"/>
              <a:stretch>
                <a:fillRect/>
              </a:stretch>
            </p:blipFill>
            <p:spPr>
              <a:xfrm>
                <a:off x="5295960" y="5599636"/>
                <a:ext cx="105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1" name="Freihand 260">
                <a:extLst>
                  <a:ext uri="{FF2B5EF4-FFF2-40B4-BE49-F238E27FC236}">
                    <a16:creationId xmlns:a16="http://schemas.microsoft.com/office/drawing/2014/main" id="{462A5303-D1B3-36EB-D174-D458BD50723F}"/>
                  </a:ext>
                </a:extLst>
              </p14:cNvPr>
              <p14:cNvContentPartPr/>
              <p14:nvPr/>
            </p14:nvContentPartPr>
            <p14:xfrm>
              <a:off x="5501160" y="5683156"/>
              <a:ext cx="17280" cy="87480"/>
            </p14:xfrm>
          </p:contentPart>
        </mc:Choice>
        <mc:Fallback xmlns="">
          <p:pic>
            <p:nvPicPr>
              <p:cNvPr id="261" name="Freihand 260">
                <a:extLst>
                  <a:ext uri="{FF2B5EF4-FFF2-40B4-BE49-F238E27FC236}">
                    <a16:creationId xmlns:a16="http://schemas.microsoft.com/office/drawing/2014/main" id="{462A5303-D1B3-36EB-D174-D458BD50723F}"/>
                  </a:ext>
                </a:extLst>
              </p:cNvPr>
              <p:cNvPicPr/>
              <p:nvPr/>
            </p:nvPicPr>
            <p:blipFill>
              <a:blip r:embed="rId439"/>
              <a:stretch>
                <a:fillRect/>
              </a:stretch>
            </p:blipFill>
            <p:spPr>
              <a:xfrm>
                <a:off x="5492520" y="5674516"/>
                <a:ext cx="34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2" name="Freihand 261">
                <a:extLst>
                  <a:ext uri="{FF2B5EF4-FFF2-40B4-BE49-F238E27FC236}">
                    <a16:creationId xmlns:a16="http://schemas.microsoft.com/office/drawing/2014/main" id="{26474FED-E120-8DF8-141F-F5A448BDD145}"/>
                  </a:ext>
                </a:extLst>
              </p14:cNvPr>
              <p14:cNvContentPartPr/>
              <p14:nvPr/>
            </p14:nvContentPartPr>
            <p14:xfrm>
              <a:off x="5681880" y="5564716"/>
              <a:ext cx="8640" cy="160200"/>
            </p14:xfrm>
          </p:contentPart>
        </mc:Choice>
        <mc:Fallback xmlns="">
          <p:pic>
            <p:nvPicPr>
              <p:cNvPr id="262" name="Freihand 261">
                <a:extLst>
                  <a:ext uri="{FF2B5EF4-FFF2-40B4-BE49-F238E27FC236}">
                    <a16:creationId xmlns:a16="http://schemas.microsoft.com/office/drawing/2014/main" id="{26474FED-E120-8DF8-141F-F5A448BDD145}"/>
                  </a:ext>
                </a:extLst>
              </p:cNvPr>
              <p:cNvPicPr/>
              <p:nvPr/>
            </p:nvPicPr>
            <p:blipFill>
              <a:blip r:embed="rId441"/>
              <a:stretch>
                <a:fillRect/>
              </a:stretch>
            </p:blipFill>
            <p:spPr>
              <a:xfrm>
                <a:off x="5673240" y="5555716"/>
                <a:ext cx="26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3" name="Freihand 262">
                <a:extLst>
                  <a:ext uri="{FF2B5EF4-FFF2-40B4-BE49-F238E27FC236}">
                    <a16:creationId xmlns:a16="http://schemas.microsoft.com/office/drawing/2014/main" id="{8B085581-F8A5-701A-1A46-D9CD4934DC7E}"/>
                  </a:ext>
                </a:extLst>
              </p14:cNvPr>
              <p14:cNvContentPartPr/>
              <p14:nvPr/>
            </p14:nvContentPartPr>
            <p14:xfrm>
              <a:off x="5599440" y="5539876"/>
              <a:ext cx="261000" cy="187920"/>
            </p14:xfrm>
          </p:contentPart>
        </mc:Choice>
        <mc:Fallback xmlns="">
          <p:pic>
            <p:nvPicPr>
              <p:cNvPr id="263" name="Freihand 262">
                <a:extLst>
                  <a:ext uri="{FF2B5EF4-FFF2-40B4-BE49-F238E27FC236}">
                    <a16:creationId xmlns:a16="http://schemas.microsoft.com/office/drawing/2014/main" id="{8B085581-F8A5-701A-1A46-D9CD4934DC7E}"/>
                  </a:ext>
                </a:extLst>
              </p:cNvPr>
              <p:cNvPicPr/>
              <p:nvPr/>
            </p:nvPicPr>
            <p:blipFill>
              <a:blip r:embed="rId443"/>
              <a:stretch>
                <a:fillRect/>
              </a:stretch>
            </p:blipFill>
            <p:spPr>
              <a:xfrm>
                <a:off x="5590440" y="5530876"/>
                <a:ext cx="278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4" name="Freihand 263">
                <a:extLst>
                  <a:ext uri="{FF2B5EF4-FFF2-40B4-BE49-F238E27FC236}">
                    <a16:creationId xmlns:a16="http://schemas.microsoft.com/office/drawing/2014/main" id="{395213E3-79A5-05B6-D153-17593556B067}"/>
                  </a:ext>
                </a:extLst>
              </p14:cNvPr>
              <p14:cNvContentPartPr/>
              <p14:nvPr/>
            </p14:nvContentPartPr>
            <p14:xfrm>
              <a:off x="5851800" y="5516476"/>
              <a:ext cx="135000" cy="175320"/>
            </p14:xfrm>
          </p:contentPart>
        </mc:Choice>
        <mc:Fallback xmlns="">
          <p:pic>
            <p:nvPicPr>
              <p:cNvPr id="264" name="Freihand 263">
                <a:extLst>
                  <a:ext uri="{FF2B5EF4-FFF2-40B4-BE49-F238E27FC236}">
                    <a16:creationId xmlns:a16="http://schemas.microsoft.com/office/drawing/2014/main" id="{395213E3-79A5-05B6-D153-17593556B067}"/>
                  </a:ext>
                </a:extLst>
              </p:cNvPr>
              <p:cNvPicPr/>
              <p:nvPr/>
            </p:nvPicPr>
            <p:blipFill>
              <a:blip r:embed="rId445"/>
              <a:stretch>
                <a:fillRect/>
              </a:stretch>
            </p:blipFill>
            <p:spPr>
              <a:xfrm>
                <a:off x="5842800" y="5507476"/>
                <a:ext cx="1526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5" name="Freihand 264">
                <a:extLst>
                  <a:ext uri="{FF2B5EF4-FFF2-40B4-BE49-F238E27FC236}">
                    <a16:creationId xmlns:a16="http://schemas.microsoft.com/office/drawing/2014/main" id="{044C4397-82CE-5D2D-2C6F-632A9BFBA88D}"/>
                  </a:ext>
                </a:extLst>
              </p14:cNvPr>
              <p14:cNvContentPartPr/>
              <p14:nvPr/>
            </p14:nvContentPartPr>
            <p14:xfrm>
              <a:off x="6046200" y="5596756"/>
              <a:ext cx="21600" cy="108720"/>
            </p14:xfrm>
          </p:contentPart>
        </mc:Choice>
        <mc:Fallback xmlns="">
          <p:pic>
            <p:nvPicPr>
              <p:cNvPr id="265" name="Freihand 264">
                <a:extLst>
                  <a:ext uri="{FF2B5EF4-FFF2-40B4-BE49-F238E27FC236}">
                    <a16:creationId xmlns:a16="http://schemas.microsoft.com/office/drawing/2014/main" id="{044C4397-82CE-5D2D-2C6F-632A9BFBA88D}"/>
                  </a:ext>
                </a:extLst>
              </p:cNvPr>
              <p:cNvPicPr/>
              <p:nvPr/>
            </p:nvPicPr>
            <p:blipFill>
              <a:blip r:embed="rId447"/>
              <a:stretch>
                <a:fillRect/>
              </a:stretch>
            </p:blipFill>
            <p:spPr>
              <a:xfrm>
                <a:off x="6037200" y="5587756"/>
                <a:ext cx="39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6" name="Freihand 265">
                <a:extLst>
                  <a:ext uri="{FF2B5EF4-FFF2-40B4-BE49-F238E27FC236}">
                    <a16:creationId xmlns:a16="http://schemas.microsoft.com/office/drawing/2014/main" id="{8BAE8C32-5342-C367-F121-BFD33DBAED1A}"/>
                  </a:ext>
                </a:extLst>
              </p14:cNvPr>
              <p14:cNvContentPartPr/>
              <p14:nvPr/>
            </p14:nvContentPartPr>
            <p14:xfrm>
              <a:off x="6008040" y="5569036"/>
              <a:ext cx="110160" cy="180360"/>
            </p14:xfrm>
          </p:contentPart>
        </mc:Choice>
        <mc:Fallback xmlns="">
          <p:pic>
            <p:nvPicPr>
              <p:cNvPr id="266" name="Freihand 265">
                <a:extLst>
                  <a:ext uri="{FF2B5EF4-FFF2-40B4-BE49-F238E27FC236}">
                    <a16:creationId xmlns:a16="http://schemas.microsoft.com/office/drawing/2014/main" id="{8BAE8C32-5342-C367-F121-BFD33DBAED1A}"/>
                  </a:ext>
                </a:extLst>
              </p:cNvPr>
              <p:cNvPicPr/>
              <p:nvPr/>
            </p:nvPicPr>
            <p:blipFill>
              <a:blip r:embed="rId449"/>
              <a:stretch>
                <a:fillRect/>
              </a:stretch>
            </p:blipFill>
            <p:spPr>
              <a:xfrm>
                <a:off x="5999040" y="5560396"/>
                <a:ext cx="127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7" name="Freihand 266">
                <a:extLst>
                  <a:ext uri="{FF2B5EF4-FFF2-40B4-BE49-F238E27FC236}">
                    <a16:creationId xmlns:a16="http://schemas.microsoft.com/office/drawing/2014/main" id="{92C7E61C-340D-9ACF-B3C4-93C9C00786A5}"/>
                  </a:ext>
                </a:extLst>
              </p14:cNvPr>
              <p14:cNvContentPartPr/>
              <p14:nvPr/>
            </p14:nvContentPartPr>
            <p14:xfrm>
              <a:off x="6275160" y="5623396"/>
              <a:ext cx="9720" cy="133920"/>
            </p14:xfrm>
          </p:contentPart>
        </mc:Choice>
        <mc:Fallback xmlns="">
          <p:pic>
            <p:nvPicPr>
              <p:cNvPr id="267" name="Freihand 266">
                <a:extLst>
                  <a:ext uri="{FF2B5EF4-FFF2-40B4-BE49-F238E27FC236}">
                    <a16:creationId xmlns:a16="http://schemas.microsoft.com/office/drawing/2014/main" id="{92C7E61C-340D-9ACF-B3C4-93C9C00786A5}"/>
                  </a:ext>
                </a:extLst>
              </p:cNvPr>
              <p:cNvPicPr/>
              <p:nvPr/>
            </p:nvPicPr>
            <p:blipFill>
              <a:blip r:embed="rId451"/>
              <a:stretch>
                <a:fillRect/>
              </a:stretch>
            </p:blipFill>
            <p:spPr>
              <a:xfrm>
                <a:off x="6266520" y="5614756"/>
                <a:ext cx="27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8" name="Freihand 267">
                <a:extLst>
                  <a:ext uri="{FF2B5EF4-FFF2-40B4-BE49-F238E27FC236}">
                    <a16:creationId xmlns:a16="http://schemas.microsoft.com/office/drawing/2014/main" id="{217893B4-0DFE-A68A-1346-B760B333338D}"/>
                  </a:ext>
                </a:extLst>
              </p14:cNvPr>
              <p14:cNvContentPartPr/>
              <p14:nvPr/>
            </p14:nvContentPartPr>
            <p14:xfrm>
              <a:off x="6476400" y="5523676"/>
              <a:ext cx="14400" cy="110880"/>
            </p14:xfrm>
          </p:contentPart>
        </mc:Choice>
        <mc:Fallback xmlns="">
          <p:pic>
            <p:nvPicPr>
              <p:cNvPr id="268" name="Freihand 267">
                <a:extLst>
                  <a:ext uri="{FF2B5EF4-FFF2-40B4-BE49-F238E27FC236}">
                    <a16:creationId xmlns:a16="http://schemas.microsoft.com/office/drawing/2014/main" id="{217893B4-0DFE-A68A-1346-B760B333338D}"/>
                  </a:ext>
                </a:extLst>
              </p:cNvPr>
              <p:cNvPicPr/>
              <p:nvPr/>
            </p:nvPicPr>
            <p:blipFill>
              <a:blip r:embed="rId453"/>
              <a:stretch>
                <a:fillRect/>
              </a:stretch>
            </p:blipFill>
            <p:spPr>
              <a:xfrm>
                <a:off x="6467760" y="5515036"/>
                <a:ext cx="32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9" name="Freihand 268">
                <a:extLst>
                  <a:ext uri="{FF2B5EF4-FFF2-40B4-BE49-F238E27FC236}">
                    <a16:creationId xmlns:a16="http://schemas.microsoft.com/office/drawing/2014/main" id="{1154BA97-CB52-1CC6-1A3E-233FCF469852}"/>
                  </a:ext>
                </a:extLst>
              </p14:cNvPr>
              <p14:cNvContentPartPr/>
              <p14:nvPr/>
            </p14:nvContentPartPr>
            <p14:xfrm>
              <a:off x="6364440" y="5497036"/>
              <a:ext cx="159480" cy="136080"/>
            </p14:xfrm>
          </p:contentPart>
        </mc:Choice>
        <mc:Fallback xmlns="">
          <p:pic>
            <p:nvPicPr>
              <p:cNvPr id="269" name="Freihand 268">
                <a:extLst>
                  <a:ext uri="{FF2B5EF4-FFF2-40B4-BE49-F238E27FC236}">
                    <a16:creationId xmlns:a16="http://schemas.microsoft.com/office/drawing/2014/main" id="{1154BA97-CB52-1CC6-1A3E-233FCF469852}"/>
                  </a:ext>
                </a:extLst>
              </p:cNvPr>
              <p:cNvPicPr/>
              <p:nvPr/>
            </p:nvPicPr>
            <p:blipFill>
              <a:blip r:embed="rId455"/>
              <a:stretch>
                <a:fillRect/>
              </a:stretch>
            </p:blipFill>
            <p:spPr>
              <a:xfrm>
                <a:off x="6355800" y="5488396"/>
                <a:ext cx="177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0" name="Freihand 269">
                <a:extLst>
                  <a:ext uri="{FF2B5EF4-FFF2-40B4-BE49-F238E27FC236}">
                    <a16:creationId xmlns:a16="http://schemas.microsoft.com/office/drawing/2014/main" id="{DA23B3FC-A056-FA0F-D8F3-7600986EDF84}"/>
                  </a:ext>
                </a:extLst>
              </p14:cNvPr>
              <p14:cNvContentPartPr/>
              <p14:nvPr/>
            </p14:nvContentPartPr>
            <p14:xfrm>
              <a:off x="6566760" y="5549236"/>
              <a:ext cx="81000" cy="144720"/>
            </p14:xfrm>
          </p:contentPart>
        </mc:Choice>
        <mc:Fallback xmlns="">
          <p:pic>
            <p:nvPicPr>
              <p:cNvPr id="270" name="Freihand 269">
                <a:extLst>
                  <a:ext uri="{FF2B5EF4-FFF2-40B4-BE49-F238E27FC236}">
                    <a16:creationId xmlns:a16="http://schemas.microsoft.com/office/drawing/2014/main" id="{DA23B3FC-A056-FA0F-D8F3-7600986EDF84}"/>
                  </a:ext>
                </a:extLst>
              </p:cNvPr>
              <p:cNvPicPr/>
              <p:nvPr/>
            </p:nvPicPr>
            <p:blipFill>
              <a:blip r:embed="rId457"/>
              <a:stretch>
                <a:fillRect/>
              </a:stretch>
            </p:blipFill>
            <p:spPr>
              <a:xfrm>
                <a:off x="6558120" y="5540236"/>
                <a:ext cx="98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1" name="Freihand 270">
                <a:extLst>
                  <a:ext uri="{FF2B5EF4-FFF2-40B4-BE49-F238E27FC236}">
                    <a16:creationId xmlns:a16="http://schemas.microsoft.com/office/drawing/2014/main" id="{CF69D2C8-560E-8253-FC5E-6F49F40A1A17}"/>
                  </a:ext>
                </a:extLst>
              </p14:cNvPr>
              <p14:cNvContentPartPr/>
              <p14:nvPr/>
            </p14:nvContentPartPr>
            <p14:xfrm>
              <a:off x="6585120" y="5545636"/>
              <a:ext cx="177480" cy="135720"/>
            </p14:xfrm>
          </p:contentPart>
        </mc:Choice>
        <mc:Fallback xmlns="">
          <p:pic>
            <p:nvPicPr>
              <p:cNvPr id="271" name="Freihand 270">
                <a:extLst>
                  <a:ext uri="{FF2B5EF4-FFF2-40B4-BE49-F238E27FC236}">
                    <a16:creationId xmlns:a16="http://schemas.microsoft.com/office/drawing/2014/main" id="{CF69D2C8-560E-8253-FC5E-6F49F40A1A17}"/>
                  </a:ext>
                </a:extLst>
              </p:cNvPr>
              <p:cNvPicPr/>
              <p:nvPr/>
            </p:nvPicPr>
            <p:blipFill>
              <a:blip r:embed="rId459"/>
              <a:stretch>
                <a:fillRect/>
              </a:stretch>
            </p:blipFill>
            <p:spPr>
              <a:xfrm>
                <a:off x="6576120" y="5536636"/>
                <a:ext cx="195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2" name="Freihand 271">
                <a:extLst>
                  <a:ext uri="{FF2B5EF4-FFF2-40B4-BE49-F238E27FC236}">
                    <a16:creationId xmlns:a16="http://schemas.microsoft.com/office/drawing/2014/main" id="{E1406A8F-F17A-C012-79D8-7768B597B5F3}"/>
                  </a:ext>
                </a:extLst>
              </p14:cNvPr>
              <p14:cNvContentPartPr/>
              <p14:nvPr/>
            </p14:nvContentPartPr>
            <p14:xfrm>
              <a:off x="6706080" y="5541676"/>
              <a:ext cx="122040" cy="173520"/>
            </p14:xfrm>
          </p:contentPart>
        </mc:Choice>
        <mc:Fallback xmlns="">
          <p:pic>
            <p:nvPicPr>
              <p:cNvPr id="272" name="Freihand 271">
                <a:extLst>
                  <a:ext uri="{FF2B5EF4-FFF2-40B4-BE49-F238E27FC236}">
                    <a16:creationId xmlns:a16="http://schemas.microsoft.com/office/drawing/2014/main" id="{E1406A8F-F17A-C012-79D8-7768B597B5F3}"/>
                  </a:ext>
                </a:extLst>
              </p:cNvPr>
              <p:cNvPicPr/>
              <p:nvPr/>
            </p:nvPicPr>
            <p:blipFill>
              <a:blip r:embed="rId461"/>
              <a:stretch>
                <a:fillRect/>
              </a:stretch>
            </p:blipFill>
            <p:spPr>
              <a:xfrm>
                <a:off x="6697440" y="5533036"/>
                <a:ext cx="139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3" name="Freihand 272">
                <a:extLst>
                  <a:ext uri="{FF2B5EF4-FFF2-40B4-BE49-F238E27FC236}">
                    <a16:creationId xmlns:a16="http://schemas.microsoft.com/office/drawing/2014/main" id="{313010F4-69D0-4FE4-02B0-7A6A0BF41ED6}"/>
                  </a:ext>
                </a:extLst>
              </p14:cNvPr>
              <p14:cNvContentPartPr/>
              <p14:nvPr/>
            </p14:nvContentPartPr>
            <p14:xfrm>
              <a:off x="6839640" y="5444836"/>
              <a:ext cx="102240" cy="298080"/>
            </p14:xfrm>
          </p:contentPart>
        </mc:Choice>
        <mc:Fallback xmlns="">
          <p:pic>
            <p:nvPicPr>
              <p:cNvPr id="273" name="Freihand 272">
                <a:extLst>
                  <a:ext uri="{FF2B5EF4-FFF2-40B4-BE49-F238E27FC236}">
                    <a16:creationId xmlns:a16="http://schemas.microsoft.com/office/drawing/2014/main" id="{313010F4-69D0-4FE4-02B0-7A6A0BF41ED6}"/>
                  </a:ext>
                </a:extLst>
              </p:cNvPr>
              <p:cNvPicPr/>
              <p:nvPr/>
            </p:nvPicPr>
            <p:blipFill>
              <a:blip r:embed="rId463"/>
              <a:stretch>
                <a:fillRect/>
              </a:stretch>
            </p:blipFill>
            <p:spPr>
              <a:xfrm>
                <a:off x="6831000" y="5436196"/>
                <a:ext cx="1198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4" name="Freihand 273">
                <a:extLst>
                  <a:ext uri="{FF2B5EF4-FFF2-40B4-BE49-F238E27FC236}">
                    <a16:creationId xmlns:a16="http://schemas.microsoft.com/office/drawing/2014/main" id="{F8BA1BFE-B9CC-8D16-778B-CC11569685C8}"/>
                  </a:ext>
                </a:extLst>
              </p14:cNvPr>
              <p14:cNvContentPartPr/>
              <p14:nvPr/>
            </p14:nvContentPartPr>
            <p14:xfrm>
              <a:off x="2557440" y="5783596"/>
              <a:ext cx="4636800" cy="395640"/>
            </p14:xfrm>
          </p:contentPart>
        </mc:Choice>
        <mc:Fallback xmlns="">
          <p:pic>
            <p:nvPicPr>
              <p:cNvPr id="274" name="Freihand 273">
                <a:extLst>
                  <a:ext uri="{FF2B5EF4-FFF2-40B4-BE49-F238E27FC236}">
                    <a16:creationId xmlns:a16="http://schemas.microsoft.com/office/drawing/2014/main" id="{F8BA1BFE-B9CC-8D16-778B-CC11569685C8}"/>
                  </a:ext>
                </a:extLst>
              </p:cNvPr>
              <p:cNvPicPr/>
              <p:nvPr/>
            </p:nvPicPr>
            <p:blipFill>
              <a:blip r:embed="rId465"/>
              <a:stretch>
                <a:fillRect/>
              </a:stretch>
            </p:blipFill>
            <p:spPr>
              <a:xfrm>
                <a:off x="2548800" y="5774956"/>
                <a:ext cx="46544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5" name="Freihand 274">
                <a:extLst>
                  <a:ext uri="{FF2B5EF4-FFF2-40B4-BE49-F238E27FC236}">
                    <a16:creationId xmlns:a16="http://schemas.microsoft.com/office/drawing/2014/main" id="{F652C28B-7D3B-28F2-D617-40171CBCF94B}"/>
                  </a:ext>
                </a:extLst>
              </p14:cNvPr>
              <p14:cNvContentPartPr/>
              <p14:nvPr/>
            </p14:nvContentPartPr>
            <p14:xfrm>
              <a:off x="2735640" y="6177076"/>
              <a:ext cx="210240" cy="201960"/>
            </p14:xfrm>
          </p:contentPart>
        </mc:Choice>
        <mc:Fallback xmlns="">
          <p:pic>
            <p:nvPicPr>
              <p:cNvPr id="275" name="Freihand 274">
                <a:extLst>
                  <a:ext uri="{FF2B5EF4-FFF2-40B4-BE49-F238E27FC236}">
                    <a16:creationId xmlns:a16="http://schemas.microsoft.com/office/drawing/2014/main" id="{F652C28B-7D3B-28F2-D617-40171CBCF94B}"/>
                  </a:ext>
                </a:extLst>
              </p:cNvPr>
              <p:cNvPicPr/>
              <p:nvPr/>
            </p:nvPicPr>
            <p:blipFill>
              <a:blip r:embed="rId467"/>
              <a:stretch>
                <a:fillRect/>
              </a:stretch>
            </p:blipFill>
            <p:spPr>
              <a:xfrm>
                <a:off x="2726640" y="6168076"/>
                <a:ext cx="227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6" name="Freihand 275">
                <a:extLst>
                  <a:ext uri="{FF2B5EF4-FFF2-40B4-BE49-F238E27FC236}">
                    <a16:creationId xmlns:a16="http://schemas.microsoft.com/office/drawing/2014/main" id="{FD562A28-ED81-AF0C-8EDF-E3CE3C32A570}"/>
                  </a:ext>
                </a:extLst>
              </p14:cNvPr>
              <p14:cNvContentPartPr/>
              <p14:nvPr/>
            </p14:nvContentPartPr>
            <p14:xfrm>
              <a:off x="2951280" y="6159436"/>
              <a:ext cx="410760" cy="172800"/>
            </p14:xfrm>
          </p:contentPart>
        </mc:Choice>
        <mc:Fallback xmlns="">
          <p:pic>
            <p:nvPicPr>
              <p:cNvPr id="276" name="Freihand 275">
                <a:extLst>
                  <a:ext uri="{FF2B5EF4-FFF2-40B4-BE49-F238E27FC236}">
                    <a16:creationId xmlns:a16="http://schemas.microsoft.com/office/drawing/2014/main" id="{FD562A28-ED81-AF0C-8EDF-E3CE3C32A570}"/>
                  </a:ext>
                </a:extLst>
              </p:cNvPr>
              <p:cNvPicPr/>
              <p:nvPr/>
            </p:nvPicPr>
            <p:blipFill>
              <a:blip r:embed="rId469"/>
              <a:stretch>
                <a:fillRect/>
              </a:stretch>
            </p:blipFill>
            <p:spPr>
              <a:xfrm>
                <a:off x="2942280" y="6150796"/>
                <a:ext cx="428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7" name="Freihand 276">
                <a:extLst>
                  <a:ext uri="{FF2B5EF4-FFF2-40B4-BE49-F238E27FC236}">
                    <a16:creationId xmlns:a16="http://schemas.microsoft.com/office/drawing/2014/main" id="{ABA06C06-FB25-3BE1-D012-6DF8CDA241D6}"/>
                  </a:ext>
                </a:extLst>
              </p14:cNvPr>
              <p14:cNvContentPartPr/>
              <p14:nvPr/>
            </p14:nvContentPartPr>
            <p14:xfrm>
              <a:off x="3231000" y="6119836"/>
              <a:ext cx="13680" cy="9720"/>
            </p14:xfrm>
          </p:contentPart>
        </mc:Choice>
        <mc:Fallback xmlns="">
          <p:pic>
            <p:nvPicPr>
              <p:cNvPr id="277" name="Freihand 276">
                <a:extLst>
                  <a:ext uri="{FF2B5EF4-FFF2-40B4-BE49-F238E27FC236}">
                    <a16:creationId xmlns:a16="http://schemas.microsoft.com/office/drawing/2014/main" id="{ABA06C06-FB25-3BE1-D012-6DF8CDA241D6}"/>
                  </a:ext>
                </a:extLst>
              </p:cNvPr>
              <p:cNvPicPr/>
              <p:nvPr/>
            </p:nvPicPr>
            <p:blipFill>
              <a:blip r:embed="rId471"/>
              <a:stretch>
                <a:fillRect/>
              </a:stretch>
            </p:blipFill>
            <p:spPr>
              <a:xfrm>
                <a:off x="3222000" y="6110836"/>
                <a:ext cx="31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8" name="Freihand 277">
                <a:extLst>
                  <a:ext uri="{FF2B5EF4-FFF2-40B4-BE49-F238E27FC236}">
                    <a16:creationId xmlns:a16="http://schemas.microsoft.com/office/drawing/2014/main" id="{34C5EE2F-1D25-6989-5523-2A5C2412820D}"/>
                  </a:ext>
                </a:extLst>
              </p14:cNvPr>
              <p14:cNvContentPartPr/>
              <p14:nvPr/>
            </p14:nvContentPartPr>
            <p14:xfrm>
              <a:off x="3571920" y="6114076"/>
              <a:ext cx="219600" cy="181440"/>
            </p14:xfrm>
          </p:contentPart>
        </mc:Choice>
        <mc:Fallback xmlns="">
          <p:pic>
            <p:nvPicPr>
              <p:cNvPr id="278" name="Freihand 277">
                <a:extLst>
                  <a:ext uri="{FF2B5EF4-FFF2-40B4-BE49-F238E27FC236}">
                    <a16:creationId xmlns:a16="http://schemas.microsoft.com/office/drawing/2014/main" id="{34C5EE2F-1D25-6989-5523-2A5C2412820D}"/>
                  </a:ext>
                </a:extLst>
              </p:cNvPr>
              <p:cNvPicPr/>
              <p:nvPr/>
            </p:nvPicPr>
            <p:blipFill>
              <a:blip r:embed="rId473"/>
              <a:stretch>
                <a:fillRect/>
              </a:stretch>
            </p:blipFill>
            <p:spPr>
              <a:xfrm>
                <a:off x="3563280" y="6105076"/>
                <a:ext cx="237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0" name="Freihand 279">
                <a:extLst>
                  <a:ext uri="{FF2B5EF4-FFF2-40B4-BE49-F238E27FC236}">
                    <a16:creationId xmlns:a16="http://schemas.microsoft.com/office/drawing/2014/main" id="{0D82BD3B-E6A7-CBB9-C8CB-F8C02AF23074}"/>
                  </a:ext>
                </a:extLst>
              </p14:cNvPr>
              <p14:cNvContentPartPr/>
              <p14:nvPr/>
            </p14:nvContentPartPr>
            <p14:xfrm>
              <a:off x="3822480" y="6084196"/>
              <a:ext cx="448200" cy="343080"/>
            </p14:xfrm>
          </p:contentPart>
        </mc:Choice>
        <mc:Fallback xmlns="">
          <p:pic>
            <p:nvPicPr>
              <p:cNvPr id="280" name="Freihand 279">
                <a:extLst>
                  <a:ext uri="{FF2B5EF4-FFF2-40B4-BE49-F238E27FC236}">
                    <a16:creationId xmlns:a16="http://schemas.microsoft.com/office/drawing/2014/main" id="{0D82BD3B-E6A7-CBB9-C8CB-F8C02AF23074}"/>
                  </a:ext>
                </a:extLst>
              </p:cNvPr>
              <p:cNvPicPr/>
              <p:nvPr/>
            </p:nvPicPr>
            <p:blipFill>
              <a:blip r:embed="rId475"/>
              <a:stretch>
                <a:fillRect/>
              </a:stretch>
            </p:blipFill>
            <p:spPr>
              <a:xfrm>
                <a:off x="3813480" y="6075556"/>
                <a:ext cx="4658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1" name="Freihand 280">
                <a:extLst>
                  <a:ext uri="{FF2B5EF4-FFF2-40B4-BE49-F238E27FC236}">
                    <a16:creationId xmlns:a16="http://schemas.microsoft.com/office/drawing/2014/main" id="{525AF545-A269-24DF-4E11-466D40C8AFB6}"/>
                  </a:ext>
                </a:extLst>
              </p14:cNvPr>
              <p14:cNvContentPartPr/>
              <p14:nvPr/>
            </p14:nvContentPartPr>
            <p14:xfrm>
              <a:off x="3489840" y="6034516"/>
              <a:ext cx="125640" cy="61200"/>
            </p14:xfrm>
          </p:contentPart>
        </mc:Choice>
        <mc:Fallback xmlns="">
          <p:pic>
            <p:nvPicPr>
              <p:cNvPr id="281" name="Freihand 280">
                <a:extLst>
                  <a:ext uri="{FF2B5EF4-FFF2-40B4-BE49-F238E27FC236}">
                    <a16:creationId xmlns:a16="http://schemas.microsoft.com/office/drawing/2014/main" id="{525AF545-A269-24DF-4E11-466D40C8AFB6}"/>
                  </a:ext>
                </a:extLst>
              </p:cNvPr>
              <p:cNvPicPr/>
              <p:nvPr/>
            </p:nvPicPr>
            <p:blipFill>
              <a:blip r:embed="rId477"/>
              <a:stretch>
                <a:fillRect/>
              </a:stretch>
            </p:blipFill>
            <p:spPr>
              <a:xfrm>
                <a:off x="3481200" y="6025876"/>
                <a:ext cx="143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2" name="Freihand 281">
                <a:extLst>
                  <a:ext uri="{FF2B5EF4-FFF2-40B4-BE49-F238E27FC236}">
                    <a16:creationId xmlns:a16="http://schemas.microsoft.com/office/drawing/2014/main" id="{89D81117-F0BC-DCB9-72F8-1E171C53E3C6}"/>
                  </a:ext>
                </a:extLst>
              </p14:cNvPr>
              <p14:cNvContentPartPr/>
              <p14:nvPr/>
            </p14:nvContentPartPr>
            <p14:xfrm>
              <a:off x="4448880" y="6119836"/>
              <a:ext cx="232920" cy="148320"/>
            </p14:xfrm>
          </p:contentPart>
        </mc:Choice>
        <mc:Fallback xmlns="">
          <p:pic>
            <p:nvPicPr>
              <p:cNvPr id="282" name="Freihand 281">
                <a:extLst>
                  <a:ext uri="{FF2B5EF4-FFF2-40B4-BE49-F238E27FC236}">
                    <a16:creationId xmlns:a16="http://schemas.microsoft.com/office/drawing/2014/main" id="{89D81117-F0BC-DCB9-72F8-1E171C53E3C6}"/>
                  </a:ext>
                </a:extLst>
              </p:cNvPr>
              <p:cNvPicPr/>
              <p:nvPr/>
            </p:nvPicPr>
            <p:blipFill>
              <a:blip r:embed="rId479"/>
              <a:stretch>
                <a:fillRect/>
              </a:stretch>
            </p:blipFill>
            <p:spPr>
              <a:xfrm>
                <a:off x="4439880" y="6110836"/>
                <a:ext cx="250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3" name="Freihand 282">
                <a:extLst>
                  <a:ext uri="{FF2B5EF4-FFF2-40B4-BE49-F238E27FC236}">
                    <a16:creationId xmlns:a16="http://schemas.microsoft.com/office/drawing/2014/main" id="{93844ED5-7523-396E-3239-409F85FE6AC4}"/>
                  </a:ext>
                </a:extLst>
              </p14:cNvPr>
              <p14:cNvContentPartPr/>
              <p14:nvPr/>
            </p14:nvContentPartPr>
            <p14:xfrm>
              <a:off x="4716720" y="6142876"/>
              <a:ext cx="70920" cy="111960"/>
            </p14:xfrm>
          </p:contentPart>
        </mc:Choice>
        <mc:Fallback xmlns="">
          <p:pic>
            <p:nvPicPr>
              <p:cNvPr id="283" name="Freihand 282">
                <a:extLst>
                  <a:ext uri="{FF2B5EF4-FFF2-40B4-BE49-F238E27FC236}">
                    <a16:creationId xmlns:a16="http://schemas.microsoft.com/office/drawing/2014/main" id="{93844ED5-7523-396E-3239-409F85FE6AC4}"/>
                  </a:ext>
                </a:extLst>
              </p:cNvPr>
              <p:cNvPicPr/>
              <p:nvPr/>
            </p:nvPicPr>
            <p:blipFill>
              <a:blip r:embed="rId481"/>
              <a:stretch>
                <a:fillRect/>
              </a:stretch>
            </p:blipFill>
            <p:spPr>
              <a:xfrm>
                <a:off x="4707720" y="6134236"/>
                <a:ext cx="88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4" name="Freihand 283">
                <a:extLst>
                  <a:ext uri="{FF2B5EF4-FFF2-40B4-BE49-F238E27FC236}">
                    <a16:creationId xmlns:a16="http://schemas.microsoft.com/office/drawing/2014/main" id="{8C9844F3-6B62-44EE-F781-FA36907E7627}"/>
                  </a:ext>
                </a:extLst>
              </p14:cNvPr>
              <p14:cNvContentPartPr/>
              <p14:nvPr/>
            </p14:nvContentPartPr>
            <p14:xfrm>
              <a:off x="5077080" y="6066196"/>
              <a:ext cx="90000" cy="178920"/>
            </p14:xfrm>
          </p:contentPart>
        </mc:Choice>
        <mc:Fallback xmlns="">
          <p:pic>
            <p:nvPicPr>
              <p:cNvPr id="284" name="Freihand 283">
                <a:extLst>
                  <a:ext uri="{FF2B5EF4-FFF2-40B4-BE49-F238E27FC236}">
                    <a16:creationId xmlns:a16="http://schemas.microsoft.com/office/drawing/2014/main" id="{8C9844F3-6B62-44EE-F781-FA36907E7627}"/>
                  </a:ext>
                </a:extLst>
              </p:cNvPr>
              <p:cNvPicPr/>
              <p:nvPr/>
            </p:nvPicPr>
            <p:blipFill>
              <a:blip r:embed="rId483"/>
              <a:stretch>
                <a:fillRect/>
              </a:stretch>
            </p:blipFill>
            <p:spPr>
              <a:xfrm>
                <a:off x="5068440" y="6057196"/>
                <a:ext cx="107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5" name="Freihand 284">
                <a:extLst>
                  <a:ext uri="{FF2B5EF4-FFF2-40B4-BE49-F238E27FC236}">
                    <a16:creationId xmlns:a16="http://schemas.microsoft.com/office/drawing/2014/main" id="{48EF3B16-FA84-92C9-743B-23261CDDF35C}"/>
                  </a:ext>
                </a:extLst>
              </p14:cNvPr>
              <p14:cNvContentPartPr/>
              <p14:nvPr/>
            </p14:nvContentPartPr>
            <p14:xfrm>
              <a:off x="5199120" y="6130636"/>
              <a:ext cx="222480" cy="102960"/>
            </p14:xfrm>
          </p:contentPart>
        </mc:Choice>
        <mc:Fallback xmlns="">
          <p:pic>
            <p:nvPicPr>
              <p:cNvPr id="285" name="Freihand 284">
                <a:extLst>
                  <a:ext uri="{FF2B5EF4-FFF2-40B4-BE49-F238E27FC236}">
                    <a16:creationId xmlns:a16="http://schemas.microsoft.com/office/drawing/2014/main" id="{48EF3B16-FA84-92C9-743B-23261CDDF35C}"/>
                  </a:ext>
                </a:extLst>
              </p:cNvPr>
              <p:cNvPicPr/>
              <p:nvPr/>
            </p:nvPicPr>
            <p:blipFill>
              <a:blip r:embed="rId485"/>
              <a:stretch>
                <a:fillRect/>
              </a:stretch>
            </p:blipFill>
            <p:spPr>
              <a:xfrm>
                <a:off x="5190120" y="6121636"/>
                <a:ext cx="240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6" name="Freihand 285">
                <a:extLst>
                  <a:ext uri="{FF2B5EF4-FFF2-40B4-BE49-F238E27FC236}">
                    <a16:creationId xmlns:a16="http://schemas.microsoft.com/office/drawing/2014/main" id="{C9FC689B-9E8D-014F-13E8-E097F86E25A0}"/>
                  </a:ext>
                </a:extLst>
              </p14:cNvPr>
              <p14:cNvContentPartPr/>
              <p14:nvPr/>
            </p14:nvContentPartPr>
            <p14:xfrm>
              <a:off x="5530680" y="5985196"/>
              <a:ext cx="283680" cy="235080"/>
            </p14:xfrm>
          </p:contentPart>
        </mc:Choice>
        <mc:Fallback xmlns="">
          <p:pic>
            <p:nvPicPr>
              <p:cNvPr id="286" name="Freihand 285">
                <a:extLst>
                  <a:ext uri="{FF2B5EF4-FFF2-40B4-BE49-F238E27FC236}">
                    <a16:creationId xmlns:a16="http://schemas.microsoft.com/office/drawing/2014/main" id="{C9FC689B-9E8D-014F-13E8-E097F86E25A0}"/>
                  </a:ext>
                </a:extLst>
              </p:cNvPr>
              <p:cNvPicPr/>
              <p:nvPr/>
            </p:nvPicPr>
            <p:blipFill>
              <a:blip r:embed="rId487"/>
              <a:stretch>
                <a:fillRect/>
              </a:stretch>
            </p:blipFill>
            <p:spPr>
              <a:xfrm>
                <a:off x="5522040" y="5976196"/>
                <a:ext cx="3013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7" name="Freihand 286">
                <a:extLst>
                  <a:ext uri="{FF2B5EF4-FFF2-40B4-BE49-F238E27FC236}">
                    <a16:creationId xmlns:a16="http://schemas.microsoft.com/office/drawing/2014/main" id="{75DD97A2-C710-F74C-9BCE-52CA2AA1A408}"/>
                  </a:ext>
                </a:extLst>
              </p14:cNvPr>
              <p14:cNvContentPartPr/>
              <p14:nvPr/>
            </p14:nvContentPartPr>
            <p14:xfrm>
              <a:off x="5835240" y="6067636"/>
              <a:ext cx="66960" cy="125280"/>
            </p14:xfrm>
          </p:contentPart>
        </mc:Choice>
        <mc:Fallback xmlns="">
          <p:pic>
            <p:nvPicPr>
              <p:cNvPr id="287" name="Freihand 286">
                <a:extLst>
                  <a:ext uri="{FF2B5EF4-FFF2-40B4-BE49-F238E27FC236}">
                    <a16:creationId xmlns:a16="http://schemas.microsoft.com/office/drawing/2014/main" id="{75DD97A2-C710-F74C-9BCE-52CA2AA1A408}"/>
                  </a:ext>
                </a:extLst>
              </p:cNvPr>
              <p:cNvPicPr/>
              <p:nvPr/>
            </p:nvPicPr>
            <p:blipFill>
              <a:blip r:embed="rId489"/>
              <a:stretch>
                <a:fillRect/>
              </a:stretch>
            </p:blipFill>
            <p:spPr>
              <a:xfrm>
                <a:off x="5826240" y="6058996"/>
                <a:ext cx="84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8" name="Freihand 287">
                <a:extLst>
                  <a:ext uri="{FF2B5EF4-FFF2-40B4-BE49-F238E27FC236}">
                    <a16:creationId xmlns:a16="http://schemas.microsoft.com/office/drawing/2014/main" id="{4C58EDC3-E274-A8CC-74A3-F9A791551165}"/>
                  </a:ext>
                </a:extLst>
              </p14:cNvPr>
              <p14:cNvContentPartPr/>
              <p14:nvPr/>
            </p14:nvContentPartPr>
            <p14:xfrm>
              <a:off x="5984640" y="6048196"/>
              <a:ext cx="100080" cy="149040"/>
            </p14:xfrm>
          </p:contentPart>
        </mc:Choice>
        <mc:Fallback xmlns="">
          <p:pic>
            <p:nvPicPr>
              <p:cNvPr id="288" name="Freihand 287">
                <a:extLst>
                  <a:ext uri="{FF2B5EF4-FFF2-40B4-BE49-F238E27FC236}">
                    <a16:creationId xmlns:a16="http://schemas.microsoft.com/office/drawing/2014/main" id="{4C58EDC3-E274-A8CC-74A3-F9A791551165}"/>
                  </a:ext>
                </a:extLst>
              </p:cNvPr>
              <p:cNvPicPr/>
              <p:nvPr/>
            </p:nvPicPr>
            <p:blipFill>
              <a:blip r:embed="rId491"/>
              <a:stretch>
                <a:fillRect/>
              </a:stretch>
            </p:blipFill>
            <p:spPr>
              <a:xfrm>
                <a:off x="5975640" y="6039196"/>
                <a:ext cx="117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9" name="Freihand 288">
                <a:extLst>
                  <a:ext uri="{FF2B5EF4-FFF2-40B4-BE49-F238E27FC236}">
                    <a16:creationId xmlns:a16="http://schemas.microsoft.com/office/drawing/2014/main" id="{7B9C5C6D-D182-31F1-5DDE-0ECDD9F117D7}"/>
                  </a:ext>
                </a:extLst>
              </p14:cNvPr>
              <p14:cNvContentPartPr/>
              <p14:nvPr/>
            </p14:nvContentPartPr>
            <p14:xfrm>
              <a:off x="6104880" y="5965756"/>
              <a:ext cx="514800" cy="222480"/>
            </p14:xfrm>
          </p:contentPart>
        </mc:Choice>
        <mc:Fallback xmlns="">
          <p:pic>
            <p:nvPicPr>
              <p:cNvPr id="289" name="Freihand 288">
                <a:extLst>
                  <a:ext uri="{FF2B5EF4-FFF2-40B4-BE49-F238E27FC236}">
                    <a16:creationId xmlns:a16="http://schemas.microsoft.com/office/drawing/2014/main" id="{7B9C5C6D-D182-31F1-5DDE-0ECDD9F117D7}"/>
                  </a:ext>
                </a:extLst>
              </p:cNvPr>
              <p:cNvPicPr/>
              <p:nvPr/>
            </p:nvPicPr>
            <p:blipFill>
              <a:blip r:embed="rId493"/>
              <a:stretch>
                <a:fillRect/>
              </a:stretch>
            </p:blipFill>
            <p:spPr>
              <a:xfrm>
                <a:off x="6095880" y="5957116"/>
                <a:ext cx="532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0" name="Freihand 289">
                <a:extLst>
                  <a:ext uri="{FF2B5EF4-FFF2-40B4-BE49-F238E27FC236}">
                    <a16:creationId xmlns:a16="http://schemas.microsoft.com/office/drawing/2014/main" id="{2D4C227C-D19F-FCC5-7C40-9CBDCDF22517}"/>
                  </a:ext>
                </a:extLst>
              </p14:cNvPr>
              <p14:cNvContentPartPr/>
              <p14:nvPr/>
            </p14:nvContentPartPr>
            <p14:xfrm>
              <a:off x="6669360" y="6022996"/>
              <a:ext cx="264600" cy="133920"/>
            </p14:xfrm>
          </p:contentPart>
        </mc:Choice>
        <mc:Fallback xmlns="">
          <p:pic>
            <p:nvPicPr>
              <p:cNvPr id="290" name="Freihand 289">
                <a:extLst>
                  <a:ext uri="{FF2B5EF4-FFF2-40B4-BE49-F238E27FC236}">
                    <a16:creationId xmlns:a16="http://schemas.microsoft.com/office/drawing/2014/main" id="{2D4C227C-D19F-FCC5-7C40-9CBDCDF22517}"/>
                  </a:ext>
                </a:extLst>
              </p:cNvPr>
              <p:cNvPicPr/>
              <p:nvPr/>
            </p:nvPicPr>
            <p:blipFill>
              <a:blip r:embed="rId495"/>
              <a:stretch>
                <a:fillRect/>
              </a:stretch>
            </p:blipFill>
            <p:spPr>
              <a:xfrm>
                <a:off x="6660720" y="6014356"/>
                <a:ext cx="282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1" name="Freihand 290">
                <a:extLst>
                  <a:ext uri="{FF2B5EF4-FFF2-40B4-BE49-F238E27FC236}">
                    <a16:creationId xmlns:a16="http://schemas.microsoft.com/office/drawing/2014/main" id="{F32B84E3-FA52-F4F5-344F-CDEBB3463E91}"/>
                  </a:ext>
                </a:extLst>
              </p14:cNvPr>
              <p14:cNvContentPartPr/>
              <p14:nvPr/>
            </p14:nvContentPartPr>
            <p14:xfrm>
              <a:off x="6919200" y="6007876"/>
              <a:ext cx="84240" cy="149760"/>
            </p14:xfrm>
          </p:contentPart>
        </mc:Choice>
        <mc:Fallback xmlns="">
          <p:pic>
            <p:nvPicPr>
              <p:cNvPr id="291" name="Freihand 290">
                <a:extLst>
                  <a:ext uri="{FF2B5EF4-FFF2-40B4-BE49-F238E27FC236}">
                    <a16:creationId xmlns:a16="http://schemas.microsoft.com/office/drawing/2014/main" id="{F32B84E3-FA52-F4F5-344F-CDEBB3463E91}"/>
                  </a:ext>
                </a:extLst>
              </p:cNvPr>
              <p:cNvPicPr/>
              <p:nvPr/>
            </p:nvPicPr>
            <p:blipFill>
              <a:blip r:embed="rId497"/>
              <a:stretch>
                <a:fillRect/>
              </a:stretch>
            </p:blipFill>
            <p:spPr>
              <a:xfrm>
                <a:off x="6910560" y="5998876"/>
                <a:ext cx="101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9" name="Freihand 298">
                <a:extLst>
                  <a:ext uri="{FF2B5EF4-FFF2-40B4-BE49-F238E27FC236}">
                    <a16:creationId xmlns:a16="http://schemas.microsoft.com/office/drawing/2014/main" id="{9230B10F-41D4-1A44-D27C-97CFE6A50A63}"/>
                  </a:ext>
                </a:extLst>
              </p14:cNvPr>
              <p14:cNvContentPartPr/>
              <p14:nvPr/>
            </p14:nvContentPartPr>
            <p14:xfrm>
              <a:off x="2547720" y="6611236"/>
              <a:ext cx="300960" cy="92160"/>
            </p14:xfrm>
          </p:contentPart>
        </mc:Choice>
        <mc:Fallback xmlns="">
          <p:pic>
            <p:nvPicPr>
              <p:cNvPr id="299" name="Freihand 298">
                <a:extLst>
                  <a:ext uri="{FF2B5EF4-FFF2-40B4-BE49-F238E27FC236}">
                    <a16:creationId xmlns:a16="http://schemas.microsoft.com/office/drawing/2014/main" id="{9230B10F-41D4-1A44-D27C-97CFE6A50A63}"/>
                  </a:ext>
                </a:extLst>
              </p:cNvPr>
              <p:cNvPicPr/>
              <p:nvPr/>
            </p:nvPicPr>
            <p:blipFill>
              <a:blip r:embed="rId499"/>
              <a:stretch>
                <a:fillRect/>
              </a:stretch>
            </p:blipFill>
            <p:spPr>
              <a:xfrm>
                <a:off x="2538720" y="6602596"/>
                <a:ext cx="318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0" name="Freihand 299">
                <a:extLst>
                  <a:ext uri="{FF2B5EF4-FFF2-40B4-BE49-F238E27FC236}">
                    <a16:creationId xmlns:a16="http://schemas.microsoft.com/office/drawing/2014/main" id="{5B5E2F8F-17E7-55C3-DA6B-56594B7A734F}"/>
                  </a:ext>
                </a:extLst>
              </p14:cNvPr>
              <p14:cNvContentPartPr/>
              <p14:nvPr/>
            </p14:nvContentPartPr>
            <p14:xfrm>
              <a:off x="2901600" y="6613396"/>
              <a:ext cx="43560" cy="105840"/>
            </p14:xfrm>
          </p:contentPart>
        </mc:Choice>
        <mc:Fallback xmlns="">
          <p:pic>
            <p:nvPicPr>
              <p:cNvPr id="300" name="Freihand 299">
                <a:extLst>
                  <a:ext uri="{FF2B5EF4-FFF2-40B4-BE49-F238E27FC236}">
                    <a16:creationId xmlns:a16="http://schemas.microsoft.com/office/drawing/2014/main" id="{5B5E2F8F-17E7-55C3-DA6B-56594B7A734F}"/>
                  </a:ext>
                </a:extLst>
              </p:cNvPr>
              <p:cNvPicPr/>
              <p:nvPr/>
            </p:nvPicPr>
            <p:blipFill>
              <a:blip r:embed="rId501"/>
              <a:stretch>
                <a:fillRect/>
              </a:stretch>
            </p:blipFill>
            <p:spPr>
              <a:xfrm>
                <a:off x="2892960" y="6604756"/>
                <a:ext cx="61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1" name="Freihand 300">
                <a:extLst>
                  <a:ext uri="{FF2B5EF4-FFF2-40B4-BE49-F238E27FC236}">
                    <a16:creationId xmlns:a16="http://schemas.microsoft.com/office/drawing/2014/main" id="{BDA8CD6A-5000-1277-A22C-6794044418B6}"/>
                  </a:ext>
                </a:extLst>
              </p14:cNvPr>
              <p14:cNvContentPartPr/>
              <p14:nvPr/>
            </p14:nvContentPartPr>
            <p14:xfrm>
              <a:off x="3121560" y="6518356"/>
              <a:ext cx="149760" cy="183240"/>
            </p14:xfrm>
          </p:contentPart>
        </mc:Choice>
        <mc:Fallback xmlns="">
          <p:pic>
            <p:nvPicPr>
              <p:cNvPr id="301" name="Freihand 300">
                <a:extLst>
                  <a:ext uri="{FF2B5EF4-FFF2-40B4-BE49-F238E27FC236}">
                    <a16:creationId xmlns:a16="http://schemas.microsoft.com/office/drawing/2014/main" id="{BDA8CD6A-5000-1277-A22C-6794044418B6}"/>
                  </a:ext>
                </a:extLst>
              </p:cNvPr>
              <p:cNvPicPr/>
              <p:nvPr/>
            </p:nvPicPr>
            <p:blipFill>
              <a:blip r:embed="rId503"/>
              <a:stretch>
                <a:fillRect/>
              </a:stretch>
            </p:blipFill>
            <p:spPr>
              <a:xfrm>
                <a:off x="3112560" y="6509716"/>
                <a:ext cx="167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2" name="Freihand 301">
                <a:extLst>
                  <a:ext uri="{FF2B5EF4-FFF2-40B4-BE49-F238E27FC236}">
                    <a16:creationId xmlns:a16="http://schemas.microsoft.com/office/drawing/2014/main" id="{43C12B09-ECAA-DC3A-98F8-88A26A9B6F88}"/>
                  </a:ext>
                </a:extLst>
              </p14:cNvPr>
              <p14:cNvContentPartPr/>
              <p14:nvPr/>
            </p14:nvContentPartPr>
            <p14:xfrm>
              <a:off x="3310560" y="6595396"/>
              <a:ext cx="197640" cy="113040"/>
            </p14:xfrm>
          </p:contentPart>
        </mc:Choice>
        <mc:Fallback xmlns="">
          <p:pic>
            <p:nvPicPr>
              <p:cNvPr id="302" name="Freihand 301">
                <a:extLst>
                  <a:ext uri="{FF2B5EF4-FFF2-40B4-BE49-F238E27FC236}">
                    <a16:creationId xmlns:a16="http://schemas.microsoft.com/office/drawing/2014/main" id="{43C12B09-ECAA-DC3A-98F8-88A26A9B6F88}"/>
                  </a:ext>
                </a:extLst>
              </p:cNvPr>
              <p:cNvPicPr/>
              <p:nvPr/>
            </p:nvPicPr>
            <p:blipFill>
              <a:blip r:embed="rId505"/>
              <a:stretch>
                <a:fillRect/>
              </a:stretch>
            </p:blipFill>
            <p:spPr>
              <a:xfrm>
                <a:off x="3301920" y="6586756"/>
                <a:ext cx="215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7" name="Freihand 306">
                <a:extLst>
                  <a:ext uri="{FF2B5EF4-FFF2-40B4-BE49-F238E27FC236}">
                    <a16:creationId xmlns:a16="http://schemas.microsoft.com/office/drawing/2014/main" id="{7EA8417B-6E50-9A82-3B05-B75AC3D610C7}"/>
                  </a:ext>
                </a:extLst>
              </p14:cNvPr>
              <p14:cNvContentPartPr/>
              <p14:nvPr/>
            </p14:nvContentPartPr>
            <p14:xfrm>
              <a:off x="3680280" y="6465796"/>
              <a:ext cx="347400" cy="276480"/>
            </p14:xfrm>
          </p:contentPart>
        </mc:Choice>
        <mc:Fallback xmlns="">
          <p:pic>
            <p:nvPicPr>
              <p:cNvPr id="307" name="Freihand 306">
                <a:extLst>
                  <a:ext uri="{FF2B5EF4-FFF2-40B4-BE49-F238E27FC236}">
                    <a16:creationId xmlns:a16="http://schemas.microsoft.com/office/drawing/2014/main" id="{7EA8417B-6E50-9A82-3B05-B75AC3D610C7}"/>
                  </a:ext>
                </a:extLst>
              </p:cNvPr>
              <p:cNvPicPr/>
              <p:nvPr/>
            </p:nvPicPr>
            <p:blipFill>
              <a:blip r:embed="rId507"/>
              <a:stretch>
                <a:fillRect/>
              </a:stretch>
            </p:blipFill>
            <p:spPr>
              <a:xfrm>
                <a:off x="3671640" y="6456796"/>
                <a:ext cx="365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8" name="Freihand 307">
                <a:extLst>
                  <a:ext uri="{FF2B5EF4-FFF2-40B4-BE49-F238E27FC236}">
                    <a16:creationId xmlns:a16="http://schemas.microsoft.com/office/drawing/2014/main" id="{79434C17-47BC-EE30-A6B7-BE10A21AE53D}"/>
                  </a:ext>
                </a:extLst>
              </p14:cNvPr>
              <p14:cNvContentPartPr/>
              <p14:nvPr/>
            </p14:nvContentPartPr>
            <p14:xfrm>
              <a:off x="4048560" y="6572716"/>
              <a:ext cx="103680" cy="114840"/>
            </p14:xfrm>
          </p:contentPart>
        </mc:Choice>
        <mc:Fallback xmlns="">
          <p:pic>
            <p:nvPicPr>
              <p:cNvPr id="308" name="Freihand 307">
                <a:extLst>
                  <a:ext uri="{FF2B5EF4-FFF2-40B4-BE49-F238E27FC236}">
                    <a16:creationId xmlns:a16="http://schemas.microsoft.com/office/drawing/2014/main" id="{79434C17-47BC-EE30-A6B7-BE10A21AE53D}"/>
                  </a:ext>
                </a:extLst>
              </p:cNvPr>
              <p:cNvPicPr/>
              <p:nvPr/>
            </p:nvPicPr>
            <p:blipFill>
              <a:blip r:embed="rId509"/>
              <a:stretch>
                <a:fillRect/>
              </a:stretch>
            </p:blipFill>
            <p:spPr>
              <a:xfrm>
                <a:off x="4039920" y="6564076"/>
                <a:ext cx="121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9" name="Freihand 308">
                <a:extLst>
                  <a:ext uri="{FF2B5EF4-FFF2-40B4-BE49-F238E27FC236}">
                    <a16:creationId xmlns:a16="http://schemas.microsoft.com/office/drawing/2014/main" id="{BD6EC7C9-FE35-E57A-2E74-47430F8A36A4}"/>
                  </a:ext>
                </a:extLst>
              </p14:cNvPr>
              <p14:cNvContentPartPr/>
              <p14:nvPr/>
            </p14:nvContentPartPr>
            <p14:xfrm>
              <a:off x="4204800" y="6462556"/>
              <a:ext cx="272880" cy="236880"/>
            </p14:xfrm>
          </p:contentPart>
        </mc:Choice>
        <mc:Fallback xmlns="">
          <p:pic>
            <p:nvPicPr>
              <p:cNvPr id="309" name="Freihand 308">
                <a:extLst>
                  <a:ext uri="{FF2B5EF4-FFF2-40B4-BE49-F238E27FC236}">
                    <a16:creationId xmlns:a16="http://schemas.microsoft.com/office/drawing/2014/main" id="{BD6EC7C9-FE35-E57A-2E74-47430F8A36A4}"/>
                  </a:ext>
                </a:extLst>
              </p:cNvPr>
              <p:cNvPicPr/>
              <p:nvPr/>
            </p:nvPicPr>
            <p:blipFill>
              <a:blip r:embed="rId511"/>
              <a:stretch>
                <a:fillRect/>
              </a:stretch>
            </p:blipFill>
            <p:spPr>
              <a:xfrm>
                <a:off x="4195800" y="6453916"/>
                <a:ext cx="290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0" name="Freihand 309">
                <a:extLst>
                  <a:ext uri="{FF2B5EF4-FFF2-40B4-BE49-F238E27FC236}">
                    <a16:creationId xmlns:a16="http://schemas.microsoft.com/office/drawing/2014/main" id="{5F3C8494-0DE8-ECA5-741D-AF40384C080A}"/>
                  </a:ext>
                </a:extLst>
              </p14:cNvPr>
              <p14:cNvContentPartPr/>
              <p14:nvPr/>
            </p14:nvContentPartPr>
            <p14:xfrm>
              <a:off x="4523040" y="6446716"/>
              <a:ext cx="60120" cy="232920"/>
            </p14:xfrm>
          </p:contentPart>
        </mc:Choice>
        <mc:Fallback xmlns="">
          <p:pic>
            <p:nvPicPr>
              <p:cNvPr id="310" name="Freihand 309">
                <a:extLst>
                  <a:ext uri="{FF2B5EF4-FFF2-40B4-BE49-F238E27FC236}">
                    <a16:creationId xmlns:a16="http://schemas.microsoft.com/office/drawing/2014/main" id="{5F3C8494-0DE8-ECA5-741D-AF40384C080A}"/>
                  </a:ext>
                </a:extLst>
              </p:cNvPr>
              <p:cNvPicPr/>
              <p:nvPr/>
            </p:nvPicPr>
            <p:blipFill>
              <a:blip r:embed="rId513"/>
              <a:stretch>
                <a:fillRect/>
              </a:stretch>
            </p:blipFill>
            <p:spPr>
              <a:xfrm>
                <a:off x="4514400" y="6438076"/>
                <a:ext cx="77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1" name="Freihand 310">
                <a:extLst>
                  <a:ext uri="{FF2B5EF4-FFF2-40B4-BE49-F238E27FC236}">
                    <a16:creationId xmlns:a16="http://schemas.microsoft.com/office/drawing/2014/main" id="{4CA1B394-169E-DAAF-ABE1-E83A0F9411AC}"/>
                  </a:ext>
                </a:extLst>
              </p14:cNvPr>
              <p14:cNvContentPartPr/>
              <p14:nvPr/>
            </p14:nvContentPartPr>
            <p14:xfrm>
              <a:off x="4636080" y="6561916"/>
              <a:ext cx="26640" cy="116280"/>
            </p14:xfrm>
          </p:contentPart>
        </mc:Choice>
        <mc:Fallback xmlns="">
          <p:pic>
            <p:nvPicPr>
              <p:cNvPr id="311" name="Freihand 310">
                <a:extLst>
                  <a:ext uri="{FF2B5EF4-FFF2-40B4-BE49-F238E27FC236}">
                    <a16:creationId xmlns:a16="http://schemas.microsoft.com/office/drawing/2014/main" id="{4CA1B394-169E-DAAF-ABE1-E83A0F9411AC}"/>
                  </a:ext>
                </a:extLst>
              </p:cNvPr>
              <p:cNvPicPr/>
              <p:nvPr/>
            </p:nvPicPr>
            <p:blipFill>
              <a:blip r:embed="rId515"/>
              <a:stretch>
                <a:fillRect/>
              </a:stretch>
            </p:blipFill>
            <p:spPr>
              <a:xfrm>
                <a:off x="4627080" y="6552916"/>
                <a:ext cx="44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2" name="Freihand 311">
                <a:extLst>
                  <a:ext uri="{FF2B5EF4-FFF2-40B4-BE49-F238E27FC236}">
                    <a16:creationId xmlns:a16="http://schemas.microsoft.com/office/drawing/2014/main" id="{5261090A-1440-E8C1-ED70-A5AE2ACC822B}"/>
                  </a:ext>
                </a:extLst>
              </p14:cNvPr>
              <p14:cNvContentPartPr/>
              <p14:nvPr/>
            </p14:nvContentPartPr>
            <p14:xfrm>
              <a:off x="4658040" y="6463276"/>
              <a:ext cx="13680" cy="13320"/>
            </p14:xfrm>
          </p:contentPart>
        </mc:Choice>
        <mc:Fallback xmlns="">
          <p:pic>
            <p:nvPicPr>
              <p:cNvPr id="312" name="Freihand 311">
                <a:extLst>
                  <a:ext uri="{FF2B5EF4-FFF2-40B4-BE49-F238E27FC236}">
                    <a16:creationId xmlns:a16="http://schemas.microsoft.com/office/drawing/2014/main" id="{5261090A-1440-E8C1-ED70-A5AE2ACC822B}"/>
                  </a:ext>
                </a:extLst>
              </p:cNvPr>
              <p:cNvPicPr/>
              <p:nvPr/>
            </p:nvPicPr>
            <p:blipFill>
              <a:blip r:embed="rId517"/>
              <a:stretch>
                <a:fillRect/>
              </a:stretch>
            </p:blipFill>
            <p:spPr>
              <a:xfrm>
                <a:off x="4649400" y="6454636"/>
                <a:ext cx="31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3" name="Freihand 312">
                <a:extLst>
                  <a:ext uri="{FF2B5EF4-FFF2-40B4-BE49-F238E27FC236}">
                    <a16:creationId xmlns:a16="http://schemas.microsoft.com/office/drawing/2014/main" id="{8BDD3319-0D50-4156-DD06-E320F8F448DE}"/>
                  </a:ext>
                </a:extLst>
              </p14:cNvPr>
              <p14:cNvContentPartPr/>
              <p14:nvPr/>
            </p14:nvContentPartPr>
            <p14:xfrm>
              <a:off x="4716000" y="6434836"/>
              <a:ext cx="134280" cy="230760"/>
            </p14:xfrm>
          </p:contentPart>
        </mc:Choice>
        <mc:Fallback xmlns="">
          <p:pic>
            <p:nvPicPr>
              <p:cNvPr id="313" name="Freihand 312">
                <a:extLst>
                  <a:ext uri="{FF2B5EF4-FFF2-40B4-BE49-F238E27FC236}">
                    <a16:creationId xmlns:a16="http://schemas.microsoft.com/office/drawing/2014/main" id="{8BDD3319-0D50-4156-DD06-E320F8F448DE}"/>
                  </a:ext>
                </a:extLst>
              </p:cNvPr>
              <p:cNvPicPr/>
              <p:nvPr/>
            </p:nvPicPr>
            <p:blipFill>
              <a:blip r:embed="rId519"/>
              <a:stretch>
                <a:fillRect/>
              </a:stretch>
            </p:blipFill>
            <p:spPr>
              <a:xfrm>
                <a:off x="4707000" y="6426196"/>
                <a:ext cx="151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4" name="Freihand 313">
                <a:extLst>
                  <a:ext uri="{FF2B5EF4-FFF2-40B4-BE49-F238E27FC236}">
                    <a16:creationId xmlns:a16="http://schemas.microsoft.com/office/drawing/2014/main" id="{0A7D1406-260F-E552-EB3E-09131C81C8E4}"/>
                  </a:ext>
                </a:extLst>
              </p14:cNvPr>
              <p14:cNvContentPartPr/>
              <p14:nvPr/>
            </p14:nvContentPartPr>
            <p14:xfrm>
              <a:off x="4858200" y="6552556"/>
              <a:ext cx="221040" cy="110160"/>
            </p14:xfrm>
          </p:contentPart>
        </mc:Choice>
        <mc:Fallback xmlns="">
          <p:pic>
            <p:nvPicPr>
              <p:cNvPr id="314" name="Freihand 313">
                <a:extLst>
                  <a:ext uri="{FF2B5EF4-FFF2-40B4-BE49-F238E27FC236}">
                    <a16:creationId xmlns:a16="http://schemas.microsoft.com/office/drawing/2014/main" id="{0A7D1406-260F-E552-EB3E-09131C81C8E4}"/>
                  </a:ext>
                </a:extLst>
              </p:cNvPr>
              <p:cNvPicPr/>
              <p:nvPr/>
            </p:nvPicPr>
            <p:blipFill>
              <a:blip r:embed="rId521"/>
              <a:stretch>
                <a:fillRect/>
              </a:stretch>
            </p:blipFill>
            <p:spPr>
              <a:xfrm>
                <a:off x="4849200" y="6543916"/>
                <a:ext cx="238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5" name="Freihand 314">
                <a:extLst>
                  <a:ext uri="{FF2B5EF4-FFF2-40B4-BE49-F238E27FC236}">
                    <a16:creationId xmlns:a16="http://schemas.microsoft.com/office/drawing/2014/main" id="{494908DC-3076-D991-E317-735C9E2ABBE8}"/>
                  </a:ext>
                </a:extLst>
              </p14:cNvPr>
              <p14:cNvContentPartPr/>
              <p14:nvPr/>
            </p14:nvContentPartPr>
            <p14:xfrm>
              <a:off x="4255560" y="6503236"/>
              <a:ext cx="38520" cy="32760"/>
            </p14:xfrm>
          </p:contentPart>
        </mc:Choice>
        <mc:Fallback xmlns="">
          <p:pic>
            <p:nvPicPr>
              <p:cNvPr id="315" name="Freihand 314">
                <a:extLst>
                  <a:ext uri="{FF2B5EF4-FFF2-40B4-BE49-F238E27FC236}">
                    <a16:creationId xmlns:a16="http://schemas.microsoft.com/office/drawing/2014/main" id="{494908DC-3076-D991-E317-735C9E2ABBE8}"/>
                  </a:ext>
                </a:extLst>
              </p:cNvPr>
              <p:cNvPicPr/>
              <p:nvPr/>
            </p:nvPicPr>
            <p:blipFill>
              <a:blip r:embed="rId523"/>
              <a:stretch>
                <a:fillRect/>
              </a:stretch>
            </p:blipFill>
            <p:spPr>
              <a:xfrm>
                <a:off x="4246920" y="6494236"/>
                <a:ext cx="56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6" name="Freihand 315">
                <a:extLst>
                  <a:ext uri="{FF2B5EF4-FFF2-40B4-BE49-F238E27FC236}">
                    <a16:creationId xmlns:a16="http://schemas.microsoft.com/office/drawing/2014/main" id="{E5FDDBB7-8A06-1D6B-60ED-EEA18D4AC337}"/>
                  </a:ext>
                </a:extLst>
              </p14:cNvPr>
              <p14:cNvContentPartPr/>
              <p14:nvPr/>
            </p14:nvContentPartPr>
            <p14:xfrm>
              <a:off x="4326480" y="6495316"/>
              <a:ext cx="16920" cy="24120"/>
            </p14:xfrm>
          </p:contentPart>
        </mc:Choice>
        <mc:Fallback xmlns="">
          <p:pic>
            <p:nvPicPr>
              <p:cNvPr id="316" name="Freihand 315">
                <a:extLst>
                  <a:ext uri="{FF2B5EF4-FFF2-40B4-BE49-F238E27FC236}">
                    <a16:creationId xmlns:a16="http://schemas.microsoft.com/office/drawing/2014/main" id="{E5FDDBB7-8A06-1D6B-60ED-EEA18D4AC337}"/>
                  </a:ext>
                </a:extLst>
              </p:cNvPr>
              <p:cNvPicPr/>
              <p:nvPr/>
            </p:nvPicPr>
            <p:blipFill>
              <a:blip r:embed="rId525"/>
              <a:stretch>
                <a:fillRect/>
              </a:stretch>
            </p:blipFill>
            <p:spPr>
              <a:xfrm>
                <a:off x="4317480" y="6486676"/>
                <a:ext cx="34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7" name="Freihand 316">
                <a:extLst>
                  <a:ext uri="{FF2B5EF4-FFF2-40B4-BE49-F238E27FC236}">
                    <a16:creationId xmlns:a16="http://schemas.microsoft.com/office/drawing/2014/main" id="{AFA41EA4-D188-242C-0DCB-CC2934F8A74B}"/>
                  </a:ext>
                </a:extLst>
              </p14:cNvPr>
              <p14:cNvContentPartPr/>
              <p14:nvPr/>
            </p14:nvContentPartPr>
            <p14:xfrm>
              <a:off x="5294520" y="6506116"/>
              <a:ext cx="19800" cy="143280"/>
            </p14:xfrm>
          </p:contentPart>
        </mc:Choice>
        <mc:Fallback xmlns="">
          <p:pic>
            <p:nvPicPr>
              <p:cNvPr id="317" name="Freihand 316">
                <a:extLst>
                  <a:ext uri="{FF2B5EF4-FFF2-40B4-BE49-F238E27FC236}">
                    <a16:creationId xmlns:a16="http://schemas.microsoft.com/office/drawing/2014/main" id="{AFA41EA4-D188-242C-0DCB-CC2934F8A74B}"/>
                  </a:ext>
                </a:extLst>
              </p:cNvPr>
              <p:cNvPicPr/>
              <p:nvPr/>
            </p:nvPicPr>
            <p:blipFill>
              <a:blip r:embed="rId527"/>
              <a:stretch>
                <a:fillRect/>
              </a:stretch>
            </p:blipFill>
            <p:spPr>
              <a:xfrm>
                <a:off x="5285520" y="6497476"/>
                <a:ext cx="37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8" name="Freihand 317">
                <a:extLst>
                  <a:ext uri="{FF2B5EF4-FFF2-40B4-BE49-F238E27FC236}">
                    <a16:creationId xmlns:a16="http://schemas.microsoft.com/office/drawing/2014/main" id="{51E5CF2F-3B16-50B5-9D39-F9646F45C3AF}"/>
                  </a:ext>
                </a:extLst>
              </p14:cNvPr>
              <p14:cNvContentPartPr/>
              <p14:nvPr/>
            </p14:nvContentPartPr>
            <p14:xfrm>
              <a:off x="5193720" y="6480556"/>
              <a:ext cx="219240" cy="225720"/>
            </p14:xfrm>
          </p:contentPart>
        </mc:Choice>
        <mc:Fallback xmlns="">
          <p:pic>
            <p:nvPicPr>
              <p:cNvPr id="318" name="Freihand 317">
                <a:extLst>
                  <a:ext uri="{FF2B5EF4-FFF2-40B4-BE49-F238E27FC236}">
                    <a16:creationId xmlns:a16="http://schemas.microsoft.com/office/drawing/2014/main" id="{51E5CF2F-3B16-50B5-9D39-F9646F45C3AF}"/>
                  </a:ext>
                </a:extLst>
              </p:cNvPr>
              <p:cNvPicPr/>
              <p:nvPr/>
            </p:nvPicPr>
            <p:blipFill>
              <a:blip r:embed="rId529"/>
              <a:stretch>
                <a:fillRect/>
              </a:stretch>
            </p:blipFill>
            <p:spPr>
              <a:xfrm>
                <a:off x="5185080" y="6471556"/>
                <a:ext cx="2368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9" name="Freihand 318">
                <a:extLst>
                  <a:ext uri="{FF2B5EF4-FFF2-40B4-BE49-F238E27FC236}">
                    <a16:creationId xmlns:a16="http://schemas.microsoft.com/office/drawing/2014/main" id="{A7949225-ECDD-5C2E-DC39-9E824A2C3426}"/>
                  </a:ext>
                </a:extLst>
              </p14:cNvPr>
              <p14:cNvContentPartPr/>
              <p14:nvPr/>
            </p14:nvContentPartPr>
            <p14:xfrm>
              <a:off x="5421960" y="6454636"/>
              <a:ext cx="456120" cy="218520"/>
            </p14:xfrm>
          </p:contentPart>
        </mc:Choice>
        <mc:Fallback xmlns="">
          <p:pic>
            <p:nvPicPr>
              <p:cNvPr id="319" name="Freihand 318">
                <a:extLst>
                  <a:ext uri="{FF2B5EF4-FFF2-40B4-BE49-F238E27FC236}">
                    <a16:creationId xmlns:a16="http://schemas.microsoft.com/office/drawing/2014/main" id="{A7949225-ECDD-5C2E-DC39-9E824A2C3426}"/>
                  </a:ext>
                </a:extLst>
              </p:cNvPr>
              <p:cNvPicPr/>
              <p:nvPr/>
            </p:nvPicPr>
            <p:blipFill>
              <a:blip r:embed="rId531"/>
              <a:stretch>
                <a:fillRect/>
              </a:stretch>
            </p:blipFill>
            <p:spPr>
              <a:xfrm>
                <a:off x="5412960" y="6445996"/>
                <a:ext cx="473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0" name="Freihand 319">
                <a:extLst>
                  <a:ext uri="{FF2B5EF4-FFF2-40B4-BE49-F238E27FC236}">
                    <a16:creationId xmlns:a16="http://schemas.microsoft.com/office/drawing/2014/main" id="{CDF1E793-2C33-1091-6C1D-AAC9C9C2B3D8}"/>
                  </a:ext>
                </a:extLst>
              </p14:cNvPr>
              <p14:cNvContentPartPr/>
              <p14:nvPr/>
            </p14:nvContentPartPr>
            <p14:xfrm>
              <a:off x="6113520" y="6553276"/>
              <a:ext cx="196560" cy="319320"/>
            </p14:xfrm>
          </p:contentPart>
        </mc:Choice>
        <mc:Fallback xmlns="">
          <p:pic>
            <p:nvPicPr>
              <p:cNvPr id="320" name="Freihand 319">
                <a:extLst>
                  <a:ext uri="{FF2B5EF4-FFF2-40B4-BE49-F238E27FC236}">
                    <a16:creationId xmlns:a16="http://schemas.microsoft.com/office/drawing/2014/main" id="{CDF1E793-2C33-1091-6C1D-AAC9C9C2B3D8}"/>
                  </a:ext>
                </a:extLst>
              </p:cNvPr>
              <p:cNvPicPr/>
              <p:nvPr/>
            </p:nvPicPr>
            <p:blipFill>
              <a:blip r:embed="rId533"/>
              <a:stretch>
                <a:fillRect/>
              </a:stretch>
            </p:blipFill>
            <p:spPr>
              <a:xfrm>
                <a:off x="6104880" y="6544276"/>
                <a:ext cx="2142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1" name="Freihand 320">
                <a:extLst>
                  <a:ext uri="{FF2B5EF4-FFF2-40B4-BE49-F238E27FC236}">
                    <a16:creationId xmlns:a16="http://schemas.microsoft.com/office/drawing/2014/main" id="{C2A2C56C-8DA8-B879-229D-69B9C5B7134D}"/>
                  </a:ext>
                </a:extLst>
              </p14:cNvPr>
              <p14:cNvContentPartPr/>
              <p14:nvPr/>
            </p14:nvContentPartPr>
            <p14:xfrm>
              <a:off x="6317640" y="6530596"/>
              <a:ext cx="100440" cy="143640"/>
            </p14:xfrm>
          </p:contentPart>
        </mc:Choice>
        <mc:Fallback xmlns="">
          <p:pic>
            <p:nvPicPr>
              <p:cNvPr id="321" name="Freihand 320">
                <a:extLst>
                  <a:ext uri="{FF2B5EF4-FFF2-40B4-BE49-F238E27FC236}">
                    <a16:creationId xmlns:a16="http://schemas.microsoft.com/office/drawing/2014/main" id="{C2A2C56C-8DA8-B879-229D-69B9C5B7134D}"/>
                  </a:ext>
                </a:extLst>
              </p:cNvPr>
              <p:cNvPicPr/>
              <p:nvPr/>
            </p:nvPicPr>
            <p:blipFill>
              <a:blip r:embed="rId535"/>
              <a:stretch>
                <a:fillRect/>
              </a:stretch>
            </p:blipFill>
            <p:spPr>
              <a:xfrm>
                <a:off x="6308640" y="6521956"/>
                <a:ext cx="118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2" name="Freihand 321">
                <a:extLst>
                  <a:ext uri="{FF2B5EF4-FFF2-40B4-BE49-F238E27FC236}">
                    <a16:creationId xmlns:a16="http://schemas.microsoft.com/office/drawing/2014/main" id="{ECD86369-CC93-8899-1B7E-AF01FB209480}"/>
                  </a:ext>
                </a:extLst>
              </p14:cNvPr>
              <p14:cNvContentPartPr/>
              <p14:nvPr/>
            </p14:nvContentPartPr>
            <p14:xfrm>
              <a:off x="6497280" y="6429076"/>
              <a:ext cx="209160" cy="246240"/>
            </p14:xfrm>
          </p:contentPart>
        </mc:Choice>
        <mc:Fallback xmlns="">
          <p:pic>
            <p:nvPicPr>
              <p:cNvPr id="322" name="Freihand 321">
                <a:extLst>
                  <a:ext uri="{FF2B5EF4-FFF2-40B4-BE49-F238E27FC236}">
                    <a16:creationId xmlns:a16="http://schemas.microsoft.com/office/drawing/2014/main" id="{ECD86369-CC93-8899-1B7E-AF01FB209480}"/>
                  </a:ext>
                </a:extLst>
              </p:cNvPr>
              <p:cNvPicPr/>
              <p:nvPr/>
            </p:nvPicPr>
            <p:blipFill>
              <a:blip r:embed="rId537"/>
              <a:stretch>
                <a:fillRect/>
              </a:stretch>
            </p:blipFill>
            <p:spPr>
              <a:xfrm>
                <a:off x="6488640" y="6420076"/>
                <a:ext cx="2268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3" name="Freihand 322">
                <a:extLst>
                  <a:ext uri="{FF2B5EF4-FFF2-40B4-BE49-F238E27FC236}">
                    <a16:creationId xmlns:a16="http://schemas.microsoft.com/office/drawing/2014/main" id="{23B750F0-93FB-E6E3-8155-C283EA9CBF9F}"/>
                  </a:ext>
                </a:extLst>
              </p14:cNvPr>
              <p14:cNvContentPartPr/>
              <p14:nvPr/>
            </p14:nvContentPartPr>
            <p14:xfrm>
              <a:off x="6723360" y="6498196"/>
              <a:ext cx="118080" cy="132480"/>
            </p14:xfrm>
          </p:contentPart>
        </mc:Choice>
        <mc:Fallback xmlns="">
          <p:pic>
            <p:nvPicPr>
              <p:cNvPr id="323" name="Freihand 322">
                <a:extLst>
                  <a:ext uri="{FF2B5EF4-FFF2-40B4-BE49-F238E27FC236}">
                    <a16:creationId xmlns:a16="http://schemas.microsoft.com/office/drawing/2014/main" id="{23B750F0-93FB-E6E3-8155-C283EA9CBF9F}"/>
                  </a:ext>
                </a:extLst>
              </p:cNvPr>
              <p:cNvPicPr/>
              <p:nvPr/>
            </p:nvPicPr>
            <p:blipFill>
              <a:blip r:embed="rId539"/>
              <a:stretch>
                <a:fillRect/>
              </a:stretch>
            </p:blipFill>
            <p:spPr>
              <a:xfrm>
                <a:off x="6714360" y="6489556"/>
                <a:ext cx="135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4" name="Freihand 323">
                <a:extLst>
                  <a:ext uri="{FF2B5EF4-FFF2-40B4-BE49-F238E27FC236}">
                    <a16:creationId xmlns:a16="http://schemas.microsoft.com/office/drawing/2014/main" id="{E876E388-1D70-C212-76F2-0C11701E4470}"/>
                  </a:ext>
                </a:extLst>
              </p14:cNvPr>
              <p14:cNvContentPartPr/>
              <p14:nvPr/>
            </p14:nvContentPartPr>
            <p14:xfrm>
              <a:off x="6932520" y="6370036"/>
              <a:ext cx="166320" cy="225360"/>
            </p14:xfrm>
          </p:contentPart>
        </mc:Choice>
        <mc:Fallback xmlns="">
          <p:pic>
            <p:nvPicPr>
              <p:cNvPr id="324" name="Freihand 323">
                <a:extLst>
                  <a:ext uri="{FF2B5EF4-FFF2-40B4-BE49-F238E27FC236}">
                    <a16:creationId xmlns:a16="http://schemas.microsoft.com/office/drawing/2014/main" id="{E876E388-1D70-C212-76F2-0C11701E4470}"/>
                  </a:ext>
                </a:extLst>
              </p:cNvPr>
              <p:cNvPicPr/>
              <p:nvPr/>
            </p:nvPicPr>
            <p:blipFill>
              <a:blip r:embed="rId541"/>
              <a:stretch>
                <a:fillRect/>
              </a:stretch>
            </p:blipFill>
            <p:spPr>
              <a:xfrm>
                <a:off x="6923520" y="6361036"/>
                <a:ext cx="183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5" name="Freihand 324">
                <a:extLst>
                  <a:ext uri="{FF2B5EF4-FFF2-40B4-BE49-F238E27FC236}">
                    <a16:creationId xmlns:a16="http://schemas.microsoft.com/office/drawing/2014/main" id="{43E7166F-0F04-B045-E9F4-09899E81D185}"/>
                  </a:ext>
                </a:extLst>
              </p14:cNvPr>
              <p14:cNvContentPartPr/>
              <p14:nvPr/>
            </p14:nvContentPartPr>
            <p14:xfrm>
              <a:off x="7087320" y="6340156"/>
              <a:ext cx="88560" cy="241920"/>
            </p14:xfrm>
          </p:contentPart>
        </mc:Choice>
        <mc:Fallback xmlns="">
          <p:pic>
            <p:nvPicPr>
              <p:cNvPr id="325" name="Freihand 324">
                <a:extLst>
                  <a:ext uri="{FF2B5EF4-FFF2-40B4-BE49-F238E27FC236}">
                    <a16:creationId xmlns:a16="http://schemas.microsoft.com/office/drawing/2014/main" id="{43E7166F-0F04-B045-E9F4-09899E81D185}"/>
                  </a:ext>
                </a:extLst>
              </p:cNvPr>
              <p:cNvPicPr/>
              <p:nvPr/>
            </p:nvPicPr>
            <p:blipFill>
              <a:blip r:embed="rId543"/>
              <a:stretch>
                <a:fillRect/>
              </a:stretch>
            </p:blipFill>
            <p:spPr>
              <a:xfrm>
                <a:off x="7078680" y="6331156"/>
                <a:ext cx="106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6" name="Freihand 325">
                <a:extLst>
                  <a:ext uri="{FF2B5EF4-FFF2-40B4-BE49-F238E27FC236}">
                    <a16:creationId xmlns:a16="http://schemas.microsoft.com/office/drawing/2014/main" id="{65298D51-4A47-4D1E-D59A-50BADA07EB61}"/>
                  </a:ext>
                </a:extLst>
              </p14:cNvPr>
              <p14:cNvContentPartPr/>
              <p14:nvPr/>
            </p14:nvContentPartPr>
            <p14:xfrm>
              <a:off x="6877800" y="6420076"/>
              <a:ext cx="128160" cy="28080"/>
            </p14:xfrm>
          </p:contentPart>
        </mc:Choice>
        <mc:Fallback xmlns="">
          <p:pic>
            <p:nvPicPr>
              <p:cNvPr id="326" name="Freihand 325">
                <a:extLst>
                  <a:ext uri="{FF2B5EF4-FFF2-40B4-BE49-F238E27FC236}">
                    <a16:creationId xmlns:a16="http://schemas.microsoft.com/office/drawing/2014/main" id="{65298D51-4A47-4D1E-D59A-50BADA07EB61}"/>
                  </a:ext>
                </a:extLst>
              </p:cNvPr>
              <p:cNvPicPr/>
              <p:nvPr/>
            </p:nvPicPr>
            <p:blipFill>
              <a:blip r:embed="rId545"/>
              <a:stretch>
                <a:fillRect/>
              </a:stretch>
            </p:blipFill>
            <p:spPr>
              <a:xfrm>
                <a:off x="6869160" y="6411076"/>
                <a:ext cx="145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7" name="Freihand 326">
                <a:extLst>
                  <a:ext uri="{FF2B5EF4-FFF2-40B4-BE49-F238E27FC236}">
                    <a16:creationId xmlns:a16="http://schemas.microsoft.com/office/drawing/2014/main" id="{E546F3CA-1A9A-F65F-6616-53C723463917}"/>
                  </a:ext>
                </a:extLst>
              </p14:cNvPr>
              <p14:cNvContentPartPr/>
              <p14:nvPr/>
            </p14:nvContentPartPr>
            <p14:xfrm>
              <a:off x="6765120" y="6317836"/>
              <a:ext cx="52560" cy="30240"/>
            </p14:xfrm>
          </p:contentPart>
        </mc:Choice>
        <mc:Fallback xmlns="">
          <p:pic>
            <p:nvPicPr>
              <p:cNvPr id="327" name="Freihand 326">
                <a:extLst>
                  <a:ext uri="{FF2B5EF4-FFF2-40B4-BE49-F238E27FC236}">
                    <a16:creationId xmlns:a16="http://schemas.microsoft.com/office/drawing/2014/main" id="{E546F3CA-1A9A-F65F-6616-53C723463917}"/>
                  </a:ext>
                </a:extLst>
              </p:cNvPr>
              <p:cNvPicPr/>
              <p:nvPr/>
            </p:nvPicPr>
            <p:blipFill>
              <a:blip r:embed="rId547"/>
              <a:stretch>
                <a:fillRect/>
              </a:stretch>
            </p:blipFill>
            <p:spPr>
              <a:xfrm>
                <a:off x="6756120" y="6309196"/>
                <a:ext cx="70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0" name="Freihand 329">
                <a:extLst>
                  <a:ext uri="{FF2B5EF4-FFF2-40B4-BE49-F238E27FC236}">
                    <a16:creationId xmlns:a16="http://schemas.microsoft.com/office/drawing/2014/main" id="{A6AB1B7C-E485-59A8-A7AF-AAA4B0FE11FF}"/>
                  </a:ext>
                </a:extLst>
              </p14:cNvPr>
              <p14:cNvContentPartPr/>
              <p14:nvPr/>
            </p14:nvContentPartPr>
            <p14:xfrm>
              <a:off x="8154360" y="1556542"/>
              <a:ext cx="3584880" cy="3027240"/>
            </p14:xfrm>
          </p:contentPart>
        </mc:Choice>
        <mc:Fallback xmlns="">
          <p:pic>
            <p:nvPicPr>
              <p:cNvPr id="330" name="Freihand 329">
                <a:extLst>
                  <a:ext uri="{FF2B5EF4-FFF2-40B4-BE49-F238E27FC236}">
                    <a16:creationId xmlns:a16="http://schemas.microsoft.com/office/drawing/2014/main" id="{A6AB1B7C-E485-59A8-A7AF-AAA4B0FE11FF}"/>
                  </a:ext>
                </a:extLst>
              </p:cNvPr>
              <p:cNvPicPr/>
              <p:nvPr/>
            </p:nvPicPr>
            <p:blipFill>
              <a:blip r:embed="rId549"/>
              <a:stretch>
                <a:fillRect/>
              </a:stretch>
            </p:blipFill>
            <p:spPr>
              <a:xfrm>
                <a:off x="8145720" y="1547902"/>
                <a:ext cx="3602520" cy="3044880"/>
              </a:xfrm>
              <a:prstGeom prst="rect">
                <a:avLst/>
              </a:prstGeom>
            </p:spPr>
          </p:pic>
        </mc:Fallback>
      </mc:AlternateContent>
      <p:grpSp>
        <p:nvGrpSpPr>
          <p:cNvPr id="334" name="Gruppieren 333">
            <a:extLst>
              <a:ext uri="{FF2B5EF4-FFF2-40B4-BE49-F238E27FC236}">
                <a16:creationId xmlns:a16="http://schemas.microsoft.com/office/drawing/2014/main" id="{A1C9CE97-560C-F3A1-F26F-6A07EB705FA1}"/>
              </a:ext>
            </a:extLst>
          </p:cNvPr>
          <p:cNvGrpSpPr/>
          <p:nvPr/>
        </p:nvGrpSpPr>
        <p:grpSpPr>
          <a:xfrm>
            <a:off x="210240" y="6399622"/>
            <a:ext cx="2074320" cy="537480"/>
            <a:chOff x="210240" y="6399622"/>
            <a:chExt cx="2074320" cy="537480"/>
          </a:xfrm>
        </p:grpSpPr>
        <mc:AlternateContent xmlns:mc="http://schemas.openxmlformats.org/markup-compatibility/2006" xmlns:p14="http://schemas.microsoft.com/office/powerpoint/2010/main">
          <mc:Choice Requires="p14">
            <p:contentPart p14:bwMode="auto" r:id="rId550">
              <p14:nvContentPartPr>
                <p14:cNvPr id="294" name="Freihand 293">
                  <a:extLst>
                    <a:ext uri="{FF2B5EF4-FFF2-40B4-BE49-F238E27FC236}">
                      <a16:creationId xmlns:a16="http://schemas.microsoft.com/office/drawing/2014/main" id="{28EDA119-7846-2E3A-8EA4-6FF0A70485F7}"/>
                    </a:ext>
                  </a:extLst>
                </p14:cNvPr>
                <p14:cNvContentPartPr/>
                <p14:nvPr/>
              </p14:nvContentPartPr>
              <p14:xfrm>
                <a:off x="537120" y="6627796"/>
                <a:ext cx="145080" cy="127440"/>
              </p14:xfrm>
            </p:contentPart>
          </mc:Choice>
          <mc:Fallback xmlns="">
            <p:pic>
              <p:nvPicPr>
                <p:cNvPr id="294" name="Freihand 293">
                  <a:extLst>
                    <a:ext uri="{FF2B5EF4-FFF2-40B4-BE49-F238E27FC236}">
                      <a16:creationId xmlns:a16="http://schemas.microsoft.com/office/drawing/2014/main" id="{28EDA119-7846-2E3A-8EA4-6FF0A70485F7}"/>
                    </a:ext>
                  </a:extLst>
                </p:cNvPr>
                <p:cNvPicPr/>
                <p:nvPr/>
              </p:nvPicPr>
              <p:blipFill>
                <a:blip r:embed="rId551"/>
                <a:stretch>
                  <a:fillRect/>
                </a:stretch>
              </p:blipFill>
              <p:spPr>
                <a:xfrm>
                  <a:off x="528480" y="6619156"/>
                  <a:ext cx="162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95" name="Freihand 294">
                  <a:extLst>
                    <a:ext uri="{FF2B5EF4-FFF2-40B4-BE49-F238E27FC236}">
                      <a16:creationId xmlns:a16="http://schemas.microsoft.com/office/drawing/2014/main" id="{A1FB8EF7-8FB4-4AB1-4805-AAE0007C9177}"/>
                    </a:ext>
                  </a:extLst>
                </p14:cNvPr>
                <p14:cNvContentPartPr/>
                <p14:nvPr/>
              </p14:nvContentPartPr>
              <p14:xfrm>
                <a:off x="772920" y="6503236"/>
                <a:ext cx="537120" cy="344520"/>
              </p14:xfrm>
            </p:contentPart>
          </mc:Choice>
          <mc:Fallback xmlns="">
            <p:pic>
              <p:nvPicPr>
                <p:cNvPr id="295" name="Freihand 294">
                  <a:extLst>
                    <a:ext uri="{FF2B5EF4-FFF2-40B4-BE49-F238E27FC236}">
                      <a16:creationId xmlns:a16="http://schemas.microsoft.com/office/drawing/2014/main" id="{A1FB8EF7-8FB4-4AB1-4805-AAE0007C9177}"/>
                    </a:ext>
                  </a:extLst>
                </p:cNvPr>
                <p:cNvPicPr/>
                <p:nvPr/>
              </p:nvPicPr>
              <p:blipFill>
                <a:blip r:embed="rId553"/>
                <a:stretch>
                  <a:fillRect/>
                </a:stretch>
              </p:blipFill>
              <p:spPr>
                <a:xfrm>
                  <a:off x="763920" y="6494596"/>
                  <a:ext cx="554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96" name="Freihand 295">
                  <a:extLst>
                    <a:ext uri="{FF2B5EF4-FFF2-40B4-BE49-F238E27FC236}">
                      <a16:creationId xmlns:a16="http://schemas.microsoft.com/office/drawing/2014/main" id="{9C6F4999-0C65-F298-6F40-1F36C87D95C7}"/>
                    </a:ext>
                  </a:extLst>
                </p14:cNvPr>
                <p14:cNvContentPartPr/>
                <p14:nvPr/>
              </p14:nvContentPartPr>
              <p14:xfrm>
                <a:off x="1545120" y="6598996"/>
                <a:ext cx="396360" cy="135000"/>
              </p14:xfrm>
            </p:contentPart>
          </mc:Choice>
          <mc:Fallback xmlns="">
            <p:pic>
              <p:nvPicPr>
                <p:cNvPr id="296" name="Freihand 295">
                  <a:extLst>
                    <a:ext uri="{FF2B5EF4-FFF2-40B4-BE49-F238E27FC236}">
                      <a16:creationId xmlns:a16="http://schemas.microsoft.com/office/drawing/2014/main" id="{9C6F4999-0C65-F298-6F40-1F36C87D95C7}"/>
                    </a:ext>
                  </a:extLst>
                </p:cNvPr>
                <p:cNvPicPr/>
                <p:nvPr/>
              </p:nvPicPr>
              <p:blipFill>
                <a:blip r:embed="rId555"/>
                <a:stretch>
                  <a:fillRect/>
                </a:stretch>
              </p:blipFill>
              <p:spPr>
                <a:xfrm>
                  <a:off x="1536480" y="6590356"/>
                  <a:ext cx="414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97" name="Freihand 296">
                  <a:extLst>
                    <a:ext uri="{FF2B5EF4-FFF2-40B4-BE49-F238E27FC236}">
                      <a16:creationId xmlns:a16="http://schemas.microsoft.com/office/drawing/2014/main" id="{2D247B1E-EEA7-30AB-B3DE-14A075B6DF8A}"/>
                    </a:ext>
                  </a:extLst>
                </p14:cNvPr>
                <p14:cNvContentPartPr/>
                <p14:nvPr/>
              </p14:nvContentPartPr>
              <p14:xfrm>
                <a:off x="1963440" y="6528796"/>
                <a:ext cx="91080" cy="154440"/>
              </p14:xfrm>
            </p:contentPart>
          </mc:Choice>
          <mc:Fallback xmlns="">
            <p:pic>
              <p:nvPicPr>
                <p:cNvPr id="297" name="Freihand 296">
                  <a:extLst>
                    <a:ext uri="{FF2B5EF4-FFF2-40B4-BE49-F238E27FC236}">
                      <a16:creationId xmlns:a16="http://schemas.microsoft.com/office/drawing/2014/main" id="{2D247B1E-EEA7-30AB-B3DE-14A075B6DF8A}"/>
                    </a:ext>
                  </a:extLst>
                </p:cNvPr>
                <p:cNvPicPr/>
                <p:nvPr/>
              </p:nvPicPr>
              <p:blipFill>
                <a:blip r:embed="rId557"/>
                <a:stretch>
                  <a:fillRect/>
                </a:stretch>
              </p:blipFill>
              <p:spPr>
                <a:xfrm>
                  <a:off x="1954800" y="6519796"/>
                  <a:ext cx="108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98" name="Freihand 297">
                  <a:extLst>
                    <a:ext uri="{FF2B5EF4-FFF2-40B4-BE49-F238E27FC236}">
                      <a16:creationId xmlns:a16="http://schemas.microsoft.com/office/drawing/2014/main" id="{F2BBFB29-E927-16AE-390B-25FF4AA21418}"/>
                    </a:ext>
                  </a:extLst>
                </p14:cNvPr>
                <p14:cNvContentPartPr/>
                <p14:nvPr/>
              </p14:nvContentPartPr>
              <p14:xfrm>
                <a:off x="2097720" y="6621316"/>
                <a:ext cx="186840" cy="70920"/>
              </p14:xfrm>
            </p:contentPart>
          </mc:Choice>
          <mc:Fallback xmlns="">
            <p:pic>
              <p:nvPicPr>
                <p:cNvPr id="298" name="Freihand 297">
                  <a:extLst>
                    <a:ext uri="{FF2B5EF4-FFF2-40B4-BE49-F238E27FC236}">
                      <a16:creationId xmlns:a16="http://schemas.microsoft.com/office/drawing/2014/main" id="{F2BBFB29-E927-16AE-390B-25FF4AA21418}"/>
                    </a:ext>
                  </a:extLst>
                </p:cNvPr>
                <p:cNvPicPr/>
                <p:nvPr/>
              </p:nvPicPr>
              <p:blipFill>
                <a:blip r:embed="rId559"/>
                <a:stretch>
                  <a:fillRect/>
                </a:stretch>
              </p:blipFill>
              <p:spPr>
                <a:xfrm>
                  <a:off x="2088720" y="6612316"/>
                  <a:ext cx="204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2" name="Freihand 331">
                  <a:extLst>
                    <a:ext uri="{FF2B5EF4-FFF2-40B4-BE49-F238E27FC236}">
                      <a16:creationId xmlns:a16="http://schemas.microsoft.com/office/drawing/2014/main" id="{2FC44247-7238-B2F0-53C4-DE2B34289F9B}"/>
                    </a:ext>
                  </a:extLst>
                </p14:cNvPr>
                <p14:cNvContentPartPr/>
                <p14:nvPr/>
              </p14:nvContentPartPr>
              <p14:xfrm>
                <a:off x="1300320" y="6510862"/>
                <a:ext cx="34920" cy="58320"/>
              </p14:xfrm>
            </p:contentPart>
          </mc:Choice>
          <mc:Fallback xmlns="">
            <p:pic>
              <p:nvPicPr>
                <p:cNvPr id="332" name="Freihand 331">
                  <a:extLst>
                    <a:ext uri="{FF2B5EF4-FFF2-40B4-BE49-F238E27FC236}">
                      <a16:creationId xmlns:a16="http://schemas.microsoft.com/office/drawing/2014/main" id="{2FC44247-7238-B2F0-53C4-DE2B34289F9B}"/>
                    </a:ext>
                  </a:extLst>
                </p:cNvPr>
                <p:cNvPicPr/>
                <p:nvPr/>
              </p:nvPicPr>
              <p:blipFill>
                <a:blip r:embed="rId561"/>
                <a:stretch>
                  <a:fillRect/>
                </a:stretch>
              </p:blipFill>
              <p:spPr>
                <a:xfrm>
                  <a:off x="1291320" y="6502222"/>
                  <a:ext cx="52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3" name="Freihand 332">
                  <a:extLst>
                    <a:ext uri="{FF2B5EF4-FFF2-40B4-BE49-F238E27FC236}">
                      <a16:creationId xmlns:a16="http://schemas.microsoft.com/office/drawing/2014/main" id="{7D1B603A-E6F8-5305-602A-D9F78BF7A34A}"/>
                    </a:ext>
                  </a:extLst>
                </p14:cNvPr>
                <p14:cNvContentPartPr/>
                <p14:nvPr/>
              </p14:nvContentPartPr>
              <p14:xfrm>
                <a:off x="210240" y="6399622"/>
                <a:ext cx="1442520" cy="537480"/>
              </p14:xfrm>
            </p:contentPart>
          </mc:Choice>
          <mc:Fallback xmlns="">
            <p:pic>
              <p:nvPicPr>
                <p:cNvPr id="333" name="Freihand 332">
                  <a:extLst>
                    <a:ext uri="{FF2B5EF4-FFF2-40B4-BE49-F238E27FC236}">
                      <a16:creationId xmlns:a16="http://schemas.microsoft.com/office/drawing/2014/main" id="{7D1B603A-E6F8-5305-602A-D9F78BF7A34A}"/>
                    </a:ext>
                  </a:extLst>
                </p:cNvPr>
                <p:cNvPicPr/>
                <p:nvPr/>
              </p:nvPicPr>
              <p:blipFill>
                <a:blip r:embed="rId563"/>
                <a:stretch>
                  <a:fillRect/>
                </a:stretch>
              </p:blipFill>
              <p:spPr>
                <a:xfrm>
                  <a:off x="201240" y="6390982"/>
                  <a:ext cx="1460160" cy="55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4">
            <p14:nvContentPartPr>
              <p14:cNvPr id="10" name="Freihand 9">
                <a:extLst>
                  <a:ext uri="{FF2B5EF4-FFF2-40B4-BE49-F238E27FC236}">
                    <a16:creationId xmlns:a16="http://schemas.microsoft.com/office/drawing/2014/main" id="{E562EBAD-B2A4-796A-6241-22AAAA3331C1}"/>
                  </a:ext>
                </a:extLst>
              </p14:cNvPr>
              <p14:cNvContentPartPr/>
              <p14:nvPr/>
            </p14:nvContentPartPr>
            <p14:xfrm>
              <a:off x="247680" y="1984582"/>
              <a:ext cx="2184120" cy="1094040"/>
            </p14:xfrm>
          </p:contentPart>
        </mc:Choice>
        <mc:Fallback>
          <p:pic>
            <p:nvPicPr>
              <p:cNvPr id="10" name="Freihand 9">
                <a:extLst>
                  <a:ext uri="{FF2B5EF4-FFF2-40B4-BE49-F238E27FC236}">
                    <a16:creationId xmlns:a16="http://schemas.microsoft.com/office/drawing/2014/main" id="{E562EBAD-B2A4-796A-6241-22AAAA3331C1}"/>
                  </a:ext>
                </a:extLst>
              </p:cNvPr>
              <p:cNvPicPr/>
              <p:nvPr/>
            </p:nvPicPr>
            <p:blipFill>
              <a:blip r:embed="rId565"/>
              <a:stretch>
                <a:fillRect/>
              </a:stretch>
            </p:blipFill>
            <p:spPr>
              <a:xfrm>
                <a:off x="238680" y="1975582"/>
                <a:ext cx="2201760" cy="1111680"/>
              </a:xfrm>
              <a:prstGeom prst="rect">
                <a:avLst/>
              </a:prstGeom>
            </p:spPr>
          </p:pic>
        </mc:Fallback>
      </mc:AlternateContent>
      <p:grpSp>
        <p:nvGrpSpPr>
          <p:cNvPr id="24" name="Gruppieren 23">
            <a:extLst>
              <a:ext uri="{FF2B5EF4-FFF2-40B4-BE49-F238E27FC236}">
                <a16:creationId xmlns:a16="http://schemas.microsoft.com/office/drawing/2014/main" id="{DDF27372-640B-868C-02BF-D7E86D0BEBAE}"/>
              </a:ext>
            </a:extLst>
          </p:cNvPr>
          <p:cNvGrpSpPr/>
          <p:nvPr/>
        </p:nvGrpSpPr>
        <p:grpSpPr>
          <a:xfrm>
            <a:off x="1258200" y="2129662"/>
            <a:ext cx="852840" cy="806760"/>
            <a:chOff x="1258200" y="2129662"/>
            <a:chExt cx="852840" cy="806760"/>
          </a:xfrm>
        </p:grpSpPr>
        <mc:AlternateContent xmlns:mc="http://schemas.openxmlformats.org/markup-compatibility/2006">
          <mc:Choice xmlns:p14="http://schemas.microsoft.com/office/powerpoint/2010/main" Requires="p14">
            <p:contentPart p14:bwMode="auto" r:id="rId566">
              <p14:nvContentPartPr>
                <p14:cNvPr id="13" name="Freihand 12">
                  <a:extLst>
                    <a:ext uri="{FF2B5EF4-FFF2-40B4-BE49-F238E27FC236}">
                      <a16:creationId xmlns:a16="http://schemas.microsoft.com/office/drawing/2014/main" id="{013F0773-0DB0-4E5F-74B0-48F75C7EC599}"/>
                    </a:ext>
                  </a:extLst>
                </p14:cNvPr>
                <p14:cNvContentPartPr/>
                <p14:nvPr/>
              </p14:nvContentPartPr>
              <p14:xfrm>
                <a:off x="1258200" y="2129662"/>
                <a:ext cx="354600" cy="452880"/>
              </p14:xfrm>
            </p:contentPart>
          </mc:Choice>
          <mc:Fallback>
            <p:pic>
              <p:nvPicPr>
                <p:cNvPr id="13" name="Freihand 12">
                  <a:extLst>
                    <a:ext uri="{FF2B5EF4-FFF2-40B4-BE49-F238E27FC236}">
                      <a16:creationId xmlns:a16="http://schemas.microsoft.com/office/drawing/2014/main" id="{013F0773-0DB0-4E5F-74B0-48F75C7EC599}"/>
                    </a:ext>
                  </a:extLst>
                </p:cNvPr>
                <p:cNvPicPr/>
                <p:nvPr/>
              </p:nvPicPr>
              <p:blipFill>
                <a:blip r:embed="rId567"/>
                <a:stretch>
                  <a:fillRect/>
                </a:stretch>
              </p:blipFill>
              <p:spPr>
                <a:xfrm>
                  <a:off x="1249200" y="2120662"/>
                  <a:ext cx="37224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9" name="Freihand 18">
                  <a:extLst>
                    <a:ext uri="{FF2B5EF4-FFF2-40B4-BE49-F238E27FC236}">
                      <a16:creationId xmlns:a16="http://schemas.microsoft.com/office/drawing/2014/main" id="{3EAA8874-9E19-C84A-E88A-E0FEA6FE48F1}"/>
                    </a:ext>
                  </a:extLst>
                </p14:cNvPr>
                <p14:cNvContentPartPr/>
                <p14:nvPr/>
              </p14:nvContentPartPr>
              <p14:xfrm>
                <a:off x="1734120" y="2268262"/>
                <a:ext cx="281880" cy="307800"/>
              </p14:xfrm>
            </p:contentPart>
          </mc:Choice>
          <mc:Fallback>
            <p:pic>
              <p:nvPicPr>
                <p:cNvPr id="19" name="Freihand 18">
                  <a:extLst>
                    <a:ext uri="{FF2B5EF4-FFF2-40B4-BE49-F238E27FC236}">
                      <a16:creationId xmlns:a16="http://schemas.microsoft.com/office/drawing/2014/main" id="{3EAA8874-9E19-C84A-E88A-E0FEA6FE48F1}"/>
                    </a:ext>
                  </a:extLst>
                </p:cNvPr>
                <p:cNvPicPr/>
                <p:nvPr/>
              </p:nvPicPr>
              <p:blipFill>
                <a:blip r:embed="rId569"/>
                <a:stretch>
                  <a:fillRect/>
                </a:stretch>
              </p:blipFill>
              <p:spPr>
                <a:xfrm>
                  <a:off x="1725480" y="2259622"/>
                  <a:ext cx="2995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2" name="Freihand 21">
                  <a:extLst>
                    <a:ext uri="{FF2B5EF4-FFF2-40B4-BE49-F238E27FC236}">
                      <a16:creationId xmlns:a16="http://schemas.microsoft.com/office/drawing/2014/main" id="{60F9B68E-0E0F-5B91-D3A5-5EAF297A7D42}"/>
                    </a:ext>
                  </a:extLst>
                </p14:cNvPr>
                <p14:cNvContentPartPr/>
                <p14:nvPr/>
              </p14:nvContentPartPr>
              <p14:xfrm>
                <a:off x="1277280" y="2551222"/>
                <a:ext cx="833760" cy="385200"/>
              </p14:xfrm>
            </p:contentPart>
          </mc:Choice>
          <mc:Fallback>
            <p:pic>
              <p:nvPicPr>
                <p:cNvPr id="22" name="Freihand 21">
                  <a:extLst>
                    <a:ext uri="{FF2B5EF4-FFF2-40B4-BE49-F238E27FC236}">
                      <a16:creationId xmlns:a16="http://schemas.microsoft.com/office/drawing/2014/main" id="{60F9B68E-0E0F-5B91-D3A5-5EAF297A7D42}"/>
                    </a:ext>
                  </a:extLst>
                </p:cNvPr>
                <p:cNvPicPr/>
                <p:nvPr/>
              </p:nvPicPr>
              <p:blipFill>
                <a:blip r:embed="rId571"/>
                <a:stretch>
                  <a:fillRect/>
                </a:stretch>
              </p:blipFill>
              <p:spPr>
                <a:xfrm>
                  <a:off x="1268280" y="2542222"/>
                  <a:ext cx="851400" cy="40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2">
            <p14:nvContentPartPr>
              <p14:cNvPr id="27" name="Freihand 26">
                <a:extLst>
                  <a:ext uri="{FF2B5EF4-FFF2-40B4-BE49-F238E27FC236}">
                    <a16:creationId xmlns:a16="http://schemas.microsoft.com/office/drawing/2014/main" id="{9E51EAF3-D7D7-11F7-74A7-0751F8CA0629}"/>
                  </a:ext>
                </a:extLst>
              </p14:cNvPr>
              <p14:cNvContentPartPr/>
              <p14:nvPr/>
            </p14:nvContentPartPr>
            <p14:xfrm>
              <a:off x="9602280" y="2176462"/>
              <a:ext cx="1454400" cy="416880"/>
            </p14:xfrm>
          </p:contentPart>
        </mc:Choice>
        <mc:Fallback>
          <p:pic>
            <p:nvPicPr>
              <p:cNvPr id="27" name="Freihand 26">
                <a:extLst>
                  <a:ext uri="{FF2B5EF4-FFF2-40B4-BE49-F238E27FC236}">
                    <a16:creationId xmlns:a16="http://schemas.microsoft.com/office/drawing/2014/main" id="{9E51EAF3-D7D7-11F7-74A7-0751F8CA0629}"/>
                  </a:ext>
                </a:extLst>
              </p:cNvPr>
              <p:cNvPicPr/>
              <p:nvPr/>
            </p:nvPicPr>
            <p:blipFill>
              <a:blip r:embed="rId573"/>
              <a:stretch>
                <a:fillRect/>
              </a:stretch>
            </p:blipFill>
            <p:spPr>
              <a:xfrm>
                <a:off x="9593640" y="2167462"/>
                <a:ext cx="147204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9" name="Freihand 28">
                <a:extLst>
                  <a:ext uri="{FF2B5EF4-FFF2-40B4-BE49-F238E27FC236}">
                    <a16:creationId xmlns:a16="http://schemas.microsoft.com/office/drawing/2014/main" id="{5431D857-2E40-D313-FF4B-5B01AF90353A}"/>
                  </a:ext>
                </a:extLst>
              </p14:cNvPr>
              <p14:cNvContentPartPr/>
              <p14:nvPr/>
            </p14:nvContentPartPr>
            <p14:xfrm>
              <a:off x="10025640" y="2507662"/>
              <a:ext cx="813600" cy="536400"/>
            </p14:xfrm>
          </p:contentPart>
        </mc:Choice>
        <mc:Fallback>
          <p:pic>
            <p:nvPicPr>
              <p:cNvPr id="29" name="Freihand 28">
                <a:extLst>
                  <a:ext uri="{FF2B5EF4-FFF2-40B4-BE49-F238E27FC236}">
                    <a16:creationId xmlns:a16="http://schemas.microsoft.com/office/drawing/2014/main" id="{5431D857-2E40-D313-FF4B-5B01AF90353A}"/>
                  </a:ext>
                </a:extLst>
              </p:cNvPr>
              <p:cNvPicPr/>
              <p:nvPr/>
            </p:nvPicPr>
            <p:blipFill>
              <a:blip r:embed="rId575"/>
              <a:stretch>
                <a:fillRect/>
              </a:stretch>
            </p:blipFill>
            <p:spPr>
              <a:xfrm>
                <a:off x="10017000" y="2498662"/>
                <a:ext cx="831240" cy="554040"/>
              </a:xfrm>
              <a:prstGeom prst="rect">
                <a:avLst/>
              </a:prstGeom>
            </p:spPr>
          </p:pic>
        </mc:Fallback>
      </mc:AlternateContent>
      <p:grpSp>
        <p:nvGrpSpPr>
          <p:cNvPr id="69" name="Gruppieren 68">
            <a:extLst>
              <a:ext uri="{FF2B5EF4-FFF2-40B4-BE49-F238E27FC236}">
                <a16:creationId xmlns:a16="http://schemas.microsoft.com/office/drawing/2014/main" id="{400FDC47-E37C-5A3E-97AB-DCC856BE8AD7}"/>
              </a:ext>
            </a:extLst>
          </p:cNvPr>
          <p:cNvGrpSpPr/>
          <p:nvPr/>
        </p:nvGrpSpPr>
        <p:grpSpPr>
          <a:xfrm>
            <a:off x="10178640" y="2257462"/>
            <a:ext cx="927000" cy="591480"/>
            <a:chOff x="10178640" y="2257462"/>
            <a:chExt cx="927000" cy="591480"/>
          </a:xfrm>
        </p:grpSpPr>
        <mc:AlternateContent xmlns:mc="http://schemas.openxmlformats.org/markup-compatibility/2006">
          <mc:Choice xmlns:p14="http://schemas.microsoft.com/office/powerpoint/2010/main" Requires="p14">
            <p:contentPart p14:bwMode="auto" r:id="rId576">
              <p14:nvContentPartPr>
                <p14:cNvPr id="32" name="Freihand 31">
                  <a:extLst>
                    <a:ext uri="{FF2B5EF4-FFF2-40B4-BE49-F238E27FC236}">
                      <a16:creationId xmlns:a16="http://schemas.microsoft.com/office/drawing/2014/main" id="{9E724347-CDD1-F8DE-F890-6D59E293C95D}"/>
                    </a:ext>
                  </a:extLst>
                </p14:cNvPr>
                <p14:cNvContentPartPr/>
                <p14:nvPr/>
              </p14:nvContentPartPr>
              <p14:xfrm>
                <a:off x="10178640" y="2257462"/>
                <a:ext cx="154080" cy="254160"/>
              </p14:xfrm>
            </p:contentPart>
          </mc:Choice>
          <mc:Fallback>
            <p:pic>
              <p:nvPicPr>
                <p:cNvPr id="32" name="Freihand 31">
                  <a:extLst>
                    <a:ext uri="{FF2B5EF4-FFF2-40B4-BE49-F238E27FC236}">
                      <a16:creationId xmlns:a16="http://schemas.microsoft.com/office/drawing/2014/main" id="{9E724347-CDD1-F8DE-F890-6D59E293C95D}"/>
                    </a:ext>
                  </a:extLst>
                </p:cNvPr>
                <p:cNvPicPr/>
                <p:nvPr/>
              </p:nvPicPr>
              <p:blipFill>
                <a:blip r:embed="rId577"/>
                <a:stretch>
                  <a:fillRect/>
                </a:stretch>
              </p:blipFill>
              <p:spPr>
                <a:xfrm>
                  <a:off x="10169640" y="2248462"/>
                  <a:ext cx="1717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0" name="Freihand 39">
                  <a:extLst>
                    <a:ext uri="{FF2B5EF4-FFF2-40B4-BE49-F238E27FC236}">
                      <a16:creationId xmlns:a16="http://schemas.microsoft.com/office/drawing/2014/main" id="{61F8CEAD-EAD5-C5EE-B0A1-097030D2BD55}"/>
                    </a:ext>
                  </a:extLst>
                </p14:cNvPr>
                <p14:cNvContentPartPr/>
                <p14:nvPr/>
              </p14:nvContentPartPr>
              <p14:xfrm>
                <a:off x="10879200" y="2314342"/>
                <a:ext cx="226440" cy="208440"/>
              </p14:xfrm>
            </p:contentPart>
          </mc:Choice>
          <mc:Fallback>
            <p:pic>
              <p:nvPicPr>
                <p:cNvPr id="40" name="Freihand 39">
                  <a:extLst>
                    <a:ext uri="{FF2B5EF4-FFF2-40B4-BE49-F238E27FC236}">
                      <a16:creationId xmlns:a16="http://schemas.microsoft.com/office/drawing/2014/main" id="{61F8CEAD-EAD5-C5EE-B0A1-097030D2BD55}"/>
                    </a:ext>
                  </a:extLst>
                </p:cNvPr>
                <p:cNvPicPr/>
                <p:nvPr/>
              </p:nvPicPr>
              <p:blipFill>
                <a:blip r:embed="rId579"/>
                <a:stretch>
                  <a:fillRect/>
                </a:stretch>
              </p:blipFill>
              <p:spPr>
                <a:xfrm>
                  <a:off x="10870560" y="2305342"/>
                  <a:ext cx="2440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56" name="Freihand 55">
                  <a:extLst>
                    <a:ext uri="{FF2B5EF4-FFF2-40B4-BE49-F238E27FC236}">
                      <a16:creationId xmlns:a16="http://schemas.microsoft.com/office/drawing/2014/main" id="{198CF774-F3E4-4E88-559F-E37463FA0138}"/>
                    </a:ext>
                  </a:extLst>
                </p14:cNvPr>
                <p14:cNvContentPartPr/>
                <p14:nvPr/>
              </p14:nvContentPartPr>
              <p14:xfrm>
                <a:off x="10436400" y="2562742"/>
                <a:ext cx="399240" cy="286200"/>
              </p14:xfrm>
            </p:contentPart>
          </mc:Choice>
          <mc:Fallback>
            <p:pic>
              <p:nvPicPr>
                <p:cNvPr id="56" name="Freihand 55">
                  <a:extLst>
                    <a:ext uri="{FF2B5EF4-FFF2-40B4-BE49-F238E27FC236}">
                      <a16:creationId xmlns:a16="http://schemas.microsoft.com/office/drawing/2014/main" id="{198CF774-F3E4-4E88-559F-E37463FA0138}"/>
                    </a:ext>
                  </a:extLst>
                </p:cNvPr>
                <p:cNvPicPr/>
                <p:nvPr/>
              </p:nvPicPr>
              <p:blipFill>
                <a:blip r:embed="rId581"/>
                <a:stretch>
                  <a:fillRect/>
                </a:stretch>
              </p:blipFill>
              <p:spPr>
                <a:xfrm>
                  <a:off x="10427760" y="2554102"/>
                  <a:ext cx="416880" cy="30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2">
            <p14:nvContentPartPr>
              <p14:cNvPr id="70" name="Freihand 69">
                <a:extLst>
                  <a:ext uri="{FF2B5EF4-FFF2-40B4-BE49-F238E27FC236}">
                    <a16:creationId xmlns:a16="http://schemas.microsoft.com/office/drawing/2014/main" id="{9C81FD53-DFE0-F2B8-E96C-2D0DF0666C91}"/>
                  </a:ext>
                </a:extLst>
              </p14:cNvPr>
              <p14:cNvContentPartPr/>
              <p14:nvPr/>
            </p14:nvContentPartPr>
            <p14:xfrm>
              <a:off x="9799920" y="2472022"/>
              <a:ext cx="1015560" cy="582480"/>
            </p14:xfrm>
          </p:contentPart>
        </mc:Choice>
        <mc:Fallback>
          <p:pic>
            <p:nvPicPr>
              <p:cNvPr id="70" name="Freihand 69">
                <a:extLst>
                  <a:ext uri="{FF2B5EF4-FFF2-40B4-BE49-F238E27FC236}">
                    <a16:creationId xmlns:a16="http://schemas.microsoft.com/office/drawing/2014/main" id="{9C81FD53-DFE0-F2B8-E96C-2D0DF0666C91}"/>
                  </a:ext>
                </a:extLst>
              </p:cNvPr>
              <p:cNvPicPr/>
              <p:nvPr/>
            </p:nvPicPr>
            <p:blipFill>
              <a:blip r:embed="rId583"/>
              <a:stretch>
                <a:fillRect/>
              </a:stretch>
            </p:blipFill>
            <p:spPr>
              <a:xfrm>
                <a:off x="9791280" y="2463382"/>
                <a:ext cx="1033200" cy="600120"/>
              </a:xfrm>
              <a:prstGeom prst="rect">
                <a:avLst/>
              </a:prstGeom>
            </p:spPr>
          </p:pic>
        </mc:Fallback>
      </mc:AlternateContent>
    </p:spTree>
    <p:extLst>
      <p:ext uri="{BB962C8B-B14F-4D97-AF65-F5344CB8AC3E}">
        <p14:creationId xmlns:p14="http://schemas.microsoft.com/office/powerpoint/2010/main" val="412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Distanzeffekt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502194" y="2102974"/>
            <a:ext cx="9159830"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err="1">
                <a:solidFill>
                  <a:sysClr val="windowText" lastClr="000000"/>
                </a:solidFill>
                <a:latin typeface="Times New Roman" panose="02020603050405020304" pitchFamily="18" charset="0"/>
                <a:cs typeface="Times New Roman" panose="02020603050405020304" pitchFamily="18" charset="0"/>
              </a:rPr>
              <a:t>Schätzungen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903" dirty="0">
                <a:solidFill>
                  <a:sysClr val="windowText" lastClr="000000"/>
                </a:solidFill>
                <a:latin typeface="Times New Roman" panose="02020603050405020304" pitchFamily="18" charset="0"/>
                <a:cs typeface="Times New Roman" panose="02020603050405020304" pitchFamily="18" charset="0"/>
              </a:rPr>
              <a:t> des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Gravitationsmodells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gehen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davon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dass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im</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Allgemeineneine</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903" dirty="0">
                <a:solidFill>
                  <a:sysClr val="windowText" lastClr="000000"/>
                </a:solidFill>
                <a:latin typeface="Times New Roman" panose="02020603050405020304" pitchFamily="18" charset="0"/>
                <a:cs typeface="Times New Roman" panose="02020603050405020304" pitchFamily="18" charset="0"/>
              </a:rPr>
              <a:t> der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Distanz</a:t>
            </a:r>
            <a:r>
              <a:rPr lang="en-US" altLang="en-US" sz="2903" dirty="0">
                <a:solidFill>
                  <a:sysClr val="windowText" lastClr="000000"/>
                </a:solidFill>
                <a:latin typeface="Times New Roman" panose="02020603050405020304" pitchFamily="18" charset="0"/>
                <a:cs typeface="Times New Roman" panose="02020603050405020304" pitchFamily="18" charset="0"/>
              </a:rPr>
              <a:t> um 1% das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Handelsvolumen</a:t>
            </a:r>
            <a:r>
              <a:rPr lang="en-US" altLang="en-US" sz="2903" dirty="0">
                <a:solidFill>
                  <a:sysClr val="windowText" lastClr="000000"/>
                </a:solidFill>
                <a:latin typeface="Times New Roman" panose="02020603050405020304" pitchFamily="18" charset="0"/>
                <a:cs typeface="Times New Roman" panose="02020603050405020304" pitchFamily="18" charset="0"/>
              </a:rPr>
              <a:t> um 0.7% to 1% </a:t>
            </a:r>
            <a:r>
              <a:rPr lang="en-US" altLang="en-US" sz="2903" dirty="0" err="1">
                <a:solidFill>
                  <a:sysClr val="windowText" lastClr="000000"/>
                </a:solidFill>
                <a:latin typeface="Times New Roman" panose="02020603050405020304" pitchFamily="18" charset="0"/>
                <a:cs typeface="Times New Roman" panose="02020603050405020304" pitchFamily="18" charset="0"/>
              </a:rPr>
              <a:t>senkt</a:t>
            </a:r>
            <a:r>
              <a:rPr lang="en-US" altLang="en-US" sz="2903" dirty="0">
                <a:solidFill>
                  <a:sysClr val="windowText" lastClr="000000"/>
                </a:solidFill>
                <a:latin typeface="Times New Roman" panose="02020603050405020304" pitchFamily="18" charset="0"/>
                <a:cs typeface="Times New Roman" panose="02020603050405020304" pitchFamily="18" charset="0"/>
              </a:rPr>
              <a:t>.</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6736E1-37D2-449B-8CA9-B3FFB2A5288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DB0B042-C06B-A5C1-C357-FE6A4F922613}"/>
                  </a:ext>
                </a:extLst>
              </p14:cNvPr>
              <p14:cNvContentPartPr/>
              <p14:nvPr/>
            </p14:nvContentPartPr>
            <p14:xfrm>
              <a:off x="8146080" y="2974222"/>
              <a:ext cx="2478240" cy="113400"/>
            </p14:xfrm>
          </p:contentPart>
        </mc:Choice>
        <mc:Fallback xmlns="">
          <p:pic>
            <p:nvPicPr>
              <p:cNvPr id="2" name="Freihand 1">
                <a:extLst>
                  <a:ext uri="{FF2B5EF4-FFF2-40B4-BE49-F238E27FC236}">
                    <a16:creationId xmlns:a16="http://schemas.microsoft.com/office/drawing/2014/main" id="{6DB0B042-C06B-A5C1-C357-FE6A4F922613}"/>
                  </a:ext>
                </a:extLst>
              </p:cNvPr>
              <p:cNvPicPr/>
              <p:nvPr/>
            </p:nvPicPr>
            <p:blipFill>
              <a:blip r:embed="rId4"/>
              <a:stretch>
                <a:fillRect/>
              </a:stretch>
            </p:blipFill>
            <p:spPr>
              <a:xfrm>
                <a:off x="8137440" y="2965222"/>
                <a:ext cx="2495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F02C555-C3BB-765A-58EB-A8908D0A92D3}"/>
                  </a:ext>
                </a:extLst>
              </p14:cNvPr>
              <p14:cNvContentPartPr/>
              <p14:nvPr/>
            </p14:nvContentPartPr>
            <p14:xfrm>
              <a:off x="6552720" y="3472102"/>
              <a:ext cx="2769840" cy="124560"/>
            </p14:xfrm>
          </p:contentPart>
        </mc:Choice>
        <mc:Fallback xmlns="">
          <p:pic>
            <p:nvPicPr>
              <p:cNvPr id="3" name="Freihand 2">
                <a:extLst>
                  <a:ext uri="{FF2B5EF4-FFF2-40B4-BE49-F238E27FC236}">
                    <a16:creationId xmlns:a16="http://schemas.microsoft.com/office/drawing/2014/main" id="{8F02C555-C3BB-765A-58EB-A8908D0A92D3}"/>
                  </a:ext>
                </a:extLst>
              </p:cNvPr>
              <p:cNvPicPr/>
              <p:nvPr/>
            </p:nvPicPr>
            <p:blipFill>
              <a:blip r:embed="rId6"/>
              <a:stretch>
                <a:fillRect/>
              </a:stretch>
            </p:blipFill>
            <p:spPr>
              <a:xfrm>
                <a:off x="6544080" y="3463102"/>
                <a:ext cx="2787480" cy="142200"/>
              </a:xfrm>
              <a:prstGeom prst="rect">
                <a:avLst/>
              </a:prstGeom>
            </p:spPr>
          </p:pic>
        </mc:Fallback>
      </mc:AlternateContent>
      <p:grpSp>
        <p:nvGrpSpPr>
          <p:cNvPr id="56" name="Gruppieren 55">
            <a:extLst>
              <a:ext uri="{FF2B5EF4-FFF2-40B4-BE49-F238E27FC236}">
                <a16:creationId xmlns:a16="http://schemas.microsoft.com/office/drawing/2014/main" id="{F15A4909-0CD0-E0E4-74C5-8D9D6E7889C9}"/>
              </a:ext>
            </a:extLst>
          </p:cNvPr>
          <p:cNvGrpSpPr/>
          <p:nvPr/>
        </p:nvGrpSpPr>
        <p:grpSpPr>
          <a:xfrm>
            <a:off x="675360" y="1673542"/>
            <a:ext cx="10307520" cy="3415320"/>
            <a:chOff x="675360" y="1673542"/>
            <a:chExt cx="10307520" cy="341532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30280B10-637F-5265-3C65-A84D7C1D9CBE}"/>
                    </a:ext>
                  </a:extLst>
                </p14:cNvPr>
                <p14:cNvContentPartPr/>
                <p14:nvPr/>
              </p14:nvContentPartPr>
              <p14:xfrm>
                <a:off x="907920" y="1673542"/>
                <a:ext cx="10074960" cy="2455560"/>
              </p14:xfrm>
            </p:contentPart>
          </mc:Choice>
          <mc:Fallback xmlns="">
            <p:pic>
              <p:nvPicPr>
                <p:cNvPr id="7" name="Freihand 6">
                  <a:extLst>
                    <a:ext uri="{FF2B5EF4-FFF2-40B4-BE49-F238E27FC236}">
                      <a16:creationId xmlns:a16="http://schemas.microsoft.com/office/drawing/2014/main" id="{30280B10-637F-5265-3C65-A84D7C1D9CBE}"/>
                    </a:ext>
                  </a:extLst>
                </p:cNvPr>
                <p:cNvPicPr/>
                <p:nvPr/>
              </p:nvPicPr>
              <p:blipFill>
                <a:blip r:embed="rId8"/>
                <a:stretch>
                  <a:fillRect/>
                </a:stretch>
              </p:blipFill>
              <p:spPr>
                <a:xfrm>
                  <a:off x="898920" y="1664902"/>
                  <a:ext cx="10092600" cy="247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FB5CE275-0370-0251-02D8-D944706B6311}"/>
                    </a:ext>
                  </a:extLst>
                </p14:cNvPr>
                <p14:cNvContentPartPr/>
                <p14:nvPr/>
              </p14:nvContentPartPr>
              <p14:xfrm>
                <a:off x="675360" y="4430782"/>
                <a:ext cx="216720" cy="19440"/>
              </p14:xfrm>
            </p:contentPart>
          </mc:Choice>
          <mc:Fallback xmlns="">
            <p:pic>
              <p:nvPicPr>
                <p:cNvPr id="8" name="Freihand 7">
                  <a:extLst>
                    <a:ext uri="{FF2B5EF4-FFF2-40B4-BE49-F238E27FC236}">
                      <a16:creationId xmlns:a16="http://schemas.microsoft.com/office/drawing/2014/main" id="{FB5CE275-0370-0251-02D8-D944706B6311}"/>
                    </a:ext>
                  </a:extLst>
                </p:cNvPr>
                <p:cNvPicPr/>
                <p:nvPr/>
              </p:nvPicPr>
              <p:blipFill>
                <a:blip r:embed="rId10"/>
                <a:stretch>
                  <a:fillRect/>
                </a:stretch>
              </p:blipFill>
              <p:spPr>
                <a:xfrm>
                  <a:off x="666360" y="4421782"/>
                  <a:ext cx="234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026CCAF-4175-44A1-CEBB-360BCEAF09C9}"/>
                    </a:ext>
                  </a:extLst>
                </p14:cNvPr>
                <p14:cNvContentPartPr/>
                <p14:nvPr/>
              </p14:nvContentPartPr>
              <p14:xfrm>
                <a:off x="744480" y="4363102"/>
                <a:ext cx="343080" cy="225720"/>
              </p14:xfrm>
            </p:contentPart>
          </mc:Choice>
          <mc:Fallback xmlns="">
            <p:pic>
              <p:nvPicPr>
                <p:cNvPr id="9" name="Freihand 8">
                  <a:extLst>
                    <a:ext uri="{FF2B5EF4-FFF2-40B4-BE49-F238E27FC236}">
                      <a16:creationId xmlns:a16="http://schemas.microsoft.com/office/drawing/2014/main" id="{E026CCAF-4175-44A1-CEBB-360BCEAF09C9}"/>
                    </a:ext>
                  </a:extLst>
                </p:cNvPr>
                <p:cNvPicPr/>
                <p:nvPr/>
              </p:nvPicPr>
              <p:blipFill>
                <a:blip r:embed="rId12"/>
                <a:stretch>
                  <a:fillRect/>
                </a:stretch>
              </p:blipFill>
              <p:spPr>
                <a:xfrm>
                  <a:off x="735480" y="4354102"/>
                  <a:ext cx="360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73659B9-F005-7174-E42A-AFAE958138B9}"/>
                    </a:ext>
                  </a:extLst>
                </p14:cNvPr>
                <p14:cNvContentPartPr/>
                <p14:nvPr/>
              </p14:nvContentPartPr>
              <p14:xfrm>
                <a:off x="1355400" y="4373542"/>
                <a:ext cx="155160" cy="138960"/>
              </p14:xfrm>
            </p:contentPart>
          </mc:Choice>
          <mc:Fallback xmlns="">
            <p:pic>
              <p:nvPicPr>
                <p:cNvPr id="10" name="Freihand 9">
                  <a:extLst>
                    <a:ext uri="{FF2B5EF4-FFF2-40B4-BE49-F238E27FC236}">
                      <a16:creationId xmlns:a16="http://schemas.microsoft.com/office/drawing/2014/main" id="{C73659B9-F005-7174-E42A-AFAE958138B9}"/>
                    </a:ext>
                  </a:extLst>
                </p:cNvPr>
                <p:cNvPicPr/>
                <p:nvPr/>
              </p:nvPicPr>
              <p:blipFill>
                <a:blip r:embed="rId14"/>
                <a:stretch>
                  <a:fillRect/>
                </a:stretch>
              </p:blipFill>
              <p:spPr>
                <a:xfrm>
                  <a:off x="1346400" y="4364542"/>
                  <a:ext cx="172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2318CC4-BDF9-AB29-CC28-6EA3BC0D331E}"/>
                    </a:ext>
                  </a:extLst>
                </p14:cNvPr>
                <p14:cNvContentPartPr/>
                <p14:nvPr/>
              </p14:nvContentPartPr>
              <p14:xfrm>
                <a:off x="1576800" y="4383262"/>
                <a:ext cx="108360" cy="142560"/>
              </p14:xfrm>
            </p:contentPart>
          </mc:Choice>
          <mc:Fallback xmlns="">
            <p:pic>
              <p:nvPicPr>
                <p:cNvPr id="11" name="Freihand 10">
                  <a:extLst>
                    <a:ext uri="{FF2B5EF4-FFF2-40B4-BE49-F238E27FC236}">
                      <a16:creationId xmlns:a16="http://schemas.microsoft.com/office/drawing/2014/main" id="{62318CC4-BDF9-AB29-CC28-6EA3BC0D331E}"/>
                    </a:ext>
                  </a:extLst>
                </p:cNvPr>
                <p:cNvPicPr/>
                <p:nvPr/>
              </p:nvPicPr>
              <p:blipFill>
                <a:blip r:embed="rId16"/>
                <a:stretch>
                  <a:fillRect/>
                </a:stretch>
              </p:blipFill>
              <p:spPr>
                <a:xfrm>
                  <a:off x="1567800" y="4374262"/>
                  <a:ext cx="126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B3498DF-FB7C-8C68-D6F7-2A10223F5363}"/>
                    </a:ext>
                  </a:extLst>
                </p14:cNvPr>
                <p14:cNvContentPartPr/>
                <p14:nvPr/>
              </p14:nvContentPartPr>
              <p14:xfrm>
                <a:off x="1958040" y="4227742"/>
                <a:ext cx="492120" cy="487800"/>
              </p14:xfrm>
            </p:contentPart>
          </mc:Choice>
          <mc:Fallback xmlns="">
            <p:pic>
              <p:nvPicPr>
                <p:cNvPr id="12" name="Freihand 11">
                  <a:extLst>
                    <a:ext uri="{FF2B5EF4-FFF2-40B4-BE49-F238E27FC236}">
                      <a16:creationId xmlns:a16="http://schemas.microsoft.com/office/drawing/2014/main" id="{6B3498DF-FB7C-8C68-D6F7-2A10223F5363}"/>
                    </a:ext>
                  </a:extLst>
                </p:cNvPr>
                <p:cNvPicPr/>
                <p:nvPr/>
              </p:nvPicPr>
              <p:blipFill>
                <a:blip r:embed="rId18"/>
                <a:stretch>
                  <a:fillRect/>
                </a:stretch>
              </p:blipFill>
              <p:spPr>
                <a:xfrm>
                  <a:off x="1949400" y="4219102"/>
                  <a:ext cx="50976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B3A642B8-74E0-B21C-328B-E4E1940C0690}"/>
                    </a:ext>
                  </a:extLst>
                </p14:cNvPr>
                <p14:cNvContentPartPr/>
                <p14:nvPr/>
              </p14:nvContentPartPr>
              <p14:xfrm>
                <a:off x="2197080" y="4171222"/>
                <a:ext cx="9000" cy="20520"/>
              </p14:xfrm>
            </p:contentPart>
          </mc:Choice>
          <mc:Fallback xmlns="">
            <p:pic>
              <p:nvPicPr>
                <p:cNvPr id="13" name="Freihand 12">
                  <a:extLst>
                    <a:ext uri="{FF2B5EF4-FFF2-40B4-BE49-F238E27FC236}">
                      <a16:creationId xmlns:a16="http://schemas.microsoft.com/office/drawing/2014/main" id="{B3A642B8-74E0-B21C-328B-E4E1940C0690}"/>
                    </a:ext>
                  </a:extLst>
                </p:cNvPr>
                <p:cNvPicPr/>
                <p:nvPr/>
              </p:nvPicPr>
              <p:blipFill>
                <a:blip r:embed="rId20"/>
                <a:stretch>
                  <a:fillRect/>
                </a:stretch>
              </p:blipFill>
              <p:spPr>
                <a:xfrm>
                  <a:off x="2188080" y="4162222"/>
                  <a:ext cx="26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EB109C6-4D60-D099-D8BD-C3B888B16DBA}"/>
                    </a:ext>
                  </a:extLst>
                </p14:cNvPr>
                <p14:cNvContentPartPr/>
                <p14:nvPr/>
              </p14:nvContentPartPr>
              <p14:xfrm>
                <a:off x="2674800" y="4345102"/>
                <a:ext cx="230040" cy="118440"/>
              </p14:xfrm>
            </p:contentPart>
          </mc:Choice>
          <mc:Fallback xmlns="">
            <p:pic>
              <p:nvPicPr>
                <p:cNvPr id="14" name="Freihand 13">
                  <a:extLst>
                    <a:ext uri="{FF2B5EF4-FFF2-40B4-BE49-F238E27FC236}">
                      <a16:creationId xmlns:a16="http://schemas.microsoft.com/office/drawing/2014/main" id="{4EB109C6-4D60-D099-D8BD-C3B888B16DBA}"/>
                    </a:ext>
                  </a:extLst>
                </p:cNvPr>
                <p:cNvPicPr/>
                <p:nvPr/>
              </p:nvPicPr>
              <p:blipFill>
                <a:blip r:embed="rId22"/>
                <a:stretch>
                  <a:fillRect/>
                </a:stretch>
              </p:blipFill>
              <p:spPr>
                <a:xfrm>
                  <a:off x="2665800" y="4336102"/>
                  <a:ext cx="247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23E94DF9-70FE-B92C-056F-652C6DE59C4E}"/>
                    </a:ext>
                  </a:extLst>
                </p14:cNvPr>
                <p14:cNvContentPartPr/>
                <p14:nvPr/>
              </p14:nvContentPartPr>
              <p14:xfrm>
                <a:off x="2958840" y="4224862"/>
                <a:ext cx="339120" cy="222840"/>
              </p14:xfrm>
            </p:contentPart>
          </mc:Choice>
          <mc:Fallback xmlns="">
            <p:pic>
              <p:nvPicPr>
                <p:cNvPr id="15" name="Freihand 14">
                  <a:extLst>
                    <a:ext uri="{FF2B5EF4-FFF2-40B4-BE49-F238E27FC236}">
                      <a16:creationId xmlns:a16="http://schemas.microsoft.com/office/drawing/2014/main" id="{23E94DF9-70FE-B92C-056F-652C6DE59C4E}"/>
                    </a:ext>
                  </a:extLst>
                </p:cNvPr>
                <p:cNvPicPr/>
                <p:nvPr/>
              </p:nvPicPr>
              <p:blipFill>
                <a:blip r:embed="rId24"/>
                <a:stretch>
                  <a:fillRect/>
                </a:stretch>
              </p:blipFill>
              <p:spPr>
                <a:xfrm>
                  <a:off x="2950200" y="4216222"/>
                  <a:ext cx="3567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CFFB9FB-6F1A-50CD-7A00-56FC66F37585}"/>
                    </a:ext>
                  </a:extLst>
                </p14:cNvPr>
                <p14:cNvContentPartPr/>
                <p14:nvPr/>
              </p14:nvContentPartPr>
              <p14:xfrm>
                <a:off x="3507840" y="4320262"/>
                <a:ext cx="89280" cy="111960"/>
              </p14:xfrm>
            </p:contentPart>
          </mc:Choice>
          <mc:Fallback xmlns="">
            <p:pic>
              <p:nvPicPr>
                <p:cNvPr id="16" name="Freihand 15">
                  <a:extLst>
                    <a:ext uri="{FF2B5EF4-FFF2-40B4-BE49-F238E27FC236}">
                      <a16:creationId xmlns:a16="http://schemas.microsoft.com/office/drawing/2014/main" id="{7CFFB9FB-6F1A-50CD-7A00-56FC66F37585}"/>
                    </a:ext>
                  </a:extLst>
                </p:cNvPr>
                <p:cNvPicPr/>
                <p:nvPr/>
              </p:nvPicPr>
              <p:blipFill>
                <a:blip r:embed="rId26"/>
                <a:stretch>
                  <a:fillRect/>
                </a:stretch>
              </p:blipFill>
              <p:spPr>
                <a:xfrm>
                  <a:off x="3498840" y="4311262"/>
                  <a:ext cx="106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09F2CF57-7F34-9268-F0F2-A3C3AE96456C}"/>
                    </a:ext>
                  </a:extLst>
                </p14:cNvPr>
                <p14:cNvContentPartPr/>
                <p14:nvPr/>
              </p14:nvContentPartPr>
              <p14:xfrm>
                <a:off x="3647880" y="4298302"/>
                <a:ext cx="275760" cy="135360"/>
              </p14:xfrm>
            </p:contentPart>
          </mc:Choice>
          <mc:Fallback xmlns="">
            <p:pic>
              <p:nvPicPr>
                <p:cNvPr id="17" name="Freihand 16">
                  <a:extLst>
                    <a:ext uri="{FF2B5EF4-FFF2-40B4-BE49-F238E27FC236}">
                      <a16:creationId xmlns:a16="http://schemas.microsoft.com/office/drawing/2014/main" id="{09F2CF57-7F34-9268-F0F2-A3C3AE96456C}"/>
                    </a:ext>
                  </a:extLst>
                </p:cNvPr>
                <p:cNvPicPr/>
                <p:nvPr/>
              </p:nvPicPr>
              <p:blipFill>
                <a:blip r:embed="rId28"/>
                <a:stretch>
                  <a:fillRect/>
                </a:stretch>
              </p:blipFill>
              <p:spPr>
                <a:xfrm>
                  <a:off x="3638880" y="4289302"/>
                  <a:ext cx="293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090A99F6-9D8A-8ABE-88FC-161FFAD5A223}"/>
                    </a:ext>
                  </a:extLst>
                </p14:cNvPr>
                <p14:cNvContentPartPr/>
                <p14:nvPr/>
              </p14:nvContentPartPr>
              <p14:xfrm>
                <a:off x="4315680" y="4291462"/>
                <a:ext cx="593640" cy="117720"/>
              </p14:xfrm>
            </p:contentPart>
          </mc:Choice>
          <mc:Fallback xmlns="">
            <p:pic>
              <p:nvPicPr>
                <p:cNvPr id="18" name="Freihand 17">
                  <a:extLst>
                    <a:ext uri="{FF2B5EF4-FFF2-40B4-BE49-F238E27FC236}">
                      <a16:creationId xmlns:a16="http://schemas.microsoft.com/office/drawing/2014/main" id="{090A99F6-9D8A-8ABE-88FC-161FFAD5A223}"/>
                    </a:ext>
                  </a:extLst>
                </p:cNvPr>
                <p:cNvPicPr/>
                <p:nvPr/>
              </p:nvPicPr>
              <p:blipFill>
                <a:blip r:embed="rId30"/>
                <a:stretch>
                  <a:fillRect/>
                </a:stretch>
              </p:blipFill>
              <p:spPr>
                <a:xfrm>
                  <a:off x="4307040" y="4282822"/>
                  <a:ext cx="611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7C976B7-AD5E-6775-84C0-DA8903EF0CE4}"/>
                    </a:ext>
                  </a:extLst>
                </p14:cNvPr>
                <p14:cNvContentPartPr/>
                <p14:nvPr/>
              </p14:nvContentPartPr>
              <p14:xfrm>
                <a:off x="4885200" y="4244302"/>
                <a:ext cx="26640" cy="57240"/>
              </p14:xfrm>
            </p:contentPart>
          </mc:Choice>
          <mc:Fallback xmlns="">
            <p:pic>
              <p:nvPicPr>
                <p:cNvPr id="19" name="Freihand 18">
                  <a:extLst>
                    <a:ext uri="{FF2B5EF4-FFF2-40B4-BE49-F238E27FC236}">
                      <a16:creationId xmlns:a16="http://schemas.microsoft.com/office/drawing/2014/main" id="{67C976B7-AD5E-6775-84C0-DA8903EF0CE4}"/>
                    </a:ext>
                  </a:extLst>
                </p:cNvPr>
                <p:cNvPicPr/>
                <p:nvPr/>
              </p:nvPicPr>
              <p:blipFill>
                <a:blip r:embed="rId32"/>
                <a:stretch>
                  <a:fillRect/>
                </a:stretch>
              </p:blipFill>
              <p:spPr>
                <a:xfrm>
                  <a:off x="4876560" y="4235662"/>
                  <a:ext cx="44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496E973E-61DB-C504-8C54-D10C00966EAB}"/>
                    </a:ext>
                  </a:extLst>
                </p14:cNvPr>
                <p14:cNvContentPartPr/>
                <p14:nvPr/>
              </p14:nvContentPartPr>
              <p14:xfrm>
                <a:off x="4939920" y="4302622"/>
                <a:ext cx="237960" cy="266760"/>
              </p14:xfrm>
            </p:contentPart>
          </mc:Choice>
          <mc:Fallback xmlns="">
            <p:pic>
              <p:nvPicPr>
                <p:cNvPr id="20" name="Freihand 19">
                  <a:extLst>
                    <a:ext uri="{FF2B5EF4-FFF2-40B4-BE49-F238E27FC236}">
                      <a16:creationId xmlns:a16="http://schemas.microsoft.com/office/drawing/2014/main" id="{496E973E-61DB-C504-8C54-D10C00966EAB}"/>
                    </a:ext>
                  </a:extLst>
                </p:cNvPr>
                <p:cNvPicPr/>
                <p:nvPr/>
              </p:nvPicPr>
              <p:blipFill>
                <a:blip r:embed="rId34"/>
                <a:stretch>
                  <a:fillRect/>
                </a:stretch>
              </p:blipFill>
              <p:spPr>
                <a:xfrm>
                  <a:off x="4930920" y="4293982"/>
                  <a:ext cx="2556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752B27BE-F648-BB19-ADC9-EE37AA378F13}"/>
                    </a:ext>
                  </a:extLst>
                </p14:cNvPr>
                <p14:cNvContentPartPr/>
                <p14:nvPr/>
              </p14:nvContentPartPr>
              <p14:xfrm>
                <a:off x="5465880" y="4315582"/>
                <a:ext cx="473400" cy="120240"/>
              </p14:xfrm>
            </p:contentPart>
          </mc:Choice>
          <mc:Fallback xmlns="">
            <p:pic>
              <p:nvPicPr>
                <p:cNvPr id="21" name="Freihand 20">
                  <a:extLst>
                    <a:ext uri="{FF2B5EF4-FFF2-40B4-BE49-F238E27FC236}">
                      <a16:creationId xmlns:a16="http://schemas.microsoft.com/office/drawing/2014/main" id="{752B27BE-F648-BB19-ADC9-EE37AA378F13}"/>
                    </a:ext>
                  </a:extLst>
                </p:cNvPr>
                <p:cNvPicPr/>
                <p:nvPr/>
              </p:nvPicPr>
              <p:blipFill>
                <a:blip r:embed="rId36"/>
                <a:stretch>
                  <a:fillRect/>
                </a:stretch>
              </p:blipFill>
              <p:spPr>
                <a:xfrm>
                  <a:off x="5456880" y="4306942"/>
                  <a:ext cx="491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68EDBD1-9E22-B9CC-E7E6-D90A72F629BA}"/>
                    </a:ext>
                  </a:extLst>
                </p14:cNvPr>
                <p14:cNvContentPartPr/>
                <p14:nvPr/>
              </p14:nvContentPartPr>
              <p14:xfrm>
                <a:off x="5867640" y="4236022"/>
                <a:ext cx="29880" cy="34560"/>
              </p14:xfrm>
            </p:contentPart>
          </mc:Choice>
          <mc:Fallback xmlns="">
            <p:pic>
              <p:nvPicPr>
                <p:cNvPr id="22" name="Freihand 21">
                  <a:extLst>
                    <a:ext uri="{FF2B5EF4-FFF2-40B4-BE49-F238E27FC236}">
                      <a16:creationId xmlns:a16="http://schemas.microsoft.com/office/drawing/2014/main" id="{B68EDBD1-9E22-B9CC-E7E6-D90A72F629BA}"/>
                    </a:ext>
                  </a:extLst>
                </p:cNvPr>
                <p:cNvPicPr/>
                <p:nvPr/>
              </p:nvPicPr>
              <p:blipFill>
                <a:blip r:embed="rId38"/>
                <a:stretch>
                  <a:fillRect/>
                </a:stretch>
              </p:blipFill>
              <p:spPr>
                <a:xfrm>
                  <a:off x="5859000" y="4227382"/>
                  <a:ext cx="47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8FD176EC-9746-CD3F-7A62-54799D5932A8}"/>
                    </a:ext>
                  </a:extLst>
                </p14:cNvPr>
                <p14:cNvContentPartPr/>
                <p14:nvPr/>
              </p14:nvContentPartPr>
              <p14:xfrm>
                <a:off x="6043320" y="4267342"/>
                <a:ext cx="307800" cy="141120"/>
              </p14:xfrm>
            </p:contentPart>
          </mc:Choice>
          <mc:Fallback xmlns="">
            <p:pic>
              <p:nvPicPr>
                <p:cNvPr id="23" name="Freihand 22">
                  <a:extLst>
                    <a:ext uri="{FF2B5EF4-FFF2-40B4-BE49-F238E27FC236}">
                      <a16:creationId xmlns:a16="http://schemas.microsoft.com/office/drawing/2014/main" id="{8FD176EC-9746-CD3F-7A62-54799D5932A8}"/>
                    </a:ext>
                  </a:extLst>
                </p:cNvPr>
                <p:cNvPicPr/>
                <p:nvPr/>
              </p:nvPicPr>
              <p:blipFill>
                <a:blip r:embed="rId40"/>
                <a:stretch>
                  <a:fillRect/>
                </a:stretch>
              </p:blipFill>
              <p:spPr>
                <a:xfrm>
                  <a:off x="6034320" y="4258702"/>
                  <a:ext cx="325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4D7FE02C-63E2-37FA-82F3-F97217BD9909}"/>
                    </a:ext>
                  </a:extLst>
                </p14:cNvPr>
                <p14:cNvContentPartPr/>
                <p14:nvPr/>
              </p14:nvContentPartPr>
              <p14:xfrm>
                <a:off x="1343520" y="4850542"/>
                <a:ext cx="196920" cy="232560"/>
              </p14:xfrm>
            </p:contentPart>
          </mc:Choice>
          <mc:Fallback xmlns="">
            <p:pic>
              <p:nvPicPr>
                <p:cNvPr id="24" name="Freihand 23">
                  <a:extLst>
                    <a:ext uri="{FF2B5EF4-FFF2-40B4-BE49-F238E27FC236}">
                      <a16:creationId xmlns:a16="http://schemas.microsoft.com/office/drawing/2014/main" id="{4D7FE02C-63E2-37FA-82F3-F97217BD9909}"/>
                    </a:ext>
                  </a:extLst>
                </p:cNvPr>
                <p:cNvPicPr/>
                <p:nvPr/>
              </p:nvPicPr>
              <p:blipFill>
                <a:blip r:embed="rId42"/>
                <a:stretch>
                  <a:fillRect/>
                </a:stretch>
              </p:blipFill>
              <p:spPr>
                <a:xfrm>
                  <a:off x="1334880" y="4841902"/>
                  <a:ext cx="214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80831339-5FDC-CA01-9E70-8A18D1A7F9C1}"/>
                    </a:ext>
                  </a:extLst>
                </p14:cNvPr>
                <p14:cNvContentPartPr/>
                <p14:nvPr/>
              </p14:nvContentPartPr>
              <p14:xfrm>
                <a:off x="1643760" y="4898062"/>
                <a:ext cx="9000" cy="128880"/>
              </p14:xfrm>
            </p:contentPart>
          </mc:Choice>
          <mc:Fallback xmlns="">
            <p:pic>
              <p:nvPicPr>
                <p:cNvPr id="25" name="Freihand 24">
                  <a:extLst>
                    <a:ext uri="{FF2B5EF4-FFF2-40B4-BE49-F238E27FC236}">
                      <a16:creationId xmlns:a16="http://schemas.microsoft.com/office/drawing/2014/main" id="{80831339-5FDC-CA01-9E70-8A18D1A7F9C1}"/>
                    </a:ext>
                  </a:extLst>
                </p:cNvPr>
                <p:cNvPicPr/>
                <p:nvPr/>
              </p:nvPicPr>
              <p:blipFill>
                <a:blip r:embed="rId44"/>
                <a:stretch>
                  <a:fillRect/>
                </a:stretch>
              </p:blipFill>
              <p:spPr>
                <a:xfrm>
                  <a:off x="1635120" y="4889422"/>
                  <a:ext cx="26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27BAF768-A8D3-257C-9214-5AA71CB98942}"/>
                    </a:ext>
                  </a:extLst>
                </p14:cNvPr>
                <p14:cNvContentPartPr/>
                <p14:nvPr/>
              </p14:nvContentPartPr>
              <p14:xfrm>
                <a:off x="1836720" y="4833262"/>
                <a:ext cx="155520" cy="228240"/>
              </p14:xfrm>
            </p:contentPart>
          </mc:Choice>
          <mc:Fallback xmlns="">
            <p:pic>
              <p:nvPicPr>
                <p:cNvPr id="26" name="Freihand 25">
                  <a:extLst>
                    <a:ext uri="{FF2B5EF4-FFF2-40B4-BE49-F238E27FC236}">
                      <a16:creationId xmlns:a16="http://schemas.microsoft.com/office/drawing/2014/main" id="{27BAF768-A8D3-257C-9214-5AA71CB98942}"/>
                    </a:ext>
                  </a:extLst>
                </p:cNvPr>
                <p:cNvPicPr/>
                <p:nvPr/>
              </p:nvPicPr>
              <p:blipFill>
                <a:blip r:embed="rId46"/>
                <a:stretch>
                  <a:fillRect/>
                </a:stretch>
              </p:blipFill>
              <p:spPr>
                <a:xfrm>
                  <a:off x="1828080" y="4824262"/>
                  <a:ext cx="1731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63912798-1A2D-8C25-3781-4B5B62033DDB}"/>
                    </a:ext>
                  </a:extLst>
                </p14:cNvPr>
                <p14:cNvContentPartPr/>
                <p14:nvPr/>
              </p14:nvContentPartPr>
              <p14:xfrm>
                <a:off x="2379240" y="4839022"/>
                <a:ext cx="180000" cy="164880"/>
              </p14:xfrm>
            </p:contentPart>
          </mc:Choice>
          <mc:Fallback xmlns="">
            <p:pic>
              <p:nvPicPr>
                <p:cNvPr id="27" name="Freihand 26">
                  <a:extLst>
                    <a:ext uri="{FF2B5EF4-FFF2-40B4-BE49-F238E27FC236}">
                      <a16:creationId xmlns:a16="http://schemas.microsoft.com/office/drawing/2014/main" id="{63912798-1A2D-8C25-3781-4B5B62033DDB}"/>
                    </a:ext>
                  </a:extLst>
                </p:cNvPr>
                <p:cNvPicPr/>
                <p:nvPr/>
              </p:nvPicPr>
              <p:blipFill>
                <a:blip r:embed="rId48"/>
                <a:stretch>
                  <a:fillRect/>
                </a:stretch>
              </p:blipFill>
              <p:spPr>
                <a:xfrm>
                  <a:off x="2370240" y="4830022"/>
                  <a:ext cx="197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296438A9-0DF7-0048-FB6C-8DED2C4AB9A6}"/>
                    </a:ext>
                  </a:extLst>
                </p14:cNvPr>
                <p14:cNvContentPartPr/>
                <p14:nvPr/>
              </p14:nvContentPartPr>
              <p14:xfrm>
                <a:off x="2589120" y="4751542"/>
                <a:ext cx="119520" cy="337320"/>
              </p14:xfrm>
            </p:contentPart>
          </mc:Choice>
          <mc:Fallback xmlns="">
            <p:pic>
              <p:nvPicPr>
                <p:cNvPr id="28" name="Freihand 27">
                  <a:extLst>
                    <a:ext uri="{FF2B5EF4-FFF2-40B4-BE49-F238E27FC236}">
                      <a16:creationId xmlns:a16="http://schemas.microsoft.com/office/drawing/2014/main" id="{296438A9-0DF7-0048-FB6C-8DED2C4AB9A6}"/>
                    </a:ext>
                  </a:extLst>
                </p:cNvPr>
                <p:cNvPicPr/>
                <p:nvPr/>
              </p:nvPicPr>
              <p:blipFill>
                <a:blip r:embed="rId50"/>
                <a:stretch>
                  <a:fillRect/>
                </a:stretch>
              </p:blipFill>
              <p:spPr>
                <a:xfrm>
                  <a:off x="2580120" y="4742542"/>
                  <a:ext cx="13716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EB87663F-7CC5-F137-7029-26032895C1A0}"/>
                    </a:ext>
                  </a:extLst>
                </p14:cNvPr>
                <p14:cNvContentPartPr/>
                <p14:nvPr/>
              </p14:nvContentPartPr>
              <p14:xfrm>
                <a:off x="2417040" y="4733182"/>
                <a:ext cx="164160" cy="284040"/>
              </p14:xfrm>
            </p:contentPart>
          </mc:Choice>
          <mc:Fallback xmlns="">
            <p:pic>
              <p:nvPicPr>
                <p:cNvPr id="29" name="Freihand 28">
                  <a:extLst>
                    <a:ext uri="{FF2B5EF4-FFF2-40B4-BE49-F238E27FC236}">
                      <a16:creationId xmlns:a16="http://schemas.microsoft.com/office/drawing/2014/main" id="{EB87663F-7CC5-F137-7029-26032895C1A0}"/>
                    </a:ext>
                  </a:extLst>
                </p:cNvPr>
                <p:cNvPicPr/>
                <p:nvPr/>
              </p:nvPicPr>
              <p:blipFill>
                <a:blip r:embed="rId52"/>
                <a:stretch>
                  <a:fillRect/>
                </a:stretch>
              </p:blipFill>
              <p:spPr>
                <a:xfrm>
                  <a:off x="2408040" y="4724182"/>
                  <a:ext cx="1818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662F48D5-D79D-6523-DECA-2E0A1A7B764A}"/>
                    </a:ext>
                  </a:extLst>
                </p14:cNvPr>
                <p14:cNvContentPartPr/>
                <p14:nvPr/>
              </p14:nvContentPartPr>
              <p14:xfrm>
                <a:off x="2667960" y="4737142"/>
                <a:ext cx="120240" cy="344520"/>
              </p14:xfrm>
            </p:contentPart>
          </mc:Choice>
          <mc:Fallback xmlns="">
            <p:pic>
              <p:nvPicPr>
                <p:cNvPr id="30" name="Freihand 29">
                  <a:extLst>
                    <a:ext uri="{FF2B5EF4-FFF2-40B4-BE49-F238E27FC236}">
                      <a16:creationId xmlns:a16="http://schemas.microsoft.com/office/drawing/2014/main" id="{662F48D5-D79D-6523-DECA-2E0A1A7B764A}"/>
                    </a:ext>
                  </a:extLst>
                </p:cNvPr>
                <p:cNvPicPr/>
                <p:nvPr/>
              </p:nvPicPr>
              <p:blipFill>
                <a:blip r:embed="rId54"/>
                <a:stretch>
                  <a:fillRect/>
                </a:stretch>
              </p:blipFill>
              <p:spPr>
                <a:xfrm>
                  <a:off x="2659320" y="4728142"/>
                  <a:ext cx="1378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B3033F77-B33C-08CF-0A88-6624493DD1C3}"/>
                    </a:ext>
                  </a:extLst>
                </p14:cNvPr>
                <p14:cNvContentPartPr/>
                <p14:nvPr/>
              </p14:nvContentPartPr>
              <p14:xfrm>
                <a:off x="2770200" y="4855222"/>
                <a:ext cx="136080" cy="114840"/>
              </p14:xfrm>
            </p:contentPart>
          </mc:Choice>
          <mc:Fallback xmlns="">
            <p:pic>
              <p:nvPicPr>
                <p:cNvPr id="31" name="Freihand 30">
                  <a:extLst>
                    <a:ext uri="{FF2B5EF4-FFF2-40B4-BE49-F238E27FC236}">
                      <a16:creationId xmlns:a16="http://schemas.microsoft.com/office/drawing/2014/main" id="{B3033F77-B33C-08CF-0A88-6624493DD1C3}"/>
                    </a:ext>
                  </a:extLst>
                </p:cNvPr>
                <p:cNvPicPr/>
                <p:nvPr/>
              </p:nvPicPr>
              <p:blipFill>
                <a:blip r:embed="rId56"/>
                <a:stretch>
                  <a:fillRect/>
                </a:stretch>
              </p:blipFill>
              <p:spPr>
                <a:xfrm>
                  <a:off x="2761200" y="4846582"/>
                  <a:ext cx="153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6B89C961-B106-EA66-6220-8FF43DECDB33}"/>
                    </a:ext>
                  </a:extLst>
                </p14:cNvPr>
                <p14:cNvContentPartPr/>
                <p14:nvPr/>
              </p14:nvContentPartPr>
              <p14:xfrm>
                <a:off x="2916000" y="4697182"/>
                <a:ext cx="199440" cy="230760"/>
              </p14:xfrm>
            </p:contentPart>
          </mc:Choice>
          <mc:Fallback xmlns="">
            <p:pic>
              <p:nvPicPr>
                <p:cNvPr id="32" name="Freihand 31">
                  <a:extLst>
                    <a:ext uri="{FF2B5EF4-FFF2-40B4-BE49-F238E27FC236}">
                      <a16:creationId xmlns:a16="http://schemas.microsoft.com/office/drawing/2014/main" id="{6B89C961-B106-EA66-6220-8FF43DECDB33}"/>
                    </a:ext>
                  </a:extLst>
                </p:cNvPr>
                <p:cNvPicPr/>
                <p:nvPr/>
              </p:nvPicPr>
              <p:blipFill>
                <a:blip r:embed="rId58"/>
                <a:stretch>
                  <a:fillRect/>
                </a:stretch>
              </p:blipFill>
              <p:spPr>
                <a:xfrm>
                  <a:off x="2907000" y="4688182"/>
                  <a:ext cx="2170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5A94BBAE-80B1-76DF-61ED-6396A8BA1690}"/>
                    </a:ext>
                  </a:extLst>
                </p14:cNvPr>
                <p14:cNvContentPartPr/>
                <p14:nvPr/>
              </p14:nvContentPartPr>
              <p14:xfrm>
                <a:off x="3385080" y="4749382"/>
                <a:ext cx="477720" cy="157320"/>
              </p14:xfrm>
            </p:contentPart>
          </mc:Choice>
          <mc:Fallback xmlns="">
            <p:pic>
              <p:nvPicPr>
                <p:cNvPr id="33" name="Freihand 32">
                  <a:extLst>
                    <a:ext uri="{FF2B5EF4-FFF2-40B4-BE49-F238E27FC236}">
                      <a16:creationId xmlns:a16="http://schemas.microsoft.com/office/drawing/2014/main" id="{5A94BBAE-80B1-76DF-61ED-6396A8BA1690}"/>
                    </a:ext>
                  </a:extLst>
                </p:cNvPr>
                <p:cNvPicPr/>
                <p:nvPr/>
              </p:nvPicPr>
              <p:blipFill>
                <a:blip r:embed="rId60"/>
                <a:stretch>
                  <a:fillRect/>
                </a:stretch>
              </p:blipFill>
              <p:spPr>
                <a:xfrm>
                  <a:off x="3376440" y="4740382"/>
                  <a:ext cx="495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4080E6D3-E9B0-C62A-E704-51C08587243E}"/>
                    </a:ext>
                  </a:extLst>
                </p14:cNvPr>
                <p14:cNvContentPartPr/>
                <p14:nvPr/>
              </p14:nvContentPartPr>
              <p14:xfrm>
                <a:off x="3835800" y="4653622"/>
                <a:ext cx="5400" cy="14760"/>
              </p14:xfrm>
            </p:contentPart>
          </mc:Choice>
          <mc:Fallback xmlns="">
            <p:pic>
              <p:nvPicPr>
                <p:cNvPr id="34" name="Freihand 33">
                  <a:extLst>
                    <a:ext uri="{FF2B5EF4-FFF2-40B4-BE49-F238E27FC236}">
                      <a16:creationId xmlns:a16="http://schemas.microsoft.com/office/drawing/2014/main" id="{4080E6D3-E9B0-C62A-E704-51C08587243E}"/>
                    </a:ext>
                  </a:extLst>
                </p:cNvPr>
                <p:cNvPicPr/>
                <p:nvPr/>
              </p:nvPicPr>
              <p:blipFill>
                <a:blip r:embed="rId62"/>
                <a:stretch>
                  <a:fillRect/>
                </a:stretch>
              </p:blipFill>
              <p:spPr>
                <a:xfrm>
                  <a:off x="3826800" y="4644622"/>
                  <a:ext cx="23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3202457F-FFE9-5ED1-3D1E-C9E4B5079A44}"/>
                    </a:ext>
                  </a:extLst>
                </p14:cNvPr>
                <p14:cNvContentPartPr/>
                <p14:nvPr/>
              </p14:nvContentPartPr>
              <p14:xfrm>
                <a:off x="3865320" y="4747582"/>
                <a:ext cx="101520" cy="116640"/>
              </p14:xfrm>
            </p:contentPart>
          </mc:Choice>
          <mc:Fallback xmlns="">
            <p:pic>
              <p:nvPicPr>
                <p:cNvPr id="35" name="Freihand 34">
                  <a:extLst>
                    <a:ext uri="{FF2B5EF4-FFF2-40B4-BE49-F238E27FC236}">
                      <a16:creationId xmlns:a16="http://schemas.microsoft.com/office/drawing/2014/main" id="{3202457F-FFE9-5ED1-3D1E-C9E4B5079A44}"/>
                    </a:ext>
                  </a:extLst>
                </p:cNvPr>
                <p:cNvPicPr/>
                <p:nvPr/>
              </p:nvPicPr>
              <p:blipFill>
                <a:blip r:embed="rId64"/>
                <a:stretch>
                  <a:fillRect/>
                </a:stretch>
              </p:blipFill>
              <p:spPr>
                <a:xfrm>
                  <a:off x="3856320" y="4738582"/>
                  <a:ext cx="119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145F3BC4-2676-A30B-487F-E3B0A5344527}"/>
                    </a:ext>
                  </a:extLst>
                </p14:cNvPr>
                <p14:cNvContentPartPr/>
                <p14:nvPr/>
              </p14:nvContentPartPr>
              <p14:xfrm>
                <a:off x="4018680" y="4641382"/>
                <a:ext cx="171360" cy="218520"/>
              </p14:xfrm>
            </p:contentPart>
          </mc:Choice>
          <mc:Fallback xmlns="">
            <p:pic>
              <p:nvPicPr>
                <p:cNvPr id="36" name="Freihand 35">
                  <a:extLst>
                    <a:ext uri="{FF2B5EF4-FFF2-40B4-BE49-F238E27FC236}">
                      <a16:creationId xmlns:a16="http://schemas.microsoft.com/office/drawing/2014/main" id="{145F3BC4-2676-A30B-487F-E3B0A5344527}"/>
                    </a:ext>
                  </a:extLst>
                </p:cNvPr>
                <p:cNvPicPr/>
                <p:nvPr/>
              </p:nvPicPr>
              <p:blipFill>
                <a:blip r:embed="rId66"/>
                <a:stretch>
                  <a:fillRect/>
                </a:stretch>
              </p:blipFill>
              <p:spPr>
                <a:xfrm>
                  <a:off x="4009680" y="4632382"/>
                  <a:ext cx="189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1CF0546A-AB0B-7C70-F1C2-2DB8EFAFD1FA}"/>
                    </a:ext>
                  </a:extLst>
                </p14:cNvPr>
                <p14:cNvContentPartPr/>
                <p14:nvPr/>
              </p14:nvContentPartPr>
              <p14:xfrm>
                <a:off x="4256280" y="4762342"/>
                <a:ext cx="315000" cy="114840"/>
              </p14:xfrm>
            </p:contentPart>
          </mc:Choice>
          <mc:Fallback xmlns="">
            <p:pic>
              <p:nvPicPr>
                <p:cNvPr id="37" name="Freihand 36">
                  <a:extLst>
                    <a:ext uri="{FF2B5EF4-FFF2-40B4-BE49-F238E27FC236}">
                      <a16:creationId xmlns:a16="http://schemas.microsoft.com/office/drawing/2014/main" id="{1CF0546A-AB0B-7C70-F1C2-2DB8EFAFD1FA}"/>
                    </a:ext>
                  </a:extLst>
                </p:cNvPr>
                <p:cNvPicPr/>
                <p:nvPr/>
              </p:nvPicPr>
              <p:blipFill>
                <a:blip r:embed="rId68"/>
                <a:stretch>
                  <a:fillRect/>
                </a:stretch>
              </p:blipFill>
              <p:spPr>
                <a:xfrm>
                  <a:off x="4247280" y="4753342"/>
                  <a:ext cx="332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599E2DDE-763F-E332-CEC5-3BABF265129E}"/>
                    </a:ext>
                  </a:extLst>
                </p14:cNvPr>
                <p14:cNvContentPartPr/>
                <p14:nvPr/>
              </p14:nvContentPartPr>
              <p14:xfrm>
                <a:off x="4970520" y="4676662"/>
                <a:ext cx="45720" cy="194400"/>
              </p14:xfrm>
            </p:contentPart>
          </mc:Choice>
          <mc:Fallback xmlns="">
            <p:pic>
              <p:nvPicPr>
                <p:cNvPr id="38" name="Freihand 37">
                  <a:extLst>
                    <a:ext uri="{FF2B5EF4-FFF2-40B4-BE49-F238E27FC236}">
                      <a16:creationId xmlns:a16="http://schemas.microsoft.com/office/drawing/2014/main" id="{599E2DDE-763F-E332-CEC5-3BABF265129E}"/>
                    </a:ext>
                  </a:extLst>
                </p:cNvPr>
                <p:cNvPicPr/>
                <p:nvPr/>
              </p:nvPicPr>
              <p:blipFill>
                <a:blip r:embed="rId70"/>
                <a:stretch>
                  <a:fillRect/>
                </a:stretch>
              </p:blipFill>
              <p:spPr>
                <a:xfrm>
                  <a:off x="4961520" y="4668022"/>
                  <a:ext cx="63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A26F1BDF-E6A8-FE82-0EBD-7C5683F46DAF}"/>
                    </a:ext>
                  </a:extLst>
                </p14:cNvPr>
                <p14:cNvContentPartPr/>
                <p14:nvPr/>
              </p14:nvContentPartPr>
              <p14:xfrm>
                <a:off x="4983840" y="4670902"/>
                <a:ext cx="150120" cy="212040"/>
              </p14:xfrm>
            </p:contentPart>
          </mc:Choice>
          <mc:Fallback xmlns="">
            <p:pic>
              <p:nvPicPr>
                <p:cNvPr id="39" name="Freihand 38">
                  <a:extLst>
                    <a:ext uri="{FF2B5EF4-FFF2-40B4-BE49-F238E27FC236}">
                      <a16:creationId xmlns:a16="http://schemas.microsoft.com/office/drawing/2014/main" id="{A26F1BDF-E6A8-FE82-0EBD-7C5683F46DAF}"/>
                    </a:ext>
                  </a:extLst>
                </p:cNvPr>
                <p:cNvPicPr/>
                <p:nvPr/>
              </p:nvPicPr>
              <p:blipFill>
                <a:blip r:embed="rId72"/>
                <a:stretch>
                  <a:fillRect/>
                </a:stretch>
              </p:blipFill>
              <p:spPr>
                <a:xfrm>
                  <a:off x="4974840" y="4662262"/>
                  <a:ext cx="167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537FF4CB-D666-1622-702F-F2BA0F40BAE8}"/>
                    </a:ext>
                  </a:extLst>
                </p14:cNvPr>
                <p14:cNvContentPartPr/>
                <p14:nvPr/>
              </p14:nvContentPartPr>
              <p14:xfrm>
                <a:off x="5166000" y="4644622"/>
                <a:ext cx="151920" cy="188640"/>
              </p14:xfrm>
            </p:contentPart>
          </mc:Choice>
          <mc:Fallback xmlns="">
            <p:pic>
              <p:nvPicPr>
                <p:cNvPr id="40" name="Freihand 39">
                  <a:extLst>
                    <a:ext uri="{FF2B5EF4-FFF2-40B4-BE49-F238E27FC236}">
                      <a16:creationId xmlns:a16="http://schemas.microsoft.com/office/drawing/2014/main" id="{537FF4CB-D666-1622-702F-F2BA0F40BAE8}"/>
                    </a:ext>
                  </a:extLst>
                </p:cNvPr>
                <p:cNvPicPr/>
                <p:nvPr/>
              </p:nvPicPr>
              <p:blipFill>
                <a:blip r:embed="rId74"/>
                <a:stretch>
                  <a:fillRect/>
                </a:stretch>
              </p:blipFill>
              <p:spPr>
                <a:xfrm>
                  <a:off x="5157000" y="4635982"/>
                  <a:ext cx="169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F0E61087-7BC5-6F93-57A2-99CFA663CCFD}"/>
                    </a:ext>
                  </a:extLst>
                </p14:cNvPr>
                <p14:cNvContentPartPr/>
                <p14:nvPr/>
              </p14:nvContentPartPr>
              <p14:xfrm>
                <a:off x="5546520" y="4756582"/>
                <a:ext cx="308520" cy="78840"/>
              </p14:xfrm>
            </p:contentPart>
          </mc:Choice>
          <mc:Fallback xmlns="">
            <p:pic>
              <p:nvPicPr>
                <p:cNvPr id="41" name="Freihand 40">
                  <a:extLst>
                    <a:ext uri="{FF2B5EF4-FFF2-40B4-BE49-F238E27FC236}">
                      <a16:creationId xmlns:a16="http://schemas.microsoft.com/office/drawing/2014/main" id="{F0E61087-7BC5-6F93-57A2-99CFA663CCFD}"/>
                    </a:ext>
                  </a:extLst>
                </p:cNvPr>
                <p:cNvPicPr/>
                <p:nvPr/>
              </p:nvPicPr>
              <p:blipFill>
                <a:blip r:embed="rId76"/>
                <a:stretch>
                  <a:fillRect/>
                </a:stretch>
              </p:blipFill>
              <p:spPr>
                <a:xfrm>
                  <a:off x="5537880" y="4747582"/>
                  <a:ext cx="326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784FDBFD-E2AF-453C-D582-055902832B8D}"/>
                    </a:ext>
                  </a:extLst>
                </p14:cNvPr>
                <p14:cNvContentPartPr/>
                <p14:nvPr/>
              </p14:nvContentPartPr>
              <p14:xfrm>
                <a:off x="5878080" y="4657582"/>
                <a:ext cx="162360" cy="165960"/>
              </p14:xfrm>
            </p:contentPart>
          </mc:Choice>
          <mc:Fallback xmlns="">
            <p:pic>
              <p:nvPicPr>
                <p:cNvPr id="42" name="Freihand 41">
                  <a:extLst>
                    <a:ext uri="{FF2B5EF4-FFF2-40B4-BE49-F238E27FC236}">
                      <a16:creationId xmlns:a16="http://schemas.microsoft.com/office/drawing/2014/main" id="{784FDBFD-E2AF-453C-D582-055902832B8D}"/>
                    </a:ext>
                  </a:extLst>
                </p:cNvPr>
                <p:cNvPicPr/>
                <p:nvPr/>
              </p:nvPicPr>
              <p:blipFill>
                <a:blip r:embed="rId78"/>
                <a:stretch>
                  <a:fillRect/>
                </a:stretch>
              </p:blipFill>
              <p:spPr>
                <a:xfrm>
                  <a:off x="5869080" y="4648582"/>
                  <a:ext cx="180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9EE4C6E8-3660-7AAD-A2D4-2F1DBF556FCC}"/>
                    </a:ext>
                  </a:extLst>
                </p14:cNvPr>
                <p14:cNvContentPartPr/>
                <p14:nvPr/>
              </p14:nvContentPartPr>
              <p14:xfrm>
                <a:off x="6419880" y="4644262"/>
                <a:ext cx="10080" cy="192240"/>
              </p14:xfrm>
            </p:contentPart>
          </mc:Choice>
          <mc:Fallback xmlns="">
            <p:pic>
              <p:nvPicPr>
                <p:cNvPr id="43" name="Freihand 42">
                  <a:extLst>
                    <a:ext uri="{FF2B5EF4-FFF2-40B4-BE49-F238E27FC236}">
                      <a16:creationId xmlns:a16="http://schemas.microsoft.com/office/drawing/2014/main" id="{9EE4C6E8-3660-7AAD-A2D4-2F1DBF556FCC}"/>
                    </a:ext>
                  </a:extLst>
                </p:cNvPr>
                <p:cNvPicPr/>
                <p:nvPr/>
              </p:nvPicPr>
              <p:blipFill>
                <a:blip r:embed="rId80"/>
                <a:stretch>
                  <a:fillRect/>
                </a:stretch>
              </p:blipFill>
              <p:spPr>
                <a:xfrm>
                  <a:off x="6410880" y="4635262"/>
                  <a:ext cx="277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8470273F-4D67-6019-EF8B-F58D979C9C60}"/>
                    </a:ext>
                  </a:extLst>
                </p14:cNvPr>
                <p14:cNvContentPartPr/>
                <p14:nvPr/>
              </p14:nvContentPartPr>
              <p14:xfrm>
                <a:off x="6274080" y="4655782"/>
                <a:ext cx="241200" cy="169200"/>
              </p14:xfrm>
            </p:contentPart>
          </mc:Choice>
          <mc:Fallback xmlns="">
            <p:pic>
              <p:nvPicPr>
                <p:cNvPr id="44" name="Freihand 43">
                  <a:extLst>
                    <a:ext uri="{FF2B5EF4-FFF2-40B4-BE49-F238E27FC236}">
                      <a16:creationId xmlns:a16="http://schemas.microsoft.com/office/drawing/2014/main" id="{8470273F-4D67-6019-EF8B-F58D979C9C60}"/>
                    </a:ext>
                  </a:extLst>
                </p:cNvPr>
                <p:cNvPicPr/>
                <p:nvPr/>
              </p:nvPicPr>
              <p:blipFill>
                <a:blip r:embed="rId82"/>
                <a:stretch>
                  <a:fillRect/>
                </a:stretch>
              </p:blipFill>
              <p:spPr>
                <a:xfrm>
                  <a:off x="6265440" y="4646782"/>
                  <a:ext cx="258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27AC423F-8F5C-9794-393A-D84548E9856D}"/>
                    </a:ext>
                  </a:extLst>
                </p14:cNvPr>
                <p14:cNvContentPartPr/>
                <p14:nvPr/>
              </p14:nvContentPartPr>
              <p14:xfrm>
                <a:off x="6613920" y="4608262"/>
                <a:ext cx="39960" cy="212040"/>
              </p14:xfrm>
            </p:contentPart>
          </mc:Choice>
          <mc:Fallback xmlns="">
            <p:pic>
              <p:nvPicPr>
                <p:cNvPr id="45" name="Freihand 44">
                  <a:extLst>
                    <a:ext uri="{FF2B5EF4-FFF2-40B4-BE49-F238E27FC236}">
                      <a16:creationId xmlns:a16="http://schemas.microsoft.com/office/drawing/2014/main" id="{27AC423F-8F5C-9794-393A-D84548E9856D}"/>
                    </a:ext>
                  </a:extLst>
                </p:cNvPr>
                <p:cNvPicPr/>
                <p:nvPr/>
              </p:nvPicPr>
              <p:blipFill>
                <a:blip r:embed="rId84"/>
                <a:stretch>
                  <a:fillRect/>
                </a:stretch>
              </p:blipFill>
              <p:spPr>
                <a:xfrm>
                  <a:off x="6604920" y="4599262"/>
                  <a:ext cx="57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8A27D92A-1D8D-4B3D-9FC5-EA03EE446DAF}"/>
                    </a:ext>
                  </a:extLst>
                </p14:cNvPr>
                <p14:cNvContentPartPr/>
                <p14:nvPr/>
              </p14:nvContentPartPr>
              <p14:xfrm>
                <a:off x="6693840" y="4657582"/>
                <a:ext cx="100800" cy="149400"/>
              </p14:xfrm>
            </p:contentPart>
          </mc:Choice>
          <mc:Fallback xmlns="">
            <p:pic>
              <p:nvPicPr>
                <p:cNvPr id="46" name="Freihand 45">
                  <a:extLst>
                    <a:ext uri="{FF2B5EF4-FFF2-40B4-BE49-F238E27FC236}">
                      <a16:creationId xmlns:a16="http://schemas.microsoft.com/office/drawing/2014/main" id="{8A27D92A-1D8D-4B3D-9FC5-EA03EE446DAF}"/>
                    </a:ext>
                  </a:extLst>
                </p:cNvPr>
                <p:cNvPicPr/>
                <p:nvPr/>
              </p:nvPicPr>
              <p:blipFill>
                <a:blip r:embed="rId86"/>
                <a:stretch>
                  <a:fillRect/>
                </a:stretch>
              </p:blipFill>
              <p:spPr>
                <a:xfrm>
                  <a:off x="6684840" y="4648942"/>
                  <a:ext cx="118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01D743E9-2116-B952-4A4E-0C2B3A9D3F94}"/>
                    </a:ext>
                  </a:extLst>
                </p14:cNvPr>
                <p14:cNvContentPartPr/>
                <p14:nvPr/>
              </p14:nvContentPartPr>
              <p14:xfrm>
                <a:off x="6820560" y="4548862"/>
                <a:ext cx="135720" cy="259560"/>
              </p14:xfrm>
            </p:contentPart>
          </mc:Choice>
          <mc:Fallback xmlns="">
            <p:pic>
              <p:nvPicPr>
                <p:cNvPr id="47" name="Freihand 46">
                  <a:extLst>
                    <a:ext uri="{FF2B5EF4-FFF2-40B4-BE49-F238E27FC236}">
                      <a16:creationId xmlns:a16="http://schemas.microsoft.com/office/drawing/2014/main" id="{01D743E9-2116-B952-4A4E-0C2B3A9D3F94}"/>
                    </a:ext>
                  </a:extLst>
                </p:cNvPr>
                <p:cNvPicPr/>
                <p:nvPr/>
              </p:nvPicPr>
              <p:blipFill>
                <a:blip r:embed="rId88"/>
                <a:stretch>
                  <a:fillRect/>
                </a:stretch>
              </p:blipFill>
              <p:spPr>
                <a:xfrm>
                  <a:off x="6811560" y="4539862"/>
                  <a:ext cx="1533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51EF476A-51CA-8714-02C1-6976C8068D6D}"/>
                    </a:ext>
                  </a:extLst>
                </p14:cNvPr>
                <p14:cNvContentPartPr/>
                <p14:nvPr/>
              </p14:nvContentPartPr>
              <p14:xfrm>
                <a:off x="6995160" y="4666582"/>
                <a:ext cx="367560" cy="137880"/>
              </p14:xfrm>
            </p:contentPart>
          </mc:Choice>
          <mc:Fallback xmlns="">
            <p:pic>
              <p:nvPicPr>
                <p:cNvPr id="48" name="Freihand 47">
                  <a:extLst>
                    <a:ext uri="{FF2B5EF4-FFF2-40B4-BE49-F238E27FC236}">
                      <a16:creationId xmlns:a16="http://schemas.microsoft.com/office/drawing/2014/main" id="{51EF476A-51CA-8714-02C1-6976C8068D6D}"/>
                    </a:ext>
                  </a:extLst>
                </p:cNvPr>
                <p:cNvPicPr/>
                <p:nvPr/>
              </p:nvPicPr>
              <p:blipFill>
                <a:blip r:embed="rId90"/>
                <a:stretch>
                  <a:fillRect/>
                </a:stretch>
              </p:blipFill>
              <p:spPr>
                <a:xfrm>
                  <a:off x="6986520" y="4657942"/>
                  <a:ext cx="385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E0FCAA5A-72CE-14D5-07D2-91ED35E3E618}"/>
                    </a:ext>
                  </a:extLst>
                </p14:cNvPr>
                <p14:cNvContentPartPr/>
                <p14:nvPr/>
              </p14:nvContentPartPr>
              <p14:xfrm>
                <a:off x="7424640" y="4630222"/>
                <a:ext cx="128160" cy="171720"/>
              </p14:xfrm>
            </p:contentPart>
          </mc:Choice>
          <mc:Fallback xmlns="">
            <p:pic>
              <p:nvPicPr>
                <p:cNvPr id="49" name="Freihand 48">
                  <a:extLst>
                    <a:ext uri="{FF2B5EF4-FFF2-40B4-BE49-F238E27FC236}">
                      <a16:creationId xmlns:a16="http://schemas.microsoft.com/office/drawing/2014/main" id="{E0FCAA5A-72CE-14D5-07D2-91ED35E3E618}"/>
                    </a:ext>
                  </a:extLst>
                </p:cNvPr>
                <p:cNvPicPr/>
                <p:nvPr/>
              </p:nvPicPr>
              <p:blipFill>
                <a:blip r:embed="rId92"/>
                <a:stretch>
                  <a:fillRect/>
                </a:stretch>
              </p:blipFill>
              <p:spPr>
                <a:xfrm>
                  <a:off x="7415640" y="4621582"/>
                  <a:ext cx="145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Freihand 49">
                  <a:extLst>
                    <a:ext uri="{FF2B5EF4-FFF2-40B4-BE49-F238E27FC236}">
                      <a16:creationId xmlns:a16="http://schemas.microsoft.com/office/drawing/2014/main" id="{6DA28E10-E862-5697-C825-8F01856D8FFE}"/>
                    </a:ext>
                  </a:extLst>
                </p14:cNvPr>
                <p14:cNvContentPartPr/>
                <p14:nvPr/>
              </p14:nvContentPartPr>
              <p14:xfrm>
                <a:off x="7383600" y="4670902"/>
                <a:ext cx="149400" cy="41040"/>
              </p14:xfrm>
            </p:contentPart>
          </mc:Choice>
          <mc:Fallback xmlns="">
            <p:pic>
              <p:nvPicPr>
                <p:cNvPr id="50" name="Freihand 49">
                  <a:extLst>
                    <a:ext uri="{FF2B5EF4-FFF2-40B4-BE49-F238E27FC236}">
                      <a16:creationId xmlns:a16="http://schemas.microsoft.com/office/drawing/2014/main" id="{6DA28E10-E862-5697-C825-8F01856D8FFE}"/>
                    </a:ext>
                  </a:extLst>
                </p:cNvPr>
                <p:cNvPicPr/>
                <p:nvPr/>
              </p:nvPicPr>
              <p:blipFill>
                <a:blip r:embed="rId94"/>
                <a:stretch>
                  <a:fillRect/>
                </a:stretch>
              </p:blipFill>
              <p:spPr>
                <a:xfrm>
                  <a:off x="7374960" y="4662262"/>
                  <a:ext cx="167040" cy="58680"/>
                </a:xfrm>
                <a:prstGeom prst="rect">
                  <a:avLst/>
                </a:prstGeom>
              </p:spPr>
            </p:pic>
          </mc:Fallback>
        </mc:AlternateContent>
      </p:grpSp>
    </p:spTree>
    <p:extLst>
      <p:ext uri="{BB962C8B-B14F-4D97-AF65-F5344CB8AC3E}">
        <p14:creationId xmlns:p14="http://schemas.microsoft.com/office/powerpoint/2010/main" val="184152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938720" y="1451881"/>
            <a:ext cx="7464960"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versuchen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Formalitäten</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Handelsbarrieren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wie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Zölle</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Quoten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abzubauen</a:t>
            </a:r>
            <a:endParaRPr lang="en-US" altLang="en-US" sz="2177" dirty="0">
              <a:solidFill>
                <a:sysClr val="windowText" lastClr="000000"/>
              </a:solidFill>
              <a:latin typeface="Times New Roman" panose="02020603050405020304" pitchFamily="18" charset="0"/>
              <a:cs typeface="Times New Roman" panose="02020603050405020304" pitchFamily="18" charset="0"/>
            </a:endParaRPr>
          </a:p>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dem </a:t>
            </a:r>
            <a:r>
              <a:rPr lang="en-US" altLang="en-US" sz="2177"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kann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abgeschätzt</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werden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ob</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tatsächlich</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zu</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einer</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signifikanten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177" dirty="0">
                <a:solidFill>
                  <a:sysClr val="windowText" lastClr="000000"/>
                </a:solidFill>
                <a:latin typeface="Times New Roman" panose="02020603050405020304" pitchFamily="18" charset="0"/>
                <a:cs typeface="Times New Roman" panose="02020603050405020304" pitchFamily="18" charset="0"/>
              </a:rPr>
              <a:t> der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Handelsbeziehung</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verglíchen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der Situation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ohne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führt</a:t>
            </a:r>
            <a:r>
              <a:rPr lang="en-US" altLang="en-US" sz="2177" dirty="0">
                <a:solidFill>
                  <a:sysClr val="windowText" lastClr="000000"/>
                </a:solidFill>
                <a:latin typeface="Times New Roman" panose="02020603050405020304" pitchFamily="18" charset="0"/>
                <a:cs typeface="Times New Roman" panose="02020603050405020304" pitchFamily="18" charset="0"/>
              </a:rPr>
              <a:t>.</a:t>
            </a:r>
            <a:endParaRPr lang="en-US" sz="2177"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996391C-01BE-4BA6-B64C-3A29EC96793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031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latin typeface="Times New Roman" panose="02020603050405020304" pitchFamily="18" charset="0"/>
                <a:cs typeface="Times New Roman" panose="02020603050405020304" pitchFamily="18" charset="0"/>
              </a:rPr>
              <a:t>Grenzen</a:t>
            </a:r>
            <a:r>
              <a:rPr lang="en-US" sz="2800" dirty="0">
                <a:solidFill>
                  <a:sysClr val="windowText" lastClr="000000"/>
                </a:solidFill>
                <a:latin typeface="Times New Roman" panose="02020603050405020304" pitchFamily="18" charset="0"/>
                <a:cs typeface="Times New Roman" panose="02020603050405020304" pitchFamily="18" charset="0"/>
              </a:rPr>
              <a:t> und </a:t>
            </a:r>
            <a:r>
              <a:rPr lang="en-US" sz="2800" dirty="0" err="1">
                <a:solidFill>
                  <a:sysClr val="windowText" lastClr="000000"/>
                </a:solidFill>
                <a:latin typeface="Times New Roman" panose="02020603050405020304" pitchFamily="18" charset="0"/>
                <a:cs typeface="Times New Roman" panose="02020603050405020304" pitchFamily="18" charset="0"/>
              </a:rPr>
              <a:t>Handelsabkommen</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Beispiel</a:t>
            </a:r>
            <a:r>
              <a:rPr lang="en-US" sz="2903" dirty="0">
                <a:solidFill>
                  <a:sysClr val="windowText" lastClr="000000"/>
                </a:solidFill>
                <a:latin typeface="Times New Roman" panose="02020603050405020304" pitchFamily="18" charset="0"/>
                <a:cs typeface="Times New Roman" panose="02020603050405020304" pitchFamily="18" charset="0"/>
              </a:rPr>
              <a:t>: NAFTA/USMCA</a:t>
            </a:r>
          </a:p>
        </p:txBody>
      </p:sp>
      <p:sp>
        <p:nvSpPr>
          <p:cNvPr id="6" name="Content Placeholder 2"/>
          <p:cNvSpPr txBox="1">
            <a:spLocks/>
          </p:cNvSpPr>
          <p:nvPr/>
        </p:nvSpPr>
        <p:spPr>
          <a:xfrm>
            <a:off x="0" y="1169941"/>
            <a:ext cx="12245340" cy="3226524"/>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unterzeichneten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Mexiko</a:t>
            </a:r>
            <a:r>
              <a:rPr lang="en-US" altLang="en-US" sz="2400" dirty="0">
                <a:solidFill>
                  <a:sysClr val="windowText" lastClr="000000"/>
                </a:solidFill>
                <a:latin typeface="Times New Roman" panose="02020603050405020304" pitchFamily="18" charset="0"/>
                <a:cs typeface="Times New Roman" panose="02020603050405020304" pitchFamily="18" charset="0"/>
              </a:rPr>
              <a:t> and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die USA das North American Free Trade Agreement (NAFTA).</a:t>
            </a:r>
          </a:p>
          <a:p>
            <a:pPr marL="800100" lvl="1" indent="-342900">
              <a:spcBef>
                <a:spcPct val="50000"/>
              </a:spcBef>
              <a:buFont typeface="Wingdings" panose="05000000000000000000" pitchFamily="2" charset="2"/>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Trump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bezeichnete</a:t>
            </a:r>
            <a:r>
              <a:rPr lang="en-US" altLang="en-US" sz="2400" dirty="0">
                <a:solidFill>
                  <a:sysClr val="windowText" lastClr="000000"/>
                </a:solidFill>
                <a:latin typeface="Times New Roman" panose="02020603050405020304" pitchFamily="18" charset="0"/>
                <a:cs typeface="Times New Roman" panose="02020603050405020304" pitchFamily="18" charset="0"/>
              </a:rPr>
              <a:t> NAFTA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schlechtesten</a:t>
            </a:r>
            <a:r>
              <a:rPr lang="en-US" altLang="en-US" sz="2400" dirty="0">
                <a:solidFill>
                  <a:sysClr val="windowText" lastClr="000000"/>
                </a:solidFill>
                <a:latin typeface="Times New Roman" panose="02020603050405020304" pitchFamily="18" charset="0"/>
                <a:cs typeface="Times New Roman" panose="02020603050405020304" pitchFamily="18" charset="0"/>
              </a:rPr>
              <a:t> Deal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aller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Zeiten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Daraufhin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wurde</a:t>
            </a:r>
            <a:r>
              <a:rPr lang="en-US" altLang="en-US" sz="2400" dirty="0">
                <a:solidFill>
                  <a:sysClr val="windowText" lastClr="000000"/>
                </a:solidFill>
                <a:latin typeface="Times New Roman" panose="02020603050405020304" pitchFamily="18" charset="0"/>
                <a:cs typeface="Times New Roman" panose="02020603050405020304" pitchFamily="18" charset="0"/>
              </a:rPr>
              <a:t> 2017/2018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neu</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verhandelt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seit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Dezember</a:t>
            </a:r>
            <a:r>
              <a:rPr lang="en-US" altLang="en-US" sz="2400" dirty="0">
                <a:solidFill>
                  <a:sysClr val="windowText" lastClr="000000"/>
                </a:solidFill>
                <a:latin typeface="Times New Roman" panose="02020603050405020304" pitchFamily="18" charset="0"/>
                <a:cs typeface="Times New Roman" panose="02020603050405020304" pitchFamily="18" charset="0"/>
              </a:rPr>
              <a:t> 2019 hat das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Kürzel</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drei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das NFTA-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abgelöst</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marL="1257300" lvl="2" indent="-342900">
              <a:spcBef>
                <a:spcPct val="50000"/>
              </a:spcBef>
              <a:buFont typeface="Wingdings" panose="05000000000000000000" pitchFamily="2" charset="2"/>
              <a:buChar char="Ø"/>
            </a:pPr>
            <a:r>
              <a:rPr lang="en-US" altLang="en-US" sz="2400" dirty="0" err="1">
                <a:solidFill>
                  <a:sysClr val="windowText" lastClr="000000"/>
                </a:solidFill>
                <a:latin typeface="Times New Roman" panose="02020603050405020304" pitchFamily="18" charset="0"/>
                <a:cs typeface="Times New Roman" panose="02020603050405020304" pitchFamily="18" charset="0"/>
              </a:rPr>
              <a:t>Entgegen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anderer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Ankündigungen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marginale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a:t>
            </a:r>
            <a:r>
              <a:rPr lang="en-US" altLang="en-US" sz="2400" dirty="0">
                <a:solidFill>
                  <a:sysClr val="windowText" lastClr="000000"/>
                </a:solidFill>
                <a:latin typeface="Times New Roman" panose="02020603050405020304" pitchFamily="18" charset="0"/>
                <a:cs typeface="Times New Roman" panose="02020603050405020304" pitchFamily="18" charset="0"/>
              </a:rPr>
              <a:t>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vorausgehenden</a:t>
            </a:r>
            <a:r>
              <a:rPr lang="en-US" altLang="en-US" sz="2400" dirty="0">
                <a:solidFill>
                  <a:sysClr val="windowText" lastClr="000000"/>
                </a:solidFill>
                <a:latin typeface="Times New Roman" panose="02020603050405020304" pitchFamily="18" charset="0"/>
                <a:cs typeface="Times New Roman" panose="02020603050405020304" pitchFamily="18" charset="0"/>
              </a:rPr>
              <a:t> NAFTA-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angesehen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werden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6929D0-E1F1-4343-B9A8-3FC5F574F9F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2B97E79-6514-4240-A47E-209AF74268B7}"/>
              </a:ext>
            </a:extLst>
          </p:cNvPr>
          <p:cNvSpPr txBox="1"/>
          <p:nvPr/>
        </p:nvSpPr>
        <p:spPr>
          <a:xfrm>
            <a:off x="-1" y="4236762"/>
            <a:ext cx="8689605" cy="2677656"/>
          </a:xfrm>
          <a:prstGeom prst="rect">
            <a:avLst/>
          </a:prstGeom>
          <a:noFill/>
        </p:spPr>
        <p:txBody>
          <a:bodyPr wrap="square">
            <a:spAutoFit/>
          </a:bodyPr>
          <a:lstStyle/>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Leichte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Modifozierungen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Bereich</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Automobilproduktion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geistigem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Eigentum</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414726" indent="-414726">
              <a:spcBef>
                <a:spcPct val="50000"/>
              </a:spcBef>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400" dirty="0">
                <a:solidFill>
                  <a:sysClr val="windowText" lastClr="000000"/>
                </a:solidFill>
                <a:latin typeface="Times New Roman" panose="02020603050405020304" pitchFamily="18" charset="0"/>
                <a:cs typeface="Times New Roman" panose="02020603050405020304" pitchFamily="18" charset="0"/>
              </a:rPr>
              <a:t> von USMCA/NAFTA und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geringen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physischen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Abstands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der Handel in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dieser</a:t>
            </a:r>
            <a:r>
              <a:rPr lang="en-US" altLang="en-US" sz="2400" dirty="0">
                <a:solidFill>
                  <a:sysClr val="windowText" lastClr="000000"/>
                </a:solidFill>
                <a:latin typeface="Times New Roman" panose="02020603050405020304" pitchFamily="18" charset="0"/>
                <a:cs typeface="Times New Roman" panose="02020603050405020304" pitchFamily="18" charset="0"/>
              </a:rPr>
              <a:t> Region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viel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ausgeprägter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USA und den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C86B2C0-B095-70D5-92B9-92D711C4CA00}"/>
                  </a:ext>
                </a:extLst>
              </p14:cNvPr>
              <p14:cNvContentPartPr/>
              <p14:nvPr/>
            </p14:nvContentPartPr>
            <p14:xfrm>
              <a:off x="514800" y="1948025"/>
              <a:ext cx="2810880" cy="106200"/>
            </p14:xfrm>
          </p:contentPart>
        </mc:Choice>
        <mc:Fallback xmlns="">
          <p:pic>
            <p:nvPicPr>
              <p:cNvPr id="2" name="Freihand 1">
                <a:extLst>
                  <a:ext uri="{FF2B5EF4-FFF2-40B4-BE49-F238E27FC236}">
                    <a16:creationId xmlns:a16="http://schemas.microsoft.com/office/drawing/2014/main" id="{9C86B2C0-B095-70D5-92B9-92D711C4CA00}"/>
                  </a:ext>
                </a:extLst>
              </p:cNvPr>
              <p:cNvPicPr/>
              <p:nvPr/>
            </p:nvPicPr>
            <p:blipFill>
              <a:blip r:embed="rId4"/>
              <a:stretch>
                <a:fillRect/>
              </a:stretch>
            </p:blipFill>
            <p:spPr>
              <a:xfrm>
                <a:off x="505800" y="1939385"/>
                <a:ext cx="2828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9F4A512-FCC6-6FAE-95D2-EDC12DD5EB0F}"/>
                  </a:ext>
                </a:extLst>
              </p14:cNvPr>
              <p14:cNvContentPartPr/>
              <p14:nvPr/>
            </p14:nvContentPartPr>
            <p14:xfrm>
              <a:off x="922320" y="2985905"/>
              <a:ext cx="1528560" cy="78480"/>
            </p14:xfrm>
          </p:contentPart>
        </mc:Choice>
        <mc:Fallback xmlns="">
          <p:pic>
            <p:nvPicPr>
              <p:cNvPr id="3" name="Freihand 2">
                <a:extLst>
                  <a:ext uri="{FF2B5EF4-FFF2-40B4-BE49-F238E27FC236}">
                    <a16:creationId xmlns:a16="http://schemas.microsoft.com/office/drawing/2014/main" id="{69F4A512-FCC6-6FAE-95D2-EDC12DD5EB0F}"/>
                  </a:ext>
                </a:extLst>
              </p:cNvPr>
              <p:cNvPicPr/>
              <p:nvPr/>
            </p:nvPicPr>
            <p:blipFill>
              <a:blip r:embed="rId6"/>
              <a:stretch>
                <a:fillRect/>
              </a:stretch>
            </p:blipFill>
            <p:spPr>
              <a:xfrm>
                <a:off x="913680" y="2977265"/>
                <a:ext cx="1546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7E1F0850-83FE-005B-8905-8A974254E152}"/>
                  </a:ext>
                </a:extLst>
              </p14:cNvPr>
              <p14:cNvContentPartPr/>
              <p14:nvPr/>
            </p14:nvContentPartPr>
            <p14:xfrm>
              <a:off x="3751560" y="3357425"/>
              <a:ext cx="1320840" cy="89280"/>
            </p14:xfrm>
          </p:contentPart>
        </mc:Choice>
        <mc:Fallback xmlns="">
          <p:pic>
            <p:nvPicPr>
              <p:cNvPr id="8" name="Freihand 7">
                <a:extLst>
                  <a:ext uri="{FF2B5EF4-FFF2-40B4-BE49-F238E27FC236}">
                    <a16:creationId xmlns:a16="http://schemas.microsoft.com/office/drawing/2014/main" id="{7E1F0850-83FE-005B-8905-8A974254E152}"/>
                  </a:ext>
                </a:extLst>
              </p:cNvPr>
              <p:cNvPicPr/>
              <p:nvPr/>
            </p:nvPicPr>
            <p:blipFill>
              <a:blip r:embed="rId8"/>
              <a:stretch>
                <a:fillRect/>
              </a:stretch>
            </p:blipFill>
            <p:spPr>
              <a:xfrm>
                <a:off x="3742920" y="3348425"/>
                <a:ext cx="1338480" cy="106920"/>
              </a:xfrm>
              <a:prstGeom prst="rect">
                <a:avLst/>
              </a:prstGeom>
            </p:spPr>
          </p:pic>
        </mc:Fallback>
      </mc:AlternateContent>
      <p:grpSp>
        <p:nvGrpSpPr>
          <p:cNvPr id="32" name="Gruppieren 31">
            <a:extLst>
              <a:ext uri="{FF2B5EF4-FFF2-40B4-BE49-F238E27FC236}">
                <a16:creationId xmlns:a16="http://schemas.microsoft.com/office/drawing/2014/main" id="{C8708CD8-55D9-7C83-BACB-0F127DD8A980}"/>
              </a:ext>
            </a:extLst>
          </p:cNvPr>
          <p:cNvGrpSpPr/>
          <p:nvPr/>
        </p:nvGrpSpPr>
        <p:grpSpPr>
          <a:xfrm>
            <a:off x="3669480" y="1706465"/>
            <a:ext cx="4206600" cy="1794960"/>
            <a:chOff x="3669480" y="1706465"/>
            <a:chExt cx="4206600" cy="179496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E44B837E-6A68-0467-2D7D-9C2559907AA4}"/>
                    </a:ext>
                  </a:extLst>
                </p14:cNvPr>
                <p14:cNvContentPartPr/>
                <p14:nvPr/>
              </p14:nvContentPartPr>
              <p14:xfrm>
                <a:off x="3669480" y="2896625"/>
                <a:ext cx="478440" cy="604800"/>
              </p14:xfrm>
            </p:contentPart>
          </mc:Choice>
          <mc:Fallback xmlns="">
            <p:pic>
              <p:nvPicPr>
                <p:cNvPr id="9" name="Freihand 8">
                  <a:extLst>
                    <a:ext uri="{FF2B5EF4-FFF2-40B4-BE49-F238E27FC236}">
                      <a16:creationId xmlns:a16="http://schemas.microsoft.com/office/drawing/2014/main" id="{E44B837E-6A68-0467-2D7D-9C2559907AA4}"/>
                    </a:ext>
                  </a:extLst>
                </p:cNvPr>
                <p:cNvPicPr/>
                <p:nvPr/>
              </p:nvPicPr>
              <p:blipFill>
                <a:blip r:embed="rId10"/>
                <a:stretch>
                  <a:fillRect/>
                </a:stretch>
              </p:blipFill>
              <p:spPr>
                <a:xfrm>
                  <a:off x="3660480" y="2887625"/>
                  <a:ext cx="49608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5C96F76C-8E2B-9C21-B8DC-1D5001A0C1BC}"/>
                    </a:ext>
                  </a:extLst>
                </p14:cNvPr>
                <p14:cNvContentPartPr/>
                <p14:nvPr/>
              </p14:nvContentPartPr>
              <p14:xfrm>
                <a:off x="4017240" y="2065745"/>
                <a:ext cx="515520" cy="819720"/>
              </p14:xfrm>
            </p:contentPart>
          </mc:Choice>
          <mc:Fallback xmlns="">
            <p:pic>
              <p:nvPicPr>
                <p:cNvPr id="10" name="Freihand 9">
                  <a:extLst>
                    <a:ext uri="{FF2B5EF4-FFF2-40B4-BE49-F238E27FC236}">
                      <a16:creationId xmlns:a16="http://schemas.microsoft.com/office/drawing/2014/main" id="{5C96F76C-8E2B-9C21-B8DC-1D5001A0C1BC}"/>
                    </a:ext>
                  </a:extLst>
                </p:cNvPr>
                <p:cNvPicPr/>
                <p:nvPr/>
              </p:nvPicPr>
              <p:blipFill>
                <a:blip r:embed="rId12"/>
                <a:stretch>
                  <a:fillRect/>
                </a:stretch>
              </p:blipFill>
              <p:spPr>
                <a:xfrm>
                  <a:off x="4008600" y="2056745"/>
                  <a:ext cx="533160" cy="83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2360ED6-6DA8-F644-5170-B79444FA06C4}"/>
                    </a:ext>
                  </a:extLst>
                </p14:cNvPr>
                <p14:cNvContentPartPr/>
                <p14:nvPr/>
              </p14:nvContentPartPr>
              <p14:xfrm>
                <a:off x="4541400" y="1829585"/>
                <a:ext cx="207000" cy="170280"/>
              </p14:xfrm>
            </p:contentPart>
          </mc:Choice>
          <mc:Fallback xmlns="">
            <p:pic>
              <p:nvPicPr>
                <p:cNvPr id="11" name="Freihand 10">
                  <a:extLst>
                    <a:ext uri="{FF2B5EF4-FFF2-40B4-BE49-F238E27FC236}">
                      <a16:creationId xmlns:a16="http://schemas.microsoft.com/office/drawing/2014/main" id="{B2360ED6-6DA8-F644-5170-B79444FA06C4}"/>
                    </a:ext>
                  </a:extLst>
                </p:cNvPr>
                <p:cNvPicPr/>
                <p:nvPr/>
              </p:nvPicPr>
              <p:blipFill>
                <a:blip r:embed="rId14"/>
                <a:stretch>
                  <a:fillRect/>
                </a:stretch>
              </p:blipFill>
              <p:spPr>
                <a:xfrm>
                  <a:off x="4532400" y="1820585"/>
                  <a:ext cx="224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E2E1ACEA-3B85-BB0F-3F54-A5F2819F8954}"/>
                    </a:ext>
                  </a:extLst>
                </p14:cNvPr>
                <p14:cNvContentPartPr/>
                <p14:nvPr/>
              </p14:nvContentPartPr>
              <p14:xfrm>
                <a:off x="4758480" y="1741385"/>
                <a:ext cx="122400" cy="203760"/>
              </p14:xfrm>
            </p:contentPart>
          </mc:Choice>
          <mc:Fallback xmlns="">
            <p:pic>
              <p:nvPicPr>
                <p:cNvPr id="12" name="Freihand 11">
                  <a:extLst>
                    <a:ext uri="{FF2B5EF4-FFF2-40B4-BE49-F238E27FC236}">
                      <a16:creationId xmlns:a16="http://schemas.microsoft.com/office/drawing/2014/main" id="{E2E1ACEA-3B85-BB0F-3F54-A5F2819F8954}"/>
                    </a:ext>
                  </a:extLst>
                </p:cNvPr>
                <p:cNvPicPr/>
                <p:nvPr/>
              </p:nvPicPr>
              <p:blipFill>
                <a:blip r:embed="rId16"/>
                <a:stretch>
                  <a:fillRect/>
                </a:stretch>
              </p:blipFill>
              <p:spPr>
                <a:xfrm>
                  <a:off x="4749840" y="1732385"/>
                  <a:ext cx="140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AC74C75-F2A7-F754-3C15-72FEB77BF9D5}"/>
                    </a:ext>
                  </a:extLst>
                </p14:cNvPr>
                <p14:cNvContentPartPr/>
                <p14:nvPr/>
              </p14:nvContentPartPr>
              <p14:xfrm>
                <a:off x="4925160" y="1706465"/>
                <a:ext cx="119880" cy="188640"/>
              </p14:xfrm>
            </p:contentPart>
          </mc:Choice>
          <mc:Fallback xmlns="">
            <p:pic>
              <p:nvPicPr>
                <p:cNvPr id="13" name="Freihand 12">
                  <a:extLst>
                    <a:ext uri="{FF2B5EF4-FFF2-40B4-BE49-F238E27FC236}">
                      <a16:creationId xmlns:a16="http://schemas.microsoft.com/office/drawing/2014/main" id="{DAC74C75-F2A7-F754-3C15-72FEB77BF9D5}"/>
                    </a:ext>
                  </a:extLst>
                </p:cNvPr>
                <p:cNvPicPr/>
                <p:nvPr/>
              </p:nvPicPr>
              <p:blipFill>
                <a:blip r:embed="rId18"/>
                <a:stretch>
                  <a:fillRect/>
                </a:stretch>
              </p:blipFill>
              <p:spPr>
                <a:xfrm>
                  <a:off x="4916160" y="1697825"/>
                  <a:ext cx="1375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5B9D85B7-0B38-95EC-8AF2-D70B7FCC3CDB}"/>
                    </a:ext>
                  </a:extLst>
                </p14:cNvPr>
                <p14:cNvContentPartPr/>
                <p14:nvPr/>
              </p14:nvContentPartPr>
              <p14:xfrm>
                <a:off x="4220280" y="2943425"/>
                <a:ext cx="215280" cy="475200"/>
              </p14:xfrm>
            </p:contentPart>
          </mc:Choice>
          <mc:Fallback xmlns="">
            <p:pic>
              <p:nvPicPr>
                <p:cNvPr id="15" name="Freihand 14">
                  <a:extLst>
                    <a:ext uri="{FF2B5EF4-FFF2-40B4-BE49-F238E27FC236}">
                      <a16:creationId xmlns:a16="http://schemas.microsoft.com/office/drawing/2014/main" id="{5B9D85B7-0B38-95EC-8AF2-D70B7FCC3CDB}"/>
                    </a:ext>
                  </a:extLst>
                </p:cNvPr>
                <p:cNvPicPr/>
                <p:nvPr/>
              </p:nvPicPr>
              <p:blipFill>
                <a:blip r:embed="rId20"/>
                <a:stretch>
                  <a:fillRect/>
                </a:stretch>
              </p:blipFill>
              <p:spPr>
                <a:xfrm>
                  <a:off x="4211640" y="2934425"/>
                  <a:ext cx="23292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B01D939-040D-3E25-BF0E-4569A3C1425A}"/>
                    </a:ext>
                  </a:extLst>
                </p14:cNvPr>
                <p14:cNvContentPartPr/>
                <p14:nvPr/>
              </p14:nvContentPartPr>
              <p14:xfrm>
                <a:off x="4506480" y="1959545"/>
                <a:ext cx="945000" cy="916560"/>
              </p14:xfrm>
            </p:contentPart>
          </mc:Choice>
          <mc:Fallback xmlns="">
            <p:pic>
              <p:nvPicPr>
                <p:cNvPr id="16" name="Freihand 15">
                  <a:extLst>
                    <a:ext uri="{FF2B5EF4-FFF2-40B4-BE49-F238E27FC236}">
                      <a16:creationId xmlns:a16="http://schemas.microsoft.com/office/drawing/2014/main" id="{0B01D939-040D-3E25-BF0E-4569A3C1425A}"/>
                    </a:ext>
                  </a:extLst>
                </p:cNvPr>
                <p:cNvPicPr/>
                <p:nvPr/>
              </p:nvPicPr>
              <p:blipFill>
                <a:blip r:embed="rId22"/>
                <a:stretch>
                  <a:fillRect/>
                </a:stretch>
              </p:blipFill>
              <p:spPr>
                <a:xfrm>
                  <a:off x="4497840" y="1950545"/>
                  <a:ext cx="962640" cy="93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6B4D2A83-A50C-76A6-FA0C-D0B5FE7BB898}"/>
                    </a:ext>
                  </a:extLst>
                </p14:cNvPr>
                <p14:cNvContentPartPr/>
                <p14:nvPr/>
              </p14:nvContentPartPr>
              <p14:xfrm>
                <a:off x="5566320" y="1805825"/>
                <a:ext cx="206640" cy="241920"/>
              </p14:xfrm>
            </p:contentPart>
          </mc:Choice>
          <mc:Fallback xmlns="">
            <p:pic>
              <p:nvPicPr>
                <p:cNvPr id="17" name="Freihand 16">
                  <a:extLst>
                    <a:ext uri="{FF2B5EF4-FFF2-40B4-BE49-F238E27FC236}">
                      <a16:creationId xmlns:a16="http://schemas.microsoft.com/office/drawing/2014/main" id="{6B4D2A83-A50C-76A6-FA0C-D0B5FE7BB898}"/>
                    </a:ext>
                  </a:extLst>
                </p:cNvPr>
                <p:cNvPicPr/>
                <p:nvPr/>
              </p:nvPicPr>
              <p:blipFill>
                <a:blip r:embed="rId24"/>
                <a:stretch>
                  <a:fillRect/>
                </a:stretch>
              </p:blipFill>
              <p:spPr>
                <a:xfrm>
                  <a:off x="5557320" y="1796825"/>
                  <a:ext cx="224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01026F6C-62B0-242F-9704-98992B9B6B43}"/>
                    </a:ext>
                  </a:extLst>
                </p14:cNvPr>
                <p14:cNvContentPartPr/>
                <p14:nvPr/>
              </p14:nvContentPartPr>
              <p14:xfrm>
                <a:off x="5784480" y="1842905"/>
                <a:ext cx="95760" cy="145440"/>
              </p14:xfrm>
            </p:contentPart>
          </mc:Choice>
          <mc:Fallback xmlns="">
            <p:pic>
              <p:nvPicPr>
                <p:cNvPr id="18" name="Freihand 17">
                  <a:extLst>
                    <a:ext uri="{FF2B5EF4-FFF2-40B4-BE49-F238E27FC236}">
                      <a16:creationId xmlns:a16="http://schemas.microsoft.com/office/drawing/2014/main" id="{01026F6C-62B0-242F-9704-98992B9B6B43}"/>
                    </a:ext>
                  </a:extLst>
                </p:cNvPr>
                <p:cNvPicPr/>
                <p:nvPr/>
              </p:nvPicPr>
              <p:blipFill>
                <a:blip r:embed="rId26"/>
                <a:stretch>
                  <a:fillRect/>
                </a:stretch>
              </p:blipFill>
              <p:spPr>
                <a:xfrm>
                  <a:off x="5775840" y="1833905"/>
                  <a:ext cx="113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359EB56-E128-1C7F-1BD2-BEC8BCAF5B77}"/>
                    </a:ext>
                  </a:extLst>
                </p14:cNvPr>
                <p14:cNvContentPartPr/>
                <p14:nvPr/>
              </p14:nvContentPartPr>
              <p14:xfrm>
                <a:off x="5909400" y="1832465"/>
                <a:ext cx="187200" cy="143280"/>
              </p14:xfrm>
            </p:contentPart>
          </mc:Choice>
          <mc:Fallback xmlns="">
            <p:pic>
              <p:nvPicPr>
                <p:cNvPr id="19" name="Freihand 18">
                  <a:extLst>
                    <a:ext uri="{FF2B5EF4-FFF2-40B4-BE49-F238E27FC236}">
                      <a16:creationId xmlns:a16="http://schemas.microsoft.com/office/drawing/2014/main" id="{9359EB56-E128-1C7F-1BD2-BEC8BCAF5B77}"/>
                    </a:ext>
                  </a:extLst>
                </p:cNvPr>
                <p:cNvPicPr/>
                <p:nvPr/>
              </p:nvPicPr>
              <p:blipFill>
                <a:blip r:embed="rId28"/>
                <a:stretch>
                  <a:fillRect/>
                </a:stretch>
              </p:blipFill>
              <p:spPr>
                <a:xfrm>
                  <a:off x="5900760" y="1823825"/>
                  <a:ext cx="204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5DED31E3-228F-6282-1CB2-F84C6F8C6AD5}"/>
                    </a:ext>
                  </a:extLst>
                </p14:cNvPr>
                <p14:cNvContentPartPr/>
                <p14:nvPr/>
              </p14:nvContentPartPr>
              <p14:xfrm>
                <a:off x="6070320" y="1761905"/>
                <a:ext cx="162000" cy="167040"/>
              </p14:xfrm>
            </p:contentPart>
          </mc:Choice>
          <mc:Fallback xmlns="">
            <p:pic>
              <p:nvPicPr>
                <p:cNvPr id="20" name="Freihand 19">
                  <a:extLst>
                    <a:ext uri="{FF2B5EF4-FFF2-40B4-BE49-F238E27FC236}">
                      <a16:creationId xmlns:a16="http://schemas.microsoft.com/office/drawing/2014/main" id="{5DED31E3-228F-6282-1CB2-F84C6F8C6AD5}"/>
                    </a:ext>
                  </a:extLst>
                </p:cNvPr>
                <p:cNvPicPr/>
                <p:nvPr/>
              </p:nvPicPr>
              <p:blipFill>
                <a:blip r:embed="rId30"/>
                <a:stretch>
                  <a:fillRect/>
                </a:stretch>
              </p:blipFill>
              <p:spPr>
                <a:xfrm>
                  <a:off x="6061680" y="1752905"/>
                  <a:ext cx="179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3A06144-AD2F-3691-2A85-3B0C37B063C6}"/>
                    </a:ext>
                  </a:extLst>
                </p14:cNvPr>
                <p14:cNvContentPartPr/>
                <p14:nvPr/>
              </p14:nvContentPartPr>
              <p14:xfrm>
                <a:off x="6264360" y="1804745"/>
                <a:ext cx="74520" cy="87840"/>
              </p14:xfrm>
            </p:contentPart>
          </mc:Choice>
          <mc:Fallback xmlns="">
            <p:pic>
              <p:nvPicPr>
                <p:cNvPr id="21" name="Freihand 20">
                  <a:extLst>
                    <a:ext uri="{FF2B5EF4-FFF2-40B4-BE49-F238E27FC236}">
                      <a16:creationId xmlns:a16="http://schemas.microsoft.com/office/drawing/2014/main" id="{33A06144-AD2F-3691-2A85-3B0C37B063C6}"/>
                    </a:ext>
                  </a:extLst>
                </p:cNvPr>
                <p:cNvPicPr/>
                <p:nvPr/>
              </p:nvPicPr>
              <p:blipFill>
                <a:blip r:embed="rId32"/>
                <a:stretch>
                  <a:fillRect/>
                </a:stretch>
              </p:blipFill>
              <p:spPr>
                <a:xfrm>
                  <a:off x="6255720" y="1796105"/>
                  <a:ext cx="92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9FF7B73-845F-6B2A-9EA8-2F596103DB2F}"/>
                    </a:ext>
                  </a:extLst>
                </p14:cNvPr>
                <p14:cNvContentPartPr/>
                <p14:nvPr/>
              </p14:nvContentPartPr>
              <p14:xfrm>
                <a:off x="4792320" y="3089945"/>
                <a:ext cx="77760" cy="37440"/>
              </p14:xfrm>
            </p:contentPart>
          </mc:Choice>
          <mc:Fallback xmlns="">
            <p:pic>
              <p:nvPicPr>
                <p:cNvPr id="22" name="Freihand 21">
                  <a:extLst>
                    <a:ext uri="{FF2B5EF4-FFF2-40B4-BE49-F238E27FC236}">
                      <a16:creationId xmlns:a16="http://schemas.microsoft.com/office/drawing/2014/main" id="{E9FF7B73-845F-6B2A-9EA8-2F596103DB2F}"/>
                    </a:ext>
                  </a:extLst>
                </p:cNvPr>
                <p:cNvPicPr/>
                <p:nvPr/>
              </p:nvPicPr>
              <p:blipFill>
                <a:blip r:embed="rId34"/>
                <a:stretch>
                  <a:fillRect/>
                </a:stretch>
              </p:blipFill>
              <p:spPr>
                <a:xfrm>
                  <a:off x="4783680" y="3080945"/>
                  <a:ext cx="95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E814F747-0001-C4A9-8D52-2CED1B7D1811}"/>
                    </a:ext>
                  </a:extLst>
                </p14:cNvPr>
                <p14:cNvContentPartPr/>
                <p14:nvPr/>
              </p14:nvContentPartPr>
              <p14:xfrm>
                <a:off x="4699800" y="3144665"/>
                <a:ext cx="49320" cy="22680"/>
              </p14:xfrm>
            </p:contentPart>
          </mc:Choice>
          <mc:Fallback xmlns="">
            <p:pic>
              <p:nvPicPr>
                <p:cNvPr id="23" name="Freihand 22">
                  <a:extLst>
                    <a:ext uri="{FF2B5EF4-FFF2-40B4-BE49-F238E27FC236}">
                      <a16:creationId xmlns:a16="http://schemas.microsoft.com/office/drawing/2014/main" id="{E814F747-0001-C4A9-8D52-2CED1B7D1811}"/>
                    </a:ext>
                  </a:extLst>
                </p:cNvPr>
                <p:cNvPicPr/>
                <p:nvPr/>
              </p:nvPicPr>
              <p:blipFill>
                <a:blip r:embed="rId36"/>
                <a:stretch>
                  <a:fillRect/>
                </a:stretch>
              </p:blipFill>
              <p:spPr>
                <a:xfrm>
                  <a:off x="4691160" y="3135665"/>
                  <a:ext cx="66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E4A29FC3-4AE9-E067-B6B2-A8947B2072F5}"/>
                    </a:ext>
                  </a:extLst>
                </p14:cNvPr>
                <p14:cNvContentPartPr/>
                <p14:nvPr/>
              </p14:nvContentPartPr>
              <p14:xfrm>
                <a:off x="4419360" y="3026225"/>
                <a:ext cx="510480" cy="433800"/>
              </p14:xfrm>
            </p:contentPart>
          </mc:Choice>
          <mc:Fallback xmlns="">
            <p:pic>
              <p:nvPicPr>
                <p:cNvPr id="24" name="Freihand 23">
                  <a:extLst>
                    <a:ext uri="{FF2B5EF4-FFF2-40B4-BE49-F238E27FC236}">
                      <a16:creationId xmlns:a16="http://schemas.microsoft.com/office/drawing/2014/main" id="{E4A29FC3-4AE9-E067-B6B2-A8947B2072F5}"/>
                    </a:ext>
                  </a:extLst>
                </p:cNvPr>
                <p:cNvPicPr/>
                <p:nvPr/>
              </p:nvPicPr>
              <p:blipFill>
                <a:blip r:embed="rId38"/>
                <a:stretch>
                  <a:fillRect/>
                </a:stretch>
              </p:blipFill>
              <p:spPr>
                <a:xfrm>
                  <a:off x="4410360" y="3017225"/>
                  <a:ext cx="52812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ECA1659-BAF3-57B6-AAD8-63BD4E3376C5}"/>
                    </a:ext>
                  </a:extLst>
                </p14:cNvPr>
                <p14:cNvContentPartPr/>
                <p14:nvPr/>
              </p14:nvContentPartPr>
              <p14:xfrm>
                <a:off x="4951440" y="2000585"/>
                <a:ext cx="1810800" cy="1066320"/>
              </p14:xfrm>
            </p:contentPart>
          </mc:Choice>
          <mc:Fallback xmlns="">
            <p:pic>
              <p:nvPicPr>
                <p:cNvPr id="25" name="Freihand 24">
                  <a:extLst>
                    <a:ext uri="{FF2B5EF4-FFF2-40B4-BE49-F238E27FC236}">
                      <a16:creationId xmlns:a16="http://schemas.microsoft.com/office/drawing/2014/main" id="{9ECA1659-BAF3-57B6-AAD8-63BD4E3376C5}"/>
                    </a:ext>
                  </a:extLst>
                </p:cNvPr>
                <p:cNvPicPr/>
                <p:nvPr/>
              </p:nvPicPr>
              <p:blipFill>
                <a:blip r:embed="rId40"/>
                <a:stretch>
                  <a:fillRect/>
                </a:stretch>
              </p:blipFill>
              <p:spPr>
                <a:xfrm>
                  <a:off x="4942800" y="1991585"/>
                  <a:ext cx="1828440" cy="1083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2EAFACA6-2786-4C4F-A990-F44FAE2ABFF2}"/>
                    </a:ext>
                  </a:extLst>
                </p14:cNvPr>
                <p14:cNvContentPartPr/>
                <p14:nvPr/>
              </p14:nvContentPartPr>
              <p14:xfrm>
                <a:off x="6916320" y="1854065"/>
                <a:ext cx="106560" cy="204840"/>
              </p14:xfrm>
            </p:contentPart>
          </mc:Choice>
          <mc:Fallback xmlns="">
            <p:pic>
              <p:nvPicPr>
                <p:cNvPr id="26" name="Freihand 25">
                  <a:extLst>
                    <a:ext uri="{FF2B5EF4-FFF2-40B4-BE49-F238E27FC236}">
                      <a16:creationId xmlns:a16="http://schemas.microsoft.com/office/drawing/2014/main" id="{2EAFACA6-2786-4C4F-A990-F44FAE2ABFF2}"/>
                    </a:ext>
                  </a:extLst>
                </p:cNvPr>
                <p:cNvPicPr/>
                <p:nvPr/>
              </p:nvPicPr>
              <p:blipFill>
                <a:blip r:embed="rId42"/>
                <a:stretch>
                  <a:fillRect/>
                </a:stretch>
              </p:blipFill>
              <p:spPr>
                <a:xfrm>
                  <a:off x="6907320" y="1845065"/>
                  <a:ext cx="124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CC3742E4-9A21-2573-7B3D-48C445326198}"/>
                    </a:ext>
                  </a:extLst>
                </p14:cNvPr>
                <p14:cNvContentPartPr/>
                <p14:nvPr/>
              </p14:nvContentPartPr>
              <p14:xfrm>
                <a:off x="7019640" y="1955225"/>
                <a:ext cx="234720" cy="121680"/>
              </p14:xfrm>
            </p:contentPart>
          </mc:Choice>
          <mc:Fallback xmlns="">
            <p:pic>
              <p:nvPicPr>
                <p:cNvPr id="27" name="Freihand 26">
                  <a:extLst>
                    <a:ext uri="{FF2B5EF4-FFF2-40B4-BE49-F238E27FC236}">
                      <a16:creationId xmlns:a16="http://schemas.microsoft.com/office/drawing/2014/main" id="{CC3742E4-9A21-2573-7B3D-48C445326198}"/>
                    </a:ext>
                  </a:extLst>
                </p:cNvPr>
                <p:cNvPicPr/>
                <p:nvPr/>
              </p:nvPicPr>
              <p:blipFill>
                <a:blip r:embed="rId44"/>
                <a:stretch>
                  <a:fillRect/>
                </a:stretch>
              </p:blipFill>
              <p:spPr>
                <a:xfrm>
                  <a:off x="7010640" y="1946585"/>
                  <a:ext cx="252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3DD76B69-07D4-27FE-2437-8D022EFEB8CF}"/>
                    </a:ext>
                  </a:extLst>
                </p14:cNvPr>
                <p14:cNvContentPartPr/>
                <p14:nvPr/>
              </p14:nvContentPartPr>
              <p14:xfrm>
                <a:off x="7223040" y="1940105"/>
                <a:ext cx="136080" cy="102240"/>
              </p14:xfrm>
            </p:contentPart>
          </mc:Choice>
          <mc:Fallback xmlns="">
            <p:pic>
              <p:nvPicPr>
                <p:cNvPr id="28" name="Freihand 27">
                  <a:extLst>
                    <a:ext uri="{FF2B5EF4-FFF2-40B4-BE49-F238E27FC236}">
                      <a16:creationId xmlns:a16="http://schemas.microsoft.com/office/drawing/2014/main" id="{3DD76B69-07D4-27FE-2437-8D022EFEB8CF}"/>
                    </a:ext>
                  </a:extLst>
                </p:cNvPr>
                <p:cNvPicPr/>
                <p:nvPr/>
              </p:nvPicPr>
              <p:blipFill>
                <a:blip r:embed="rId46"/>
                <a:stretch>
                  <a:fillRect/>
                </a:stretch>
              </p:blipFill>
              <p:spPr>
                <a:xfrm>
                  <a:off x="7214400" y="1931105"/>
                  <a:ext cx="153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ECAFF706-D7B6-24E7-2800-97BCB6CA9BF4}"/>
                    </a:ext>
                  </a:extLst>
                </p14:cNvPr>
                <p14:cNvContentPartPr/>
                <p14:nvPr/>
              </p14:nvContentPartPr>
              <p14:xfrm>
                <a:off x="7416000" y="1928225"/>
                <a:ext cx="118440" cy="93240"/>
              </p14:xfrm>
            </p:contentPart>
          </mc:Choice>
          <mc:Fallback xmlns="">
            <p:pic>
              <p:nvPicPr>
                <p:cNvPr id="29" name="Freihand 28">
                  <a:extLst>
                    <a:ext uri="{FF2B5EF4-FFF2-40B4-BE49-F238E27FC236}">
                      <a16:creationId xmlns:a16="http://schemas.microsoft.com/office/drawing/2014/main" id="{ECAFF706-D7B6-24E7-2800-97BCB6CA9BF4}"/>
                    </a:ext>
                  </a:extLst>
                </p:cNvPr>
                <p:cNvPicPr/>
                <p:nvPr/>
              </p:nvPicPr>
              <p:blipFill>
                <a:blip r:embed="rId48"/>
                <a:stretch>
                  <a:fillRect/>
                </a:stretch>
              </p:blipFill>
              <p:spPr>
                <a:xfrm>
                  <a:off x="7407360" y="1919225"/>
                  <a:ext cx="136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B290290F-11D1-4ED6-BEE3-1E38FD96C38C}"/>
                    </a:ext>
                  </a:extLst>
                </p14:cNvPr>
                <p14:cNvContentPartPr/>
                <p14:nvPr/>
              </p14:nvContentPartPr>
              <p14:xfrm>
                <a:off x="7566480" y="1788905"/>
                <a:ext cx="137880" cy="222480"/>
              </p14:xfrm>
            </p:contentPart>
          </mc:Choice>
          <mc:Fallback xmlns="">
            <p:pic>
              <p:nvPicPr>
                <p:cNvPr id="30" name="Freihand 29">
                  <a:extLst>
                    <a:ext uri="{FF2B5EF4-FFF2-40B4-BE49-F238E27FC236}">
                      <a16:creationId xmlns:a16="http://schemas.microsoft.com/office/drawing/2014/main" id="{B290290F-11D1-4ED6-BEE3-1E38FD96C38C}"/>
                    </a:ext>
                  </a:extLst>
                </p:cNvPr>
                <p:cNvPicPr/>
                <p:nvPr/>
              </p:nvPicPr>
              <p:blipFill>
                <a:blip r:embed="rId50"/>
                <a:stretch>
                  <a:fillRect/>
                </a:stretch>
              </p:blipFill>
              <p:spPr>
                <a:xfrm>
                  <a:off x="7557840" y="1779905"/>
                  <a:ext cx="155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2FDE3FA1-991E-3B2A-DEAE-6E24B8C5B66C}"/>
                    </a:ext>
                  </a:extLst>
                </p14:cNvPr>
                <p14:cNvContentPartPr/>
                <p14:nvPr/>
              </p14:nvContentPartPr>
              <p14:xfrm>
                <a:off x="7715160" y="1830665"/>
                <a:ext cx="160920" cy="127080"/>
              </p14:xfrm>
            </p:contentPart>
          </mc:Choice>
          <mc:Fallback xmlns="">
            <p:pic>
              <p:nvPicPr>
                <p:cNvPr id="31" name="Freihand 30">
                  <a:extLst>
                    <a:ext uri="{FF2B5EF4-FFF2-40B4-BE49-F238E27FC236}">
                      <a16:creationId xmlns:a16="http://schemas.microsoft.com/office/drawing/2014/main" id="{2FDE3FA1-991E-3B2A-DEAE-6E24B8C5B66C}"/>
                    </a:ext>
                  </a:extLst>
                </p:cNvPr>
                <p:cNvPicPr/>
                <p:nvPr/>
              </p:nvPicPr>
              <p:blipFill>
                <a:blip r:embed="rId52"/>
                <a:stretch>
                  <a:fillRect/>
                </a:stretch>
              </p:blipFill>
              <p:spPr>
                <a:xfrm>
                  <a:off x="7706520" y="1821665"/>
                  <a:ext cx="178560" cy="14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87340C9-76E3-1183-17AC-18B3C82A1B8E}"/>
                  </a:ext>
                </a:extLst>
              </p14:cNvPr>
              <p14:cNvContentPartPr/>
              <p14:nvPr/>
            </p14:nvContentPartPr>
            <p14:xfrm>
              <a:off x="1980360" y="1364105"/>
              <a:ext cx="1503000" cy="784440"/>
            </p14:xfrm>
          </p:contentPart>
        </mc:Choice>
        <mc:Fallback xmlns="">
          <p:pic>
            <p:nvPicPr>
              <p:cNvPr id="33" name="Freihand 32">
                <a:extLst>
                  <a:ext uri="{FF2B5EF4-FFF2-40B4-BE49-F238E27FC236}">
                    <a16:creationId xmlns:a16="http://schemas.microsoft.com/office/drawing/2014/main" id="{D87340C9-76E3-1183-17AC-18B3C82A1B8E}"/>
                  </a:ext>
                </a:extLst>
              </p:cNvPr>
              <p:cNvPicPr/>
              <p:nvPr/>
            </p:nvPicPr>
            <p:blipFill>
              <a:blip r:embed="rId54"/>
              <a:stretch>
                <a:fillRect/>
              </a:stretch>
            </p:blipFill>
            <p:spPr>
              <a:xfrm>
                <a:off x="1971720" y="1355465"/>
                <a:ext cx="1520640" cy="802080"/>
              </a:xfrm>
              <a:prstGeom prst="rect">
                <a:avLst/>
              </a:prstGeom>
            </p:spPr>
          </p:pic>
        </mc:Fallback>
      </mc:AlternateContent>
    </p:spTree>
    <p:extLst>
      <p:ext uri="{BB962C8B-B14F-4D97-AF65-F5344CB8AC3E}">
        <p14:creationId xmlns:p14="http://schemas.microsoft.com/office/powerpoint/2010/main" val="365522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Obwohl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den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besteht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sich</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beide</a:t>
            </a:r>
            <a:r>
              <a:rPr lang="en-US" altLang="en-US" sz="2400" dirty="0">
                <a:solidFill>
                  <a:sysClr val="windowText" lastClr="000000"/>
                </a:solidFill>
                <a:latin typeface="Times New Roman" panose="02020603050405020304" pitchFamily="18" charset="0"/>
                <a:cs typeface="Times New Roman" panose="02020603050405020304" pitchFamily="18" charset="0"/>
              </a:rPr>
              <a:t> Länder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über</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Sprache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sehr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stehen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formale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Landesgrenze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weiterhin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deutliches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Handelshemmnis</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5ACE351-6AB6-4E00-9C20-110854D7B5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86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9</a:t>
            </a:fld>
            <a:endParaRPr lang="de-DE"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38720" y="171474"/>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British Columbia, </a:t>
            </a:r>
            <a:r>
              <a:rPr lang="en-US" altLang="en-US" sz="3991" dirty="0" err="1">
                <a:solidFill>
                  <a:sysClr val="windowText" lastClr="000000"/>
                </a:solidFill>
                <a:latin typeface="Times New Roman" panose="02020603050405020304" pitchFamily="18" charset="0"/>
                <a:cs typeface="Times New Roman" panose="02020603050405020304" pitchFamily="18" charset="0"/>
              </a:rPr>
              <a:t>kanadischen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Provinzen</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Bundesstaaten</a:t>
            </a:r>
            <a:r>
              <a:rPr lang="en-US" altLang="en-US" sz="3991" dirty="0">
                <a:solidFill>
                  <a:sysClr val="windowText" lastClr="000000"/>
                </a:solidFill>
                <a:latin typeface="Times New Roman" panose="02020603050405020304" pitchFamily="18" charset="0"/>
                <a:cs typeface="Times New Roman" panose="02020603050405020304" pitchFamily="18" charset="0"/>
              </a:rPr>
              <a:t> der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770D2634-19B0-42E0-A6F3-636D1C0A72B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5" name="Freihand 14">
                <a:extLst>
                  <a:ext uri="{FF2B5EF4-FFF2-40B4-BE49-F238E27FC236}">
                    <a16:creationId xmlns:a16="http://schemas.microsoft.com/office/drawing/2014/main" id="{06DDD0B0-1F36-E34C-16A9-A6DF0DB1A464}"/>
                  </a:ext>
                </a:extLst>
              </p14:cNvPr>
              <p14:cNvContentPartPr/>
              <p14:nvPr/>
            </p14:nvContentPartPr>
            <p14:xfrm>
              <a:off x="4681440" y="4355542"/>
              <a:ext cx="216720" cy="286920"/>
            </p14:xfrm>
          </p:contentPart>
        </mc:Choice>
        <mc:Fallback xmlns="">
          <p:pic>
            <p:nvPicPr>
              <p:cNvPr id="15" name="Freihand 14">
                <a:extLst>
                  <a:ext uri="{FF2B5EF4-FFF2-40B4-BE49-F238E27FC236}">
                    <a16:creationId xmlns:a16="http://schemas.microsoft.com/office/drawing/2014/main" id="{06DDD0B0-1F36-E34C-16A9-A6DF0DB1A464}"/>
                  </a:ext>
                </a:extLst>
              </p:cNvPr>
              <p:cNvPicPr/>
              <p:nvPr/>
            </p:nvPicPr>
            <p:blipFill>
              <a:blip r:embed="rId5"/>
              <a:stretch>
                <a:fillRect/>
              </a:stretch>
            </p:blipFill>
            <p:spPr>
              <a:xfrm>
                <a:off x="4672800" y="4346542"/>
                <a:ext cx="2343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Freihand 15">
                <a:extLst>
                  <a:ext uri="{FF2B5EF4-FFF2-40B4-BE49-F238E27FC236}">
                    <a16:creationId xmlns:a16="http://schemas.microsoft.com/office/drawing/2014/main" id="{D9177FEC-2E53-8CE4-EC38-2A75AD05B602}"/>
                  </a:ext>
                </a:extLst>
              </p14:cNvPr>
              <p14:cNvContentPartPr/>
              <p14:nvPr/>
            </p14:nvContentPartPr>
            <p14:xfrm>
              <a:off x="5037480" y="4378222"/>
              <a:ext cx="243360" cy="268200"/>
            </p14:xfrm>
          </p:contentPart>
        </mc:Choice>
        <mc:Fallback xmlns="">
          <p:pic>
            <p:nvPicPr>
              <p:cNvPr id="16" name="Freihand 15">
                <a:extLst>
                  <a:ext uri="{FF2B5EF4-FFF2-40B4-BE49-F238E27FC236}">
                    <a16:creationId xmlns:a16="http://schemas.microsoft.com/office/drawing/2014/main" id="{D9177FEC-2E53-8CE4-EC38-2A75AD05B602}"/>
                  </a:ext>
                </a:extLst>
              </p:cNvPr>
              <p:cNvPicPr/>
              <p:nvPr/>
            </p:nvPicPr>
            <p:blipFill>
              <a:blip r:embed="rId7"/>
              <a:stretch>
                <a:fillRect/>
              </a:stretch>
            </p:blipFill>
            <p:spPr>
              <a:xfrm>
                <a:off x="5028840" y="4369582"/>
                <a:ext cx="2610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Freihand 16">
                <a:extLst>
                  <a:ext uri="{FF2B5EF4-FFF2-40B4-BE49-F238E27FC236}">
                    <a16:creationId xmlns:a16="http://schemas.microsoft.com/office/drawing/2014/main" id="{7AC9BC8F-B2B8-1740-C718-A913A31BA9A1}"/>
                  </a:ext>
                </a:extLst>
              </p14:cNvPr>
              <p14:cNvContentPartPr/>
              <p14:nvPr/>
            </p14:nvContentPartPr>
            <p14:xfrm>
              <a:off x="4727160" y="4875022"/>
              <a:ext cx="194760" cy="297000"/>
            </p14:xfrm>
          </p:contentPart>
        </mc:Choice>
        <mc:Fallback xmlns="">
          <p:pic>
            <p:nvPicPr>
              <p:cNvPr id="17" name="Freihand 16">
                <a:extLst>
                  <a:ext uri="{FF2B5EF4-FFF2-40B4-BE49-F238E27FC236}">
                    <a16:creationId xmlns:a16="http://schemas.microsoft.com/office/drawing/2014/main" id="{7AC9BC8F-B2B8-1740-C718-A913A31BA9A1}"/>
                  </a:ext>
                </a:extLst>
              </p:cNvPr>
              <p:cNvPicPr/>
              <p:nvPr/>
            </p:nvPicPr>
            <p:blipFill>
              <a:blip r:embed="rId9"/>
              <a:stretch>
                <a:fillRect/>
              </a:stretch>
            </p:blipFill>
            <p:spPr>
              <a:xfrm>
                <a:off x="4718160" y="4866022"/>
                <a:ext cx="2124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Freihand 17">
                <a:extLst>
                  <a:ext uri="{FF2B5EF4-FFF2-40B4-BE49-F238E27FC236}">
                    <a16:creationId xmlns:a16="http://schemas.microsoft.com/office/drawing/2014/main" id="{B81DC1DD-E565-7690-ADC6-3C66CF6D4C25}"/>
                  </a:ext>
                </a:extLst>
              </p14:cNvPr>
              <p14:cNvContentPartPr/>
              <p14:nvPr/>
            </p14:nvContentPartPr>
            <p14:xfrm>
              <a:off x="6082560" y="4759102"/>
              <a:ext cx="89280" cy="188280"/>
            </p14:xfrm>
          </p:contentPart>
        </mc:Choice>
        <mc:Fallback xmlns="">
          <p:pic>
            <p:nvPicPr>
              <p:cNvPr id="18" name="Freihand 17">
                <a:extLst>
                  <a:ext uri="{FF2B5EF4-FFF2-40B4-BE49-F238E27FC236}">
                    <a16:creationId xmlns:a16="http://schemas.microsoft.com/office/drawing/2014/main" id="{B81DC1DD-E565-7690-ADC6-3C66CF6D4C25}"/>
                  </a:ext>
                </a:extLst>
              </p:cNvPr>
              <p:cNvPicPr/>
              <p:nvPr/>
            </p:nvPicPr>
            <p:blipFill>
              <a:blip r:embed="rId11"/>
              <a:stretch>
                <a:fillRect/>
              </a:stretch>
            </p:blipFill>
            <p:spPr>
              <a:xfrm>
                <a:off x="6073560" y="4750102"/>
                <a:ext cx="106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Freihand 21">
                <a:extLst>
                  <a:ext uri="{FF2B5EF4-FFF2-40B4-BE49-F238E27FC236}">
                    <a16:creationId xmlns:a16="http://schemas.microsoft.com/office/drawing/2014/main" id="{A07E24F5-27C0-326F-084F-80B2826FCB17}"/>
                  </a:ext>
                </a:extLst>
              </p14:cNvPr>
              <p14:cNvContentPartPr/>
              <p14:nvPr/>
            </p14:nvContentPartPr>
            <p14:xfrm>
              <a:off x="8885520" y="938422"/>
              <a:ext cx="171000" cy="31680"/>
            </p14:xfrm>
          </p:contentPart>
        </mc:Choice>
        <mc:Fallback xmlns="">
          <p:pic>
            <p:nvPicPr>
              <p:cNvPr id="22" name="Freihand 21">
                <a:extLst>
                  <a:ext uri="{FF2B5EF4-FFF2-40B4-BE49-F238E27FC236}">
                    <a16:creationId xmlns:a16="http://schemas.microsoft.com/office/drawing/2014/main" id="{A07E24F5-27C0-326F-084F-80B2826FCB17}"/>
                  </a:ext>
                </a:extLst>
              </p:cNvPr>
              <p:cNvPicPr/>
              <p:nvPr/>
            </p:nvPicPr>
            <p:blipFill>
              <a:blip r:embed="rId13"/>
              <a:stretch>
                <a:fillRect/>
              </a:stretch>
            </p:blipFill>
            <p:spPr>
              <a:xfrm>
                <a:off x="8876880" y="929782"/>
                <a:ext cx="188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Freihand 22">
                <a:extLst>
                  <a:ext uri="{FF2B5EF4-FFF2-40B4-BE49-F238E27FC236}">
                    <a16:creationId xmlns:a16="http://schemas.microsoft.com/office/drawing/2014/main" id="{0894E022-9369-416A-7A97-14032F934205}"/>
                  </a:ext>
                </a:extLst>
              </p14:cNvPr>
              <p14:cNvContentPartPr/>
              <p14:nvPr/>
            </p14:nvContentPartPr>
            <p14:xfrm>
              <a:off x="8880480" y="990262"/>
              <a:ext cx="168480" cy="45360"/>
            </p14:xfrm>
          </p:contentPart>
        </mc:Choice>
        <mc:Fallback xmlns="">
          <p:pic>
            <p:nvPicPr>
              <p:cNvPr id="23" name="Freihand 22">
                <a:extLst>
                  <a:ext uri="{FF2B5EF4-FFF2-40B4-BE49-F238E27FC236}">
                    <a16:creationId xmlns:a16="http://schemas.microsoft.com/office/drawing/2014/main" id="{0894E022-9369-416A-7A97-14032F934205}"/>
                  </a:ext>
                </a:extLst>
              </p:cNvPr>
              <p:cNvPicPr/>
              <p:nvPr/>
            </p:nvPicPr>
            <p:blipFill>
              <a:blip r:embed="rId15"/>
              <a:stretch>
                <a:fillRect/>
              </a:stretch>
            </p:blipFill>
            <p:spPr>
              <a:xfrm>
                <a:off x="8871840" y="981262"/>
                <a:ext cx="186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Freihand 23">
                <a:extLst>
                  <a:ext uri="{FF2B5EF4-FFF2-40B4-BE49-F238E27FC236}">
                    <a16:creationId xmlns:a16="http://schemas.microsoft.com/office/drawing/2014/main" id="{8BBA357E-74FA-904C-CAC9-BEAC01628D45}"/>
                  </a:ext>
                </a:extLst>
              </p14:cNvPr>
              <p14:cNvContentPartPr/>
              <p14:nvPr/>
            </p14:nvContentPartPr>
            <p14:xfrm>
              <a:off x="9059040" y="827542"/>
              <a:ext cx="127440" cy="254880"/>
            </p14:xfrm>
          </p:contentPart>
        </mc:Choice>
        <mc:Fallback xmlns="">
          <p:pic>
            <p:nvPicPr>
              <p:cNvPr id="24" name="Freihand 23">
                <a:extLst>
                  <a:ext uri="{FF2B5EF4-FFF2-40B4-BE49-F238E27FC236}">
                    <a16:creationId xmlns:a16="http://schemas.microsoft.com/office/drawing/2014/main" id="{8BBA357E-74FA-904C-CAC9-BEAC01628D45}"/>
                  </a:ext>
                </a:extLst>
              </p:cNvPr>
              <p:cNvPicPr/>
              <p:nvPr/>
            </p:nvPicPr>
            <p:blipFill>
              <a:blip r:embed="rId17"/>
              <a:stretch>
                <a:fillRect/>
              </a:stretch>
            </p:blipFill>
            <p:spPr>
              <a:xfrm>
                <a:off x="9050040" y="818902"/>
                <a:ext cx="145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Freihand 25">
                <a:extLst>
                  <a:ext uri="{FF2B5EF4-FFF2-40B4-BE49-F238E27FC236}">
                    <a16:creationId xmlns:a16="http://schemas.microsoft.com/office/drawing/2014/main" id="{25312038-8088-2AFB-195D-5CECA197494E}"/>
                  </a:ext>
                </a:extLst>
              </p14:cNvPr>
              <p14:cNvContentPartPr/>
              <p14:nvPr/>
            </p14:nvContentPartPr>
            <p14:xfrm>
              <a:off x="9320400" y="641062"/>
              <a:ext cx="176040" cy="227880"/>
            </p14:xfrm>
          </p:contentPart>
        </mc:Choice>
        <mc:Fallback xmlns="">
          <p:pic>
            <p:nvPicPr>
              <p:cNvPr id="26" name="Freihand 25">
                <a:extLst>
                  <a:ext uri="{FF2B5EF4-FFF2-40B4-BE49-F238E27FC236}">
                    <a16:creationId xmlns:a16="http://schemas.microsoft.com/office/drawing/2014/main" id="{25312038-8088-2AFB-195D-5CECA197494E}"/>
                  </a:ext>
                </a:extLst>
              </p:cNvPr>
              <p:cNvPicPr/>
              <p:nvPr/>
            </p:nvPicPr>
            <p:blipFill>
              <a:blip r:embed="rId19"/>
              <a:stretch>
                <a:fillRect/>
              </a:stretch>
            </p:blipFill>
            <p:spPr>
              <a:xfrm>
                <a:off x="9311400" y="632422"/>
                <a:ext cx="193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729FD257-057F-D215-66CA-BFECEBCCDA46}"/>
                  </a:ext>
                </a:extLst>
              </p14:cNvPr>
              <p14:cNvContentPartPr/>
              <p14:nvPr/>
            </p14:nvContentPartPr>
            <p14:xfrm>
              <a:off x="9506160" y="685342"/>
              <a:ext cx="219600" cy="72720"/>
            </p14:xfrm>
          </p:contentPart>
        </mc:Choice>
        <mc:Fallback xmlns="">
          <p:pic>
            <p:nvPicPr>
              <p:cNvPr id="27" name="Freihand 26">
                <a:extLst>
                  <a:ext uri="{FF2B5EF4-FFF2-40B4-BE49-F238E27FC236}">
                    <a16:creationId xmlns:a16="http://schemas.microsoft.com/office/drawing/2014/main" id="{729FD257-057F-D215-66CA-BFECEBCCDA46}"/>
                  </a:ext>
                </a:extLst>
              </p:cNvPr>
              <p:cNvPicPr/>
              <p:nvPr/>
            </p:nvPicPr>
            <p:blipFill>
              <a:blip r:embed="rId21"/>
              <a:stretch>
                <a:fillRect/>
              </a:stretch>
            </p:blipFill>
            <p:spPr>
              <a:xfrm>
                <a:off x="9497520" y="676342"/>
                <a:ext cx="237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4069A862-C81E-3DBA-EE17-207C3607F66D}"/>
                  </a:ext>
                </a:extLst>
              </p14:cNvPr>
              <p14:cNvContentPartPr/>
              <p14:nvPr/>
            </p14:nvContentPartPr>
            <p14:xfrm>
              <a:off x="9820080" y="637822"/>
              <a:ext cx="199440" cy="104040"/>
            </p14:xfrm>
          </p:contentPart>
        </mc:Choice>
        <mc:Fallback xmlns="">
          <p:pic>
            <p:nvPicPr>
              <p:cNvPr id="28" name="Freihand 27">
                <a:extLst>
                  <a:ext uri="{FF2B5EF4-FFF2-40B4-BE49-F238E27FC236}">
                    <a16:creationId xmlns:a16="http://schemas.microsoft.com/office/drawing/2014/main" id="{4069A862-C81E-3DBA-EE17-207C3607F66D}"/>
                  </a:ext>
                </a:extLst>
              </p:cNvPr>
              <p:cNvPicPr/>
              <p:nvPr/>
            </p:nvPicPr>
            <p:blipFill>
              <a:blip r:embed="rId23"/>
              <a:stretch>
                <a:fillRect/>
              </a:stretch>
            </p:blipFill>
            <p:spPr>
              <a:xfrm>
                <a:off x="9811440" y="629182"/>
                <a:ext cx="217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636DF69B-01AB-24DB-748D-3A8F25C319E1}"/>
                  </a:ext>
                </a:extLst>
              </p14:cNvPr>
              <p14:cNvContentPartPr/>
              <p14:nvPr/>
            </p14:nvContentPartPr>
            <p14:xfrm>
              <a:off x="10018080" y="589222"/>
              <a:ext cx="114480" cy="132840"/>
            </p14:xfrm>
          </p:contentPart>
        </mc:Choice>
        <mc:Fallback xmlns="">
          <p:pic>
            <p:nvPicPr>
              <p:cNvPr id="29" name="Freihand 28">
                <a:extLst>
                  <a:ext uri="{FF2B5EF4-FFF2-40B4-BE49-F238E27FC236}">
                    <a16:creationId xmlns:a16="http://schemas.microsoft.com/office/drawing/2014/main" id="{636DF69B-01AB-24DB-748D-3A8F25C319E1}"/>
                  </a:ext>
                </a:extLst>
              </p:cNvPr>
              <p:cNvPicPr/>
              <p:nvPr/>
            </p:nvPicPr>
            <p:blipFill>
              <a:blip r:embed="rId25"/>
              <a:stretch>
                <a:fillRect/>
              </a:stretch>
            </p:blipFill>
            <p:spPr>
              <a:xfrm>
                <a:off x="10009080" y="580582"/>
                <a:ext cx="132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4939CE14-A0C5-EC63-461C-E3AD7DEB1432}"/>
                  </a:ext>
                </a:extLst>
              </p14:cNvPr>
              <p14:cNvContentPartPr/>
              <p14:nvPr/>
            </p14:nvContentPartPr>
            <p14:xfrm>
              <a:off x="10147680" y="494182"/>
              <a:ext cx="85320" cy="186840"/>
            </p14:xfrm>
          </p:contentPart>
        </mc:Choice>
        <mc:Fallback xmlns="">
          <p:pic>
            <p:nvPicPr>
              <p:cNvPr id="30" name="Freihand 29">
                <a:extLst>
                  <a:ext uri="{FF2B5EF4-FFF2-40B4-BE49-F238E27FC236}">
                    <a16:creationId xmlns:a16="http://schemas.microsoft.com/office/drawing/2014/main" id="{4939CE14-A0C5-EC63-461C-E3AD7DEB1432}"/>
                  </a:ext>
                </a:extLst>
              </p:cNvPr>
              <p:cNvPicPr/>
              <p:nvPr/>
            </p:nvPicPr>
            <p:blipFill>
              <a:blip r:embed="rId27"/>
              <a:stretch>
                <a:fillRect/>
              </a:stretch>
            </p:blipFill>
            <p:spPr>
              <a:xfrm>
                <a:off x="10138680" y="485542"/>
                <a:ext cx="1029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CA159FED-3BC0-E410-927A-8DA62B177513}"/>
                  </a:ext>
                </a:extLst>
              </p14:cNvPr>
              <p14:cNvContentPartPr/>
              <p14:nvPr/>
            </p14:nvContentPartPr>
            <p14:xfrm>
              <a:off x="10260720" y="431902"/>
              <a:ext cx="100080" cy="228960"/>
            </p14:xfrm>
          </p:contentPart>
        </mc:Choice>
        <mc:Fallback xmlns="">
          <p:pic>
            <p:nvPicPr>
              <p:cNvPr id="31" name="Freihand 30">
                <a:extLst>
                  <a:ext uri="{FF2B5EF4-FFF2-40B4-BE49-F238E27FC236}">
                    <a16:creationId xmlns:a16="http://schemas.microsoft.com/office/drawing/2014/main" id="{CA159FED-3BC0-E410-927A-8DA62B177513}"/>
                  </a:ext>
                </a:extLst>
              </p:cNvPr>
              <p:cNvPicPr/>
              <p:nvPr/>
            </p:nvPicPr>
            <p:blipFill>
              <a:blip r:embed="rId29"/>
              <a:stretch>
                <a:fillRect/>
              </a:stretch>
            </p:blipFill>
            <p:spPr>
              <a:xfrm>
                <a:off x="10251720" y="423262"/>
                <a:ext cx="1177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8C10E5B6-C5DB-A003-89E9-6EE582D89FCC}"/>
                  </a:ext>
                </a:extLst>
              </p14:cNvPr>
              <p14:cNvContentPartPr/>
              <p14:nvPr/>
            </p14:nvContentPartPr>
            <p14:xfrm>
              <a:off x="10027440" y="447022"/>
              <a:ext cx="81360" cy="36000"/>
            </p14:xfrm>
          </p:contentPart>
        </mc:Choice>
        <mc:Fallback xmlns="">
          <p:pic>
            <p:nvPicPr>
              <p:cNvPr id="32" name="Freihand 31">
                <a:extLst>
                  <a:ext uri="{FF2B5EF4-FFF2-40B4-BE49-F238E27FC236}">
                    <a16:creationId xmlns:a16="http://schemas.microsoft.com/office/drawing/2014/main" id="{8C10E5B6-C5DB-A003-89E9-6EE582D89FCC}"/>
                  </a:ext>
                </a:extLst>
              </p:cNvPr>
              <p:cNvPicPr/>
              <p:nvPr/>
            </p:nvPicPr>
            <p:blipFill>
              <a:blip r:embed="rId31"/>
              <a:stretch>
                <a:fillRect/>
              </a:stretch>
            </p:blipFill>
            <p:spPr>
              <a:xfrm>
                <a:off x="10018800" y="438022"/>
                <a:ext cx="99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F4AB1F4B-FBD0-4F5D-19E7-C1D3D57641EB}"/>
                  </a:ext>
                </a:extLst>
              </p14:cNvPr>
              <p14:cNvContentPartPr/>
              <p14:nvPr/>
            </p14:nvContentPartPr>
            <p14:xfrm>
              <a:off x="10251720" y="435862"/>
              <a:ext cx="30600" cy="270000"/>
            </p14:xfrm>
          </p:contentPart>
        </mc:Choice>
        <mc:Fallback xmlns="">
          <p:pic>
            <p:nvPicPr>
              <p:cNvPr id="34" name="Freihand 33">
                <a:extLst>
                  <a:ext uri="{FF2B5EF4-FFF2-40B4-BE49-F238E27FC236}">
                    <a16:creationId xmlns:a16="http://schemas.microsoft.com/office/drawing/2014/main" id="{F4AB1F4B-FBD0-4F5D-19E7-C1D3D57641EB}"/>
                  </a:ext>
                </a:extLst>
              </p:cNvPr>
              <p:cNvPicPr/>
              <p:nvPr/>
            </p:nvPicPr>
            <p:blipFill>
              <a:blip r:embed="rId33"/>
              <a:stretch>
                <a:fillRect/>
              </a:stretch>
            </p:blipFill>
            <p:spPr>
              <a:xfrm>
                <a:off x="10242720" y="427222"/>
                <a:ext cx="482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58055D95-881A-E2B4-4CAF-4F11E6310C46}"/>
                  </a:ext>
                </a:extLst>
              </p14:cNvPr>
              <p14:cNvContentPartPr/>
              <p14:nvPr/>
            </p14:nvContentPartPr>
            <p14:xfrm>
              <a:off x="9443880" y="1013302"/>
              <a:ext cx="3960" cy="169560"/>
            </p14:xfrm>
          </p:contentPart>
        </mc:Choice>
        <mc:Fallback xmlns="">
          <p:pic>
            <p:nvPicPr>
              <p:cNvPr id="36" name="Freihand 35">
                <a:extLst>
                  <a:ext uri="{FF2B5EF4-FFF2-40B4-BE49-F238E27FC236}">
                    <a16:creationId xmlns:a16="http://schemas.microsoft.com/office/drawing/2014/main" id="{58055D95-881A-E2B4-4CAF-4F11E6310C46}"/>
                  </a:ext>
                </a:extLst>
              </p:cNvPr>
              <p:cNvPicPr/>
              <p:nvPr/>
            </p:nvPicPr>
            <p:blipFill>
              <a:blip r:embed="rId35"/>
              <a:stretch>
                <a:fillRect/>
              </a:stretch>
            </p:blipFill>
            <p:spPr>
              <a:xfrm>
                <a:off x="9435240" y="1004662"/>
                <a:ext cx="21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Freihand 36">
                <a:extLst>
                  <a:ext uri="{FF2B5EF4-FFF2-40B4-BE49-F238E27FC236}">
                    <a16:creationId xmlns:a16="http://schemas.microsoft.com/office/drawing/2014/main" id="{D3012660-DD7D-9803-8306-A9BF102D901B}"/>
                  </a:ext>
                </a:extLst>
              </p14:cNvPr>
              <p14:cNvContentPartPr/>
              <p14:nvPr/>
            </p14:nvContentPartPr>
            <p14:xfrm>
              <a:off x="9334440" y="971902"/>
              <a:ext cx="166320" cy="257400"/>
            </p14:xfrm>
          </p:contentPart>
        </mc:Choice>
        <mc:Fallback xmlns="">
          <p:pic>
            <p:nvPicPr>
              <p:cNvPr id="37" name="Freihand 36">
                <a:extLst>
                  <a:ext uri="{FF2B5EF4-FFF2-40B4-BE49-F238E27FC236}">
                    <a16:creationId xmlns:a16="http://schemas.microsoft.com/office/drawing/2014/main" id="{D3012660-DD7D-9803-8306-A9BF102D901B}"/>
                  </a:ext>
                </a:extLst>
              </p:cNvPr>
              <p:cNvPicPr/>
              <p:nvPr/>
            </p:nvPicPr>
            <p:blipFill>
              <a:blip r:embed="rId37"/>
              <a:stretch>
                <a:fillRect/>
              </a:stretch>
            </p:blipFill>
            <p:spPr>
              <a:xfrm>
                <a:off x="9325800" y="963262"/>
                <a:ext cx="1839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Freihand 37">
                <a:extLst>
                  <a:ext uri="{FF2B5EF4-FFF2-40B4-BE49-F238E27FC236}">
                    <a16:creationId xmlns:a16="http://schemas.microsoft.com/office/drawing/2014/main" id="{AC19800E-1F82-47AC-12B7-25CE75E23AE3}"/>
                  </a:ext>
                </a:extLst>
              </p14:cNvPr>
              <p14:cNvContentPartPr/>
              <p14:nvPr/>
            </p14:nvContentPartPr>
            <p14:xfrm>
              <a:off x="9548280" y="949942"/>
              <a:ext cx="511560" cy="213480"/>
            </p14:xfrm>
          </p:contentPart>
        </mc:Choice>
        <mc:Fallback xmlns="">
          <p:pic>
            <p:nvPicPr>
              <p:cNvPr id="38" name="Freihand 37">
                <a:extLst>
                  <a:ext uri="{FF2B5EF4-FFF2-40B4-BE49-F238E27FC236}">
                    <a16:creationId xmlns:a16="http://schemas.microsoft.com/office/drawing/2014/main" id="{AC19800E-1F82-47AC-12B7-25CE75E23AE3}"/>
                  </a:ext>
                </a:extLst>
              </p:cNvPr>
              <p:cNvPicPr/>
              <p:nvPr/>
            </p:nvPicPr>
            <p:blipFill>
              <a:blip r:embed="rId39"/>
              <a:stretch>
                <a:fillRect/>
              </a:stretch>
            </p:blipFill>
            <p:spPr>
              <a:xfrm>
                <a:off x="9539640" y="941302"/>
                <a:ext cx="5292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Freihand 38">
                <a:extLst>
                  <a:ext uri="{FF2B5EF4-FFF2-40B4-BE49-F238E27FC236}">
                    <a16:creationId xmlns:a16="http://schemas.microsoft.com/office/drawing/2014/main" id="{B94810CF-C8FF-2022-04F4-C22807AD9A69}"/>
                  </a:ext>
                </a:extLst>
              </p14:cNvPr>
              <p14:cNvContentPartPr/>
              <p14:nvPr/>
            </p14:nvContentPartPr>
            <p14:xfrm>
              <a:off x="10068480" y="972982"/>
              <a:ext cx="86040" cy="109800"/>
            </p14:xfrm>
          </p:contentPart>
        </mc:Choice>
        <mc:Fallback xmlns="">
          <p:pic>
            <p:nvPicPr>
              <p:cNvPr id="39" name="Freihand 38">
                <a:extLst>
                  <a:ext uri="{FF2B5EF4-FFF2-40B4-BE49-F238E27FC236}">
                    <a16:creationId xmlns:a16="http://schemas.microsoft.com/office/drawing/2014/main" id="{B94810CF-C8FF-2022-04F4-C22807AD9A69}"/>
                  </a:ext>
                </a:extLst>
              </p:cNvPr>
              <p:cNvPicPr/>
              <p:nvPr/>
            </p:nvPicPr>
            <p:blipFill>
              <a:blip r:embed="rId41"/>
              <a:stretch>
                <a:fillRect/>
              </a:stretch>
            </p:blipFill>
            <p:spPr>
              <a:xfrm>
                <a:off x="10059480" y="964342"/>
                <a:ext cx="103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3000F67E-2469-AEAA-DD24-0C8556290C75}"/>
                  </a:ext>
                </a:extLst>
              </p14:cNvPr>
              <p14:cNvContentPartPr/>
              <p14:nvPr/>
            </p14:nvContentPartPr>
            <p14:xfrm>
              <a:off x="10338120" y="901342"/>
              <a:ext cx="250920" cy="100800"/>
            </p14:xfrm>
          </p:contentPart>
        </mc:Choice>
        <mc:Fallback xmlns="">
          <p:pic>
            <p:nvPicPr>
              <p:cNvPr id="40" name="Freihand 39">
                <a:extLst>
                  <a:ext uri="{FF2B5EF4-FFF2-40B4-BE49-F238E27FC236}">
                    <a16:creationId xmlns:a16="http://schemas.microsoft.com/office/drawing/2014/main" id="{3000F67E-2469-AEAA-DD24-0C8556290C75}"/>
                  </a:ext>
                </a:extLst>
              </p:cNvPr>
              <p:cNvPicPr/>
              <p:nvPr/>
            </p:nvPicPr>
            <p:blipFill>
              <a:blip r:embed="rId43"/>
              <a:stretch>
                <a:fillRect/>
              </a:stretch>
            </p:blipFill>
            <p:spPr>
              <a:xfrm>
                <a:off x="10329480" y="892702"/>
                <a:ext cx="26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Freihand 40">
                <a:extLst>
                  <a:ext uri="{FF2B5EF4-FFF2-40B4-BE49-F238E27FC236}">
                    <a16:creationId xmlns:a16="http://schemas.microsoft.com/office/drawing/2014/main" id="{8E5A43F2-E262-E255-86E7-55A2137AE17D}"/>
                  </a:ext>
                </a:extLst>
              </p14:cNvPr>
              <p14:cNvContentPartPr/>
              <p14:nvPr/>
            </p14:nvContentPartPr>
            <p14:xfrm>
              <a:off x="10613880" y="776062"/>
              <a:ext cx="185040" cy="163440"/>
            </p14:xfrm>
          </p:contentPart>
        </mc:Choice>
        <mc:Fallback xmlns="">
          <p:pic>
            <p:nvPicPr>
              <p:cNvPr id="41" name="Freihand 40">
                <a:extLst>
                  <a:ext uri="{FF2B5EF4-FFF2-40B4-BE49-F238E27FC236}">
                    <a16:creationId xmlns:a16="http://schemas.microsoft.com/office/drawing/2014/main" id="{8E5A43F2-E262-E255-86E7-55A2137AE17D}"/>
                  </a:ext>
                </a:extLst>
              </p:cNvPr>
              <p:cNvPicPr/>
              <p:nvPr/>
            </p:nvPicPr>
            <p:blipFill>
              <a:blip r:embed="rId45"/>
              <a:stretch>
                <a:fillRect/>
              </a:stretch>
            </p:blipFill>
            <p:spPr>
              <a:xfrm>
                <a:off x="10604880" y="767422"/>
                <a:ext cx="202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Freihand 41">
                <a:extLst>
                  <a:ext uri="{FF2B5EF4-FFF2-40B4-BE49-F238E27FC236}">
                    <a16:creationId xmlns:a16="http://schemas.microsoft.com/office/drawing/2014/main" id="{33CADCB9-50C4-F816-7A27-1DF3DD8BD838}"/>
                  </a:ext>
                </a:extLst>
              </p14:cNvPr>
              <p14:cNvContentPartPr/>
              <p14:nvPr/>
            </p14:nvContentPartPr>
            <p14:xfrm>
              <a:off x="9486360" y="1401742"/>
              <a:ext cx="7920" cy="218160"/>
            </p14:xfrm>
          </p:contentPart>
        </mc:Choice>
        <mc:Fallback xmlns="">
          <p:pic>
            <p:nvPicPr>
              <p:cNvPr id="42" name="Freihand 41">
                <a:extLst>
                  <a:ext uri="{FF2B5EF4-FFF2-40B4-BE49-F238E27FC236}">
                    <a16:creationId xmlns:a16="http://schemas.microsoft.com/office/drawing/2014/main" id="{33CADCB9-50C4-F816-7A27-1DF3DD8BD838}"/>
                  </a:ext>
                </a:extLst>
              </p:cNvPr>
              <p:cNvPicPr/>
              <p:nvPr/>
            </p:nvPicPr>
            <p:blipFill>
              <a:blip r:embed="rId47"/>
              <a:stretch>
                <a:fillRect/>
              </a:stretch>
            </p:blipFill>
            <p:spPr>
              <a:xfrm>
                <a:off x="9477360" y="1393102"/>
                <a:ext cx="25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072316B8-A771-E607-B2BC-0EE0FCA5E5B5}"/>
                  </a:ext>
                </a:extLst>
              </p14:cNvPr>
              <p14:cNvContentPartPr/>
              <p14:nvPr/>
            </p14:nvContentPartPr>
            <p14:xfrm>
              <a:off x="9413640" y="1350262"/>
              <a:ext cx="141840" cy="136800"/>
            </p14:xfrm>
          </p:contentPart>
        </mc:Choice>
        <mc:Fallback xmlns="">
          <p:pic>
            <p:nvPicPr>
              <p:cNvPr id="43" name="Freihand 42">
                <a:extLst>
                  <a:ext uri="{FF2B5EF4-FFF2-40B4-BE49-F238E27FC236}">
                    <a16:creationId xmlns:a16="http://schemas.microsoft.com/office/drawing/2014/main" id="{072316B8-A771-E607-B2BC-0EE0FCA5E5B5}"/>
                  </a:ext>
                </a:extLst>
              </p:cNvPr>
              <p:cNvPicPr/>
              <p:nvPr/>
            </p:nvPicPr>
            <p:blipFill>
              <a:blip r:embed="rId49"/>
              <a:stretch>
                <a:fillRect/>
              </a:stretch>
            </p:blipFill>
            <p:spPr>
              <a:xfrm>
                <a:off x="9404640" y="1341262"/>
                <a:ext cx="159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3120FDAD-81B7-DC90-F87F-FE87714128E1}"/>
                  </a:ext>
                </a:extLst>
              </p14:cNvPr>
              <p14:cNvContentPartPr/>
              <p14:nvPr/>
            </p14:nvContentPartPr>
            <p14:xfrm>
              <a:off x="9618480" y="1431262"/>
              <a:ext cx="42120" cy="147240"/>
            </p14:xfrm>
          </p:contentPart>
        </mc:Choice>
        <mc:Fallback xmlns="">
          <p:pic>
            <p:nvPicPr>
              <p:cNvPr id="44" name="Freihand 43">
                <a:extLst>
                  <a:ext uri="{FF2B5EF4-FFF2-40B4-BE49-F238E27FC236}">
                    <a16:creationId xmlns:a16="http://schemas.microsoft.com/office/drawing/2014/main" id="{3120FDAD-81B7-DC90-F87F-FE87714128E1}"/>
                  </a:ext>
                </a:extLst>
              </p:cNvPr>
              <p:cNvPicPr/>
              <p:nvPr/>
            </p:nvPicPr>
            <p:blipFill>
              <a:blip r:embed="rId51"/>
              <a:stretch>
                <a:fillRect/>
              </a:stretch>
            </p:blipFill>
            <p:spPr>
              <a:xfrm>
                <a:off x="9609840" y="1422622"/>
                <a:ext cx="59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9CEFF3FA-C903-81A5-29DA-01A3CB17E06B}"/>
                  </a:ext>
                </a:extLst>
              </p14:cNvPr>
              <p14:cNvContentPartPr/>
              <p14:nvPr/>
            </p14:nvContentPartPr>
            <p14:xfrm>
              <a:off x="9711360" y="1352422"/>
              <a:ext cx="346680" cy="186840"/>
            </p14:xfrm>
          </p:contentPart>
        </mc:Choice>
        <mc:Fallback xmlns="">
          <p:pic>
            <p:nvPicPr>
              <p:cNvPr id="45" name="Freihand 44">
                <a:extLst>
                  <a:ext uri="{FF2B5EF4-FFF2-40B4-BE49-F238E27FC236}">
                    <a16:creationId xmlns:a16="http://schemas.microsoft.com/office/drawing/2014/main" id="{9CEFF3FA-C903-81A5-29DA-01A3CB17E06B}"/>
                  </a:ext>
                </a:extLst>
              </p:cNvPr>
              <p:cNvPicPr/>
              <p:nvPr/>
            </p:nvPicPr>
            <p:blipFill>
              <a:blip r:embed="rId53"/>
              <a:stretch>
                <a:fillRect/>
              </a:stretch>
            </p:blipFill>
            <p:spPr>
              <a:xfrm>
                <a:off x="9702720" y="1343422"/>
                <a:ext cx="364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C5DB2CD6-27B8-89F4-21B0-A24BEEBEE9C5}"/>
                  </a:ext>
                </a:extLst>
              </p14:cNvPr>
              <p14:cNvContentPartPr/>
              <p14:nvPr/>
            </p14:nvContentPartPr>
            <p14:xfrm>
              <a:off x="9974520" y="1252702"/>
              <a:ext cx="230400" cy="204840"/>
            </p14:xfrm>
          </p:contentPart>
        </mc:Choice>
        <mc:Fallback xmlns="">
          <p:pic>
            <p:nvPicPr>
              <p:cNvPr id="46" name="Freihand 45">
                <a:extLst>
                  <a:ext uri="{FF2B5EF4-FFF2-40B4-BE49-F238E27FC236}">
                    <a16:creationId xmlns:a16="http://schemas.microsoft.com/office/drawing/2014/main" id="{C5DB2CD6-27B8-89F4-21B0-A24BEEBEE9C5}"/>
                  </a:ext>
                </a:extLst>
              </p:cNvPr>
              <p:cNvPicPr/>
              <p:nvPr/>
            </p:nvPicPr>
            <p:blipFill>
              <a:blip r:embed="rId55"/>
              <a:stretch>
                <a:fillRect/>
              </a:stretch>
            </p:blipFill>
            <p:spPr>
              <a:xfrm>
                <a:off x="9965520" y="1244062"/>
                <a:ext cx="248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F2DD86A3-361A-C672-42A3-DF1471B1FB7C}"/>
                  </a:ext>
                </a:extLst>
              </p14:cNvPr>
              <p14:cNvContentPartPr/>
              <p14:nvPr/>
            </p14:nvContentPartPr>
            <p14:xfrm>
              <a:off x="10102320" y="1330102"/>
              <a:ext cx="81000" cy="60840"/>
            </p14:xfrm>
          </p:contentPart>
        </mc:Choice>
        <mc:Fallback xmlns="">
          <p:pic>
            <p:nvPicPr>
              <p:cNvPr id="47" name="Freihand 46">
                <a:extLst>
                  <a:ext uri="{FF2B5EF4-FFF2-40B4-BE49-F238E27FC236}">
                    <a16:creationId xmlns:a16="http://schemas.microsoft.com/office/drawing/2014/main" id="{F2DD86A3-361A-C672-42A3-DF1471B1FB7C}"/>
                  </a:ext>
                </a:extLst>
              </p:cNvPr>
              <p:cNvPicPr/>
              <p:nvPr/>
            </p:nvPicPr>
            <p:blipFill>
              <a:blip r:embed="rId57"/>
              <a:stretch>
                <a:fillRect/>
              </a:stretch>
            </p:blipFill>
            <p:spPr>
              <a:xfrm>
                <a:off x="10093680" y="1321462"/>
                <a:ext cx="98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C42F11FC-1FA4-9C1F-4A2C-8E93361499D3}"/>
                  </a:ext>
                </a:extLst>
              </p14:cNvPr>
              <p14:cNvContentPartPr/>
              <p14:nvPr/>
            </p14:nvContentPartPr>
            <p14:xfrm>
              <a:off x="10207440" y="1273582"/>
              <a:ext cx="278640" cy="110520"/>
            </p14:xfrm>
          </p:contentPart>
        </mc:Choice>
        <mc:Fallback xmlns="">
          <p:pic>
            <p:nvPicPr>
              <p:cNvPr id="48" name="Freihand 47">
                <a:extLst>
                  <a:ext uri="{FF2B5EF4-FFF2-40B4-BE49-F238E27FC236}">
                    <a16:creationId xmlns:a16="http://schemas.microsoft.com/office/drawing/2014/main" id="{C42F11FC-1FA4-9C1F-4A2C-8E93361499D3}"/>
                  </a:ext>
                </a:extLst>
              </p:cNvPr>
              <p:cNvPicPr/>
              <p:nvPr/>
            </p:nvPicPr>
            <p:blipFill>
              <a:blip r:embed="rId59"/>
              <a:stretch>
                <a:fillRect/>
              </a:stretch>
            </p:blipFill>
            <p:spPr>
              <a:xfrm>
                <a:off x="10198800" y="1264582"/>
                <a:ext cx="296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Freihand 49">
                <a:extLst>
                  <a:ext uri="{FF2B5EF4-FFF2-40B4-BE49-F238E27FC236}">
                    <a16:creationId xmlns:a16="http://schemas.microsoft.com/office/drawing/2014/main" id="{483A026C-243C-4ABE-EA63-E9EBDFF56997}"/>
                  </a:ext>
                </a:extLst>
              </p14:cNvPr>
              <p14:cNvContentPartPr/>
              <p14:nvPr/>
            </p14:nvContentPartPr>
            <p14:xfrm>
              <a:off x="10699920" y="1052902"/>
              <a:ext cx="179280" cy="250200"/>
            </p14:xfrm>
          </p:contentPart>
        </mc:Choice>
        <mc:Fallback xmlns="">
          <p:pic>
            <p:nvPicPr>
              <p:cNvPr id="50" name="Freihand 49">
                <a:extLst>
                  <a:ext uri="{FF2B5EF4-FFF2-40B4-BE49-F238E27FC236}">
                    <a16:creationId xmlns:a16="http://schemas.microsoft.com/office/drawing/2014/main" id="{483A026C-243C-4ABE-EA63-E9EBDFF56997}"/>
                  </a:ext>
                </a:extLst>
              </p:cNvPr>
              <p:cNvPicPr/>
              <p:nvPr/>
            </p:nvPicPr>
            <p:blipFill>
              <a:blip r:embed="rId61"/>
              <a:stretch>
                <a:fillRect/>
              </a:stretch>
            </p:blipFill>
            <p:spPr>
              <a:xfrm>
                <a:off x="10691280" y="1043902"/>
                <a:ext cx="1969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Freihand 50">
                <a:extLst>
                  <a:ext uri="{FF2B5EF4-FFF2-40B4-BE49-F238E27FC236}">
                    <a16:creationId xmlns:a16="http://schemas.microsoft.com/office/drawing/2014/main" id="{92E4D6B5-ECC7-81B9-FF1D-C8D4FCA60718}"/>
                  </a:ext>
                </a:extLst>
              </p14:cNvPr>
              <p14:cNvContentPartPr/>
              <p14:nvPr/>
            </p14:nvContentPartPr>
            <p14:xfrm>
              <a:off x="10974960" y="1128502"/>
              <a:ext cx="23760" cy="101880"/>
            </p14:xfrm>
          </p:contentPart>
        </mc:Choice>
        <mc:Fallback xmlns="">
          <p:pic>
            <p:nvPicPr>
              <p:cNvPr id="51" name="Freihand 50">
                <a:extLst>
                  <a:ext uri="{FF2B5EF4-FFF2-40B4-BE49-F238E27FC236}">
                    <a16:creationId xmlns:a16="http://schemas.microsoft.com/office/drawing/2014/main" id="{92E4D6B5-ECC7-81B9-FF1D-C8D4FCA60718}"/>
                  </a:ext>
                </a:extLst>
              </p:cNvPr>
              <p:cNvPicPr/>
              <p:nvPr/>
            </p:nvPicPr>
            <p:blipFill>
              <a:blip r:embed="rId63"/>
              <a:stretch>
                <a:fillRect/>
              </a:stretch>
            </p:blipFill>
            <p:spPr>
              <a:xfrm>
                <a:off x="10965960" y="1119502"/>
                <a:ext cx="41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Freihand 51">
                <a:extLst>
                  <a:ext uri="{FF2B5EF4-FFF2-40B4-BE49-F238E27FC236}">
                    <a16:creationId xmlns:a16="http://schemas.microsoft.com/office/drawing/2014/main" id="{0AFB8C26-A728-69D2-21B9-6D616C561755}"/>
                  </a:ext>
                </a:extLst>
              </p14:cNvPr>
              <p14:cNvContentPartPr/>
              <p14:nvPr/>
            </p14:nvContentPartPr>
            <p14:xfrm>
              <a:off x="11044440" y="951382"/>
              <a:ext cx="110880" cy="254880"/>
            </p14:xfrm>
          </p:contentPart>
        </mc:Choice>
        <mc:Fallback xmlns="">
          <p:pic>
            <p:nvPicPr>
              <p:cNvPr id="52" name="Freihand 51">
                <a:extLst>
                  <a:ext uri="{FF2B5EF4-FFF2-40B4-BE49-F238E27FC236}">
                    <a16:creationId xmlns:a16="http://schemas.microsoft.com/office/drawing/2014/main" id="{0AFB8C26-A728-69D2-21B9-6D616C561755}"/>
                  </a:ext>
                </a:extLst>
              </p:cNvPr>
              <p:cNvPicPr/>
              <p:nvPr/>
            </p:nvPicPr>
            <p:blipFill>
              <a:blip r:embed="rId65"/>
              <a:stretch>
                <a:fillRect/>
              </a:stretch>
            </p:blipFill>
            <p:spPr>
              <a:xfrm>
                <a:off x="11035800" y="942742"/>
                <a:ext cx="1285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Freihand 53">
                <a:extLst>
                  <a:ext uri="{FF2B5EF4-FFF2-40B4-BE49-F238E27FC236}">
                    <a16:creationId xmlns:a16="http://schemas.microsoft.com/office/drawing/2014/main" id="{E3037121-0D76-B80C-0182-255F2D01CD83}"/>
                  </a:ext>
                </a:extLst>
              </p14:cNvPr>
              <p14:cNvContentPartPr/>
              <p14:nvPr/>
            </p14:nvContentPartPr>
            <p14:xfrm>
              <a:off x="9516240" y="1672462"/>
              <a:ext cx="258840" cy="290520"/>
            </p14:xfrm>
          </p:contentPart>
        </mc:Choice>
        <mc:Fallback xmlns="">
          <p:pic>
            <p:nvPicPr>
              <p:cNvPr id="54" name="Freihand 53">
                <a:extLst>
                  <a:ext uri="{FF2B5EF4-FFF2-40B4-BE49-F238E27FC236}">
                    <a16:creationId xmlns:a16="http://schemas.microsoft.com/office/drawing/2014/main" id="{E3037121-0D76-B80C-0182-255F2D01CD83}"/>
                  </a:ext>
                </a:extLst>
              </p:cNvPr>
              <p:cNvPicPr/>
              <p:nvPr/>
            </p:nvPicPr>
            <p:blipFill>
              <a:blip r:embed="rId67"/>
              <a:stretch>
                <a:fillRect/>
              </a:stretch>
            </p:blipFill>
            <p:spPr>
              <a:xfrm>
                <a:off x="9507240" y="1663462"/>
                <a:ext cx="2764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Freihand 54">
                <a:extLst>
                  <a:ext uri="{FF2B5EF4-FFF2-40B4-BE49-F238E27FC236}">
                    <a16:creationId xmlns:a16="http://schemas.microsoft.com/office/drawing/2014/main" id="{202B9C84-7149-5131-AD3D-FD41D33FA59C}"/>
                  </a:ext>
                </a:extLst>
              </p14:cNvPr>
              <p14:cNvContentPartPr/>
              <p14:nvPr/>
            </p14:nvContentPartPr>
            <p14:xfrm>
              <a:off x="9795240" y="1633582"/>
              <a:ext cx="481320" cy="248400"/>
            </p14:xfrm>
          </p:contentPart>
        </mc:Choice>
        <mc:Fallback xmlns="">
          <p:pic>
            <p:nvPicPr>
              <p:cNvPr id="55" name="Freihand 54">
                <a:extLst>
                  <a:ext uri="{FF2B5EF4-FFF2-40B4-BE49-F238E27FC236}">
                    <a16:creationId xmlns:a16="http://schemas.microsoft.com/office/drawing/2014/main" id="{202B9C84-7149-5131-AD3D-FD41D33FA59C}"/>
                  </a:ext>
                </a:extLst>
              </p:cNvPr>
              <p:cNvPicPr/>
              <p:nvPr/>
            </p:nvPicPr>
            <p:blipFill>
              <a:blip r:embed="rId69"/>
              <a:stretch>
                <a:fillRect/>
              </a:stretch>
            </p:blipFill>
            <p:spPr>
              <a:xfrm>
                <a:off x="9786600" y="1624942"/>
                <a:ext cx="4989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4B9D54DA-6A83-34AD-2329-A7C38C4763EF}"/>
                  </a:ext>
                </a:extLst>
              </p14:cNvPr>
              <p14:cNvContentPartPr/>
              <p14:nvPr/>
            </p14:nvContentPartPr>
            <p14:xfrm>
              <a:off x="10153080" y="1616662"/>
              <a:ext cx="4320" cy="2880"/>
            </p14:xfrm>
          </p:contentPart>
        </mc:Choice>
        <mc:Fallback xmlns="">
          <p:pic>
            <p:nvPicPr>
              <p:cNvPr id="56" name="Freihand 55">
                <a:extLst>
                  <a:ext uri="{FF2B5EF4-FFF2-40B4-BE49-F238E27FC236}">
                    <a16:creationId xmlns:a16="http://schemas.microsoft.com/office/drawing/2014/main" id="{4B9D54DA-6A83-34AD-2329-A7C38C4763EF}"/>
                  </a:ext>
                </a:extLst>
              </p:cNvPr>
              <p:cNvPicPr/>
              <p:nvPr/>
            </p:nvPicPr>
            <p:blipFill>
              <a:blip r:embed="rId71"/>
              <a:stretch>
                <a:fillRect/>
              </a:stretch>
            </p:blipFill>
            <p:spPr>
              <a:xfrm>
                <a:off x="10144080" y="1607662"/>
                <a:ext cx="21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CC137299-0E01-2963-5695-A89BEFFC321D}"/>
                  </a:ext>
                </a:extLst>
              </p14:cNvPr>
              <p14:cNvContentPartPr/>
              <p14:nvPr/>
            </p14:nvContentPartPr>
            <p14:xfrm>
              <a:off x="10405800" y="1569142"/>
              <a:ext cx="560520" cy="185400"/>
            </p14:xfrm>
          </p:contentPart>
        </mc:Choice>
        <mc:Fallback xmlns="">
          <p:pic>
            <p:nvPicPr>
              <p:cNvPr id="57" name="Freihand 56">
                <a:extLst>
                  <a:ext uri="{FF2B5EF4-FFF2-40B4-BE49-F238E27FC236}">
                    <a16:creationId xmlns:a16="http://schemas.microsoft.com/office/drawing/2014/main" id="{CC137299-0E01-2963-5695-A89BEFFC321D}"/>
                  </a:ext>
                </a:extLst>
              </p:cNvPr>
              <p:cNvPicPr/>
              <p:nvPr/>
            </p:nvPicPr>
            <p:blipFill>
              <a:blip r:embed="rId73"/>
              <a:stretch>
                <a:fillRect/>
              </a:stretch>
            </p:blipFill>
            <p:spPr>
              <a:xfrm>
                <a:off x="10396800" y="1560502"/>
                <a:ext cx="5781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Freihand 57">
                <a:extLst>
                  <a:ext uri="{FF2B5EF4-FFF2-40B4-BE49-F238E27FC236}">
                    <a16:creationId xmlns:a16="http://schemas.microsoft.com/office/drawing/2014/main" id="{7A824DCB-C903-284A-6B5D-31833AF111CC}"/>
                  </a:ext>
                </a:extLst>
              </p14:cNvPr>
              <p14:cNvContentPartPr/>
              <p14:nvPr/>
            </p14:nvContentPartPr>
            <p14:xfrm>
              <a:off x="9614160" y="2081422"/>
              <a:ext cx="323280" cy="201960"/>
            </p14:xfrm>
          </p:contentPart>
        </mc:Choice>
        <mc:Fallback xmlns="">
          <p:pic>
            <p:nvPicPr>
              <p:cNvPr id="58" name="Freihand 57">
                <a:extLst>
                  <a:ext uri="{FF2B5EF4-FFF2-40B4-BE49-F238E27FC236}">
                    <a16:creationId xmlns:a16="http://schemas.microsoft.com/office/drawing/2014/main" id="{7A824DCB-C903-284A-6B5D-31833AF111CC}"/>
                  </a:ext>
                </a:extLst>
              </p:cNvPr>
              <p:cNvPicPr/>
              <p:nvPr/>
            </p:nvPicPr>
            <p:blipFill>
              <a:blip r:embed="rId75"/>
              <a:stretch>
                <a:fillRect/>
              </a:stretch>
            </p:blipFill>
            <p:spPr>
              <a:xfrm>
                <a:off x="9605160" y="2072782"/>
                <a:ext cx="3409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Freihand 58">
                <a:extLst>
                  <a:ext uri="{FF2B5EF4-FFF2-40B4-BE49-F238E27FC236}">
                    <a16:creationId xmlns:a16="http://schemas.microsoft.com/office/drawing/2014/main" id="{5782F080-9D0E-F448-18DC-C61F47AC19E5}"/>
                  </a:ext>
                </a:extLst>
              </p14:cNvPr>
              <p14:cNvContentPartPr/>
              <p14:nvPr/>
            </p14:nvContentPartPr>
            <p14:xfrm>
              <a:off x="9997200" y="1945342"/>
              <a:ext cx="98640" cy="161280"/>
            </p14:xfrm>
          </p:contentPart>
        </mc:Choice>
        <mc:Fallback xmlns="">
          <p:pic>
            <p:nvPicPr>
              <p:cNvPr id="59" name="Freihand 58">
                <a:extLst>
                  <a:ext uri="{FF2B5EF4-FFF2-40B4-BE49-F238E27FC236}">
                    <a16:creationId xmlns:a16="http://schemas.microsoft.com/office/drawing/2014/main" id="{5782F080-9D0E-F448-18DC-C61F47AC19E5}"/>
                  </a:ext>
                </a:extLst>
              </p:cNvPr>
              <p:cNvPicPr/>
              <p:nvPr/>
            </p:nvPicPr>
            <p:blipFill>
              <a:blip r:embed="rId77"/>
              <a:stretch>
                <a:fillRect/>
              </a:stretch>
            </p:blipFill>
            <p:spPr>
              <a:xfrm>
                <a:off x="9988200" y="1936342"/>
                <a:ext cx="116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347CD9B6-693D-1913-C18A-5D73C22463CD}"/>
                  </a:ext>
                </a:extLst>
              </p14:cNvPr>
              <p14:cNvContentPartPr/>
              <p14:nvPr/>
            </p14:nvContentPartPr>
            <p14:xfrm>
              <a:off x="9790200" y="1966942"/>
              <a:ext cx="167400" cy="269280"/>
            </p14:xfrm>
          </p:contentPart>
        </mc:Choice>
        <mc:Fallback xmlns="">
          <p:pic>
            <p:nvPicPr>
              <p:cNvPr id="60" name="Freihand 59">
                <a:extLst>
                  <a:ext uri="{FF2B5EF4-FFF2-40B4-BE49-F238E27FC236}">
                    <a16:creationId xmlns:a16="http://schemas.microsoft.com/office/drawing/2014/main" id="{347CD9B6-693D-1913-C18A-5D73C22463CD}"/>
                  </a:ext>
                </a:extLst>
              </p:cNvPr>
              <p:cNvPicPr/>
              <p:nvPr/>
            </p:nvPicPr>
            <p:blipFill>
              <a:blip r:embed="rId79"/>
              <a:stretch>
                <a:fillRect/>
              </a:stretch>
            </p:blipFill>
            <p:spPr>
              <a:xfrm>
                <a:off x="9781560" y="1958302"/>
                <a:ext cx="1850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Freihand 60">
                <a:extLst>
                  <a:ext uri="{FF2B5EF4-FFF2-40B4-BE49-F238E27FC236}">
                    <a16:creationId xmlns:a16="http://schemas.microsoft.com/office/drawing/2014/main" id="{FAB578A5-E36B-5C1D-4CB8-A640E15301FC}"/>
                  </a:ext>
                </a:extLst>
              </p14:cNvPr>
              <p14:cNvContentPartPr/>
              <p14:nvPr/>
            </p14:nvContentPartPr>
            <p14:xfrm>
              <a:off x="9980280" y="2043622"/>
              <a:ext cx="148320" cy="150120"/>
            </p14:xfrm>
          </p:contentPart>
        </mc:Choice>
        <mc:Fallback xmlns="">
          <p:pic>
            <p:nvPicPr>
              <p:cNvPr id="61" name="Freihand 60">
                <a:extLst>
                  <a:ext uri="{FF2B5EF4-FFF2-40B4-BE49-F238E27FC236}">
                    <a16:creationId xmlns:a16="http://schemas.microsoft.com/office/drawing/2014/main" id="{FAB578A5-E36B-5C1D-4CB8-A640E15301FC}"/>
                  </a:ext>
                </a:extLst>
              </p:cNvPr>
              <p:cNvPicPr/>
              <p:nvPr/>
            </p:nvPicPr>
            <p:blipFill>
              <a:blip r:embed="rId81"/>
              <a:stretch>
                <a:fillRect/>
              </a:stretch>
            </p:blipFill>
            <p:spPr>
              <a:xfrm>
                <a:off x="9971280" y="2034982"/>
                <a:ext cx="165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Freihand 61">
                <a:extLst>
                  <a:ext uri="{FF2B5EF4-FFF2-40B4-BE49-F238E27FC236}">
                    <a16:creationId xmlns:a16="http://schemas.microsoft.com/office/drawing/2014/main" id="{B6194C21-A338-779C-9C7B-A235857138D9}"/>
                  </a:ext>
                </a:extLst>
              </p14:cNvPr>
              <p14:cNvContentPartPr/>
              <p14:nvPr/>
            </p14:nvContentPartPr>
            <p14:xfrm>
              <a:off x="10122120" y="1932382"/>
              <a:ext cx="71640" cy="192600"/>
            </p14:xfrm>
          </p:contentPart>
        </mc:Choice>
        <mc:Fallback xmlns="">
          <p:pic>
            <p:nvPicPr>
              <p:cNvPr id="62" name="Freihand 61">
                <a:extLst>
                  <a:ext uri="{FF2B5EF4-FFF2-40B4-BE49-F238E27FC236}">
                    <a16:creationId xmlns:a16="http://schemas.microsoft.com/office/drawing/2014/main" id="{B6194C21-A338-779C-9C7B-A235857138D9}"/>
                  </a:ext>
                </a:extLst>
              </p:cNvPr>
              <p:cNvPicPr/>
              <p:nvPr/>
            </p:nvPicPr>
            <p:blipFill>
              <a:blip r:embed="rId83"/>
              <a:stretch>
                <a:fillRect/>
              </a:stretch>
            </p:blipFill>
            <p:spPr>
              <a:xfrm>
                <a:off x="10113120" y="1923742"/>
                <a:ext cx="89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34372C09-D72F-243E-1D62-75031E075848}"/>
                  </a:ext>
                </a:extLst>
              </p14:cNvPr>
              <p14:cNvContentPartPr/>
              <p14:nvPr/>
            </p14:nvContentPartPr>
            <p14:xfrm>
              <a:off x="10253160" y="1974142"/>
              <a:ext cx="292680" cy="115560"/>
            </p14:xfrm>
          </p:contentPart>
        </mc:Choice>
        <mc:Fallback xmlns="">
          <p:pic>
            <p:nvPicPr>
              <p:cNvPr id="63" name="Freihand 62">
                <a:extLst>
                  <a:ext uri="{FF2B5EF4-FFF2-40B4-BE49-F238E27FC236}">
                    <a16:creationId xmlns:a16="http://schemas.microsoft.com/office/drawing/2014/main" id="{34372C09-D72F-243E-1D62-75031E075848}"/>
                  </a:ext>
                </a:extLst>
              </p:cNvPr>
              <p:cNvPicPr/>
              <p:nvPr/>
            </p:nvPicPr>
            <p:blipFill>
              <a:blip r:embed="rId85"/>
              <a:stretch>
                <a:fillRect/>
              </a:stretch>
            </p:blipFill>
            <p:spPr>
              <a:xfrm>
                <a:off x="10244520" y="1965142"/>
                <a:ext cx="310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4F173585-06B2-E2A4-7230-0DFBE0D0FEE4}"/>
                  </a:ext>
                </a:extLst>
              </p14:cNvPr>
              <p14:cNvContentPartPr/>
              <p14:nvPr/>
            </p14:nvContentPartPr>
            <p14:xfrm>
              <a:off x="10585800" y="1842022"/>
              <a:ext cx="139320" cy="143640"/>
            </p14:xfrm>
          </p:contentPart>
        </mc:Choice>
        <mc:Fallback xmlns="">
          <p:pic>
            <p:nvPicPr>
              <p:cNvPr id="64" name="Freihand 63">
                <a:extLst>
                  <a:ext uri="{FF2B5EF4-FFF2-40B4-BE49-F238E27FC236}">
                    <a16:creationId xmlns:a16="http://schemas.microsoft.com/office/drawing/2014/main" id="{4F173585-06B2-E2A4-7230-0DFBE0D0FEE4}"/>
                  </a:ext>
                </a:extLst>
              </p:cNvPr>
              <p:cNvPicPr/>
              <p:nvPr/>
            </p:nvPicPr>
            <p:blipFill>
              <a:blip r:embed="rId87"/>
              <a:stretch>
                <a:fillRect/>
              </a:stretch>
            </p:blipFill>
            <p:spPr>
              <a:xfrm>
                <a:off x="10576800" y="1833382"/>
                <a:ext cx="156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Freihand 65">
                <a:extLst>
                  <a:ext uri="{FF2B5EF4-FFF2-40B4-BE49-F238E27FC236}">
                    <a16:creationId xmlns:a16="http://schemas.microsoft.com/office/drawing/2014/main" id="{70B33DB8-2817-D512-2320-FBC75185F57E}"/>
                  </a:ext>
                </a:extLst>
              </p14:cNvPr>
              <p14:cNvContentPartPr/>
              <p14:nvPr/>
            </p14:nvContentPartPr>
            <p14:xfrm>
              <a:off x="8971200" y="1946782"/>
              <a:ext cx="334440" cy="145440"/>
            </p14:xfrm>
          </p:contentPart>
        </mc:Choice>
        <mc:Fallback xmlns="">
          <p:pic>
            <p:nvPicPr>
              <p:cNvPr id="66" name="Freihand 65">
                <a:extLst>
                  <a:ext uri="{FF2B5EF4-FFF2-40B4-BE49-F238E27FC236}">
                    <a16:creationId xmlns:a16="http://schemas.microsoft.com/office/drawing/2014/main" id="{70B33DB8-2817-D512-2320-FBC75185F57E}"/>
                  </a:ext>
                </a:extLst>
              </p:cNvPr>
              <p:cNvPicPr/>
              <p:nvPr/>
            </p:nvPicPr>
            <p:blipFill>
              <a:blip r:embed="rId89"/>
              <a:stretch>
                <a:fillRect/>
              </a:stretch>
            </p:blipFill>
            <p:spPr>
              <a:xfrm>
                <a:off x="8962560" y="1938142"/>
                <a:ext cx="352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Freihand 66">
                <a:extLst>
                  <a:ext uri="{FF2B5EF4-FFF2-40B4-BE49-F238E27FC236}">
                    <a16:creationId xmlns:a16="http://schemas.microsoft.com/office/drawing/2014/main" id="{1EE5AD3F-4B31-DF20-496D-EAFDDD422400}"/>
                  </a:ext>
                </a:extLst>
              </p14:cNvPr>
              <p14:cNvContentPartPr/>
              <p14:nvPr/>
            </p14:nvContentPartPr>
            <p14:xfrm>
              <a:off x="9160560" y="1857862"/>
              <a:ext cx="28800" cy="10800"/>
            </p14:xfrm>
          </p:contentPart>
        </mc:Choice>
        <mc:Fallback xmlns="">
          <p:pic>
            <p:nvPicPr>
              <p:cNvPr id="67" name="Freihand 66">
                <a:extLst>
                  <a:ext uri="{FF2B5EF4-FFF2-40B4-BE49-F238E27FC236}">
                    <a16:creationId xmlns:a16="http://schemas.microsoft.com/office/drawing/2014/main" id="{1EE5AD3F-4B31-DF20-496D-EAFDDD422400}"/>
                  </a:ext>
                </a:extLst>
              </p:cNvPr>
              <p:cNvPicPr/>
              <p:nvPr/>
            </p:nvPicPr>
            <p:blipFill>
              <a:blip r:embed="rId91"/>
              <a:stretch>
                <a:fillRect/>
              </a:stretch>
            </p:blipFill>
            <p:spPr>
              <a:xfrm>
                <a:off x="9151920" y="1849222"/>
                <a:ext cx="46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7C8AFEE7-308B-DE21-8919-C1F51F63BE91}"/>
                  </a:ext>
                </a:extLst>
              </p14:cNvPr>
              <p14:cNvContentPartPr/>
              <p14:nvPr/>
            </p14:nvContentPartPr>
            <p14:xfrm>
              <a:off x="10445040" y="1546462"/>
              <a:ext cx="268200" cy="230400"/>
            </p14:xfrm>
          </p:contentPart>
        </mc:Choice>
        <mc:Fallback xmlns="">
          <p:pic>
            <p:nvPicPr>
              <p:cNvPr id="69" name="Freihand 68">
                <a:extLst>
                  <a:ext uri="{FF2B5EF4-FFF2-40B4-BE49-F238E27FC236}">
                    <a16:creationId xmlns:a16="http://schemas.microsoft.com/office/drawing/2014/main" id="{7C8AFEE7-308B-DE21-8919-C1F51F63BE91}"/>
                  </a:ext>
                </a:extLst>
              </p:cNvPr>
              <p:cNvPicPr/>
              <p:nvPr/>
            </p:nvPicPr>
            <p:blipFill>
              <a:blip r:embed="rId93"/>
              <a:stretch>
                <a:fillRect/>
              </a:stretch>
            </p:blipFill>
            <p:spPr>
              <a:xfrm>
                <a:off x="10436040" y="1537822"/>
                <a:ext cx="2858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80900DA8-7D88-4576-47BE-B38216515E82}"/>
                  </a:ext>
                </a:extLst>
              </p14:cNvPr>
              <p14:cNvContentPartPr/>
              <p14:nvPr/>
            </p14:nvContentPartPr>
            <p14:xfrm>
              <a:off x="10672920" y="1389862"/>
              <a:ext cx="147600" cy="330120"/>
            </p14:xfrm>
          </p:contentPart>
        </mc:Choice>
        <mc:Fallback xmlns="">
          <p:pic>
            <p:nvPicPr>
              <p:cNvPr id="70" name="Freihand 69">
                <a:extLst>
                  <a:ext uri="{FF2B5EF4-FFF2-40B4-BE49-F238E27FC236}">
                    <a16:creationId xmlns:a16="http://schemas.microsoft.com/office/drawing/2014/main" id="{80900DA8-7D88-4576-47BE-B38216515E82}"/>
                  </a:ext>
                </a:extLst>
              </p:cNvPr>
              <p:cNvPicPr/>
              <p:nvPr/>
            </p:nvPicPr>
            <p:blipFill>
              <a:blip r:embed="rId95"/>
              <a:stretch>
                <a:fillRect/>
              </a:stretch>
            </p:blipFill>
            <p:spPr>
              <a:xfrm>
                <a:off x="10664280" y="1380862"/>
                <a:ext cx="1652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C8F73C3E-4D52-A94E-83DB-7EAFE7C68D89}"/>
                  </a:ext>
                </a:extLst>
              </p14:cNvPr>
              <p14:cNvContentPartPr/>
              <p14:nvPr/>
            </p14:nvContentPartPr>
            <p14:xfrm>
              <a:off x="10863720" y="1494262"/>
              <a:ext cx="127080" cy="147240"/>
            </p14:xfrm>
          </p:contentPart>
        </mc:Choice>
        <mc:Fallback xmlns="">
          <p:pic>
            <p:nvPicPr>
              <p:cNvPr id="71" name="Freihand 70">
                <a:extLst>
                  <a:ext uri="{FF2B5EF4-FFF2-40B4-BE49-F238E27FC236}">
                    <a16:creationId xmlns:a16="http://schemas.microsoft.com/office/drawing/2014/main" id="{C8F73C3E-4D52-A94E-83DB-7EAFE7C68D89}"/>
                  </a:ext>
                </a:extLst>
              </p:cNvPr>
              <p:cNvPicPr/>
              <p:nvPr/>
            </p:nvPicPr>
            <p:blipFill>
              <a:blip r:embed="rId97"/>
              <a:stretch>
                <a:fillRect/>
              </a:stretch>
            </p:blipFill>
            <p:spPr>
              <a:xfrm>
                <a:off x="10854720" y="1485622"/>
                <a:ext cx="144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A42DDE04-2EA7-B4DB-8000-BC02230626B3}"/>
                  </a:ext>
                </a:extLst>
              </p14:cNvPr>
              <p14:cNvContentPartPr/>
              <p14:nvPr/>
            </p14:nvContentPartPr>
            <p14:xfrm>
              <a:off x="11071800" y="1359262"/>
              <a:ext cx="183600" cy="233640"/>
            </p14:xfrm>
          </p:contentPart>
        </mc:Choice>
        <mc:Fallback xmlns="">
          <p:pic>
            <p:nvPicPr>
              <p:cNvPr id="72" name="Freihand 71">
                <a:extLst>
                  <a:ext uri="{FF2B5EF4-FFF2-40B4-BE49-F238E27FC236}">
                    <a16:creationId xmlns:a16="http://schemas.microsoft.com/office/drawing/2014/main" id="{A42DDE04-2EA7-B4DB-8000-BC02230626B3}"/>
                  </a:ext>
                </a:extLst>
              </p:cNvPr>
              <p:cNvPicPr/>
              <p:nvPr/>
            </p:nvPicPr>
            <p:blipFill>
              <a:blip r:embed="rId99"/>
              <a:stretch>
                <a:fillRect/>
              </a:stretch>
            </p:blipFill>
            <p:spPr>
              <a:xfrm>
                <a:off x="11063160" y="1350262"/>
                <a:ext cx="2012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392A4C02-2D1E-D91D-6030-A956AD1E18CF}"/>
                  </a:ext>
                </a:extLst>
              </p14:cNvPr>
              <p14:cNvContentPartPr/>
              <p14:nvPr/>
            </p14:nvContentPartPr>
            <p14:xfrm>
              <a:off x="11192760" y="1368982"/>
              <a:ext cx="56160" cy="20520"/>
            </p14:xfrm>
          </p:contentPart>
        </mc:Choice>
        <mc:Fallback xmlns="">
          <p:pic>
            <p:nvPicPr>
              <p:cNvPr id="73" name="Freihand 72">
                <a:extLst>
                  <a:ext uri="{FF2B5EF4-FFF2-40B4-BE49-F238E27FC236}">
                    <a16:creationId xmlns:a16="http://schemas.microsoft.com/office/drawing/2014/main" id="{392A4C02-2D1E-D91D-6030-A956AD1E18CF}"/>
                  </a:ext>
                </a:extLst>
              </p:cNvPr>
              <p:cNvPicPr/>
              <p:nvPr/>
            </p:nvPicPr>
            <p:blipFill>
              <a:blip r:embed="rId101"/>
              <a:stretch>
                <a:fillRect/>
              </a:stretch>
            </p:blipFill>
            <p:spPr>
              <a:xfrm>
                <a:off x="11183760" y="1359982"/>
                <a:ext cx="73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845D73EB-0CDF-13E2-89CD-057AE4359D9B}"/>
                  </a:ext>
                </a:extLst>
              </p14:cNvPr>
              <p14:cNvContentPartPr/>
              <p14:nvPr/>
            </p14:nvContentPartPr>
            <p14:xfrm>
              <a:off x="11302920" y="1239382"/>
              <a:ext cx="155880" cy="262440"/>
            </p14:xfrm>
          </p:contentPart>
        </mc:Choice>
        <mc:Fallback xmlns="">
          <p:pic>
            <p:nvPicPr>
              <p:cNvPr id="74" name="Freihand 73">
                <a:extLst>
                  <a:ext uri="{FF2B5EF4-FFF2-40B4-BE49-F238E27FC236}">
                    <a16:creationId xmlns:a16="http://schemas.microsoft.com/office/drawing/2014/main" id="{845D73EB-0CDF-13E2-89CD-057AE4359D9B}"/>
                  </a:ext>
                </a:extLst>
              </p:cNvPr>
              <p:cNvPicPr/>
              <p:nvPr/>
            </p:nvPicPr>
            <p:blipFill>
              <a:blip r:embed="rId103"/>
              <a:stretch>
                <a:fillRect/>
              </a:stretch>
            </p:blipFill>
            <p:spPr>
              <a:xfrm>
                <a:off x="11294280" y="1230742"/>
                <a:ext cx="1735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6" name="Freihand 75">
                <a:extLst>
                  <a:ext uri="{FF2B5EF4-FFF2-40B4-BE49-F238E27FC236}">
                    <a16:creationId xmlns:a16="http://schemas.microsoft.com/office/drawing/2014/main" id="{1905B6E0-231E-3FE7-0509-FB852523EAE2}"/>
                  </a:ext>
                </a:extLst>
              </p14:cNvPr>
              <p14:cNvContentPartPr/>
              <p14:nvPr/>
            </p14:nvContentPartPr>
            <p14:xfrm>
              <a:off x="10911240" y="1752742"/>
              <a:ext cx="311040" cy="196200"/>
            </p14:xfrm>
          </p:contentPart>
        </mc:Choice>
        <mc:Fallback xmlns="">
          <p:pic>
            <p:nvPicPr>
              <p:cNvPr id="76" name="Freihand 75">
                <a:extLst>
                  <a:ext uri="{FF2B5EF4-FFF2-40B4-BE49-F238E27FC236}">
                    <a16:creationId xmlns:a16="http://schemas.microsoft.com/office/drawing/2014/main" id="{1905B6E0-231E-3FE7-0509-FB852523EAE2}"/>
                  </a:ext>
                </a:extLst>
              </p:cNvPr>
              <p:cNvPicPr/>
              <p:nvPr/>
            </p:nvPicPr>
            <p:blipFill>
              <a:blip r:embed="rId105"/>
              <a:stretch>
                <a:fillRect/>
              </a:stretch>
            </p:blipFill>
            <p:spPr>
              <a:xfrm>
                <a:off x="10902600" y="1743742"/>
                <a:ext cx="328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7" name="Freihand 76">
                <a:extLst>
                  <a:ext uri="{FF2B5EF4-FFF2-40B4-BE49-F238E27FC236}">
                    <a16:creationId xmlns:a16="http://schemas.microsoft.com/office/drawing/2014/main" id="{6A9486FD-7915-1D1A-2746-C4080E452A3C}"/>
                  </a:ext>
                </a:extLst>
              </p14:cNvPr>
              <p14:cNvContentPartPr/>
              <p14:nvPr/>
            </p14:nvContentPartPr>
            <p14:xfrm>
              <a:off x="9614160" y="2460502"/>
              <a:ext cx="30240" cy="206280"/>
            </p14:xfrm>
          </p:contentPart>
        </mc:Choice>
        <mc:Fallback xmlns="">
          <p:pic>
            <p:nvPicPr>
              <p:cNvPr id="77" name="Freihand 76">
                <a:extLst>
                  <a:ext uri="{FF2B5EF4-FFF2-40B4-BE49-F238E27FC236}">
                    <a16:creationId xmlns:a16="http://schemas.microsoft.com/office/drawing/2014/main" id="{6A9486FD-7915-1D1A-2746-C4080E452A3C}"/>
                  </a:ext>
                </a:extLst>
              </p:cNvPr>
              <p:cNvPicPr/>
              <p:nvPr/>
            </p:nvPicPr>
            <p:blipFill>
              <a:blip r:embed="rId107"/>
              <a:stretch>
                <a:fillRect/>
              </a:stretch>
            </p:blipFill>
            <p:spPr>
              <a:xfrm>
                <a:off x="9605520" y="2451862"/>
                <a:ext cx="47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8" name="Freihand 77">
                <a:extLst>
                  <a:ext uri="{FF2B5EF4-FFF2-40B4-BE49-F238E27FC236}">
                    <a16:creationId xmlns:a16="http://schemas.microsoft.com/office/drawing/2014/main" id="{8998F86A-37E2-1458-2028-6BD9E910D65D}"/>
                  </a:ext>
                </a:extLst>
              </p14:cNvPr>
              <p14:cNvContentPartPr/>
              <p14:nvPr/>
            </p14:nvContentPartPr>
            <p14:xfrm>
              <a:off x="9502200" y="2445382"/>
              <a:ext cx="190080" cy="252000"/>
            </p14:xfrm>
          </p:contentPart>
        </mc:Choice>
        <mc:Fallback xmlns="">
          <p:pic>
            <p:nvPicPr>
              <p:cNvPr id="78" name="Freihand 77">
                <a:extLst>
                  <a:ext uri="{FF2B5EF4-FFF2-40B4-BE49-F238E27FC236}">
                    <a16:creationId xmlns:a16="http://schemas.microsoft.com/office/drawing/2014/main" id="{8998F86A-37E2-1458-2028-6BD9E910D65D}"/>
                  </a:ext>
                </a:extLst>
              </p:cNvPr>
              <p:cNvPicPr/>
              <p:nvPr/>
            </p:nvPicPr>
            <p:blipFill>
              <a:blip r:embed="rId109"/>
              <a:stretch>
                <a:fillRect/>
              </a:stretch>
            </p:blipFill>
            <p:spPr>
              <a:xfrm>
                <a:off x="9493560" y="2436382"/>
                <a:ext cx="2077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9" name="Freihand 78">
                <a:extLst>
                  <a:ext uri="{FF2B5EF4-FFF2-40B4-BE49-F238E27FC236}">
                    <a16:creationId xmlns:a16="http://schemas.microsoft.com/office/drawing/2014/main" id="{26A9D662-9938-7D9B-0901-C6AC4460D4BB}"/>
                  </a:ext>
                </a:extLst>
              </p14:cNvPr>
              <p14:cNvContentPartPr/>
              <p14:nvPr/>
            </p14:nvContentPartPr>
            <p14:xfrm>
              <a:off x="9732960" y="2483902"/>
              <a:ext cx="191160" cy="165960"/>
            </p14:xfrm>
          </p:contentPart>
        </mc:Choice>
        <mc:Fallback xmlns="">
          <p:pic>
            <p:nvPicPr>
              <p:cNvPr id="79" name="Freihand 78">
                <a:extLst>
                  <a:ext uri="{FF2B5EF4-FFF2-40B4-BE49-F238E27FC236}">
                    <a16:creationId xmlns:a16="http://schemas.microsoft.com/office/drawing/2014/main" id="{26A9D662-9938-7D9B-0901-C6AC4460D4BB}"/>
                  </a:ext>
                </a:extLst>
              </p:cNvPr>
              <p:cNvPicPr/>
              <p:nvPr/>
            </p:nvPicPr>
            <p:blipFill>
              <a:blip r:embed="rId111"/>
              <a:stretch>
                <a:fillRect/>
              </a:stretch>
            </p:blipFill>
            <p:spPr>
              <a:xfrm>
                <a:off x="9724320" y="2474902"/>
                <a:ext cx="208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0" name="Freihand 79">
                <a:extLst>
                  <a:ext uri="{FF2B5EF4-FFF2-40B4-BE49-F238E27FC236}">
                    <a16:creationId xmlns:a16="http://schemas.microsoft.com/office/drawing/2014/main" id="{8AFE2431-2F5E-3522-8B6A-6A3C151E9698}"/>
                  </a:ext>
                </a:extLst>
              </p14:cNvPr>
              <p14:cNvContentPartPr/>
              <p14:nvPr/>
            </p14:nvContentPartPr>
            <p14:xfrm>
              <a:off x="9908280" y="2344582"/>
              <a:ext cx="82440" cy="216720"/>
            </p14:xfrm>
          </p:contentPart>
        </mc:Choice>
        <mc:Fallback xmlns="">
          <p:pic>
            <p:nvPicPr>
              <p:cNvPr id="80" name="Freihand 79">
                <a:extLst>
                  <a:ext uri="{FF2B5EF4-FFF2-40B4-BE49-F238E27FC236}">
                    <a16:creationId xmlns:a16="http://schemas.microsoft.com/office/drawing/2014/main" id="{8AFE2431-2F5E-3522-8B6A-6A3C151E9698}"/>
                  </a:ext>
                </a:extLst>
              </p:cNvPr>
              <p:cNvPicPr/>
              <p:nvPr/>
            </p:nvPicPr>
            <p:blipFill>
              <a:blip r:embed="rId113"/>
              <a:stretch>
                <a:fillRect/>
              </a:stretch>
            </p:blipFill>
            <p:spPr>
              <a:xfrm>
                <a:off x="9899280" y="2335942"/>
                <a:ext cx="100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Freihand 80">
                <a:extLst>
                  <a:ext uri="{FF2B5EF4-FFF2-40B4-BE49-F238E27FC236}">
                    <a16:creationId xmlns:a16="http://schemas.microsoft.com/office/drawing/2014/main" id="{D4CC6D2A-A464-D1AA-E382-BBC360C5FDD4}"/>
                  </a:ext>
                </a:extLst>
              </p14:cNvPr>
              <p14:cNvContentPartPr/>
              <p14:nvPr/>
            </p14:nvContentPartPr>
            <p14:xfrm>
              <a:off x="9840240" y="2347102"/>
              <a:ext cx="252000" cy="189360"/>
            </p14:xfrm>
          </p:contentPart>
        </mc:Choice>
        <mc:Fallback xmlns="">
          <p:pic>
            <p:nvPicPr>
              <p:cNvPr id="81" name="Freihand 80">
                <a:extLst>
                  <a:ext uri="{FF2B5EF4-FFF2-40B4-BE49-F238E27FC236}">
                    <a16:creationId xmlns:a16="http://schemas.microsoft.com/office/drawing/2014/main" id="{D4CC6D2A-A464-D1AA-E382-BBC360C5FDD4}"/>
                  </a:ext>
                </a:extLst>
              </p:cNvPr>
              <p:cNvPicPr/>
              <p:nvPr/>
            </p:nvPicPr>
            <p:blipFill>
              <a:blip r:embed="rId115"/>
              <a:stretch>
                <a:fillRect/>
              </a:stretch>
            </p:blipFill>
            <p:spPr>
              <a:xfrm>
                <a:off x="9831240" y="2338462"/>
                <a:ext cx="269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Freihand 81">
                <a:extLst>
                  <a:ext uri="{FF2B5EF4-FFF2-40B4-BE49-F238E27FC236}">
                    <a16:creationId xmlns:a16="http://schemas.microsoft.com/office/drawing/2014/main" id="{B1A51DC1-469C-9769-367F-83219460D80A}"/>
                  </a:ext>
                </a:extLst>
              </p14:cNvPr>
              <p14:cNvContentPartPr/>
              <p14:nvPr/>
            </p14:nvContentPartPr>
            <p14:xfrm>
              <a:off x="10071000" y="2317222"/>
              <a:ext cx="29880" cy="27360"/>
            </p14:xfrm>
          </p:contentPart>
        </mc:Choice>
        <mc:Fallback xmlns="">
          <p:pic>
            <p:nvPicPr>
              <p:cNvPr id="82" name="Freihand 81">
                <a:extLst>
                  <a:ext uri="{FF2B5EF4-FFF2-40B4-BE49-F238E27FC236}">
                    <a16:creationId xmlns:a16="http://schemas.microsoft.com/office/drawing/2014/main" id="{B1A51DC1-469C-9769-367F-83219460D80A}"/>
                  </a:ext>
                </a:extLst>
              </p:cNvPr>
              <p:cNvPicPr/>
              <p:nvPr/>
            </p:nvPicPr>
            <p:blipFill>
              <a:blip r:embed="rId117"/>
              <a:stretch>
                <a:fillRect/>
              </a:stretch>
            </p:blipFill>
            <p:spPr>
              <a:xfrm>
                <a:off x="10062000" y="2308582"/>
                <a:ext cx="47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Freihand 82">
                <a:extLst>
                  <a:ext uri="{FF2B5EF4-FFF2-40B4-BE49-F238E27FC236}">
                    <a16:creationId xmlns:a16="http://schemas.microsoft.com/office/drawing/2014/main" id="{F05683C5-045B-D525-4D54-02ACB231E773}"/>
                  </a:ext>
                </a:extLst>
              </p14:cNvPr>
              <p14:cNvContentPartPr/>
              <p14:nvPr/>
            </p14:nvContentPartPr>
            <p14:xfrm>
              <a:off x="10151640" y="2380582"/>
              <a:ext cx="85320" cy="118440"/>
            </p14:xfrm>
          </p:contentPart>
        </mc:Choice>
        <mc:Fallback xmlns="">
          <p:pic>
            <p:nvPicPr>
              <p:cNvPr id="83" name="Freihand 82">
                <a:extLst>
                  <a:ext uri="{FF2B5EF4-FFF2-40B4-BE49-F238E27FC236}">
                    <a16:creationId xmlns:a16="http://schemas.microsoft.com/office/drawing/2014/main" id="{F05683C5-045B-D525-4D54-02ACB231E773}"/>
                  </a:ext>
                </a:extLst>
              </p:cNvPr>
              <p:cNvPicPr/>
              <p:nvPr/>
            </p:nvPicPr>
            <p:blipFill>
              <a:blip r:embed="rId119"/>
              <a:stretch>
                <a:fillRect/>
              </a:stretch>
            </p:blipFill>
            <p:spPr>
              <a:xfrm>
                <a:off x="10143000" y="2371942"/>
                <a:ext cx="102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E83F1738-60FC-778F-6F31-DD7502BDD94E}"/>
                  </a:ext>
                </a:extLst>
              </p14:cNvPr>
              <p14:cNvContentPartPr/>
              <p14:nvPr/>
            </p14:nvContentPartPr>
            <p14:xfrm>
              <a:off x="10149120" y="2298502"/>
              <a:ext cx="61920" cy="213840"/>
            </p14:xfrm>
          </p:contentPart>
        </mc:Choice>
        <mc:Fallback xmlns="">
          <p:pic>
            <p:nvPicPr>
              <p:cNvPr id="84" name="Freihand 83">
                <a:extLst>
                  <a:ext uri="{FF2B5EF4-FFF2-40B4-BE49-F238E27FC236}">
                    <a16:creationId xmlns:a16="http://schemas.microsoft.com/office/drawing/2014/main" id="{E83F1738-60FC-778F-6F31-DD7502BDD94E}"/>
                  </a:ext>
                </a:extLst>
              </p:cNvPr>
              <p:cNvPicPr/>
              <p:nvPr/>
            </p:nvPicPr>
            <p:blipFill>
              <a:blip r:embed="rId121"/>
              <a:stretch>
                <a:fillRect/>
              </a:stretch>
            </p:blipFill>
            <p:spPr>
              <a:xfrm>
                <a:off x="10140480" y="2289862"/>
                <a:ext cx="79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96AB9F5D-FC9C-40CE-B0C0-E96CB206B38F}"/>
                  </a:ext>
                </a:extLst>
              </p14:cNvPr>
              <p14:cNvContentPartPr/>
              <p14:nvPr/>
            </p14:nvContentPartPr>
            <p14:xfrm>
              <a:off x="10164600" y="2379142"/>
              <a:ext cx="98280" cy="151560"/>
            </p14:xfrm>
          </p:contentPart>
        </mc:Choice>
        <mc:Fallback xmlns="">
          <p:pic>
            <p:nvPicPr>
              <p:cNvPr id="85" name="Freihand 84">
                <a:extLst>
                  <a:ext uri="{FF2B5EF4-FFF2-40B4-BE49-F238E27FC236}">
                    <a16:creationId xmlns:a16="http://schemas.microsoft.com/office/drawing/2014/main" id="{96AB9F5D-FC9C-40CE-B0C0-E96CB206B38F}"/>
                  </a:ext>
                </a:extLst>
              </p:cNvPr>
              <p:cNvPicPr/>
              <p:nvPr/>
            </p:nvPicPr>
            <p:blipFill>
              <a:blip r:embed="rId123"/>
              <a:stretch>
                <a:fillRect/>
              </a:stretch>
            </p:blipFill>
            <p:spPr>
              <a:xfrm>
                <a:off x="10155600" y="2370502"/>
                <a:ext cx="115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88A4169C-1E61-3344-FD2B-9E6CD01EFD4F}"/>
                  </a:ext>
                </a:extLst>
              </p14:cNvPr>
              <p14:cNvContentPartPr/>
              <p14:nvPr/>
            </p14:nvContentPartPr>
            <p14:xfrm>
              <a:off x="10280880" y="2269702"/>
              <a:ext cx="119160" cy="169920"/>
            </p14:xfrm>
          </p:contentPart>
        </mc:Choice>
        <mc:Fallback xmlns="">
          <p:pic>
            <p:nvPicPr>
              <p:cNvPr id="86" name="Freihand 85">
                <a:extLst>
                  <a:ext uri="{FF2B5EF4-FFF2-40B4-BE49-F238E27FC236}">
                    <a16:creationId xmlns:a16="http://schemas.microsoft.com/office/drawing/2014/main" id="{88A4169C-1E61-3344-FD2B-9E6CD01EFD4F}"/>
                  </a:ext>
                </a:extLst>
              </p:cNvPr>
              <p:cNvPicPr/>
              <p:nvPr/>
            </p:nvPicPr>
            <p:blipFill>
              <a:blip r:embed="rId125"/>
              <a:stretch>
                <a:fillRect/>
              </a:stretch>
            </p:blipFill>
            <p:spPr>
              <a:xfrm>
                <a:off x="10271880" y="2261062"/>
                <a:ext cx="136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Freihand 86">
                <a:extLst>
                  <a:ext uri="{FF2B5EF4-FFF2-40B4-BE49-F238E27FC236}">
                    <a16:creationId xmlns:a16="http://schemas.microsoft.com/office/drawing/2014/main" id="{00B9649A-38A1-4961-269A-976157D1494A}"/>
                  </a:ext>
                </a:extLst>
              </p14:cNvPr>
              <p14:cNvContentPartPr/>
              <p14:nvPr/>
            </p14:nvContentPartPr>
            <p14:xfrm>
              <a:off x="10681200" y="2158822"/>
              <a:ext cx="112320" cy="176040"/>
            </p14:xfrm>
          </p:contentPart>
        </mc:Choice>
        <mc:Fallback xmlns="">
          <p:pic>
            <p:nvPicPr>
              <p:cNvPr id="87" name="Freihand 86">
                <a:extLst>
                  <a:ext uri="{FF2B5EF4-FFF2-40B4-BE49-F238E27FC236}">
                    <a16:creationId xmlns:a16="http://schemas.microsoft.com/office/drawing/2014/main" id="{00B9649A-38A1-4961-269A-976157D1494A}"/>
                  </a:ext>
                </a:extLst>
              </p:cNvPr>
              <p:cNvPicPr/>
              <p:nvPr/>
            </p:nvPicPr>
            <p:blipFill>
              <a:blip r:embed="rId127"/>
              <a:stretch>
                <a:fillRect/>
              </a:stretch>
            </p:blipFill>
            <p:spPr>
              <a:xfrm>
                <a:off x="10672560" y="2149822"/>
                <a:ext cx="129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Freihand 87">
                <a:extLst>
                  <a:ext uri="{FF2B5EF4-FFF2-40B4-BE49-F238E27FC236}">
                    <a16:creationId xmlns:a16="http://schemas.microsoft.com/office/drawing/2014/main" id="{08EB059D-94F6-1B14-49E7-5EBDA90482D9}"/>
                  </a:ext>
                </a:extLst>
              </p14:cNvPr>
              <p14:cNvContentPartPr/>
              <p14:nvPr/>
            </p14:nvContentPartPr>
            <p14:xfrm>
              <a:off x="10845360" y="2181142"/>
              <a:ext cx="318240" cy="143640"/>
            </p14:xfrm>
          </p:contentPart>
        </mc:Choice>
        <mc:Fallback xmlns="">
          <p:pic>
            <p:nvPicPr>
              <p:cNvPr id="88" name="Freihand 87">
                <a:extLst>
                  <a:ext uri="{FF2B5EF4-FFF2-40B4-BE49-F238E27FC236}">
                    <a16:creationId xmlns:a16="http://schemas.microsoft.com/office/drawing/2014/main" id="{08EB059D-94F6-1B14-49E7-5EBDA90482D9}"/>
                  </a:ext>
                </a:extLst>
              </p:cNvPr>
              <p:cNvPicPr/>
              <p:nvPr/>
            </p:nvPicPr>
            <p:blipFill>
              <a:blip r:embed="rId129"/>
              <a:stretch>
                <a:fillRect/>
              </a:stretch>
            </p:blipFill>
            <p:spPr>
              <a:xfrm>
                <a:off x="10836360" y="2172142"/>
                <a:ext cx="335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89193654-E69B-4C68-E5BA-43A818DAD8FE}"/>
                  </a:ext>
                </a:extLst>
              </p14:cNvPr>
              <p14:cNvContentPartPr/>
              <p14:nvPr/>
            </p14:nvContentPartPr>
            <p14:xfrm>
              <a:off x="11216160" y="2111662"/>
              <a:ext cx="78480" cy="86760"/>
            </p14:xfrm>
          </p:contentPart>
        </mc:Choice>
        <mc:Fallback xmlns="">
          <p:pic>
            <p:nvPicPr>
              <p:cNvPr id="91" name="Freihand 90">
                <a:extLst>
                  <a:ext uri="{FF2B5EF4-FFF2-40B4-BE49-F238E27FC236}">
                    <a16:creationId xmlns:a16="http://schemas.microsoft.com/office/drawing/2014/main" id="{89193654-E69B-4C68-E5BA-43A818DAD8FE}"/>
                  </a:ext>
                </a:extLst>
              </p:cNvPr>
              <p:cNvPicPr/>
              <p:nvPr/>
            </p:nvPicPr>
            <p:blipFill>
              <a:blip r:embed="rId131"/>
              <a:stretch>
                <a:fillRect/>
              </a:stretch>
            </p:blipFill>
            <p:spPr>
              <a:xfrm>
                <a:off x="11207160" y="2103022"/>
                <a:ext cx="96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2E692E95-9EBE-5FB5-8EB0-799D6D91EDCB}"/>
                  </a:ext>
                </a:extLst>
              </p14:cNvPr>
              <p14:cNvContentPartPr/>
              <p14:nvPr/>
            </p14:nvContentPartPr>
            <p14:xfrm>
              <a:off x="10962000" y="2062342"/>
              <a:ext cx="459720" cy="283320"/>
            </p14:xfrm>
          </p:contentPart>
        </mc:Choice>
        <mc:Fallback xmlns="">
          <p:pic>
            <p:nvPicPr>
              <p:cNvPr id="92" name="Freihand 91">
                <a:extLst>
                  <a:ext uri="{FF2B5EF4-FFF2-40B4-BE49-F238E27FC236}">
                    <a16:creationId xmlns:a16="http://schemas.microsoft.com/office/drawing/2014/main" id="{2E692E95-9EBE-5FB5-8EB0-799D6D91EDCB}"/>
                  </a:ext>
                </a:extLst>
              </p:cNvPr>
              <p:cNvPicPr/>
              <p:nvPr/>
            </p:nvPicPr>
            <p:blipFill>
              <a:blip r:embed="rId133"/>
              <a:stretch>
                <a:fillRect/>
              </a:stretch>
            </p:blipFill>
            <p:spPr>
              <a:xfrm>
                <a:off x="10953000" y="2053702"/>
                <a:ext cx="4773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Freihand 92">
                <a:extLst>
                  <a:ext uri="{FF2B5EF4-FFF2-40B4-BE49-F238E27FC236}">
                    <a16:creationId xmlns:a16="http://schemas.microsoft.com/office/drawing/2014/main" id="{712F115A-4101-4543-F3D3-CF7C9070A19B}"/>
                  </a:ext>
                </a:extLst>
              </p14:cNvPr>
              <p14:cNvContentPartPr/>
              <p14:nvPr/>
            </p14:nvContentPartPr>
            <p14:xfrm>
              <a:off x="11451960" y="1968022"/>
              <a:ext cx="75600" cy="216360"/>
            </p14:xfrm>
          </p:contentPart>
        </mc:Choice>
        <mc:Fallback xmlns="">
          <p:pic>
            <p:nvPicPr>
              <p:cNvPr id="93" name="Freihand 92">
                <a:extLst>
                  <a:ext uri="{FF2B5EF4-FFF2-40B4-BE49-F238E27FC236}">
                    <a16:creationId xmlns:a16="http://schemas.microsoft.com/office/drawing/2014/main" id="{712F115A-4101-4543-F3D3-CF7C9070A19B}"/>
                  </a:ext>
                </a:extLst>
              </p:cNvPr>
              <p:cNvPicPr/>
              <p:nvPr/>
            </p:nvPicPr>
            <p:blipFill>
              <a:blip r:embed="rId135"/>
              <a:stretch>
                <a:fillRect/>
              </a:stretch>
            </p:blipFill>
            <p:spPr>
              <a:xfrm>
                <a:off x="11443320" y="1959022"/>
                <a:ext cx="932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Freihand 93">
                <a:extLst>
                  <a:ext uri="{FF2B5EF4-FFF2-40B4-BE49-F238E27FC236}">
                    <a16:creationId xmlns:a16="http://schemas.microsoft.com/office/drawing/2014/main" id="{4FAE7584-7FD3-0AEA-1AEC-9D8340AB43E2}"/>
                  </a:ext>
                </a:extLst>
              </p14:cNvPr>
              <p14:cNvContentPartPr/>
              <p14:nvPr/>
            </p14:nvContentPartPr>
            <p14:xfrm>
              <a:off x="11574000" y="1923382"/>
              <a:ext cx="21960" cy="212040"/>
            </p14:xfrm>
          </p:contentPart>
        </mc:Choice>
        <mc:Fallback xmlns="">
          <p:pic>
            <p:nvPicPr>
              <p:cNvPr id="94" name="Freihand 93">
                <a:extLst>
                  <a:ext uri="{FF2B5EF4-FFF2-40B4-BE49-F238E27FC236}">
                    <a16:creationId xmlns:a16="http://schemas.microsoft.com/office/drawing/2014/main" id="{4FAE7584-7FD3-0AEA-1AEC-9D8340AB43E2}"/>
                  </a:ext>
                </a:extLst>
              </p:cNvPr>
              <p:cNvPicPr/>
              <p:nvPr/>
            </p:nvPicPr>
            <p:blipFill>
              <a:blip r:embed="rId137"/>
              <a:stretch>
                <a:fillRect/>
              </a:stretch>
            </p:blipFill>
            <p:spPr>
              <a:xfrm>
                <a:off x="11565000" y="1914742"/>
                <a:ext cx="39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Freihand 94">
                <a:extLst>
                  <a:ext uri="{FF2B5EF4-FFF2-40B4-BE49-F238E27FC236}">
                    <a16:creationId xmlns:a16="http://schemas.microsoft.com/office/drawing/2014/main" id="{719D8E84-233B-54A4-42F9-02B86498E536}"/>
                  </a:ext>
                </a:extLst>
              </p14:cNvPr>
              <p14:cNvContentPartPr/>
              <p14:nvPr/>
            </p14:nvContentPartPr>
            <p14:xfrm>
              <a:off x="11667960" y="2007262"/>
              <a:ext cx="104400" cy="110520"/>
            </p14:xfrm>
          </p:contentPart>
        </mc:Choice>
        <mc:Fallback xmlns="">
          <p:pic>
            <p:nvPicPr>
              <p:cNvPr id="95" name="Freihand 94">
                <a:extLst>
                  <a:ext uri="{FF2B5EF4-FFF2-40B4-BE49-F238E27FC236}">
                    <a16:creationId xmlns:a16="http://schemas.microsoft.com/office/drawing/2014/main" id="{719D8E84-233B-54A4-42F9-02B86498E536}"/>
                  </a:ext>
                </a:extLst>
              </p:cNvPr>
              <p:cNvPicPr/>
              <p:nvPr/>
            </p:nvPicPr>
            <p:blipFill>
              <a:blip r:embed="rId139"/>
              <a:stretch>
                <a:fillRect/>
              </a:stretch>
            </p:blipFill>
            <p:spPr>
              <a:xfrm>
                <a:off x="11659320" y="1998262"/>
                <a:ext cx="122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Freihand 95">
                <a:extLst>
                  <a:ext uri="{FF2B5EF4-FFF2-40B4-BE49-F238E27FC236}">
                    <a16:creationId xmlns:a16="http://schemas.microsoft.com/office/drawing/2014/main" id="{5CF901AA-F446-F4C2-B1ED-2D6B385F1553}"/>
                  </a:ext>
                </a:extLst>
              </p14:cNvPr>
              <p14:cNvContentPartPr/>
              <p14:nvPr/>
            </p14:nvContentPartPr>
            <p14:xfrm>
              <a:off x="9754560" y="2816542"/>
              <a:ext cx="135000" cy="164160"/>
            </p14:xfrm>
          </p:contentPart>
        </mc:Choice>
        <mc:Fallback xmlns="">
          <p:pic>
            <p:nvPicPr>
              <p:cNvPr id="96" name="Freihand 95">
                <a:extLst>
                  <a:ext uri="{FF2B5EF4-FFF2-40B4-BE49-F238E27FC236}">
                    <a16:creationId xmlns:a16="http://schemas.microsoft.com/office/drawing/2014/main" id="{5CF901AA-F446-F4C2-B1ED-2D6B385F1553}"/>
                  </a:ext>
                </a:extLst>
              </p:cNvPr>
              <p:cNvPicPr/>
              <p:nvPr/>
            </p:nvPicPr>
            <p:blipFill>
              <a:blip r:embed="rId141"/>
              <a:stretch>
                <a:fillRect/>
              </a:stretch>
            </p:blipFill>
            <p:spPr>
              <a:xfrm>
                <a:off x="9745920" y="2807902"/>
                <a:ext cx="152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Freihand 96">
                <a:extLst>
                  <a:ext uri="{FF2B5EF4-FFF2-40B4-BE49-F238E27FC236}">
                    <a16:creationId xmlns:a16="http://schemas.microsoft.com/office/drawing/2014/main" id="{634FF838-5A43-3B8F-8671-BE539BA32006}"/>
                  </a:ext>
                </a:extLst>
              </p14:cNvPr>
              <p14:cNvContentPartPr/>
              <p14:nvPr/>
            </p14:nvContentPartPr>
            <p14:xfrm>
              <a:off x="9931680" y="2818342"/>
              <a:ext cx="131760" cy="141120"/>
            </p14:xfrm>
          </p:contentPart>
        </mc:Choice>
        <mc:Fallback xmlns="">
          <p:pic>
            <p:nvPicPr>
              <p:cNvPr id="97" name="Freihand 96">
                <a:extLst>
                  <a:ext uri="{FF2B5EF4-FFF2-40B4-BE49-F238E27FC236}">
                    <a16:creationId xmlns:a16="http://schemas.microsoft.com/office/drawing/2014/main" id="{634FF838-5A43-3B8F-8671-BE539BA32006}"/>
                  </a:ext>
                </a:extLst>
              </p:cNvPr>
              <p:cNvPicPr/>
              <p:nvPr/>
            </p:nvPicPr>
            <p:blipFill>
              <a:blip r:embed="rId143"/>
              <a:stretch>
                <a:fillRect/>
              </a:stretch>
            </p:blipFill>
            <p:spPr>
              <a:xfrm>
                <a:off x="9923040" y="2809342"/>
                <a:ext cx="149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Freihand 97">
                <a:extLst>
                  <a:ext uri="{FF2B5EF4-FFF2-40B4-BE49-F238E27FC236}">
                    <a16:creationId xmlns:a16="http://schemas.microsoft.com/office/drawing/2014/main" id="{CE2D972E-1BEC-E794-7698-9131ECB10DE4}"/>
                  </a:ext>
                </a:extLst>
              </p14:cNvPr>
              <p14:cNvContentPartPr/>
              <p14:nvPr/>
            </p14:nvContentPartPr>
            <p14:xfrm>
              <a:off x="10041480" y="2713942"/>
              <a:ext cx="109080" cy="224640"/>
            </p14:xfrm>
          </p:contentPart>
        </mc:Choice>
        <mc:Fallback xmlns="">
          <p:pic>
            <p:nvPicPr>
              <p:cNvPr id="98" name="Freihand 97">
                <a:extLst>
                  <a:ext uri="{FF2B5EF4-FFF2-40B4-BE49-F238E27FC236}">
                    <a16:creationId xmlns:a16="http://schemas.microsoft.com/office/drawing/2014/main" id="{CE2D972E-1BEC-E794-7698-9131ECB10DE4}"/>
                  </a:ext>
                </a:extLst>
              </p:cNvPr>
              <p:cNvPicPr/>
              <p:nvPr/>
            </p:nvPicPr>
            <p:blipFill>
              <a:blip r:embed="rId145"/>
              <a:stretch>
                <a:fillRect/>
              </a:stretch>
            </p:blipFill>
            <p:spPr>
              <a:xfrm>
                <a:off x="10032480" y="2705302"/>
                <a:ext cx="126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Freihand 98">
                <a:extLst>
                  <a:ext uri="{FF2B5EF4-FFF2-40B4-BE49-F238E27FC236}">
                    <a16:creationId xmlns:a16="http://schemas.microsoft.com/office/drawing/2014/main" id="{0115284F-A548-E956-3B76-F5667CBE22BF}"/>
                  </a:ext>
                </a:extLst>
              </p14:cNvPr>
              <p14:cNvContentPartPr/>
              <p14:nvPr/>
            </p14:nvContentPartPr>
            <p14:xfrm>
              <a:off x="10184040" y="2777662"/>
              <a:ext cx="265320" cy="92160"/>
            </p14:xfrm>
          </p:contentPart>
        </mc:Choice>
        <mc:Fallback xmlns="">
          <p:pic>
            <p:nvPicPr>
              <p:cNvPr id="99" name="Freihand 98">
                <a:extLst>
                  <a:ext uri="{FF2B5EF4-FFF2-40B4-BE49-F238E27FC236}">
                    <a16:creationId xmlns:a16="http://schemas.microsoft.com/office/drawing/2014/main" id="{0115284F-A548-E956-3B76-F5667CBE22BF}"/>
                  </a:ext>
                </a:extLst>
              </p:cNvPr>
              <p:cNvPicPr/>
              <p:nvPr/>
            </p:nvPicPr>
            <p:blipFill>
              <a:blip r:embed="rId147"/>
              <a:stretch>
                <a:fillRect/>
              </a:stretch>
            </p:blipFill>
            <p:spPr>
              <a:xfrm>
                <a:off x="10175040" y="2769022"/>
                <a:ext cx="282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0" name="Freihand 99">
                <a:extLst>
                  <a:ext uri="{FF2B5EF4-FFF2-40B4-BE49-F238E27FC236}">
                    <a16:creationId xmlns:a16="http://schemas.microsoft.com/office/drawing/2014/main" id="{CE24770C-B12B-0858-F50E-521FBCD55ADF}"/>
                  </a:ext>
                </a:extLst>
              </p14:cNvPr>
              <p14:cNvContentPartPr/>
              <p14:nvPr/>
            </p14:nvContentPartPr>
            <p14:xfrm>
              <a:off x="10622880" y="2643742"/>
              <a:ext cx="342360" cy="153360"/>
            </p14:xfrm>
          </p:contentPart>
        </mc:Choice>
        <mc:Fallback xmlns="">
          <p:pic>
            <p:nvPicPr>
              <p:cNvPr id="100" name="Freihand 99">
                <a:extLst>
                  <a:ext uri="{FF2B5EF4-FFF2-40B4-BE49-F238E27FC236}">
                    <a16:creationId xmlns:a16="http://schemas.microsoft.com/office/drawing/2014/main" id="{CE24770C-B12B-0858-F50E-521FBCD55ADF}"/>
                  </a:ext>
                </a:extLst>
              </p:cNvPr>
              <p:cNvPicPr/>
              <p:nvPr/>
            </p:nvPicPr>
            <p:blipFill>
              <a:blip r:embed="rId149"/>
              <a:stretch>
                <a:fillRect/>
              </a:stretch>
            </p:blipFill>
            <p:spPr>
              <a:xfrm>
                <a:off x="10614240" y="2635102"/>
                <a:ext cx="360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1" name="Freihand 100">
                <a:extLst>
                  <a:ext uri="{FF2B5EF4-FFF2-40B4-BE49-F238E27FC236}">
                    <a16:creationId xmlns:a16="http://schemas.microsoft.com/office/drawing/2014/main" id="{3A475C67-EBE0-65E9-F8F8-A393CFE4D472}"/>
                  </a:ext>
                </a:extLst>
              </p14:cNvPr>
              <p14:cNvContentPartPr/>
              <p14:nvPr/>
            </p14:nvContentPartPr>
            <p14:xfrm>
              <a:off x="11024640" y="2519182"/>
              <a:ext cx="137880" cy="191520"/>
            </p14:xfrm>
          </p:contentPart>
        </mc:Choice>
        <mc:Fallback xmlns="">
          <p:pic>
            <p:nvPicPr>
              <p:cNvPr id="101" name="Freihand 100">
                <a:extLst>
                  <a:ext uri="{FF2B5EF4-FFF2-40B4-BE49-F238E27FC236}">
                    <a16:creationId xmlns:a16="http://schemas.microsoft.com/office/drawing/2014/main" id="{3A475C67-EBE0-65E9-F8F8-A393CFE4D472}"/>
                  </a:ext>
                </a:extLst>
              </p:cNvPr>
              <p:cNvPicPr/>
              <p:nvPr/>
            </p:nvPicPr>
            <p:blipFill>
              <a:blip r:embed="rId151"/>
              <a:stretch>
                <a:fillRect/>
              </a:stretch>
            </p:blipFill>
            <p:spPr>
              <a:xfrm>
                <a:off x="11015640" y="2510542"/>
                <a:ext cx="155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 name="Freihand 101">
                <a:extLst>
                  <a:ext uri="{FF2B5EF4-FFF2-40B4-BE49-F238E27FC236}">
                    <a16:creationId xmlns:a16="http://schemas.microsoft.com/office/drawing/2014/main" id="{41F3D373-0CCC-A59C-80C1-85B6FA248F77}"/>
                  </a:ext>
                </a:extLst>
              </p14:cNvPr>
              <p14:cNvContentPartPr/>
              <p14:nvPr/>
            </p14:nvContentPartPr>
            <p14:xfrm>
              <a:off x="11330640" y="2456902"/>
              <a:ext cx="259920" cy="149400"/>
            </p14:xfrm>
          </p:contentPart>
        </mc:Choice>
        <mc:Fallback xmlns="">
          <p:pic>
            <p:nvPicPr>
              <p:cNvPr id="102" name="Freihand 101">
                <a:extLst>
                  <a:ext uri="{FF2B5EF4-FFF2-40B4-BE49-F238E27FC236}">
                    <a16:creationId xmlns:a16="http://schemas.microsoft.com/office/drawing/2014/main" id="{41F3D373-0CCC-A59C-80C1-85B6FA248F77}"/>
                  </a:ext>
                </a:extLst>
              </p:cNvPr>
              <p:cNvPicPr/>
              <p:nvPr/>
            </p:nvPicPr>
            <p:blipFill>
              <a:blip r:embed="rId153"/>
              <a:stretch>
                <a:fillRect/>
              </a:stretch>
            </p:blipFill>
            <p:spPr>
              <a:xfrm>
                <a:off x="11321640" y="2448262"/>
                <a:ext cx="277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Freihand 102">
                <a:extLst>
                  <a:ext uri="{FF2B5EF4-FFF2-40B4-BE49-F238E27FC236}">
                    <a16:creationId xmlns:a16="http://schemas.microsoft.com/office/drawing/2014/main" id="{85E62650-5462-72CC-9301-FF461599505A}"/>
                  </a:ext>
                </a:extLst>
              </p14:cNvPr>
              <p14:cNvContentPartPr/>
              <p14:nvPr/>
            </p14:nvContentPartPr>
            <p14:xfrm>
              <a:off x="11509560" y="2343142"/>
              <a:ext cx="5400" cy="9720"/>
            </p14:xfrm>
          </p:contentPart>
        </mc:Choice>
        <mc:Fallback xmlns="">
          <p:pic>
            <p:nvPicPr>
              <p:cNvPr id="103" name="Freihand 102">
                <a:extLst>
                  <a:ext uri="{FF2B5EF4-FFF2-40B4-BE49-F238E27FC236}">
                    <a16:creationId xmlns:a16="http://schemas.microsoft.com/office/drawing/2014/main" id="{85E62650-5462-72CC-9301-FF461599505A}"/>
                  </a:ext>
                </a:extLst>
              </p:cNvPr>
              <p:cNvPicPr/>
              <p:nvPr/>
            </p:nvPicPr>
            <p:blipFill>
              <a:blip r:embed="rId155"/>
              <a:stretch>
                <a:fillRect/>
              </a:stretch>
            </p:blipFill>
            <p:spPr>
              <a:xfrm>
                <a:off x="11500560" y="2334142"/>
                <a:ext cx="23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Freihand 103">
                <a:extLst>
                  <a:ext uri="{FF2B5EF4-FFF2-40B4-BE49-F238E27FC236}">
                    <a16:creationId xmlns:a16="http://schemas.microsoft.com/office/drawing/2014/main" id="{047F5923-D220-0147-3B57-59661CE3005C}"/>
                  </a:ext>
                </a:extLst>
              </p14:cNvPr>
              <p14:cNvContentPartPr/>
              <p14:nvPr/>
            </p14:nvContentPartPr>
            <p14:xfrm>
              <a:off x="9768600" y="3065662"/>
              <a:ext cx="470880" cy="270000"/>
            </p14:xfrm>
          </p:contentPart>
        </mc:Choice>
        <mc:Fallback xmlns="">
          <p:pic>
            <p:nvPicPr>
              <p:cNvPr id="104" name="Freihand 103">
                <a:extLst>
                  <a:ext uri="{FF2B5EF4-FFF2-40B4-BE49-F238E27FC236}">
                    <a16:creationId xmlns:a16="http://schemas.microsoft.com/office/drawing/2014/main" id="{047F5923-D220-0147-3B57-59661CE3005C}"/>
                  </a:ext>
                </a:extLst>
              </p:cNvPr>
              <p:cNvPicPr/>
              <p:nvPr/>
            </p:nvPicPr>
            <p:blipFill>
              <a:blip r:embed="rId157"/>
              <a:stretch>
                <a:fillRect/>
              </a:stretch>
            </p:blipFill>
            <p:spPr>
              <a:xfrm>
                <a:off x="9759960" y="3056662"/>
                <a:ext cx="4885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5" name="Freihand 104">
                <a:extLst>
                  <a:ext uri="{FF2B5EF4-FFF2-40B4-BE49-F238E27FC236}">
                    <a16:creationId xmlns:a16="http://schemas.microsoft.com/office/drawing/2014/main" id="{7254C6A1-0F55-B65D-587A-6D5FED1B3B9F}"/>
                  </a:ext>
                </a:extLst>
              </p14:cNvPr>
              <p14:cNvContentPartPr/>
              <p14:nvPr/>
            </p14:nvContentPartPr>
            <p14:xfrm>
              <a:off x="9909360" y="3010582"/>
              <a:ext cx="23040" cy="720"/>
            </p14:xfrm>
          </p:contentPart>
        </mc:Choice>
        <mc:Fallback xmlns="">
          <p:pic>
            <p:nvPicPr>
              <p:cNvPr id="105" name="Freihand 104">
                <a:extLst>
                  <a:ext uri="{FF2B5EF4-FFF2-40B4-BE49-F238E27FC236}">
                    <a16:creationId xmlns:a16="http://schemas.microsoft.com/office/drawing/2014/main" id="{7254C6A1-0F55-B65D-587A-6D5FED1B3B9F}"/>
                  </a:ext>
                </a:extLst>
              </p:cNvPr>
              <p:cNvPicPr/>
              <p:nvPr/>
            </p:nvPicPr>
            <p:blipFill>
              <a:blip r:embed="rId159"/>
              <a:stretch>
                <a:fillRect/>
              </a:stretch>
            </p:blipFill>
            <p:spPr>
              <a:xfrm>
                <a:off x="9900360" y="3001942"/>
                <a:ext cx="40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6" name="Freihand 105">
                <a:extLst>
                  <a:ext uri="{FF2B5EF4-FFF2-40B4-BE49-F238E27FC236}">
                    <a16:creationId xmlns:a16="http://schemas.microsoft.com/office/drawing/2014/main" id="{391F4EE0-5EAD-0950-F4CB-8D4AE739B93B}"/>
                  </a:ext>
                </a:extLst>
              </p14:cNvPr>
              <p14:cNvContentPartPr/>
              <p14:nvPr/>
            </p14:nvContentPartPr>
            <p14:xfrm>
              <a:off x="10425600" y="3049462"/>
              <a:ext cx="145080" cy="154080"/>
            </p14:xfrm>
          </p:contentPart>
        </mc:Choice>
        <mc:Fallback xmlns="">
          <p:pic>
            <p:nvPicPr>
              <p:cNvPr id="106" name="Freihand 105">
                <a:extLst>
                  <a:ext uri="{FF2B5EF4-FFF2-40B4-BE49-F238E27FC236}">
                    <a16:creationId xmlns:a16="http://schemas.microsoft.com/office/drawing/2014/main" id="{391F4EE0-5EAD-0950-F4CB-8D4AE739B93B}"/>
                  </a:ext>
                </a:extLst>
              </p:cNvPr>
              <p:cNvPicPr/>
              <p:nvPr/>
            </p:nvPicPr>
            <p:blipFill>
              <a:blip r:embed="rId161"/>
              <a:stretch>
                <a:fillRect/>
              </a:stretch>
            </p:blipFill>
            <p:spPr>
              <a:xfrm>
                <a:off x="10416960" y="3040822"/>
                <a:ext cx="162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7" name="Freihand 106">
                <a:extLst>
                  <a:ext uri="{FF2B5EF4-FFF2-40B4-BE49-F238E27FC236}">
                    <a16:creationId xmlns:a16="http://schemas.microsoft.com/office/drawing/2014/main" id="{D52186DD-F025-CA5E-C200-4EA640A258F6}"/>
                  </a:ext>
                </a:extLst>
              </p14:cNvPr>
              <p14:cNvContentPartPr/>
              <p14:nvPr/>
            </p14:nvContentPartPr>
            <p14:xfrm>
              <a:off x="10589400" y="2927062"/>
              <a:ext cx="106560" cy="203040"/>
            </p14:xfrm>
          </p:contentPart>
        </mc:Choice>
        <mc:Fallback xmlns="">
          <p:pic>
            <p:nvPicPr>
              <p:cNvPr id="107" name="Freihand 106">
                <a:extLst>
                  <a:ext uri="{FF2B5EF4-FFF2-40B4-BE49-F238E27FC236}">
                    <a16:creationId xmlns:a16="http://schemas.microsoft.com/office/drawing/2014/main" id="{D52186DD-F025-CA5E-C200-4EA640A258F6}"/>
                  </a:ext>
                </a:extLst>
              </p:cNvPr>
              <p:cNvPicPr/>
              <p:nvPr/>
            </p:nvPicPr>
            <p:blipFill>
              <a:blip r:embed="rId163"/>
              <a:stretch>
                <a:fillRect/>
              </a:stretch>
            </p:blipFill>
            <p:spPr>
              <a:xfrm>
                <a:off x="10580760" y="2918422"/>
                <a:ext cx="1242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8" name="Freihand 107">
                <a:extLst>
                  <a:ext uri="{FF2B5EF4-FFF2-40B4-BE49-F238E27FC236}">
                    <a16:creationId xmlns:a16="http://schemas.microsoft.com/office/drawing/2014/main" id="{4E225AD7-A53A-7B2E-4958-E9102756EC5D}"/>
                  </a:ext>
                </a:extLst>
              </p14:cNvPr>
              <p14:cNvContentPartPr/>
              <p14:nvPr/>
            </p14:nvContentPartPr>
            <p14:xfrm>
              <a:off x="10717200" y="3003742"/>
              <a:ext cx="298080" cy="136800"/>
            </p14:xfrm>
          </p:contentPart>
        </mc:Choice>
        <mc:Fallback xmlns="">
          <p:pic>
            <p:nvPicPr>
              <p:cNvPr id="108" name="Freihand 107">
                <a:extLst>
                  <a:ext uri="{FF2B5EF4-FFF2-40B4-BE49-F238E27FC236}">
                    <a16:creationId xmlns:a16="http://schemas.microsoft.com/office/drawing/2014/main" id="{4E225AD7-A53A-7B2E-4958-E9102756EC5D}"/>
                  </a:ext>
                </a:extLst>
              </p:cNvPr>
              <p:cNvPicPr/>
              <p:nvPr/>
            </p:nvPicPr>
            <p:blipFill>
              <a:blip r:embed="rId165"/>
              <a:stretch>
                <a:fillRect/>
              </a:stretch>
            </p:blipFill>
            <p:spPr>
              <a:xfrm>
                <a:off x="10708560" y="2995102"/>
                <a:ext cx="315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Freihand 108">
                <a:extLst>
                  <a:ext uri="{FF2B5EF4-FFF2-40B4-BE49-F238E27FC236}">
                    <a16:creationId xmlns:a16="http://schemas.microsoft.com/office/drawing/2014/main" id="{8515A049-B308-B3B8-6009-DE6221CAFA86}"/>
                  </a:ext>
                </a:extLst>
              </p14:cNvPr>
              <p14:cNvContentPartPr/>
              <p14:nvPr/>
            </p14:nvContentPartPr>
            <p14:xfrm>
              <a:off x="10955160" y="2900422"/>
              <a:ext cx="389880" cy="200880"/>
            </p14:xfrm>
          </p:contentPart>
        </mc:Choice>
        <mc:Fallback xmlns="">
          <p:pic>
            <p:nvPicPr>
              <p:cNvPr id="109" name="Freihand 108">
                <a:extLst>
                  <a:ext uri="{FF2B5EF4-FFF2-40B4-BE49-F238E27FC236}">
                    <a16:creationId xmlns:a16="http://schemas.microsoft.com/office/drawing/2014/main" id="{8515A049-B308-B3B8-6009-DE6221CAFA86}"/>
                  </a:ext>
                </a:extLst>
              </p:cNvPr>
              <p:cNvPicPr/>
              <p:nvPr/>
            </p:nvPicPr>
            <p:blipFill>
              <a:blip r:embed="rId167"/>
              <a:stretch>
                <a:fillRect/>
              </a:stretch>
            </p:blipFill>
            <p:spPr>
              <a:xfrm>
                <a:off x="10946160" y="2891422"/>
                <a:ext cx="407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6A9ED004-9D42-39EE-23C3-52B7980CE9A0}"/>
                  </a:ext>
                </a:extLst>
              </p14:cNvPr>
              <p14:cNvContentPartPr/>
              <p14:nvPr/>
            </p14:nvContentPartPr>
            <p14:xfrm>
              <a:off x="11302560" y="2816182"/>
              <a:ext cx="13680" cy="46800"/>
            </p14:xfrm>
          </p:contentPart>
        </mc:Choice>
        <mc:Fallback xmlns="">
          <p:pic>
            <p:nvPicPr>
              <p:cNvPr id="110" name="Freihand 109">
                <a:extLst>
                  <a:ext uri="{FF2B5EF4-FFF2-40B4-BE49-F238E27FC236}">
                    <a16:creationId xmlns:a16="http://schemas.microsoft.com/office/drawing/2014/main" id="{6A9ED004-9D42-39EE-23C3-52B7980CE9A0}"/>
                  </a:ext>
                </a:extLst>
              </p:cNvPr>
              <p:cNvPicPr/>
              <p:nvPr/>
            </p:nvPicPr>
            <p:blipFill>
              <a:blip r:embed="rId169"/>
              <a:stretch>
                <a:fillRect/>
              </a:stretch>
            </p:blipFill>
            <p:spPr>
              <a:xfrm>
                <a:off x="11293560" y="2807182"/>
                <a:ext cx="31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838A4570-00D7-4646-5379-5DF225A44A79}"/>
                  </a:ext>
                </a:extLst>
              </p14:cNvPr>
              <p14:cNvContentPartPr/>
              <p14:nvPr/>
            </p14:nvContentPartPr>
            <p14:xfrm>
              <a:off x="11405160" y="2867302"/>
              <a:ext cx="123480" cy="135360"/>
            </p14:xfrm>
          </p:contentPart>
        </mc:Choice>
        <mc:Fallback xmlns="">
          <p:pic>
            <p:nvPicPr>
              <p:cNvPr id="111" name="Freihand 110">
                <a:extLst>
                  <a:ext uri="{FF2B5EF4-FFF2-40B4-BE49-F238E27FC236}">
                    <a16:creationId xmlns:a16="http://schemas.microsoft.com/office/drawing/2014/main" id="{838A4570-00D7-4646-5379-5DF225A44A79}"/>
                  </a:ext>
                </a:extLst>
              </p:cNvPr>
              <p:cNvPicPr/>
              <p:nvPr/>
            </p:nvPicPr>
            <p:blipFill>
              <a:blip r:embed="rId171"/>
              <a:stretch>
                <a:fillRect/>
              </a:stretch>
            </p:blipFill>
            <p:spPr>
              <a:xfrm>
                <a:off x="11396520" y="2858662"/>
                <a:ext cx="141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9AD3D3F7-CE7E-25AF-E249-04A4785F343B}"/>
                  </a:ext>
                </a:extLst>
              </p14:cNvPr>
              <p14:cNvContentPartPr/>
              <p14:nvPr/>
            </p14:nvContentPartPr>
            <p14:xfrm>
              <a:off x="11610360" y="2717902"/>
              <a:ext cx="145080" cy="227880"/>
            </p14:xfrm>
          </p:contentPart>
        </mc:Choice>
        <mc:Fallback xmlns="">
          <p:pic>
            <p:nvPicPr>
              <p:cNvPr id="112" name="Freihand 111">
                <a:extLst>
                  <a:ext uri="{FF2B5EF4-FFF2-40B4-BE49-F238E27FC236}">
                    <a16:creationId xmlns:a16="http://schemas.microsoft.com/office/drawing/2014/main" id="{9AD3D3F7-CE7E-25AF-E249-04A4785F343B}"/>
                  </a:ext>
                </a:extLst>
              </p:cNvPr>
              <p:cNvPicPr/>
              <p:nvPr/>
            </p:nvPicPr>
            <p:blipFill>
              <a:blip r:embed="rId173"/>
              <a:stretch>
                <a:fillRect/>
              </a:stretch>
            </p:blipFill>
            <p:spPr>
              <a:xfrm>
                <a:off x="11601720" y="2708902"/>
                <a:ext cx="162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E59D6A0C-7797-83A2-06EC-00F5DFF3EED0}"/>
                  </a:ext>
                </a:extLst>
              </p14:cNvPr>
              <p14:cNvContentPartPr/>
              <p14:nvPr/>
            </p14:nvContentPartPr>
            <p14:xfrm>
              <a:off x="11803680" y="2784862"/>
              <a:ext cx="172080" cy="90720"/>
            </p14:xfrm>
          </p:contentPart>
        </mc:Choice>
        <mc:Fallback xmlns="">
          <p:pic>
            <p:nvPicPr>
              <p:cNvPr id="113" name="Freihand 112">
                <a:extLst>
                  <a:ext uri="{FF2B5EF4-FFF2-40B4-BE49-F238E27FC236}">
                    <a16:creationId xmlns:a16="http://schemas.microsoft.com/office/drawing/2014/main" id="{E59D6A0C-7797-83A2-06EC-00F5DFF3EED0}"/>
                  </a:ext>
                </a:extLst>
              </p:cNvPr>
              <p:cNvPicPr/>
              <p:nvPr/>
            </p:nvPicPr>
            <p:blipFill>
              <a:blip r:embed="rId175"/>
              <a:stretch>
                <a:fillRect/>
              </a:stretch>
            </p:blipFill>
            <p:spPr>
              <a:xfrm>
                <a:off x="11794680" y="2776222"/>
                <a:ext cx="189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57E9FCC7-522C-EA37-C111-5825BB2EBB4E}"/>
                  </a:ext>
                </a:extLst>
              </p14:cNvPr>
              <p14:cNvContentPartPr/>
              <p14:nvPr/>
            </p14:nvContentPartPr>
            <p14:xfrm>
              <a:off x="10387800" y="2960182"/>
              <a:ext cx="159120" cy="56160"/>
            </p14:xfrm>
          </p:contentPart>
        </mc:Choice>
        <mc:Fallback xmlns="">
          <p:pic>
            <p:nvPicPr>
              <p:cNvPr id="114" name="Freihand 113">
                <a:extLst>
                  <a:ext uri="{FF2B5EF4-FFF2-40B4-BE49-F238E27FC236}">
                    <a16:creationId xmlns:a16="http://schemas.microsoft.com/office/drawing/2014/main" id="{57E9FCC7-522C-EA37-C111-5825BB2EBB4E}"/>
                  </a:ext>
                </a:extLst>
              </p:cNvPr>
              <p:cNvPicPr/>
              <p:nvPr/>
            </p:nvPicPr>
            <p:blipFill>
              <a:blip r:embed="rId177"/>
              <a:stretch>
                <a:fillRect/>
              </a:stretch>
            </p:blipFill>
            <p:spPr>
              <a:xfrm>
                <a:off x="10378800" y="2951182"/>
                <a:ext cx="176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Freihand 120">
                <a:extLst>
                  <a:ext uri="{FF2B5EF4-FFF2-40B4-BE49-F238E27FC236}">
                    <a16:creationId xmlns:a16="http://schemas.microsoft.com/office/drawing/2014/main" id="{9B547018-FB19-79C1-783D-F4AA508DEECB}"/>
                  </a:ext>
                </a:extLst>
              </p14:cNvPr>
              <p14:cNvContentPartPr/>
              <p14:nvPr/>
            </p14:nvContentPartPr>
            <p14:xfrm>
              <a:off x="10635480" y="3380662"/>
              <a:ext cx="317880" cy="139320"/>
            </p14:xfrm>
          </p:contentPart>
        </mc:Choice>
        <mc:Fallback xmlns="">
          <p:pic>
            <p:nvPicPr>
              <p:cNvPr id="121" name="Freihand 120">
                <a:extLst>
                  <a:ext uri="{FF2B5EF4-FFF2-40B4-BE49-F238E27FC236}">
                    <a16:creationId xmlns:a16="http://schemas.microsoft.com/office/drawing/2014/main" id="{9B547018-FB19-79C1-783D-F4AA508DEECB}"/>
                  </a:ext>
                </a:extLst>
              </p:cNvPr>
              <p:cNvPicPr/>
              <p:nvPr/>
            </p:nvPicPr>
            <p:blipFill>
              <a:blip r:embed="rId179"/>
              <a:stretch>
                <a:fillRect/>
              </a:stretch>
            </p:blipFill>
            <p:spPr>
              <a:xfrm>
                <a:off x="10626480" y="3371662"/>
                <a:ext cx="335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Freihand 121">
                <a:extLst>
                  <a:ext uri="{FF2B5EF4-FFF2-40B4-BE49-F238E27FC236}">
                    <a16:creationId xmlns:a16="http://schemas.microsoft.com/office/drawing/2014/main" id="{3980B9C5-E7B2-B6F8-7AF8-5A905850B6BA}"/>
                  </a:ext>
                </a:extLst>
              </p14:cNvPr>
              <p14:cNvContentPartPr/>
              <p14:nvPr/>
            </p14:nvContentPartPr>
            <p14:xfrm>
              <a:off x="10972440" y="3273382"/>
              <a:ext cx="349560" cy="390960"/>
            </p14:xfrm>
          </p:contentPart>
        </mc:Choice>
        <mc:Fallback xmlns="">
          <p:pic>
            <p:nvPicPr>
              <p:cNvPr id="122" name="Freihand 121">
                <a:extLst>
                  <a:ext uri="{FF2B5EF4-FFF2-40B4-BE49-F238E27FC236}">
                    <a16:creationId xmlns:a16="http://schemas.microsoft.com/office/drawing/2014/main" id="{3980B9C5-E7B2-B6F8-7AF8-5A905850B6BA}"/>
                  </a:ext>
                </a:extLst>
              </p:cNvPr>
              <p:cNvPicPr/>
              <p:nvPr/>
            </p:nvPicPr>
            <p:blipFill>
              <a:blip r:embed="rId181"/>
              <a:stretch>
                <a:fillRect/>
              </a:stretch>
            </p:blipFill>
            <p:spPr>
              <a:xfrm>
                <a:off x="10963440" y="3264742"/>
                <a:ext cx="36720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Freihand 122">
                <a:extLst>
                  <a:ext uri="{FF2B5EF4-FFF2-40B4-BE49-F238E27FC236}">
                    <a16:creationId xmlns:a16="http://schemas.microsoft.com/office/drawing/2014/main" id="{151BAD77-D451-CFAC-5D3D-2D892A82B474}"/>
                  </a:ext>
                </a:extLst>
              </p14:cNvPr>
              <p14:cNvContentPartPr/>
              <p14:nvPr/>
            </p14:nvContentPartPr>
            <p14:xfrm>
              <a:off x="11288520" y="3233422"/>
              <a:ext cx="10080" cy="22680"/>
            </p14:xfrm>
          </p:contentPart>
        </mc:Choice>
        <mc:Fallback xmlns="">
          <p:pic>
            <p:nvPicPr>
              <p:cNvPr id="123" name="Freihand 122">
                <a:extLst>
                  <a:ext uri="{FF2B5EF4-FFF2-40B4-BE49-F238E27FC236}">
                    <a16:creationId xmlns:a16="http://schemas.microsoft.com/office/drawing/2014/main" id="{151BAD77-D451-CFAC-5D3D-2D892A82B474}"/>
                  </a:ext>
                </a:extLst>
              </p:cNvPr>
              <p:cNvPicPr/>
              <p:nvPr/>
            </p:nvPicPr>
            <p:blipFill>
              <a:blip r:embed="rId183"/>
              <a:stretch>
                <a:fillRect/>
              </a:stretch>
            </p:blipFill>
            <p:spPr>
              <a:xfrm>
                <a:off x="11279880" y="3224782"/>
                <a:ext cx="27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4" name="Freihand 123">
                <a:extLst>
                  <a:ext uri="{FF2B5EF4-FFF2-40B4-BE49-F238E27FC236}">
                    <a16:creationId xmlns:a16="http://schemas.microsoft.com/office/drawing/2014/main" id="{83FEC7B1-4D93-E211-7BD5-2652A630734D}"/>
                  </a:ext>
                </a:extLst>
              </p14:cNvPr>
              <p14:cNvContentPartPr/>
              <p14:nvPr/>
            </p14:nvContentPartPr>
            <p14:xfrm>
              <a:off x="11403720" y="3119302"/>
              <a:ext cx="111960" cy="252000"/>
            </p14:xfrm>
          </p:contentPart>
        </mc:Choice>
        <mc:Fallback xmlns="">
          <p:pic>
            <p:nvPicPr>
              <p:cNvPr id="124" name="Freihand 123">
                <a:extLst>
                  <a:ext uri="{FF2B5EF4-FFF2-40B4-BE49-F238E27FC236}">
                    <a16:creationId xmlns:a16="http://schemas.microsoft.com/office/drawing/2014/main" id="{83FEC7B1-4D93-E211-7BD5-2652A630734D}"/>
                  </a:ext>
                </a:extLst>
              </p:cNvPr>
              <p:cNvPicPr/>
              <p:nvPr/>
            </p:nvPicPr>
            <p:blipFill>
              <a:blip r:embed="rId185"/>
              <a:stretch>
                <a:fillRect/>
              </a:stretch>
            </p:blipFill>
            <p:spPr>
              <a:xfrm>
                <a:off x="11394720" y="3110662"/>
                <a:ext cx="129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5" name="Freihand 124">
                <a:extLst>
                  <a:ext uri="{FF2B5EF4-FFF2-40B4-BE49-F238E27FC236}">
                    <a16:creationId xmlns:a16="http://schemas.microsoft.com/office/drawing/2014/main" id="{8779814F-4859-64A8-D17F-C9A46E1FE90E}"/>
                  </a:ext>
                </a:extLst>
              </p14:cNvPr>
              <p14:cNvContentPartPr/>
              <p14:nvPr/>
            </p14:nvContentPartPr>
            <p14:xfrm>
              <a:off x="9761760" y="3753262"/>
              <a:ext cx="551520" cy="154080"/>
            </p14:xfrm>
          </p:contentPart>
        </mc:Choice>
        <mc:Fallback xmlns="">
          <p:pic>
            <p:nvPicPr>
              <p:cNvPr id="125" name="Freihand 124">
                <a:extLst>
                  <a:ext uri="{FF2B5EF4-FFF2-40B4-BE49-F238E27FC236}">
                    <a16:creationId xmlns:a16="http://schemas.microsoft.com/office/drawing/2014/main" id="{8779814F-4859-64A8-D17F-C9A46E1FE90E}"/>
                  </a:ext>
                </a:extLst>
              </p:cNvPr>
              <p:cNvPicPr/>
              <p:nvPr/>
            </p:nvPicPr>
            <p:blipFill>
              <a:blip r:embed="rId187"/>
              <a:stretch>
                <a:fillRect/>
              </a:stretch>
            </p:blipFill>
            <p:spPr>
              <a:xfrm>
                <a:off x="9753120" y="3744262"/>
                <a:ext cx="569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6" name="Freihand 125">
                <a:extLst>
                  <a:ext uri="{FF2B5EF4-FFF2-40B4-BE49-F238E27FC236}">
                    <a16:creationId xmlns:a16="http://schemas.microsoft.com/office/drawing/2014/main" id="{AE143595-CE45-2A57-D56F-1594BA4AD238}"/>
                  </a:ext>
                </a:extLst>
              </p14:cNvPr>
              <p14:cNvContentPartPr/>
              <p14:nvPr/>
            </p14:nvContentPartPr>
            <p14:xfrm>
              <a:off x="11563200" y="3146302"/>
              <a:ext cx="148320" cy="183600"/>
            </p14:xfrm>
          </p:contentPart>
        </mc:Choice>
        <mc:Fallback xmlns="">
          <p:pic>
            <p:nvPicPr>
              <p:cNvPr id="126" name="Freihand 125">
                <a:extLst>
                  <a:ext uri="{FF2B5EF4-FFF2-40B4-BE49-F238E27FC236}">
                    <a16:creationId xmlns:a16="http://schemas.microsoft.com/office/drawing/2014/main" id="{AE143595-CE45-2A57-D56F-1594BA4AD238}"/>
                  </a:ext>
                </a:extLst>
              </p:cNvPr>
              <p:cNvPicPr/>
              <p:nvPr/>
            </p:nvPicPr>
            <p:blipFill>
              <a:blip r:embed="rId189"/>
              <a:stretch>
                <a:fillRect/>
              </a:stretch>
            </p:blipFill>
            <p:spPr>
              <a:xfrm>
                <a:off x="11554560" y="3137662"/>
                <a:ext cx="165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7" name="Freihand 126">
                <a:extLst>
                  <a:ext uri="{FF2B5EF4-FFF2-40B4-BE49-F238E27FC236}">
                    <a16:creationId xmlns:a16="http://schemas.microsoft.com/office/drawing/2014/main" id="{F6F5BA75-547A-E6CD-78C0-A250269E3E7D}"/>
                  </a:ext>
                </a:extLst>
              </p14:cNvPr>
              <p14:cNvContentPartPr/>
              <p14:nvPr/>
            </p14:nvContentPartPr>
            <p14:xfrm>
              <a:off x="11743200" y="3141622"/>
              <a:ext cx="154080" cy="139320"/>
            </p14:xfrm>
          </p:contentPart>
        </mc:Choice>
        <mc:Fallback xmlns="">
          <p:pic>
            <p:nvPicPr>
              <p:cNvPr id="127" name="Freihand 126">
                <a:extLst>
                  <a:ext uri="{FF2B5EF4-FFF2-40B4-BE49-F238E27FC236}">
                    <a16:creationId xmlns:a16="http://schemas.microsoft.com/office/drawing/2014/main" id="{F6F5BA75-547A-E6CD-78C0-A250269E3E7D}"/>
                  </a:ext>
                </a:extLst>
              </p:cNvPr>
              <p:cNvPicPr/>
              <p:nvPr/>
            </p:nvPicPr>
            <p:blipFill>
              <a:blip r:embed="rId191"/>
              <a:stretch>
                <a:fillRect/>
              </a:stretch>
            </p:blipFill>
            <p:spPr>
              <a:xfrm>
                <a:off x="11734200" y="3132982"/>
                <a:ext cx="171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8" name="Freihand 127">
                <a:extLst>
                  <a:ext uri="{FF2B5EF4-FFF2-40B4-BE49-F238E27FC236}">
                    <a16:creationId xmlns:a16="http://schemas.microsoft.com/office/drawing/2014/main" id="{57138F7C-7D8A-A296-E570-B41DD05D7FBA}"/>
                  </a:ext>
                </a:extLst>
              </p14:cNvPr>
              <p14:cNvContentPartPr/>
              <p14:nvPr/>
            </p14:nvContentPartPr>
            <p14:xfrm>
              <a:off x="10789920" y="3787822"/>
              <a:ext cx="101160" cy="191880"/>
            </p14:xfrm>
          </p:contentPart>
        </mc:Choice>
        <mc:Fallback xmlns="">
          <p:pic>
            <p:nvPicPr>
              <p:cNvPr id="128" name="Freihand 127">
                <a:extLst>
                  <a:ext uri="{FF2B5EF4-FFF2-40B4-BE49-F238E27FC236}">
                    <a16:creationId xmlns:a16="http://schemas.microsoft.com/office/drawing/2014/main" id="{57138F7C-7D8A-A296-E570-B41DD05D7FBA}"/>
                  </a:ext>
                </a:extLst>
              </p:cNvPr>
              <p:cNvPicPr/>
              <p:nvPr/>
            </p:nvPicPr>
            <p:blipFill>
              <a:blip r:embed="rId193"/>
              <a:stretch>
                <a:fillRect/>
              </a:stretch>
            </p:blipFill>
            <p:spPr>
              <a:xfrm>
                <a:off x="10780920" y="3778822"/>
                <a:ext cx="1188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9" name="Freihand 128">
                <a:extLst>
                  <a:ext uri="{FF2B5EF4-FFF2-40B4-BE49-F238E27FC236}">
                    <a16:creationId xmlns:a16="http://schemas.microsoft.com/office/drawing/2014/main" id="{1D98C985-F6E2-1B58-E532-039C254183D4}"/>
                  </a:ext>
                </a:extLst>
              </p14:cNvPr>
              <p14:cNvContentPartPr/>
              <p14:nvPr/>
            </p14:nvContentPartPr>
            <p14:xfrm>
              <a:off x="10988280" y="3793222"/>
              <a:ext cx="221040" cy="134640"/>
            </p14:xfrm>
          </p:contentPart>
        </mc:Choice>
        <mc:Fallback xmlns="">
          <p:pic>
            <p:nvPicPr>
              <p:cNvPr id="129" name="Freihand 128">
                <a:extLst>
                  <a:ext uri="{FF2B5EF4-FFF2-40B4-BE49-F238E27FC236}">
                    <a16:creationId xmlns:a16="http://schemas.microsoft.com/office/drawing/2014/main" id="{1D98C985-F6E2-1B58-E532-039C254183D4}"/>
                  </a:ext>
                </a:extLst>
              </p:cNvPr>
              <p:cNvPicPr/>
              <p:nvPr/>
            </p:nvPicPr>
            <p:blipFill>
              <a:blip r:embed="rId195"/>
              <a:stretch>
                <a:fillRect/>
              </a:stretch>
            </p:blipFill>
            <p:spPr>
              <a:xfrm>
                <a:off x="10979640" y="3784582"/>
                <a:ext cx="238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0" name="Freihand 129">
                <a:extLst>
                  <a:ext uri="{FF2B5EF4-FFF2-40B4-BE49-F238E27FC236}">
                    <a16:creationId xmlns:a16="http://schemas.microsoft.com/office/drawing/2014/main" id="{9D490832-0D26-ABA5-FEA1-173169FE29E6}"/>
                  </a:ext>
                </a:extLst>
              </p14:cNvPr>
              <p14:cNvContentPartPr/>
              <p14:nvPr/>
            </p14:nvContentPartPr>
            <p14:xfrm>
              <a:off x="11067840" y="3693142"/>
              <a:ext cx="35280" cy="18360"/>
            </p14:xfrm>
          </p:contentPart>
        </mc:Choice>
        <mc:Fallback xmlns="">
          <p:pic>
            <p:nvPicPr>
              <p:cNvPr id="130" name="Freihand 129">
                <a:extLst>
                  <a:ext uri="{FF2B5EF4-FFF2-40B4-BE49-F238E27FC236}">
                    <a16:creationId xmlns:a16="http://schemas.microsoft.com/office/drawing/2014/main" id="{9D490832-0D26-ABA5-FEA1-173169FE29E6}"/>
                  </a:ext>
                </a:extLst>
              </p:cNvPr>
              <p:cNvPicPr/>
              <p:nvPr/>
            </p:nvPicPr>
            <p:blipFill>
              <a:blip r:embed="rId197"/>
              <a:stretch>
                <a:fillRect/>
              </a:stretch>
            </p:blipFill>
            <p:spPr>
              <a:xfrm>
                <a:off x="11058840" y="3684502"/>
                <a:ext cx="52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1" name="Freihand 130">
                <a:extLst>
                  <a:ext uri="{FF2B5EF4-FFF2-40B4-BE49-F238E27FC236}">
                    <a16:creationId xmlns:a16="http://schemas.microsoft.com/office/drawing/2014/main" id="{70777E44-0C85-3DBF-C036-95554D19419E}"/>
                  </a:ext>
                </a:extLst>
              </p14:cNvPr>
              <p14:cNvContentPartPr/>
              <p14:nvPr/>
            </p14:nvContentPartPr>
            <p14:xfrm>
              <a:off x="11282040" y="3609622"/>
              <a:ext cx="172080" cy="281160"/>
            </p14:xfrm>
          </p:contentPart>
        </mc:Choice>
        <mc:Fallback xmlns="">
          <p:pic>
            <p:nvPicPr>
              <p:cNvPr id="131" name="Freihand 130">
                <a:extLst>
                  <a:ext uri="{FF2B5EF4-FFF2-40B4-BE49-F238E27FC236}">
                    <a16:creationId xmlns:a16="http://schemas.microsoft.com/office/drawing/2014/main" id="{70777E44-0C85-3DBF-C036-95554D19419E}"/>
                  </a:ext>
                </a:extLst>
              </p:cNvPr>
              <p:cNvPicPr/>
              <p:nvPr/>
            </p:nvPicPr>
            <p:blipFill>
              <a:blip r:embed="rId199"/>
              <a:stretch>
                <a:fillRect/>
              </a:stretch>
            </p:blipFill>
            <p:spPr>
              <a:xfrm>
                <a:off x="11273400" y="3600622"/>
                <a:ext cx="1897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Freihand 132">
                <a:extLst>
                  <a:ext uri="{FF2B5EF4-FFF2-40B4-BE49-F238E27FC236}">
                    <a16:creationId xmlns:a16="http://schemas.microsoft.com/office/drawing/2014/main" id="{E7687552-03A1-67A9-CF4F-97355FB47161}"/>
                  </a:ext>
                </a:extLst>
              </p14:cNvPr>
              <p14:cNvContentPartPr/>
              <p14:nvPr/>
            </p14:nvContentPartPr>
            <p14:xfrm>
              <a:off x="2275200" y="432622"/>
              <a:ext cx="2707560" cy="117360"/>
            </p14:xfrm>
          </p:contentPart>
        </mc:Choice>
        <mc:Fallback xmlns="">
          <p:pic>
            <p:nvPicPr>
              <p:cNvPr id="133" name="Freihand 132">
                <a:extLst>
                  <a:ext uri="{FF2B5EF4-FFF2-40B4-BE49-F238E27FC236}">
                    <a16:creationId xmlns:a16="http://schemas.microsoft.com/office/drawing/2014/main" id="{E7687552-03A1-67A9-CF4F-97355FB47161}"/>
                  </a:ext>
                </a:extLst>
              </p:cNvPr>
              <p:cNvPicPr/>
              <p:nvPr/>
            </p:nvPicPr>
            <p:blipFill>
              <a:blip r:embed="rId201"/>
              <a:stretch>
                <a:fillRect/>
              </a:stretch>
            </p:blipFill>
            <p:spPr>
              <a:xfrm>
                <a:off x="2266560" y="423622"/>
                <a:ext cx="2725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Freihand 133">
                <a:extLst>
                  <a:ext uri="{FF2B5EF4-FFF2-40B4-BE49-F238E27FC236}">
                    <a16:creationId xmlns:a16="http://schemas.microsoft.com/office/drawing/2014/main" id="{4898129A-0409-B476-53CA-9D1613AFDA51}"/>
                  </a:ext>
                </a:extLst>
              </p14:cNvPr>
              <p14:cNvContentPartPr/>
              <p14:nvPr/>
            </p14:nvContentPartPr>
            <p14:xfrm>
              <a:off x="2719080" y="1906822"/>
              <a:ext cx="798480" cy="184320"/>
            </p14:xfrm>
          </p:contentPart>
        </mc:Choice>
        <mc:Fallback xmlns="">
          <p:pic>
            <p:nvPicPr>
              <p:cNvPr id="134" name="Freihand 133">
                <a:extLst>
                  <a:ext uri="{FF2B5EF4-FFF2-40B4-BE49-F238E27FC236}">
                    <a16:creationId xmlns:a16="http://schemas.microsoft.com/office/drawing/2014/main" id="{4898129A-0409-B476-53CA-9D1613AFDA51}"/>
                  </a:ext>
                </a:extLst>
              </p:cNvPr>
              <p:cNvPicPr/>
              <p:nvPr/>
            </p:nvPicPr>
            <p:blipFill>
              <a:blip r:embed="rId203"/>
              <a:stretch>
                <a:fillRect/>
              </a:stretch>
            </p:blipFill>
            <p:spPr>
              <a:xfrm>
                <a:off x="2710440" y="1898182"/>
                <a:ext cx="816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6" name="Freihand 135">
                <a:extLst>
                  <a:ext uri="{FF2B5EF4-FFF2-40B4-BE49-F238E27FC236}">
                    <a16:creationId xmlns:a16="http://schemas.microsoft.com/office/drawing/2014/main" id="{80B740AD-C3BE-912F-EC8E-A56714806C00}"/>
                  </a:ext>
                </a:extLst>
              </p14:cNvPr>
              <p14:cNvContentPartPr/>
              <p14:nvPr/>
            </p14:nvContentPartPr>
            <p14:xfrm>
              <a:off x="7643160" y="4685662"/>
              <a:ext cx="893880" cy="194760"/>
            </p14:xfrm>
          </p:contentPart>
        </mc:Choice>
        <mc:Fallback xmlns="">
          <p:pic>
            <p:nvPicPr>
              <p:cNvPr id="136" name="Freihand 135">
                <a:extLst>
                  <a:ext uri="{FF2B5EF4-FFF2-40B4-BE49-F238E27FC236}">
                    <a16:creationId xmlns:a16="http://schemas.microsoft.com/office/drawing/2014/main" id="{80B740AD-C3BE-912F-EC8E-A56714806C00}"/>
                  </a:ext>
                </a:extLst>
              </p:cNvPr>
              <p:cNvPicPr/>
              <p:nvPr/>
            </p:nvPicPr>
            <p:blipFill>
              <a:blip r:embed="rId205"/>
              <a:stretch>
                <a:fillRect/>
              </a:stretch>
            </p:blipFill>
            <p:spPr>
              <a:xfrm>
                <a:off x="7634160" y="4676662"/>
                <a:ext cx="911520" cy="212400"/>
              </a:xfrm>
              <a:prstGeom prst="rect">
                <a:avLst/>
              </a:prstGeom>
            </p:spPr>
          </p:pic>
        </mc:Fallback>
      </mc:AlternateContent>
      <p:grpSp>
        <p:nvGrpSpPr>
          <p:cNvPr id="144" name="Gruppieren 143">
            <a:extLst>
              <a:ext uri="{FF2B5EF4-FFF2-40B4-BE49-F238E27FC236}">
                <a16:creationId xmlns:a16="http://schemas.microsoft.com/office/drawing/2014/main" id="{A322B2DC-E70A-D2A0-2783-56A82626DBB2}"/>
              </a:ext>
            </a:extLst>
          </p:cNvPr>
          <p:cNvGrpSpPr/>
          <p:nvPr/>
        </p:nvGrpSpPr>
        <p:grpSpPr>
          <a:xfrm>
            <a:off x="1980720" y="1776142"/>
            <a:ext cx="6422040" cy="4608720"/>
            <a:chOff x="1980720" y="1776142"/>
            <a:chExt cx="6422040" cy="4608720"/>
          </a:xfrm>
        </p:grpSpPr>
        <mc:AlternateContent xmlns:mc="http://schemas.openxmlformats.org/markup-compatibility/2006" xmlns:p14="http://schemas.microsoft.com/office/powerpoint/2010/main">
          <mc:Choice Requires="p14">
            <p:contentPart p14:bwMode="auto" r:id="rId206">
              <p14:nvContentPartPr>
                <p14:cNvPr id="19" name="Freihand 18">
                  <a:extLst>
                    <a:ext uri="{FF2B5EF4-FFF2-40B4-BE49-F238E27FC236}">
                      <a16:creationId xmlns:a16="http://schemas.microsoft.com/office/drawing/2014/main" id="{A91FB73D-92D8-35A7-6AE9-847F9F6E4B9E}"/>
                    </a:ext>
                  </a:extLst>
                </p14:cNvPr>
                <p14:cNvContentPartPr/>
                <p14:nvPr/>
              </p14:nvContentPartPr>
              <p14:xfrm>
                <a:off x="6334560" y="4622662"/>
                <a:ext cx="118080" cy="191160"/>
              </p14:xfrm>
            </p:contentPart>
          </mc:Choice>
          <mc:Fallback xmlns="">
            <p:pic>
              <p:nvPicPr>
                <p:cNvPr id="19" name="Freihand 18">
                  <a:extLst>
                    <a:ext uri="{FF2B5EF4-FFF2-40B4-BE49-F238E27FC236}">
                      <a16:creationId xmlns:a16="http://schemas.microsoft.com/office/drawing/2014/main" id="{A91FB73D-92D8-35A7-6AE9-847F9F6E4B9E}"/>
                    </a:ext>
                  </a:extLst>
                </p:cNvPr>
                <p:cNvPicPr/>
                <p:nvPr/>
              </p:nvPicPr>
              <p:blipFill>
                <a:blip r:embed="rId207"/>
                <a:stretch>
                  <a:fillRect/>
                </a:stretch>
              </p:blipFill>
              <p:spPr>
                <a:xfrm>
                  <a:off x="6325920" y="4613662"/>
                  <a:ext cx="1357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 name="Freihand 19">
                  <a:extLst>
                    <a:ext uri="{FF2B5EF4-FFF2-40B4-BE49-F238E27FC236}">
                      <a16:creationId xmlns:a16="http://schemas.microsoft.com/office/drawing/2014/main" id="{ABF63997-CC9F-AFB4-5274-C68C7F30124D}"/>
                    </a:ext>
                  </a:extLst>
                </p14:cNvPr>
                <p14:cNvContentPartPr/>
                <p14:nvPr/>
              </p14:nvContentPartPr>
              <p14:xfrm>
                <a:off x="6550920" y="4482982"/>
                <a:ext cx="119160" cy="238320"/>
              </p14:xfrm>
            </p:contentPart>
          </mc:Choice>
          <mc:Fallback xmlns="">
            <p:pic>
              <p:nvPicPr>
                <p:cNvPr id="20" name="Freihand 19">
                  <a:extLst>
                    <a:ext uri="{FF2B5EF4-FFF2-40B4-BE49-F238E27FC236}">
                      <a16:creationId xmlns:a16="http://schemas.microsoft.com/office/drawing/2014/main" id="{ABF63997-CC9F-AFB4-5274-C68C7F30124D}"/>
                    </a:ext>
                  </a:extLst>
                </p:cNvPr>
                <p:cNvPicPr/>
                <p:nvPr/>
              </p:nvPicPr>
              <p:blipFill>
                <a:blip r:embed="rId209"/>
                <a:stretch>
                  <a:fillRect/>
                </a:stretch>
              </p:blipFill>
              <p:spPr>
                <a:xfrm>
                  <a:off x="6542280" y="4473982"/>
                  <a:ext cx="1368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 name="Freihand 1">
                  <a:extLst>
                    <a:ext uri="{FF2B5EF4-FFF2-40B4-BE49-F238E27FC236}">
                      <a16:creationId xmlns:a16="http://schemas.microsoft.com/office/drawing/2014/main" id="{A7AB3A03-8158-72A8-A23F-E9887B71A419}"/>
                    </a:ext>
                  </a:extLst>
                </p14:cNvPr>
                <p14:cNvContentPartPr/>
                <p14:nvPr/>
              </p14:nvContentPartPr>
              <p14:xfrm>
                <a:off x="3983760" y="1813942"/>
                <a:ext cx="526680" cy="2005560"/>
              </p14:xfrm>
            </p:contentPart>
          </mc:Choice>
          <mc:Fallback xmlns="">
            <p:pic>
              <p:nvPicPr>
                <p:cNvPr id="2" name="Freihand 1">
                  <a:extLst>
                    <a:ext uri="{FF2B5EF4-FFF2-40B4-BE49-F238E27FC236}">
                      <a16:creationId xmlns:a16="http://schemas.microsoft.com/office/drawing/2014/main" id="{A7AB3A03-8158-72A8-A23F-E9887B71A419}"/>
                    </a:ext>
                  </a:extLst>
                </p:cNvPr>
                <p:cNvPicPr/>
                <p:nvPr/>
              </p:nvPicPr>
              <p:blipFill>
                <a:blip r:embed="rId211"/>
                <a:stretch>
                  <a:fillRect/>
                </a:stretch>
              </p:blipFill>
              <p:spPr>
                <a:xfrm>
                  <a:off x="3974760" y="1804942"/>
                  <a:ext cx="544320" cy="2023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 name="Freihand 3">
                  <a:extLst>
                    <a:ext uri="{FF2B5EF4-FFF2-40B4-BE49-F238E27FC236}">
                      <a16:creationId xmlns:a16="http://schemas.microsoft.com/office/drawing/2014/main" id="{4784BE7D-B804-A6FC-D6AF-4D16441DB335}"/>
                    </a:ext>
                  </a:extLst>
                </p14:cNvPr>
                <p14:cNvContentPartPr/>
                <p14:nvPr/>
              </p14:nvContentPartPr>
              <p14:xfrm>
                <a:off x="3929760" y="1776142"/>
                <a:ext cx="127800" cy="167400"/>
              </p14:xfrm>
            </p:contentPart>
          </mc:Choice>
          <mc:Fallback xmlns="">
            <p:pic>
              <p:nvPicPr>
                <p:cNvPr id="4" name="Freihand 3">
                  <a:extLst>
                    <a:ext uri="{FF2B5EF4-FFF2-40B4-BE49-F238E27FC236}">
                      <a16:creationId xmlns:a16="http://schemas.microsoft.com/office/drawing/2014/main" id="{4784BE7D-B804-A6FC-D6AF-4D16441DB335}"/>
                    </a:ext>
                  </a:extLst>
                </p:cNvPr>
                <p:cNvPicPr/>
                <p:nvPr/>
              </p:nvPicPr>
              <p:blipFill>
                <a:blip r:embed="rId213"/>
                <a:stretch>
                  <a:fillRect/>
                </a:stretch>
              </p:blipFill>
              <p:spPr>
                <a:xfrm>
                  <a:off x="3921120" y="1767142"/>
                  <a:ext cx="145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 name="Freihand 9">
                  <a:extLst>
                    <a:ext uri="{FF2B5EF4-FFF2-40B4-BE49-F238E27FC236}">
                      <a16:creationId xmlns:a16="http://schemas.microsoft.com/office/drawing/2014/main" id="{3A8C2E20-4FF5-9C0B-F83A-755095144DF3}"/>
                    </a:ext>
                  </a:extLst>
                </p14:cNvPr>
                <p14:cNvContentPartPr/>
                <p14:nvPr/>
              </p14:nvContentPartPr>
              <p14:xfrm>
                <a:off x="4383720" y="3594142"/>
                <a:ext cx="145440" cy="317880"/>
              </p14:xfrm>
            </p:contentPart>
          </mc:Choice>
          <mc:Fallback xmlns="">
            <p:pic>
              <p:nvPicPr>
                <p:cNvPr id="10" name="Freihand 9">
                  <a:extLst>
                    <a:ext uri="{FF2B5EF4-FFF2-40B4-BE49-F238E27FC236}">
                      <a16:creationId xmlns:a16="http://schemas.microsoft.com/office/drawing/2014/main" id="{3A8C2E20-4FF5-9C0B-F83A-755095144DF3}"/>
                    </a:ext>
                  </a:extLst>
                </p:cNvPr>
                <p:cNvPicPr/>
                <p:nvPr/>
              </p:nvPicPr>
              <p:blipFill>
                <a:blip r:embed="rId215"/>
                <a:stretch>
                  <a:fillRect/>
                </a:stretch>
              </p:blipFill>
              <p:spPr>
                <a:xfrm>
                  <a:off x="4374720" y="3585502"/>
                  <a:ext cx="1630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 name="Freihand 11">
                  <a:extLst>
                    <a:ext uri="{FF2B5EF4-FFF2-40B4-BE49-F238E27FC236}">
                      <a16:creationId xmlns:a16="http://schemas.microsoft.com/office/drawing/2014/main" id="{0EAD365B-0EA2-3433-2CDD-B73442DDA89E}"/>
                    </a:ext>
                  </a:extLst>
                </p14:cNvPr>
                <p14:cNvContentPartPr/>
                <p14:nvPr/>
              </p14:nvContentPartPr>
              <p14:xfrm>
                <a:off x="3700440" y="1988542"/>
                <a:ext cx="1306800" cy="1973880"/>
              </p14:xfrm>
            </p:contentPart>
          </mc:Choice>
          <mc:Fallback xmlns="">
            <p:pic>
              <p:nvPicPr>
                <p:cNvPr id="12" name="Freihand 11">
                  <a:extLst>
                    <a:ext uri="{FF2B5EF4-FFF2-40B4-BE49-F238E27FC236}">
                      <a16:creationId xmlns:a16="http://schemas.microsoft.com/office/drawing/2014/main" id="{0EAD365B-0EA2-3433-2CDD-B73442DDA89E}"/>
                    </a:ext>
                  </a:extLst>
                </p:cNvPr>
                <p:cNvPicPr/>
                <p:nvPr/>
              </p:nvPicPr>
              <p:blipFill>
                <a:blip r:embed="rId217"/>
                <a:stretch>
                  <a:fillRect/>
                </a:stretch>
              </p:blipFill>
              <p:spPr>
                <a:xfrm>
                  <a:off x="3691800" y="1979902"/>
                  <a:ext cx="1324440" cy="1991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 name="Freihand 12">
                  <a:extLst>
                    <a:ext uri="{FF2B5EF4-FFF2-40B4-BE49-F238E27FC236}">
                      <a16:creationId xmlns:a16="http://schemas.microsoft.com/office/drawing/2014/main" id="{94678EDF-E095-9CBB-BB3D-21593799E6DB}"/>
                    </a:ext>
                  </a:extLst>
                </p14:cNvPr>
                <p14:cNvContentPartPr/>
                <p14:nvPr/>
              </p14:nvContentPartPr>
              <p14:xfrm>
                <a:off x="3613320" y="1884502"/>
                <a:ext cx="162360" cy="170280"/>
              </p14:xfrm>
            </p:contentPart>
          </mc:Choice>
          <mc:Fallback xmlns="">
            <p:pic>
              <p:nvPicPr>
                <p:cNvPr id="13" name="Freihand 12">
                  <a:extLst>
                    <a:ext uri="{FF2B5EF4-FFF2-40B4-BE49-F238E27FC236}">
                      <a16:creationId xmlns:a16="http://schemas.microsoft.com/office/drawing/2014/main" id="{94678EDF-E095-9CBB-BB3D-21593799E6DB}"/>
                    </a:ext>
                  </a:extLst>
                </p:cNvPr>
                <p:cNvPicPr/>
                <p:nvPr/>
              </p:nvPicPr>
              <p:blipFill>
                <a:blip r:embed="rId219"/>
                <a:stretch>
                  <a:fillRect/>
                </a:stretch>
              </p:blipFill>
              <p:spPr>
                <a:xfrm>
                  <a:off x="3604320" y="1875862"/>
                  <a:ext cx="180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7" name="Freihand 136">
                  <a:extLst>
                    <a:ext uri="{FF2B5EF4-FFF2-40B4-BE49-F238E27FC236}">
                      <a16:creationId xmlns:a16="http://schemas.microsoft.com/office/drawing/2014/main" id="{03A7E968-BE94-EEEF-4760-62CA67AC889A}"/>
                    </a:ext>
                  </a:extLst>
                </p14:cNvPr>
                <p14:cNvContentPartPr/>
                <p14:nvPr/>
              </p14:nvContentPartPr>
              <p14:xfrm>
                <a:off x="1980720" y="1951102"/>
                <a:ext cx="5621400" cy="4433760"/>
              </p14:xfrm>
            </p:contentPart>
          </mc:Choice>
          <mc:Fallback xmlns="">
            <p:pic>
              <p:nvPicPr>
                <p:cNvPr id="137" name="Freihand 136">
                  <a:extLst>
                    <a:ext uri="{FF2B5EF4-FFF2-40B4-BE49-F238E27FC236}">
                      <a16:creationId xmlns:a16="http://schemas.microsoft.com/office/drawing/2014/main" id="{03A7E968-BE94-EEEF-4760-62CA67AC889A}"/>
                    </a:ext>
                  </a:extLst>
                </p:cNvPr>
                <p:cNvPicPr/>
                <p:nvPr/>
              </p:nvPicPr>
              <p:blipFill>
                <a:blip r:embed="rId221"/>
                <a:stretch>
                  <a:fillRect/>
                </a:stretch>
              </p:blipFill>
              <p:spPr>
                <a:xfrm>
                  <a:off x="1972080" y="1942462"/>
                  <a:ext cx="5639040" cy="4451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8" name="Freihand 137">
                  <a:extLst>
                    <a:ext uri="{FF2B5EF4-FFF2-40B4-BE49-F238E27FC236}">
                      <a16:creationId xmlns:a16="http://schemas.microsoft.com/office/drawing/2014/main" id="{35006C1D-2928-2C74-3CD0-78CA1B0C7C98}"/>
                    </a:ext>
                  </a:extLst>
                </p14:cNvPr>
                <p14:cNvContentPartPr/>
                <p14:nvPr/>
              </p14:nvContentPartPr>
              <p14:xfrm>
                <a:off x="2594160" y="1912942"/>
                <a:ext cx="116280" cy="245160"/>
              </p14:xfrm>
            </p:contentPart>
          </mc:Choice>
          <mc:Fallback xmlns="">
            <p:pic>
              <p:nvPicPr>
                <p:cNvPr id="138" name="Freihand 137">
                  <a:extLst>
                    <a:ext uri="{FF2B5EF4-FFF2-40B4-BE49-F238E27FC236}">
                      <a16:creationId xmlns:a16="http://schemas.microsoft.com/office/drawing/2014/main" id="{35006C1D-2928-2C74-3CD0-78CA1B0C7C98}"/>
                    </a:ext>
                  </a:extLst>
                </p:cNvPr>
                <p:cNvPicPr/>
                <p:nvPr/>
              </p:nvPicPr>
              <p:blipFill>
                <a:blip r:embed="rId223"/>
                <a:stretch>
                  <a:fillRect/>
                </a:stretch>
              </p:blipFill>
              <p:spPr>
                <a:xfrm>
                  <a:off x="2585520" y="1904302"/>
                  <a:ext cx="133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9" name="Freihand 138">
                  <a:extLst>
                    <a:ext uri="{FF2B5EF4-FFF2-40B4-BE49-F238E27FC236}">
                      <a16:creationId xmlns:a16="http://schemas.microsoft.com/office/drawing/2014/main" id="{BDF12D75-4F90-A103-0EF9-F255747AFE53}"/>
                    </a:ext>
                  </a:extLst>
                </p14:cNvPr>
                <p14:cNvContentPartPr/>
                <p14:nvPr/>
              </p14:nvContentPartPr>
              <p14:xfrm>
                <a:off x="7438320" y="4761982"/>
                <a:ext cx="164520" cy="227520"/>
              </p14:xfrm>
            </p:contentPart>
          </mc:Choice>
          <mc:Fallback xmlns="">
            <p:pic>
              <p:nvPicPr>
                <p:cNvPr id="139" name="Freihand 138">
                  <a:extLst>
                    <a:ext uri="{FF2B5EF4-FFF2-40B4-BE49-F238E27FC236}">
                      <a16:creationId xmlns:a16="http://schemas.microsoft.com/office/drawing/2014/main" id="{BDF12D75-4F90-A103-0EF9-F255747AFE53}"/>
                    </a:ext>
                  </a:extLst>
                </p:cNvPr>
                <p:cNvPicPr/>
                <p:nvPr/>
              </p:nvPicPr>
              <p:blipFill>
                <a:blip r:embed="rId225"/>
                <a:stretch>
                  <a:fillRect/>
                </a:stretch>
              </p:blipFill>
              <p:spPr>
                <a:xfrm>
                  <a:off x="7429320" y="4752982"/>
                  <a:ext cx="1821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Freihand 140">
                  <a:extLst>
                    <a:ext uri="{FF2B5EF4-FFF2-40B4-BE49-F238E27FC236}">
                      <a16:creationId xmlns:a16="http://schemas.microsoft.com/office/drawing/2014/main" id="{0EE0FFAD-9FDD-C8FF-5041-A8EB1BE3836C}"/>
                    </a:ext>
                  </a:extLst>
                </p14:cNvPr>
                <p14:cNvContentPartPr/>
                <p14:nvPr/>
              </p14:nvContentPartPr>
              <p14:xfrm>
                <a:off x="2880000" y="2053342"/>
                <a:ext cx="482400" cy="33840"/>
              </p14:xfrm>
            </p:contentPart>
          </mc:Choice>
          <mc:Fallback xmlns="">
            <p:pic>
              <p:nvPicPr>
                <p:cNvPr id="141" name="Freihand 140">
                  <a:extLst>
                    <a:ext uri="{FF2B5EF4-FFF2-40B4-BE49-F238E27FC236}">
                      <a16:creationId xmlns:a16="http://schemas.microsoft.com/office/drawing/2014/main" id="{0EE0FFAD-9FDD-C8FF-5041-A8EB1BE3836C}"/>
                    </a:ext>
                  </a:extLst>
                </p:cNvPr>
                <p:cNvPicPr/>
                <p:nvPr/>
              </p:nvPicPr>
              <p:blipFill>
                <a:blip r:embed="rId227"/>
                <a:stretch>
                  <a:fillRect/>
                </a:stretch>
              </p:blipFill>
              <p:spPr>
                <a:xfrm>
                  <a:off x="2871000" y="2044342"/>
                  <a:ext cx="500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3" name="Freihand 142">
                  <a:extLst>
                    <a:ext uri="{FF2B5EF4-FFF2-40B4-BE49-F238E27FC236}">
                      <a16:creationId xmlns:a16="http://schemas.microsoft.com/office/drawing/2014/main" id="{0C11F7B6-2700-F8AC-9BD8-84534C7F3FAC}"/>
                    </a:ext>
                  </a:extLst>
                </p14:cNvPr>
                <p14:cNvContentPartPr/>
                <p14:nvPr/>
              </p14:nvContentPartPr>
              <p14:xfrm>
                <a:off x="7782480" y="4835422"/>
                <a:ext cx="620280" cy="87480"/>
              </p14:xfrm>
            </p:contentPart>
          </mc:Choice>
          <mc:Fallback xmlns="">
            <p:pic>
              <p:nvPicPr>
                <p:cNvPr id="143" name="Freihand 142">
                  <a:extLst>
                    <a:ext uri="{FF2B5EF4-FFF2-40B4-BE49-F238E27FC236}">
                      <a16:creationId xmlns:a16="http://schemas.microsoft.com/office/drawing/2014/main" id="{0C11F7B6-2700-F8AC-9BD8-84534C7F3FAC}"/>
                    </a:ext>
                  </a:extLst>
                </p:cNvPr>
                <p:cNvPicPr/>
                <p:nvPr/>
              </p:nvPicPr>
              <p:blipFill>
                <a:blip r:embed="rId229"/>
                <a:stretch>
                  <a:fillRect/>
                </a:stretch>
              </p:blipFill>
              <p:spPr>
                <a:xfrm>
                  <a:off x="7773840" y="4826782"/>
                  <a:ext cx="637920" cy="105120"/>
                </a:xfrm>
                <a:prstGeom prst="rect">
                  <a:avLst/>
                </a:prstGeom>
              </p:spPr>
            </p:pic>
          </mc:Fallback>
        </mc:AlternateContent>
      </p:grpSp>
      <p:grpSp>
        <p:nvGrpSpPr>
          <p:cNvPr id="174" name="Gruppieren 173">
            <a:extLst>
              <a:ext uri="{FF2B5EF4-FFF2-40B4-BE49-F238E27FC236}">
                <a16:creationId xmlns:a16="http://schemas.microsoft.com/office/drawing/2014/main" id="{9A690BC1-ECDF-55F6-2010-380E52EFC6AD}"/>
              </a:ext>
            </a:extLst>
          </p:cNvPr>
          <p:cNvGrpSpPr/>
          <p:nvPr/>
        </p:nvGrpSpPr>
        <p:grpSpPr>
          <a:xfrm>
            <a:off x="7962480" y="3334942"/>
            <a:ext cx="2446200" cy="1040400"/>
            <a:chOff x="7962480" y="3334942"/>
            <a:chExt cx="2446200" cy="1040400"/>
          </a:xfrm>
        </p:grpSpPr>
        <mc:AlternateContent xmlns:mc="http://schemas.openxmlformats.org/markup-compatibility/2006" xmlns:p14="http://schemas.microsoft.com/office/powerpoint/2010/main">
          <mc:Choice Requires="p14">
            <p:contentPart p14:bwMode="auto" r:id="rId230">
              <p14:nvContentPartPr>
                <p14:cNvPr id="115" name="Freihand 114">
                  <a:extLst>
                    <a:ext uri="{FF2B5EF4-FFF2-40B4-BE49-F238E27FC236}">
                      <a16:creationId xmlns:a16="http://schemas.microsoft.com/office/drawing/2014/main" id="{9CA28E1D-6671-2956-B937-7B61B1546EDA}"/>
                    </a:ext>
                  </a:extLst>
                </p14:cNvPr>
                <p14:cNvContentPartPr/>
                <p14:nvPr/>
              </p14:nvContentPartPr>
              <p14:xfrm>
                <a:off x="9759240" y="3477502"/>
                <a:ext cx="163800" cy="220680"/>
              </p14:xfrm>
            </p:contentPart>
          </mc:Choice>
          <mc:Fallback xmlns="">
            <p:pic>
              <p:nvPicPr>
                <p:cNvPr id="115" name="Freihand 114">
                  <a:extLst>
                    <a:ext uri="{FF2B5EF4-FFF2-40B4-BE49-F238E27FC236}">
                      <a16:creationId xmlns:a16="http://schemas.microsoft.com/office/drawing/2014/main" id="{9CA28E1D-6671-2956-B937-7B61B1546EDA}"/>
                    </a:ext>
                  </a:extLst>
                </p:cNvPr>
                <p:cNvPicPr/>
                <p:nvPr/>
              </p:nvPicPr>
              <p:blipFill>
                <a:blip r:embed="rId231"/>
                <a:stretch>
                  <a:fillRect/>
                </a:stretch>
              </p:blipFill>
              <p:spPr>
                <a:xfrm>
                  <a:off x="9750600" y="3468862"/>
                  <a:ext cx="1814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6" name="Freihand 115">
                  <a:extLst>
                    <a:ext uri="{FF2B5EF4-FFF2-40B4-BE49-F238E27FC236}">
                      <a16:creationId xmlns:a16="http://schemas.microsoft.com/office/drawing/2014/main" id="{D514D6F2-310B-F49B-995B-D9ED9B12DBF3}"/>
                    </a:ext>
                  </a:extLst>
                </p14:cNvPr>
                <p14:cNvContentPartPr/>
                <p14:nvPr/>
              </p14:nvContentPartPr>
              <p14:xfrm>
                <a:off x="9977760" y="3432142"/>
                <a:ext cx="319680" cy="292680"/>
              </p14:xfrm>
            </p:contentPart>
          </mc:Choice>
          <mc:Fallback xmlns="">
            <p:pic>
              <p:nvPicPr>
                <p:cNvPr id="116" name="Freihand 115">
                  <a:extLst>
                    <a:ext uri="{FF2B5EF4-FFF2-40B4-BE49-F238E27FC236}">
                      <a16:creationId xmlns:a16="http://schemas.microsoft.com/office/drawing/2014/main" id="{D514D6F2-310B-F49B-995B-D9ED9B12DBF3}"/>
                    </a:ext>
                  </a:extLst>
                </p:cNvPr>
                <p:cNvPicPr/>
                <p:nvPr/>
              </p:nvPicPr>
              <p:blipFill>
                <a:blip r:embed="rId233"/>
                <a:stretch>
                  <a:fillRect/>
                </a:stretch>
              </p:blipFill>
              <p:spPr>
                <a:xfrm>
                  <a:off x="9968760" y="3423502"/>
                  <a:ext cx="3373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7" name="Freihand 116">
                  <a:extLst>
                    <a:ext uri="{FF2B5EF4-FFF2-40B4-BE49-F238E27FC236}">
                      <a16:creationId xmlns:a16="http://schemas.microsoft.com/office/drawing/2014/main" id="{AD4AA873-8BA1-75DB-47B1-0893E2A78782}"/>
                    </a:ext>
                  </a:extLst>
                </p14:cNvPr>
                <p14:cNvContentPartPr/>
                <p14:nvPr/>
              </p14:nvContentPartPr>
              <p14:xfrm>
                <a:off x="10315800" y="3483262"/>
                <a:ext cx="92880" cy="89640"/>
              </p14:xfrm>
            </p:contentPart>
          </mc:Choice>
          <mc:Fallback xmlns="">
            <p:pic>
              <p:nvPicPr>
                <p:cNvPr id="117" name="Freihand 116">
                  <a:extLst>
                    <a:ext uri="{FF2B5EF4-FFF2-40B4-BE49-F238E27FC236}">
                      <a16:creationId xmlns:a16="http://schemas.microsoft.com/office/drawing/2014/main" id="{AD4AA873-8BA1-75DB-47B1-0893E2A78782}"/>
                    </a:ext>
                  </a:extLst>
                </p:cNvPr>
                <p:cNvPicPr/>
                <p:nvPr/>
              </p:nvPicPr>
              <p:blipFill>
                <a:blip r:embed="rId235"/>
                <a:stretch>
                  <a:fillRect/>
                </a:stretch>
              </p:blipFill>
              <p:spPr>
                <a:xfrm>
                  <a:off x="10307160" y="3474262"/>
                  <a:ext cx="110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8" name="Freihand 117">
                  <a:extLst>
                    <a:ext uri="{FF2B5EF4-FFF2-40B4-BE49-F238E27FC236}">
                      <a16:creationId xmlns:a16="http://schemas.microsoft.com/office/drawing/2014/main" id="{21C14D0E-9C55-25E4-55D2-64F6951E7E8A}"/>
                    </a:ext>
                  </a:extLst>
                </p14:cNvPr>
                <p14:cNvContentPartPr/>
                <p14:nvPr/>
              </p14:nvContentPartPr>
              <p14:xfrm>
                <a:off x="10132200" y="3357262"/>
                <a:ext cx="19440" cy="27720"/>
              </p14:xfrm>
            </p:contentPart>
          </mc:Choice>
          <mc:Fallback xmlns="">
            <p:pic>
              <p:nvPicPr>
                <p:cNvPr id="118" name="Freihand 117">
                  <a:extLst>
                    <a:ext uri="{FF2B5EF4-FFF2-40B4-BE49-F238E27FC236}">
                      <a16:creationId xmlns:a16="http://schemas.microsoft.com/office/drawing/2014/main" id="{21C14D0E-9C55-25E4-55D2-64F6951E7E8A}"/>
                    </a:ext>
                  </a:extLst>
                </p:cNvPr>
                <p:cNvPicPr/>
                <p:nvPr/>
              </p:nvPicPr>
              <p:blipFill>
                <a:blip r:embed="rId237"/>
                <a:stretch>
                  <a:fillRect/>
                </a:stretch>
              </p:blipFill>
              <p:spPr>
                <a:xfrm>
                  <a:off x="10123560" y="3348622"/>
                  <a:ext cx="37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8CC1EDA7-420A-0C7D-8C10-D86FC2E807B2}"/>
                    </a:ext>
                  </a:extLst>
                </p14:cNvPr>
                <p14:cNvContentPartPr/>
                <p14:nvPr/>
              </p14:nvContentPartPr>
              <p14:xfrm>
                <a:off x="9312480" y="3984022"/>
                <a:ext cx="381240" cy="7560"/>
              </p14:xfrm>
            </p:contentPart>
          </mc:Choice>
          <mc:Fallback xmlns="">
            <p:pic>
              <p:nvPicPr>
                <p:cNvPr id="145" name="Freihand 144">
                  <a:extLst>
                    <a:ext uri="{FF2B5EF4-FFF2-40B4-BE49-F238E27FC236}">
                      <a16:creationId xmlns:a16="http://schemas.microsoft.com/office/drawing/2014/main" id="{8CC1EDA7-420A-0C7D-8C10-D86FC2E807B2}"/>
                    </a:ext>
                  </a:extLst>
                </p:cNvPr>
                <p:cNvPicPr/>
                <p:nvPr/>
              </p:nvPicPr>
              <p:blipFill>
                <a:blip r:embed="rId239"/>
                <a:stretch>
                  <a:fillRect/>
                </a:stretch>
              </p:blipFill>
              <p:spPr>
                <a:xfrm>
                  <a:off x="9303840" y="3975022"/>
                  <a:ext cx="398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BF3B0214-BFEA-BE1C-9968-2A6591E81B62}"/>
                    </a:ext>
                  </a:extLst>
                </p14:cNvPr>
                <p14:cNvContentPartPr/>
                <p14:nvPr/>
              </p14:nvContentPartPr>
              <p14:xfrm>
                <a:off x="9696240" y="3932542"/>
                <a:ext cx="48960" cy="162720"/>
              </p14:xfrm>
            </p:contentPart>
          </mc:Choice>
          <mc:Fallback xmlns="">
            <p:pic>
              <p:nvPicPr>
                <p:cNvPr id="146" name="Freihand 145">
                  <a:extLst>
                    <a:ext uri="{FF2B5EF4-FFF2-40B4-BE49-F238E27FC236}">
                      <a16:creationId xmlns:a16="http://schemas.microsoft.com/office/drawing/2014/main" id="{BF3B0214-BFEA-BE1C-9968-2A6591E81B62}"/>
                    </a:ext>
                  </a:extLst>
                </p:cNvPr>
                <p:cNvPicPr/>
                <p:nvPr/>
              </p:nvPicPr>
              <p:blipFill>
                <a:blip r:embed="rId241"/>
                <a:stretch>
                  <a:fillRect/>
                </a:stretch>
              </p:blipFill>
              <p:spPr>
                <a:xfrm>
                  <a:off x="9687600" y="3923902"/>
                  <a:ext cx="66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Freihand 147">
                  <a:extLst>
                    <a:ext uri="{FF2B5EF4-FFF2-40B4-BE49-F238E27FC236}">
                      <a16:creationId xmlns:a16="http://schemas.microsoft.com/office/drawing/2014/main" id="{71EA000E-4DF8-4AE9-57E2-602D8F6A6CBB}"/>
                    </a:ext>
                  </a:extLst>
                </p14:cNvPr>
                <p14:cNvContentPartPr/>
                <p14:nvPr/>
              </p14:nvContentPartPr>
              <p14:xfrm>
                <a:off x="7962480" y="3572182"/>
                <a:ext cx="107280" cy="212400"/>
              </p14:xfrm>
            </p:contentPart>
          </mc:Choice>
          <mc:Fallback xmlns="">
            <p:pic>
              <p:nvPicPr>
                <p:cNvPr id="148" name="Freihand 147">
                  <a:extLst>
                    <a:ext uri="{FF2B5EF4-FFF2-40B4-BE49-F238E27FC236}">
                      <a16:creationId xmlns:a16="http://schemas.microsoft.com/office/drawing/2014/main" id="{71EA000E-4DF8-4AE9-57E2-602D8F6A6CBB}"/>
                    </a:ext>
                  </a:extLst>
                </p:cNvPr>
                <p:cNvPicPr/>
                <p:nvPr/>
              </p:nvPicPr>
              <p:blipFill>
                <a:blip r:embed="rId243"/>
                <a:stretch>
                  <a:fillRect/>
                </a:stretch>
              </p:blipFill>
              <p:spPr>
                <a:xfrm>
                  <a:off x="7953480" y="3563542"/>
                  <a:ext cx="124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Freihand 148">
                  <a:extLst>
                    <a:ext uri="{FF2B5EF4-FFF2-40B4-BE49-F238E27FC236}">
                      <a16:creationId xmlns:a16="http://schemas.microsoft.com/office/drawing/2014/main" id="{DB273A6A-204D-140A-3D7D-8EFF6CAED62A}"/>
                    </a:ext>
                  </a:extLst>
                </p14:cNvPr>
                <p14:cNvContentPartPr/>
                <p14:nvPr/>
              </p14:nvContentPartPr>
              <p14:xfrm>
                <a:off x="8029080" y="3431782"/>
                <a:ext cx="800640" cy="338760"/>
              </p14:xfrm>
            </p:contentPart>
          </mc:Choice>
          <mc:Fallback xmlns="">
            <p:pic>
              <p:nvPicPr>
                <p:cNvPr id="149" name="Freihand 148">
                  <a:extLst>
                    <a:ext uri="{FF2B5EF4-FFF2-40B4-BE49-F238E27FC236}">
                      <a16:creationId xmlns:a16="http://schemas.microsoft.com/office/drawing/2014/main" id="{DB273A6A-204D-140A-3D7D-8EFF6CAED62A}"/>
                    </a:ext>
                  </a:extLst>
                </p:cNvPr>
                <p:cNvPicPr/>
                <p:nvPr/>
              </p:nvPicPr>
              <p:blipFill>
                <a:blip r:embed="rId245"/>
                <a:stretch>
                  <a:fillRect/>
                </a:stretch>
              </p:blipFill>
              <p:spPr>
                <a:xfrm>
                  <a:off x="8020440" y="3423142"/>
                  <a:ext cx="8182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0" name="Freihand 149">
                  <a:extLst>
                    <a:ext uri="{FF2B5EF4-FFF2-40B4-BE49-F238E27FC236}">
                      <a16:creationId xmlns:a16="http://schemas.microsoft.com/office/drawing/2014/main" id="{DBFBDE4F-CF91-0E8E-DC4E-50D47BC699A5}"/>
                    </a:ext>
                  </a:extLst>
                </p14:cNvPr>
                <p14:cNvContentPartPr/>
                <p14:nvPr/>
              </p14:nvContentPartPr>
              <p14:xfrm>
                <a:off x="8946000" y="3429622"/>
                <a:ext cx="111600" cy="106560"/>
              </p14:xfrm>
            </p:contentPart>
          </mc:Choice>
          <mc:Fallback xmlns="">
            <p:pic>
              <p:nvPicPr>
                <p:cNvPr id="150" name="Freihand 149">
                  <a:extLst>
                    <a:ext uri="{FF2B5EF4-FFF2-40B4-BE49-F238E27FC236}">
                      <a16:creationId xmlns:a16="http://schemas.microsoft.com/office/drawing/2014/main" id="{DBFBDE4F-CF91-0E8E-DC4E-50D47BC699A5}"/>
                    </a:ext>
                  </a:extLst>
                </p:cNvPr>
                <p:cNvPicPr/>
                <p:nvPr/>
              </p:nvPicPr>
              <p:blipFill>
                <a:blip r:embed="rId247"/>
                <a:stretch>
                  <a:fillRect/>
                </a:stretch>
              </p:blipFill>
              <p:spPr>
                <a:xfrm>
                  <a:off x="8937000" y="3420982"/>
                  <a:ext cx="12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938A2586-992A-FF87-0F7C-AA833A309974}"/>
                    </a:ext>
                  </a:extLst>
                </p14:cNvPr>
                <p14:cNvContentPartPr/>
                <p14:nvPr/>
              </p14:nvContentPartPr>
              <p14:xfrm>
                <a:off x="7973280" y="3884662"/>
                <a:ext cx="459000" cy="241200"/>
              </p14:xfrm>
            </p:contentPart>
          </mc:Choice>
          <mc:Fallback xmlns="">
            <p:pic>
              <p:nvPicPr>
                <p:cNvPr id="151" name="Freihand 150">
                  <a:extLst>
                    <a:ext uri="{FF2B5EF4-FFF2-40B4-BE49-F238E27FC236}">
                      <a16:creationId xmlns:a16="http://schemas.microsoft.com/office/drawing/2014/main" id="{938A2586-992A-FF87-0F7C-AA833A309974}"/>
                    </a:ext>
                  </a:extLst>
                </p:cNvPr>
                <p:cNvPicPr/>
                <p:nvPr/>
              </p:nvPicPr>
              <p:blipFill>
                <a:blip r:embed="rId249"/>
                <a:stretch>
                  <a:fillRect/>
                </a:stretch>
              </p:blipFill>
              <p:spPr>
                <a:xfrm>
                  <a:off x="7964640" y="3875662"/>
                  <a:ext cx="476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2" name="Freihand 151">
                  <a:extLst>
                    <a:ext uri="{FF2B5EF4-FFF2-40B4-BE49-F238E27FC236}">
                      <a16:creationId xmlns:a16="http://schemas.microsoft.com/office/drawing/2014/main" id="{1D12D1A9-A290-ED24-265C-31E7AE7B7F77}"/>
                    </a:ext>
                  </a:extLst>
                </p14:cNvPr>
                <p14:cNvContentPartPr/>
                <p14:nvPr/>
              </p14:nvContentPartPr>
              <p14:xfrm>
                <a:off x="8440920" y="3773782"/>
                <a:ext cx="123120" cy="172800"/>
              </p14:xfrm>
            </p:contentPart>
          </mc:Choice>
          <mc:Fallback xmlns="">
            <p:pic>
              <p:nvPicPr>
                <p:cNvPr id="152" name="Freihand 151">
                  <a:extLst>
                    <a:ext uri="{FF2B5EF4-FFF2-40B4-BE49-F238E27FC236}">
                      <a16:creationId xmlns:a16="http://schemas.microsoft.com/office/drawing/2014/main" id="{1D12D1A9-A290-ED24-265C-31E7AE7B7F77}"/>
                    </a:ext>
                  </a:extLst>
                </p:cNvPr>
                <p:cNvPicPr/>
                <p:nvPr/>
              </p:nvPicPr>
              <p:blipFill>
                <a:blip r:embed="rId251"/>
                <a:stretch>
                  <a:fillRect/>
                </a:stretch>
              </p:blipFill>
              <p:spPr>
                <a:xfrm>
                  <a:off x="8432280" y="3765142"/>
                  <a:ext cx="140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3" name="Freihand 152">
                  <a:extLst>
                    <a:ext uri="{FF2B5EF4-FFF2-40B4-BE49-F238E27FC236}">
                      <a16:creationId xmlns:a16="http://schemas.microsoft.com/office/drawing/2014/main" id="{BC080F8F-01DB-73E4-0231-6A5777B5E3B6}"/>
                    </a:ext>
                  </a:extLst>
                </p14:cNvPr>
                <p14:cNvContentPartPr/>
                <p14:nvPr/>
              </p14:nvContentPartPr>
              <p14:xfrm>
                <a:off x="8595720" y="3744982"/>
                <a:ext cx="128880" cy="154440"/>
              </p14:xfrm>
            </p:contentPart>
          </mc:Choice>
          <mc:Fallback xmlns="">
            <p:pic>
              <p:nvPicPr>
                <p:cNvPr id="153" name="Freihand 152">
                  <a:extLst>
                    <a:ext uri="{FF2B5EF4-FFF2-40B4-BE49-F238E27FC236}">
                      <a16:creationId xmlns:a16="http://schemas.microsoft.com/office/drawing/2014/main" id="{BC080F8F-01DB-73E4-0231-6A5777B5E3B6}"/>
                    </a:ext>
                  </a:extLst>
                </p:cNvPr>
                <p:cNvPicPr/>
                <p:nvPr/>
              </p:nvPicPr>
              <p:blipFill>
                <a:blip r:embed="rId253"/>
                <a:stretch>
                  <a:fillRect/>
                </a:stretch>
              </p:blipFill>
              <p:spPr>
                <a:xfrm>
                  <a:off x="8586720" y="3735982"/>
                  <a:ext cx="146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4" name="Freihand 153">
                  <a:extLst>
                    <a:ext uri="{FF2B5EF4-FFF2-40B4-BE49-F238E27FC236}">
                      <a16:creationId xmlns:a16="http://schemas.microsoft.com/office/drawing/2014/main" id="{E8F34C0B-9A94-28D5-A11F-E9AE5F3876C5}"/>
                    </a:ext>
                  </a:extLst>
                </p14:cNvPr>
                <p14:cNvContentPartPr/>
                <p14:nvPr/>
              </p14:nvContentPartPr>
              <p14:xfrm>
                <a:off x="8636400" y="3733462"/>
                <a:ext cx="61920" cy="7200"/>
              </p14:xfrm>
            </p:contentPart>
          </mc:Choice>
          <mc:Fallback xmlns="">
            <p:pic>
              <p:nvPicPr>
                <p:cNvPr id="154" name="Freihand 153">
                  <a:extLst>
                    <a:ext uri="{FF2B5EF4-FFF2-40B4-BE49-F238E27FC236}">
                      <a16:creationId xmlns:a16="http://schemas.microsoft.com/office/drawing/2014/main" id="{E8F34C0B-9A94-28D5-A11F-E9AE5F3876C5}"/>
                    </a:ext>
                  </a:extLst>
                </p:cNvPr>
                <p:cNvPicPr/>
                <p:nvPr/>
              </p:nvPicPr>
              <p:blipFill>
                <a:blip r:embed="rId255"/>
                <a:stretch>
                  <a:fillRect/>
                </a:stretch>
              </p:blipFill>
              <p:spPr>
                <a:xfrm>
                  <a:off x="8627760" y="3724822"/>
                  <a:ext cx="79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5" name="Freihand 154">
                  <a:extLst>
                    <a:ext uri="{FF2B5EF4-FFF2-40B4-BE49-F238E27FC236}">
                      <a16:creationId xmlns:a16="http://schemas.microsoft.com/office/drawing/2014/main" id="{D911E9F4-240F-0770-D241-F0B7A05E55F2}"/>
                    </a:ext>
                  </a:extLst>
                </p14:cNvPr>
                <p14:cNvContentPartPr/>
                <p14:nvPr/>
              </p14:nvContentPartPr>
              <p14:xfrm>
                <a:off x="8758080" y="3685222"/>
                <a:ext cx="92160" cy="176040"/>
              </p14:xfrm>
            </p:contentPart>
          </mc:Choice>
          <mc:Fallback xmlns="">
            <p:pic>
              <p:nvPicPr>
                <p:cNvPr id="155" name="Freihand 154">
                  <a:extLst>
                    <a:ext uri="{FF2B5EF4-FFF2-40B4-BE49-F238E27FC236}">
                      <a16:creationId xmlns:a16="http://schemas.microsoft.com/office/drawing/2014/main" id="{D911E9F4-240F-0770-D241-F0B7A05E55F2}"/>
                    </a:ext>
                  </a:extLst>
                </p:cNvPr>
                <p:cNvPicPr/>
                <p:nvPr/>
              </p:nvPicPr>
              <p:blipFill>
                <a:blip r:embed="rId257"/>
                <a:stretch>
                  <a:fillRect/>
                </a:stretch>
              </p:blipFill>
              <p:spPr>
                <a:xfrm>
                  <a:off x="8749080" y="3676222"/>
                  <a:ext cx="109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Freihand 155">
                  <a:extLst>
                    <a:ext uri="{FF2B5EF4-FFF2-40B4-BE49-F238E27FC236}">
                      <a16:creationId xmlns:a16="http://schemas.microsoft.com/office/drawing/2014/main" id="{B16ABF21-3B12-5DDF-B37B-E0485DECB66F}"/>
                    </a:ext>
                  </a:extLst>
                </p14:cNvPr>
                <p14:cNvContentPartPr/>
                <p14:nvPr/>
              </p14:nvContentPartPr>
              <p14:xfrm>
                <a:off x="8973360" y="3537982"/>
                <a:ext cx="238320" cy="207000"/>
              </p14:xfrm>
            </p:contentPart>
          </mc:Choice>
          <mc:Fallback xmlns="">
            <p:pic>
              <p:nvPicPr>
                <p:cNvPr id="156" name="Freihand 155">
                  <a:extLst>
                    <a:ext uri="{FF2B5EF4-FFF2-40B4-BE49-F238E27FC236}">
                      <a16:creationId xmlns:a16="http://schemas.microsoft.com/office/drawing/2014/main" id="{B16ABF21-3B12-5DDF-B37B-E0485DECB66F}"/>
                    </a:ext>
                  </a:extLst>
                </p:cNvPr>
                <p:cNvPicPr/>
                <p:nvPr/>
              </p:nvPicPr>
              <p:blipFill>
                <a:blip r:embed="rId259"/>
                <a:stretch>
                  <a:fillRect/>
                </a:stretch>
              </p:blipFill>
              <p:spPr>
                <a:xfrm>
                  <a:off x="8964720" y="3529342"/>
                  <a:ext cx="255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DD4B8066-9ED4-CA73-220A-AD9D9830405E}"/>
                    </a:ext>
                  </a:extLst>
                </p14:cNvPr>
                <p14:cNvContentPartPr/>
                <p14:nvPr/>
              </p14:nvContentPartPr>
              <p14:xfrm>
                <a:off x="9206640" y="3509182"/>
                <a:ext cx="222480" cy="187200"/>
              </p14:xfrm>
            </p:contentPart>
          </mc:Choice>
          <mc:Fallback xmlns="">
            <p:pic>
              <p:nvPicPr>
                <p:cNvPr id="157" name="Freihand 156">
                  <a:extLst>
                    <a:ext uri="{FF2B5EF4-FFF2-40B4-BE49-F238E27FC236}">
                      <a16:creationId xmlns:a16="http://schemas.microsoft.com/office/drawing/2014/main" id="{DD4B8066-9ED4-CA73-220A-AD9D9830405E}"/>
                    </a:ext>
                  </a:extLst>
                </p:cNvPr>
                <p:cNvPicPr/>
                <p:nvPr/>
              </p:nvPicPr>
              <p:blipFill>
                <a:blip r:embed="rId261"/>
                <a:stretch>
                  <a:fillRect/>
                </a:stretch>
              </p:blipFill>
              <p:spPr>
                <a:xfrm>
                  <a:off x="9197640" y="3500182"/>
                  <a:ext cx="240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8" name="Freihand 157">
                  <a:extLst>
                    <a:ext uri="{FF2B5EF4-FFF2-40B4-BE49-F238E27FC236}">
                      <a16:creationId xmlns:a16="http://schemas.microsoft.com/office/drawing/2014/main" id="{AC1E2BDF-348D-FE38-7EB6-EABA46C68EBE}"/>
                    </a:ext>
                  </a:extLst>
                </p14:cNvPr>
                <p14:cNvContentPartPr/>
                <p14:nvPr/>
              </p14:nvContentPartPr>
              <p14:xfrm>
                <a:off x="9431640" y="3381742"/>
                <a:ext cx="80640" cy="205200"/>
              </p14:xfrm>
            </p:contentPart>
          </mc:Choice>
          <mc:Fallback xmlns="">
            <p:pic>
              <p:nvPicPr>
                <p:cNvPr id="158" name="Freihand 157">
                  <a:extLst>
                    <a:ext uri="{FF2B5EF4-FFF2-40B4-BE49-F238E27FC236}">
                      <a16:creationId xmlns:a16="http://schemas.microsoft.com/office/drawing/2014/main" id="{AC1E2BDF-348D-FE38-7EB6-EABA46C68EBE}"/>
                    </a:ext>
                  </a:extLst>
                </p:cNvPr>
                <p:cNvPicPr/>
                <p:nvPr/>
              </p:nvPicPr>
              <p:blipFill>
                <a:blip r:embed="rId263"/>
                <a:stretch>
                  <a:fillRect/>
                </a:stretch>
              </p:blipFill>
              <p:spPr>
                <a:xfrm>
                  <a:off x="9422640" y="3373102"/>
                  <a:ext cx="98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2CFB3CB8-281F-DA5E-3197-057BF7EDA8EF}"/>
                    </a:ext>
                  </a:extLst>
                </p14:cNvPr>
                <p14:cNvContentPartPr/>
                <p14:nvPr/>
              </p14:nvContentPartPr>
              <p14:xfrm>
                <a:off x="9536400" y="3449782"/>
                <a:ext cx="148320" cy="65880"/>
              </p14:xfrm>
            </p:contentPart>
          </mc:Choice>
          <mc:Fallback xmlns="">
            <p:pic>
              <p:nvPicPr>
                <p:cNvPr id="159" name="Freihand 158">
                  <a:extLst>
                    <a:ext uri="{FF2B5EF4-FFF2-40B4-BE49-F238E27FC236}">
                      <a16:creationId xmlns:a16="http://schemas.microsoft.com/office/drawing/2014/main" id="{2CFB3CB8-281F-DA5E-3197-057BF7EDA8EF}"/>
                    </a:ext>
                  </a:extLst>
                </p:cNvPr>
                <p:cNvPicPr/>
                <p:nvPr/>
              </p:nvPicPr>
              <p:blipFill>
                <a:blip r:embed="rId265"/>
                <a:stretch>
                  <a:fillRect/>
                </a:stretch>
              </p:blipFill>
              <p:spPr>
                <a:xfrm>
                  <a:off x="9527400" y="3440782"/>
                  <a:ext cx="165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D80E2DF1-9D3B-093F-11A4-46026900152E}"/>
                    </a:ext>
                  </a:extLst>
                </p14:cNvPr>
                <p14:cNvContentPartPr/>
                <p14:nvPr/>
              </p14:nvContentPartPr>
              <p14:xfrm>
                <a:off x="9658440" y="3334942"/>
                <a:ext cx="191880" cy="142560"/>
              </p14:xfrm>
            </p:contentPart>
          </mc:Choice>
          <mc:Fallback xmlns="">
            <p:pic>
              <p:nvPicPr>
                <p:cNvPr id="160" name="Freihand 159">
                  <a:extLst>
                    <a:ext uri="{FF2B5EF4-FFF2-40B4-BE49-F238E27FC236}">
                      <a16:creationId xmlns:a16="http://schemas.microsoft.com/office/drawing/2014/main" id="{D80E2DF1-9D3B-093F-11A4-46026900152E}"/>
                    </a:ext>
                  </a:extLst>
                </p:cNvPr>
                <p:cNvPicPr/>
                <p:nvPr/>
              </p:nvPicPr>
              <p:blipFill>
                <a:blip r:embed="rId267"/>
                <a:stretch>
                  <a:fillRect/>
                </a:stretch>
              </p:blipFill>
              <p:spPr>
                <a:xfrm>
                  <a:off x="9649800" y="3326302"/>
                  <a:ext cx="209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1" name="Freihand 160">
                  <a:extLst>
                    <a:ext uri="{FF2B5EF4-FFF2-40B4-BE49-F238E27FC236}">
                      <a16:creationId xmlns:a16="http://schemas.microsoft.com/office/drawing/2014/main" id="{C3148189-B5D4-07F7-8178-B1F6111F52A2}"/>
                    </a:ext>
                  </a:extLst>
                </p14:cNvPr>
                <p14:cNvContentPartPr/>
                <p14:nvPr/>
              </p14:nvContentPartPr>
              <p14:xfrm>
                <a:off x="8019000" y="4162222"/>
                <a:ext cx="92160" cy="213120"/>
              </p14:xfrm>
            </p:contentPart>
          </mc:Choice>
          <mc:Fallback xmlns="">
            <p:pic>
              <p:nvPicPr>
                <p:cNvPr id="161" name="Freihand 160">
                  <a:extLst>
                    <a:ext uri="{FF2B5EF4-FFF2-40B4-BE49-F238E27FC236}">
                      <a16:creationId xmlns:a16="http://schemas.microsoft.com/office/drawing/2014/main" id="{C3148189-B5D4-07F7-8178-B1F6111F52A2}"/>
                    </a:ext>
                  </a:extLst>
                </p:cNvPr>
                <p:cNvPicPr/>
                <p:nvPr/>
              </p:nvPicPr>
              <p:blipFill>
                <a:blip r:embed="rId269"/>
                <a:stretch>
                  <a:fillRect/>
                </a:stretch>
              </p:blipFill>
              <p:spPr>
                <a:xfrm>
                  <a:off x="8010000" y="4153582"/>
                  <a:ext cx="1098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2" name="Freihand 161">
                  <a:extLst>
                    <a:ext uri="{FF2B5EF4-FFF2-40B4-BE49-F238E27FC236}">
                      <a16:creationId xmlns:a16="http://schemas.microsoft.com/office/drawing/2014/main" id="{AF3AC1B6-01F5-8BBB-5879-2B84959B1DAA}"/>
                    </a:ext>
                  </a:extLst>
                </p14:cNvPr>
                <p14:cNvContentPartPr/>
                <p14:nvPr/>
              </p14:nvContentPartPr>
              <p14:xfrm>
                <a:off x="8168400" y="4171942"/>
                <a:ext cx="146160" cy="94680"/>
              </p14:xfrm>
            </p:contentPart>
          </mc:Choice>
          <mc:Fallback xmlns="">
            <p:pic>
              <p:nvPicPr>
                <p:cNvPr id="162" name="Freihand 161">
                  <a:extLst>
                    <a:ext uri="{FF2B5EF4-FFF2-40B4-BE49-F238E27FC236}">
                      <a16:creationId xmlns:a16="http://schemas.microsoft.com/office/drawing/2014/main" id="{AF3AC1B6-01F5-8BBB-5879-2B84959B1DAA}"/>
                    </a:ext>
                  </a:extLst>
                </p:cNvPr>
                <p:cNvPicPr/>
                <p:nvPr/>
              </p:nvPicPr>
              <p:blipFill>
                <a:blip r:embed="rId271"/>
                <a:stretch>
                  <a:fillRect/>
                </a:stretch>
              </p:blipFill>
              <p:spPr>
                <a:xfrm>
                  <a:off x="8159760" y="4163302"/>
                  <a:ext cx="163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3" name="Freihand 162">
                  <a:extLst>
                    <a:ext uri="{FF2B5EF4-FFF2-40B4-BE49-F238E27FC236}">
                      <a16:creationId xmlns:a16="http://schemas.microsoft.com/office/drawing/2014/main" id="{1B9F2DCA-689F-21FF-E604-539F6534BFE1}"/>
                    </a:ext>
                  </a:extLst>
                </p14:cNvPr>
                <p14:cNvContentPartPr/>
                <p14:nvPr/>
              </p14:nvContentPartPr>
              <p14:xfrm>
                <a:off x="8190720" y="4081222"/>
                <a:ext cx="7200" cy="27360"/>
              </p14:xfrm>
            </p:contentPart>
          </mc:Choice>
          <mc:Fallback xmlns="">
            <p:pic>
              <p:nvPicPr>
                <p:cNvPr id="163" name="Freihand 162">
                  <a:extLst>
                    <a:ext uri="{FF2B5EF4-FFF2-40B4-BE49-F238E27FC236}">
                      <a16:creationId xmlns:a16="http://schemas.microsoft.com/office/drawing/2014/main" id="{1B9F2DCA-689F-21FF-E604-539F6534BFE1}"/>
                    </a:ext>
                  </a:extLst>
                </p:cNvPr>
                <p:cNvPicPr/>
                <p:nvPr/>
              </p:nvPicPr>
              <p:blipFill>
                <a:blip r:embed="rId273"/>
                <a:stretch>
                  <a:fillRect/>
                </a:stretch>
              </p:blipFill>
              <p:spPr>
                <a:xfrm>
                  <a:off x="8181720" y="4072582"/>
                  <a:ext cx="24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4" name="Freihand 163">
                  <a:extLst>
                    <a:ext uri="{FF2B5EF4-FFF2-40B4-BE49-F238E27FC236}">
                      <a16:creationId xmlns:a16="http://schemas.microsoft.com/office/drawing/2014/main" id="{6DBABA53-D3B2-9E8C-A3AD-D10E9E9E1B58}"/>
                    </a:ext>
                  </a:extLst>
                </p14:cNvPr>
                <p14:cNvContentPartPr/>
                <p14:nvPr/>
              </p14:nvContentPartPr>
              <p14:xfrm>
                <a:off x="8267400" y="3964942"/>
                <a:ext cx="196560" cy="302040"/>
              </p14:xfrm>
            </p:contentPart>
          </mc:Choice>
          <mc:Fallback xmlns="">
            <p:pic>
              <p:nvPicPr>
                <p:cNvPr id="164" name="Freihand 163">
                  <a:extLst>
                    <a:ext uri="{FF2B5EF4-FFF2-40B4-BE49-F238E27FC236}">
                      <a16:creationId xmlns:a16="http://schemas.microsoft.com/office/drawing/2014/main" id="{6DBABA53-D3B2-9E8C-A3AD-D10E9E9E1B58}"/>
                    </a:ext>
                  </a:extLst>
                </p:cNvPr>
                <p:cNvPicPr/>
                <p:nvPr/>
              </p:nvPicPr>
              <p:blipFill>
                <a:blip r:embed="rId275"/>
                <a:stretch>
                  <a:fillRect/>
                </a:stretch>
              </p:blipFill>
              <p:spPr>
                <a:xfrm>
                  <a:off x="8258760" y="3955942"/>
                  <a:ext cx="2142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5" name="Freihand 164">
                  <a:extLst>
                    <a:ext uri="{FF2B5EF4-FFF2-40B4-BE49-F238E27FC236}">
                      <a16:creationId xmlns:a16="http://schemas.microsoft.com/office/drawing/2014/main" id="{4E7D5B3C-5C30-FA60-B03A-F55C79D2D88F}"/>
                    </a:ext>
                  </a:extLst>
                </p14:cNvPr>
                <p14:cNvContentPartPr/>
                <p14:nvPr/>
              </p14:nvContentPartPr>
              <p14:xfrm>
                <a:off x="8494200" y="3936142"/>
                <a:ext cx="122760" cy="204840"/>
              </p14:xfrm>
            </p:contentPart>
          </mc:Choice>
          <mc:Fallback xmlns="">
            <p:pic>
              <p:nvPicPr>
                <p:cNvPr id="165" name="Freihand 164">
                  <a:extLst>
                    <a:ext uri="{FF2B5EF4-FFF2-40B4-BE49-F238E27FC236}">
                      <a16:creationId xmlns:a16="http://schemas.microsoft.com/office/drawing/2014/main" id="{4E7D5B3C-5C30-FA60-B03A-F55C79D2D88F}"/>
                    </a:ext>
                  </a:extLst>
                </p:cNvPr>
                <p:cNvPicPr/>
                <p:nvPr/>
              </p:nvPicPr>
              <p:blipFill>
                <a:blip r:embed="rId277"/>
                <a:stretch>
                  <a:fillRect/>
                </a:stretch>
              </p:blipFill>
              <p:spPr>
                <a:xfrm>
                  <a:off x="8485560" y="3927142"/>
                  <a:ext cx="140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6" name="Freihand 165">
                  <a:extLst>
                    <a:ext uri="{FF2B5EF4-FFF2-40B4-BE49-F238E27FC236}">
                      <a16:creationId xmlns:a16="http://schemas.microsoft.com/office/drawing/2014/main" id="{5DF7D22E-D90C-63BC-0788-BEC1D2AA9AE7}"/>
                    </a:ext>
                  </a:extLst>
                </p14:cNvPr>
                <p14:cNvContentPartPr/>
                <p14:nvPr/>
              </p14:nvContentPartPr>
              <p14:xfrm>
                <a:off x="8627760" y="3937222"/>
                <a:ext cx="103320" cy="189000"/>
              </p14:xfrm>
            </p:contentPart>
          </mc:Choice>
          <mc:Fallback xmlns="">
            <p:pic>
              <p:nvPicPr>
                <p:cNvPr id="166" name="Freihand 165">
                  <a:extLst>
                    <a:ext uri="{FF2B5EF4-FFF2-40B4-BE49-F238E27FC236}">
                      <a16:creationId xmlns:a16="http://schemas.microsoft.com/office/drawing/2014/main" id="{5DF7D22E-D90C-63BC-0788-BEC1D2AA9AE7}"/>
                    </a:ext>
                  </a:extLst>
                </p:cNvPr>
                <p:cNvPicPr/>
                <p:nvPr/>
              </p:nvPicPr>
              <p:blipFill>
                <a:blip r:embed="rId279"/>
                <a:stretch>
                  <a:fillRect/>
                </a:stretch>
              </p:blipFill>
              <p:spPr>
                <a:xfrm>
                  <a:off x="8618760" y="3928582"/>
                  <a:ext cx="1209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 name="Freihand 166">
                  <a:extLst>
                    <a:ext uri="{FF2B5EF4-FFF2-40B4-BE49-F238E27FC236}">
                      <a16:creationId xmlns:a16="http://schemas.microsoft.com/office/drawing/2014/main" id="{8EE18050-1DC0-A9B4-7312-7D6BDC74DC7E}"/>
                    </a:ext>
                  </a:extLst>
                </p14:cNvPr>
                <p14:cNvContentPartPr/>
                <p14:nvPr/>
              </p14:nvContentPartPr>
              <p14:xfrm>
                <a:off x="8754840" y="3910942"/>
                <a:ext cx="66960" cy="208440"/>
              </p14:xfrm>
            </p:contentPart>
          </mc:Choice>
          <mc:Fallback xmlns="">
            <p:pic>
              <p:nvPicPr>
                <p:cNvPr id="167" name="Freihand 166">
                  <a:extLst>
                    <a:ext uri="{FF2B5EF4-FFF2-40B4-BE49-F238E27FC236}">
                      <a16:creationId xmlns:a16="http://schemas.microsoft.com/office/drawing/2014/main" id="{8EE18050-1DC0-A9B4-7312-7D6BDC74DC7E}"/>
                    </a:ext>
                  </a:extLst>
                </p:cNvPr>
                <p:cNvPicPr/>
                <p:nvPr/>
              </p:nvPicPr>
              <p:blipFill>
                <a:blip r:embed="rId281"/>
                <a:stretch>
                  <a:fillRect/>
                </a:stretch>
              </p:blipFill>
              <p:spPr>
                <a:xfrm>
                  <a:off x="8746200" y="3902302"/>
                  <a:ext cx="84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8" name="Freihand 167">
                  <a:extLst>
                    <a:ext uri="{FF2B5EF4-FFF2-40B4-BE49-F238E27FC236}">
                      <a16:creationId xmlns:a16="http://schemas.microsoft.com/office/drawing/2014/main" id="{14C62C17-61E7-DFD2-340C-656B433061F3}"/>
                    </a:ext>
                  </a:extLst>
                </p14:cNvPr>
                <p14:cNvContentPartPr/>
                <p14:nvPr/>
              </p14:nvContentPartPr>
              <p14:xfrm>
                <a:off x="8849880" y="3951982"/>
                <a:ext cx="77760" cy="144360"/>
              </p14:xfrm>
            </p:contentPart>
          </mc:Choice>
          <mc:Fallback xmlns="">
            <p:pic>
              <p:nvPicPr>
                <p:cNvPr id="168" name="Freihand 167">
                  <a:extLst>
                    <a:ext uri="{FF2B5EF4-FFF2-40B4-BE49-F238E27FC236}">
                      <a16:creationId xmlns:a16="http://schemas.microsoft.com/office/drawing/2014/main" id="{14C62C17-61E7-DFD2-340C-656B433061F3}"/>
                    </a:ext>
                  </a:extLst>
                </p:cNvPr>
                <p:cNvPicPr/>
                <p:nvPr/>
              </p:nvPicPr>
              <p:blipFill>
                <a:blip r:embed="rId283"/>
                <a:stretch>
                  <a:fillRect/>
                </a:stretch>
              </p:blipFill>
              <p:spPr>
                <a:xfrm>
                  <a:off x="8841240" y="3942982"/>
                  <a:ext cx="95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9" name="Freihand 168">
                  <a:extLst>
                    <a:ext uri="{FF2B5EF4-FFF2-40B4-BE49-F238E27FC236}">
                      <a16:creationId xmlns:a16="http://schemas.microsoft.com/office/drawing/2014/main" id="{249AFC9A-29F0-6D36-0646-A7B22A997BC8}"/>
                    </a:ext>
                  </a:extLst>
                </p14:cNvPr>
                <p14:cNvContentPartPr/>
                <p14:nvPr/>
              </p14:nvContentPartPr>
              <p14:xfrm>
                <a:off x="8994960" y="3876382"/>
                <a:ext cx="33480" cy="129240"/>
              </p14:xfrm>
            </p:contentPart>
          </mc:Choice>
          <mc:Fallback xmlns="">
            <p:pic>
              <p:nvPicPr>
                <p:cNvPr id="169" name="Freihand 168">
                  <a:extLst>
                    <a:ext uri="{FF2B5EF4-FFF2-40B4-BE49-F238E27FC236}">
                      <a16:creationId xmlns:a16="http://schemas.microsoft.com/office/drawing/2014/main" id="{249AFC9A-29F0-6D36-0646-A7B22A997BC8}"/>
                    </a:ext>
                  </a:extLst>
                </p:cNvPr>
                <p:cNvPicPr/>
                <p:nvPr/>
              </p:nvPicPr>
              <p:blipFill>
                <a:blip r:embed="rId285"/>
                <a:stretch>
                  <a:fillRect/>
                </a:stretch>
              </p:blipFill>
              <p:spPr>
                <a:xfrm>
                  <a:off x="8986320" y="3867742"/>
                  <a:ext cx="51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0" name="Freihand 169">
                  <a:extLst>
                    <a:ext uri="{FF2B5EF4-FFF2-40B4-BE49-F238E27FC236}">
                      <a16:creationId xmlns:a16="http://schemas.microsoft.com/office/drawing/2014/main" id="{9F37BC90-9488-17D7-151E-43CB5B633429}"/>
                    </a:ext>
                  </a:extLst>
                </p14:cNvPr>
                <p14:cNvContentPartPr/>
                <p14:nvPr/>
              </p14:nvContentPartPr>
              <p14:xfrm>
                <a:off x="9041760" y="3905542"/>
                <a:ext cx="118440" cy="105840"/>
              </p14:xfrm>
            </p:contentPart>
          </mc:Choice>
          <mc:Fallback xmlns="">
            <p:pic>
              <p:nvPicPr>
                <p:cNvPr id="170" name="Freihand 169">
                  <a:extLst>
                    <a:ext uri="{FF2B5EF4-FFF2-40B4-BE49-F238E27FC236}">
                      <a16:creationId xmlns:a16="http://schemas.microsoft.com/office/drawing/2014/main" id="{9F37BC90-9488-17D7-151E-43CB5B633429}"/>
                    </a:ext>
                  </a:extLst>
                </p:cNvPr>
                <p:cNvPicPr/>
                <p:nvPr/>
              </p:nvPicPr>
              <p:blipFill>
                <a:blip r:embed="rId287"/>
                <a:stretch>
                  <a:fillRect/>
                </a:stretch>
              </p:blipFill>
              <p:spPr>
                <a:xfrm>
                  <a:off x="9032760" y="3896542"/>
                  <a:ext cx="136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1" name="Freihand 170">
                  <a:extLst>
                    <a:ext uri="{FF2B5EF4-FFF2-40B4-BE49-F238E27FC236}">
                      <a16:creationId xmlns:a16="http://schemas.microsoft.com/office/drawing/2014/main" id="{F51C22F3-558C-FF9F-9FF6-93F5630ACD9B}"/>
                    </a:ext>
                  </a:extLst>
                </p14:cNvPr>
                <p14:cNvContentPartPr/>
                <p14:nvPr/>
              </p14:nvContentPartPr>
              <p14:xfrm>
                <a:off x="9286200" y="3732382"/>
                <a:ext cx="319320" cy="156600"/>
              </p14:xfrm>
            </p:contentPart>
          </mc:Choice>
          <mc:Fallback xmlns="">
            <p:pic>
              <p:nvPicPr>
                <p:cNvPr id="171" name="Freihand 170">
                  <a:extLst>
                    <a:ext uri="{FF2B5EF4-FFF2-40B4-BE49-F238E27FC236}">
                      <a16:creationId xmlns:a16="http://schemas.microsoft.com/office/drawing/2014/main" id="{F51C22F3-558C-FF9F-9FF6-93F5630ACD9B}"/>
                    </a:ext>
                  </a:extLst>
                </p:cNvPr>
                <p:cNvPicPr/>
                <p:nvPr/>
              </p:nvPicPr>
              <p:blipFill>
                <a:blip r:embed="rId289"/>
                <a:stretch>
                  <a:fillRect/>
                </a:stretch>
              </p:blipFill>
              <p:spPr>
                <a:xfrm>
                  <a:off x="9277560" y="3723382"/>
                  <a:ext cx="336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2" name="Freihand 171">
                  <a:extLst>
                    <a:ext uri="{FF2B5EF4-FFF2-40B4-BE49-F238E27FC236}">
                      <a16:creationId xmlns:a16="http://schemas.microsoft.com/office/drawing/2014/main" id="{2C244B7B-0335-1D7B-9359-FD69B29E1F9A}"/>
                    </a:ext>
                  </a:extLst>
                </p14:cNvPr>
                <p14:cNvContentPartPr/>
                <p14:nvPr/>
              </p14:nvContentPartPr>
              <p14:xfrm>
                <a:off x="9555480" y="3690622"/>
                <a:ext cx="24120" cy="23040"/>
              </p14:xfrm>
            </p:contentPart>
          </mc:Choice>
          <mc:Fallback xmlns="">
            <p:pic>
              <p:nvPicPr>
                <p:cNvPr id="172" name="Freihand 171">
                  <a:extLst>
                    <a:ext uri="{FF2B5EF4-FFF2-40B4-BE49-F238E27FC236}">
                      <a16:creationId xmlns:a16="http://schemas.microsoft.com/office/drawing/2014/main" id="{2C244B7B-0335-1D7B-9359-FD69B29E1F9A}"/>
                    </a:ext>
                  </a:extLst>
                </p:cNvPr>
                <p:cNvPicPr/>
                <p:nvPr/>
              </p:nvPicPr>
              <p:blipFill>
                <a:blip r:embed="rId291"/>
                <a:stretch>
                  <a:fillRect/>
                </a:stretch>
              </p:blipFill>
              <p:spPr>
                <a:xfrm>
                  <a:off x="9546480" y="3681982"/>
                  <a:ext cx="41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3" name="Freihand 172">
                  <a:extLst>
                    <a:ext uri="{FF2B5EF4-FFF2-40B4-BE49-F238E27FC236}">
                      <a16:creationId xmlns:a16="http://schemas.microsoft.com/office/drawing/2014/main" id="{BCBF7C7C-1EE8-C327-55E5-A8F3DF582904}"/>
                    </a:ext>
                  </a:extLst>
                </p14:cNvPr>
                <p14:cNvContentPartPr/>
                <p14:nvPr/>
              </p14:nvContentPartPr>
              <p14:xfrm>
                <a:off x="9622080" y="3546262"/>
                <a:ext cx="118080" cy="419760"/>
              </p14:xfrm>
            </p:contentPart>
          </mc:Choice>
          <mc:Fallback xmlns="">
            <p:pic>
              <p:nvPicPr>
                <p:cNvPr id="173" name="Freihand 172">
                  <a:extLst>
                    <a:ext uri="{FF2B5EF4-FFF2-40B4-BE49-F238E27FC236}">
                      <a16:creationId xmlns:a16="http://schemas.microsoft.com/office/drawing/2014/main" id="{BCBF7C7C-1EE8-C327-55E5-A8F3DF582904}"/>
                    </a:ext>
                  </a:extLst>
                </p:cNvPr>
                <p:cNvPicPr/>
                <p:nvPr/>
              </p:nvPicPr>
              <p:blipFill>
                <a:blip r:embed="rId293"/>
                <a:stretch>
                  <a:fillRect/>
                </a:stretch>
              </p:blipFill>
              <p:spPr>
                <a:xfrm>
                  <a:off x="9613080" y="3537262"/>
                  <a:ext cx="135720" cy="437400"/>
                </a:xfrm>
                <a:prstGeom prst="rect">
                  <a:avLst/>
                </a:prstGeom>
              </p:spPr>
            </p:pic>
          </mc:Fallback>
        </mc:AlternateContent>
      </p:grpSp>
      <p:grpSp>
        <p:nvGrpSpPr>
          <p:cNvPr id="231" name="Gruppieren 230">
            <a:extLst>
              <a:ext uri="{FF2B5EF4-FFF2-40B4-BE49-F238E27FC236}">
                <a16:creationId xmlns:a16="http://schemas.microsoft.com/office/drawing/2014/main" id="{E47B6CEF-3E99-640B-02DE-A0AACA83C236}"/>
              </a:ext>
            </a:extLst>
          </p:cNvPr>
          <p:cNvGrpSpPr/>
          <p:nvPr/>
        </p:nvGrpSpPr>
        <p:grpSpPr>
          <a:xfrm>
            <a:off x="304920" y="5137102"/>
            <a:ext cx="4162320" cy="1611000"/>
            <a:chOff x="304920" y="5137102"/>
            <a:chExt cx="4162320" cy="1611000"/>
          </a:xfrm>
        </p:grpSpPr>
        <mc:AlternateContent xmlns:mc="http://schemas.openxmlformats.org/markup-compatibility/2006" xmlns:p14="http://schemas.microsoft.com/office/powerpoint/2010/main">
          <mc:Choice Requires="p14">
            <p:contentPart p14:bwMode="auto" r:id="rId294">
              <p14:nvContentPartPr>
                <p14:cNvPr id="175" name="Freihand 174">
                  <a:extLst>
                    <a:ext uri="{FF2B5EF4-FFF2-40B4-BE49-F238E27FC236}">
                      <a16:creationId xmlns:a16="http://schemas.microsoft.com/office/drawing/2014/main" id="{B288988F-D9EF-CDD9-4B33-850C297E13CF}"/>
                    </a:ext>
                  </a:extLst>
                </p14:cNvPr>
                <p14:cNvContentPartPr/>
                <p14:nvPr/>
              </p14:nvContentPartPr>
              <p14:xfrm>
                <a:off x="304920" y="5736862"/>
                <a:ext cx="233640" cy="24480"/>
              </p14:xfrm>
            </p:contentPart>
          </mc:Choice>
          <mc:Fallback xmlns="">
            <p:pic>
              <p:nvPicPr>
                <p:cNvPr id="175" name="Freihand 174">
                  <a:extLst>
                    <a:ext uri="{FF2B5EF4-FFF2-40B4-BE49-F238E27FC236}">
                      <a16:creationId xmlns:a16="http://schemas.microsoft.com/office/drawing/2014/main" id="{B288988F-D9EF-CDD9-4B33-850C297E13CF}"/>
                    </a:ext>
                  </a:extLst>
                </p:cNvPr>
                <p:cNvPicPr/>
                <p:nvPr/>
              </p:nvPicPr>
              <p:blipFill>
                <a:blip r:embed="rId295"/>
                <a:stretch>
                  <a:fillRect/>
                </a:stretch>
              </p:blipFill>
              <p:spPr>
                <a:xfrm>
                  <a:off x="295920" y="5728222"/>
                  <a:ext cx="251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6" name="Freihand 175">
                  <a:extLst>
                    <a:ext uri="{FF2B5EF4-FFF2-40B4-BE49-F238E27FC236}">
                      <a16:creationId xmlns:a16="http://schemas.microsoft.com/office/drawing/2014/main" id="{04BC0857-139B-3087-861A-58EFA1A2F20E}"/>
                    </a:ext>
                  </a:extLst>
                </p14:cNvPr>
                <p14:cNvContentPartPr/>
                <p14:nvPr/>
              </p14:nvContentPartPr>
              <p14:xfrm>
                <a:off x="340920" y="5831542"/>
                <a:ext cx="107280" cy="34560"/>
              </p14:xfrm>
            </p:contentPart>
          </mc:Choice>
          <mc:Fallback xmlns="">
            <p:pic>
              <p:nvPicPr>
                <p:cNvPr id="176" name="Freihand 175">
                  <a:extLst>
                    <a:ext uri="{FF2B5EF4-FFF2-40B4-BE49-F238E27FC236}">
                      <a16:creationId xmlns:a16="http://schemas.microsoft.com/office/drawing/2014/main" id="{04BC0857-139B-3087-861A-58EFA1A2F20E}"/>
                    </a:ext>
                  </a:extLst>
                </p:cNvPr>
                <p:cNvPicPr/>
                <p:nvPr/>
              </p:nvPicPr>
              <p:blipFill>
                <a:blip r:embed="rId297"/>
                <a:stretch>
                  <a:fillRect/>
                </a:stretch>
              </p:blipFill>
              <p:spPr>
                <a:xfrm>
                  <a:off x="332280" y="5822542"/>
                  <a:ext cx="124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7" name="Freihand 176">
                  <a:extLst>
                    <a:ext uri="{FF2B5EF4-FFF2-40B4-BE49-F238E27FC236}">
                      <a16:creationId xmlns:a16="http://schemas.microsoft.com/office/drawing/2014/main" id="{CE96B762-E13D-F0BD-1A61-4F58DE16B2EC}"/>
                    </a:ext>
                  </a:extLst>
                </p14:cNvPr>
                <p14:cNvContentPartPr/>
                <p14:nvPr/>
              </p14:nvContentPartPr>
              <p14:xfrm>
                <a:off x="606600" y="5623102"/>
                <a:ext cx="56160" cy="240120"/>
              </p14:xfrm>
            </p:contentPart>
          </mc:Choice>
          <mc:Fallback xmlns="">
            <p:pic>
              <p:nvPicPr>
                <p:cNvPr id="177" name="Freihand 176">
                  <a:extLst>
                    <a:ext uri="{FF2B5EF4-FFF2-40B4-BE49-F238E27FC236}">
                      <a16:creationId xmlns:a16="http://schemas.microsoft.com/office/drawing/2014/main" id="{CE96B762-E13D-F0BD-1A61-4F58DE16B2EC}"/>
                    </a:ext>
                  </a:extLst>
                </p:cNvPr>
                <p:cNvPicPr/>
                <p:nvPr/>
              </p:nvPicPr>
              <p:blipFill>
                <a:blip r:embed="rId299"/>
                <a:stretch>
                  <a:fillRect/>
                </a:stretch>
              </p:blipFill>
              <p:spPr>
                <a:xfrm>
                  <a:off x="597960" y="5614102"/>
                  <a:ext cx="738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8" name="Freihand 177">
                  <a:extLst>
                    <a:ext uri="{FF2B5EF4-FFF2-40B4-BE49-F238E27FC236}">
                      <a16:creationId xmlns:a16="http://schemas.microsoft.com/office/drawing/2014/main" id="{83039CBC-B36D-EB3D-D05D-9850D088919E}"/>
                    </a:ext>
                  </a:extLst>
                </p14:cNvPr>
                <p14:cNvContentPartPr/>
                <p14:nvPr/>
              </p14:nvContentPartPr>
              <p14:xfrm>
                <a:off x="864360" y="5454982"/>
                <a:ext cx="32040" cy="300960"/>
              </p14:xfrm>
            </p:contentPart>
          </mc:Choice>
          <mc:Fallback xmlns="">
            <p:pic>
              <p:nvPicPr>
                <p:cNvPr id="178" name="Freihand 177">
                  <a:extLst>
                    <a:ext uri="{FF2B5EF4-FFF2-40B4-BE49-F238E27FC236}">
                      <a16:creationId xmlns:a16="http://schemas.microsoft.com/office/drawing/2014/main" id="{83039CBC-B36D-EB3D-D05D-9850D088919E}"/>
                    </a:ext>
                  </a:extLst>
                </p:cNvPr>
                <p:cNvPicPr/>
                <p:nvPr/>
              </p:nvPicPr>
              <p:blipFill>
                <a:blip r:embed="rId301"/>
                <a:stretch>
                  <a:fillRect/>
                </a:stretch>
              </p:blipFill>
              <p:spPr>
                <a:xfrm>
                  <a:off x="855720" y="5445982"/>
                  <a:ext cx="496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9" name="Freihand 178">
                  <a:extLst>
                    <a:ext uri="{FF2B5EF4-FFF2-40B4-BE49-F238E27FC236}">
                      <a16:creationId xmlns:a16="http://schemas.microsoft.com/office/drawing/2014/main" id="{4CF44BBC-3CD7-4D77-0CC3-B8E5C5575601}"/>
                    </a:ext>
                  </a:extLst>
                </p14:cNvPr>
                <p14:cNvContentPartPr/>
                <p14:nvPr/>
              </p14:nvContentPartPr>
              <p14:xfrm>
                <a:off x="961560" y="5562622"/>
                <a:ext cx="121680" cy="182520"/>
              </p14:xfrm>
            </p:contentPart>
          </mc:Choice>
          <mc:Fallback xmlns="">
            <p:pic>
              <p:nvPicPr>
                <p:cNvPr id="179" name="Freihand 178">
                  <a:extLst>
                    <a:ext uri="{FF2B5EF4-FFF2-40B4-BE49-F238E27FC236}">
                      <a16:creationId xmlns:a16="http://schemas.microsoft.com/office/drawing/2014/main" id="{4CF44BBC-3CD7-4D77-0CC3-B8E5C5575601}"/>
                    </a:ext>
                  </a:extLst>
                </p:cNvPr>
                <p:cNvPicPr/>
                <p:nvPr/>
              </p:nvPicPr>
              <p:blipFill>
                <a:blip r:embed="rId303"/>
                <a:stretch>
                  <a:fillRect/>
                </a:stretch>
              </p:blipFill>
              <p:spPr>
                <a:xfrm>
                  <a:off x="952920" y="5553622"/>
                  <a:ext cx="139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0" name="Freihand 179">
                  <a:extLst>
                    <a:ext uri="{FF2B5EF4-FFF2-40B4-BE49-F238E27FC236}">
                      <a16:creationId xmlns:a16="http://schemas.microsoft.com/office/drawing/2014/main" id="{D7A12832-7CF1-7615-137E-5CB62A4E28FC}"/>
                    </a:ext>
                  </a:extLst>
                </p14:cNvPr>
                <p14:cNvContentPartPr/>
                <p14:nvPr/>
              </p14:nvContentPartPr>
              <p14:xfrm>
                <a:off x="1077480" y="5519422"/>
                <a:ext cx="181800" cy="192600"/>
              </p14:xfrm>
            </p:contentPart>
          </mc:Choice>
          <mc:Fallback xmlns="">
            <p:pic>
              <p:nvPicPr>
                <p:cNvPr id="180" name="Freihand 179">
                  <a:extLst>
                    <a:ext uri="{FF2B5EF4-FFF2-40B4-BE49-F238E27FC236}">
                      <a16:creationId xmlns:a16="http://schemas.microsoft.com/office/drawing/2014/main" id="{D7A12832-7CF1-7615-137E-5CB62A4E28FC}"/>
                    </a:ext>
                  </a:extLst>
                </p:cNvPr>
                <p:cNvPicPr/>
                <p:nvPr/>
              </p:nvPicPr>
              <p:blipFill>
                <a:blip r:embed="rId305"/>
                <a:stretch>
                  <a:fillRect/>
                </a:stretch>
              </p:blipFill>
              <p:spPr>
                <a:xfrm>
                  <a:off x="1068480" y="5510422"/>
                  <a:ext cx="199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1" name="Freihand 180">
                  <a:extLst>
                    <a:ext uri="{FF2B5EF4-FFF2-40B4-BE49-F238E27FC236}">
                      <a16:creationId xmlns:a16="http://schemas.microsoft.com/office/drawing/2014/main" id="{58EFEC65-1A03-8398-FF51-E21146996035}"/>
                    </a:ext>
                  </a:extLst>
                </p14:cNvPr>
                <p14:cNvContentPartPr/>
                <p14:nvPr/>
              </p14:nvContentPartPr>
              <p14:xfrm>
                <a:off x="1278720" y="5428342"/>
                <a:ext cx="265320" cy="231120"/>
              </p14:xfrm>
            </p:contentPart>
          </mc:Choice>
          <mc:Fallback xmlns="">
            <p:pic>
              <p:nvPicPr>
                <p:cNvPr id="181" name="Freihand 180">
                  <a:extLst>
                    <a:ext uri="{FF2B5EF4-FFF2-40B4-BE49-F238E27FC236}">
                      <a16:creationId xmlns:a16="http://schemas.microsoft.com/office/drawing/2014/main" id="{58EFEC65-1A03-8398-FF51-E21146996035}"/>
                    </a:ext>
                  </a:extLst>
                </p:cNvPr>
                <p:cNvPicPr/>
                <p:nvPr/>
              </p:nvPicPr>
              <p:blipFill>
                <a:blip r:embed="rId307"/>
                <a:stretch>
                  <a:fillRect/>
                </a:stretch>
              </p:blipFill>
              <p:spPr>
                <a:xfrm>
                  <a:off x="1269720" y="5419342"/>
                  <a:ext cx="282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2" name="Freihand 181">
                  <a:extLst>
                    <a:ext uri="{FF2B5EF4-FFF2-40B4-BE49-F238E27FC236}">
                      <a16:creationId xmlns:a16="http://schemas.microsoft.com/office/drawing/2014/main" id="{0ECDFFB4-3C55-25FD-EC93-C6C9644720BC}"/>
                    </a:ext>
                  </a:extLst>
                </p14:cNvPr>
                <p14:cNvContentPartPr/>
                <p14:nvPr/>
              </p14:nvContentPartPr>
              <p14:xfrm>
                <a:off x="1486080" y="5454982"/>
                <a:ext cx="13680" cy="27720"/>
              </p14:xfrm>
            </p:contentPart>
          </mc:Choice>
          <mc:Fallback xmlns="">
            <p:pic>
              <p:nvPicPr>
                <p:cNvPr id="182" name="Freihand 181">
                  <a:extLst>
                    <a:ext uri="{FF2B5EF4-FFF2-40B4-BE49-F238E27FC236}">
                      <a16:creationId xmlns:a16="http://schemas.microsoft.com/office/drawing/2014/main" id="{0ECDFFB4-3C55-25FD-EC93-C6C9644720BC}"/>
                    </a:ext>
                  </a:extLst>
                </p:cNvPr>
                <p:cNvPicPr/>
                <p:nvPr/>
              </p:nvPicPr>
              <p:blipFill>
                <a:blip r:embed="rId309"/>
                <a:stretch>
                  <a:fillRect/>
                </a:stretch>
              </p:blipFill>
              <p:spPr>
                <a:xfrm>
                  <a:off x="1477080" y="5445982"/>
                  <a:ext cx="31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3" name="Freihand 182">
                  <a:extLst>
                    <a:ext uri="{FF2B5EF4-FFF2-40B4-BE49-F238E27FC236}">
                      <a16:creationId xmlns:a16="http://schemas.microsoft.com/office/drawing/2014/main" id="{41823A13-467A-BD4A-9553-6766CFCA0FFB}"/>
                    </a:ext>
                  </a:extLst>
                </p14:cNvPr>
                <p14:cNvContentPartPr/>
                <p14:nvPr/>
              </p14:nvContentPartPr>
              <p14:xfrm>
                <a:off x="1605960" y="5361022"/>
                <a:ext cx="163440" cy="216000"/>
              </p14:xfrm>
            </p:contentPart>
          </mc:Choice>
          <mc:Fallback xmlns="">
            <p:pic>
              <p:nvPicPr>
                <p:cNvPr id="183" name="Freihand 182">
                  <a:extLst>
                    <a:ext uri="{FF2B5EF4-FFF2-40B4-BE49-F238E27FC236}">
                      <a16:creationId xmlns:a16="http://schemas.microsoft.com/office/drawing/2014/main" id="{41823A13-467A-BD4A-9553-6766CFCA0FFB}"/>
                    </a:ext>
                  </a:extLst>
                </p:cNvPr>
                <p:cNvPicPr/>
                <p:nvPr/>
              </p:nvPicPr>
              <p:blipFill>
                <a:blip r:embed="rId311"/>
                <a:stretch>
                  <a:fillRect/>
                </a:stretch>
              </p:blipFill>
              <p:spPr>
                <a:xfrm>
                  <a:off x="1597320" y="5352022"/>
                  <a:ext cx="181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5" name="Freihand 184">
                  <a:extLst>
                    <a:ext uri="{FF2B5EF4-FFF2-40B4-BE49-F238E27FC236}">
                      <a16:creationId xmlns:a16="http://schemas.microsoft.com/office/drawing/2014/main" id="{74A6B7F1-4005-180C-CBB0-32E20F927B86}"/>
                    </a:ext>
                  </a:extLst>
                </p14:cNvPr>
                <p14:cNvContentPartPr/>
                <p14:nvPr/>
              </p14:nvContentPartPr>
              <p14:xfrm>
                <a:off x="1980000" y="5439862"/>
                <a:ext cx="237960" cy="105840"/>
              </p14:xfrm>
            </p:contentPart>
          </mc:Choice>
          <mc:Fallback xmlns="">
            <p:pic>
              <p:nvPicPr>
                <p:cNvPr id="185" name="Freihand 184">
                  <a:extLst>
                    <a:ext uri="{FF2B5EF4-FFF2-40B4-BE49-F238E27FC236}">
                      <a16:creationId xmlns:a16="http://schemas.microsoft.com/office/drawing/2014/main" id="{74A6B7F1-4005-180C-CBB0-32E20F927B86}"/>
                    </a:ext>
                  </a:extLst>
                </p:cNvPr>
                <p:cNvPicPr/>
                <p:nvPr/>
              </p:nvPicPr>
              <p:blipFill>
                <a:blip r:embed="rId313"/>
                <a:stretch>
                  <a:fillRect/>
                </a:stretch>
              </p:blipFill>
              <p:spPr>
                <a:xfrm>
                  <a:off x="1971360" y="5430862"/>
                  <a:ext cx="255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6" name="Freihand 185">
                  <a:extLst>
                    <a:ext uri="{FF2B5EF4-FFF2-40B4-BE49-F238E27FC236}">
                      <a16:creationId xmlns:a16="http://schemas.microsoft.com/office/drawing/2014/main" id="{1257059A-8BE0-B1DB-D01D-005163252A80}"/>
                    </a:ext>
                  </a:extLst>
                </p14:cNvPr>
                <p14:cNvContentPartPr/>
                <p14:nvPr/>
              </p14:nvContentPartPr>
              <p14:xfrm>
                <a:off x="2249280" y="5249422"/>
                <a:ext cx="235080" cy="243360"/>
              </p14:xfrm>
            </p:contentPart>
          </mc:Choice>
          <mc:Fallback xmlns="">
            <p:pic>
              <p:nvPicPr>
                <p:cNvPr id="186" name="Freihand 185">
                  <a:extLst>
                    <a:ext uri="{FF2B5EF4-FFF2-40B4-BE49-F238E27FC236}">
                      <a16:creationId xmlns:a16="http://schemas.microsoft.com/office/drawing/2014/main" id="{1257059A-8BE0-B1DB-D01D-005163252A80}"/>
                    </a:ext>
                  </a:extLst>
                </p:cNvPr>
                <p:cNvPicPr/>
                <p:nvPr/>
              </p:nvPicPr>
              <p:blipFill>
                <a:blip r:embed="rId315"/>
                <a:stretch>
                  <a:fillRect/>
                </a:stretch>
              </p:blipFill>
              <p:spPr>
                <a:xfrm>
                  <a:off x="2240640" y="5240782"/>
                  <a:ext cx="2527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7" name="Freihand 186">
                  <a:extLst>
                    <a:ext uri="{FF2B5EF4-FFF2-40B4-BE49-F238E27FC236}">
                      <a16:creationId xmlns:a16="http://schemas.microsoft.com/office/drawing/2014/main" id="{A9365185-5B65-5BC9-D411-1F730597D2EB}"/>
                    </a:ext>
                  </a:extLst>
                </p14:cNvPr>
                <p14:cNvContentPartPr/>
                <p14:nvPr/>
              </p14:nvContentPartPr>
              <p14:xfrm>
                <a:off x="2505960" y="5331142"/>
                <a:ext cx="141840" cy="109800"/>
              </p14:xfrm>
            </p:contentPart>
          </mc:Choice>
          <mc:Fallback xmlns="">
            <p:pic>
              <p:nvPicPr>
                <p:cNvPr id="187" name="Freihand 186">
                  <a:extLst>
                    <a:ext uri="{FF2B5EF4-FFF2-40B4-BE49-F238E27FC236}">
                      <a16:creationId xmlns:a16="http://schemas.microsoft.com/office/drawing/2014/main" id="{A9365185-5B65-5BC9-D411-1F730597D2EB}"/>
                    </a:ext>
                  </a:extLst>
                </p:cNvPr>
                <p:cNvPicPr/>
                <p:nvPr/>
              </p:nvPicPr>
              <p:blipFill>
                <a:blip r:embed="rId317"/>
                <a:stretch>
                  <a:fillRect/>
                </a:stretch>
              </p:blipFill>
              <p:spPr>
                <a:xfrm>
                  <a:off x="2496960" y="5322142"/>
                  <a:ext cx="159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8" name="Freihand 187">
                  <a:extLst>
                    <a:ext uri="{FF2B5EF4-FFF2-40B4-BE49-F238E27FC236}">
                      <a16:creationId xmlns:a16="http://schemas.microsoft.com/office/drawing/2014/main" id="{B9FBE940-3153-EFA7-F660-C72C4AFF47E1}"/>
                    </a:ext>
                  </a:extLst>
                </p14:cNvPr>
                <p14:cNvContentPartPr/>
                <p14:nvPr/>
              </p14:nvContentPartPr>
              <p14:xfrm>
                <a:off x="2686320" y="5179222"/>
                <a:ext cx="144000" cy="239760"/>
              </p14:xfrm>
            </p:contentPart>
          </mc:Choice>
          <mc:Fallback xmlns="">
            <p:pic>
              <p:nvPicPr>
                <p:cNvPr id="188" name="Freihand 187">
                  <a:extLst>
                    <a:ext uri="{FF2B5EF4-FFF2-40B4-BE49-F238E27FC236}">
                      <a16:creationId xmlns:a16="http://schemas.microsoft.com/office/drawing/2014/main" id="{B9FBE940-3153-EFA7-F660-C72C4AFF47E1}"/>
                    </a:ext>
                  </a:extLst>
                </p:cNvPr>
                <p:cNvPicPr/>
                <p:nvPr/>
              </p:nvPicPr>
              <p:blipFill>
                <a:blip r:embed="rId319"/>
                <a:stretch>
                  <a:fillRect/>
                </a:stretch>
              </p:blipFill>
              <p:spPr>
                <a:xfrm>
                  <a:off x="2677680" y="5170222"/>
                  <a:ext cx="1616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9" name="Freihand 188">
                  <a:extLst>
                    <a:ext uri="{FF2B5EF4-FFF2-40B4-BE49-F238E27FC236}">
                      <a16:creationId xmlns:a16="http://schemas.microsoft.com/office/drawing/2014/main" id="{32CA7264-7643-9A7A-4387-A36B67C53163}"/>
                    </a:ext>
                  </a:extLst>
                </p14:cNvPr>
                <p14:cNvContentPartPr/>
                <p14:nvPr/>
              </p14:nvContentPartPr>
              <p14:xfrm>
                <a:off x="2850840" y="5292622"/>
                <a:ext cx="169560" cy="80640"/>
              </p14:xfrm>
            </p:contentPart>
          </mc:Choice>
          <mc:Fallback xmlns="">
            <p:pic>
              <p:nvPicPr>
                <p:cNvPr id="189" name="Freihand 188">
                  <a:extLst>
                    <a:ext uri="{FF2B5EF4-FFF2-40B4-BE49-F238E27FC236}">
                      <a16:creationId xmlns:a16="http://schemas.microsoft.com/office/drawing/2014/main" id="{32CA7264-7643-9A7A-4387-A36B67C53163}"/>
                    </a:ext>
                  </a:extLst>
                </p:cNvPr>
                <p:cNvPicPr/>
                <p:nvPr/>
              </p:nvPicPr>
              <p:blipFill>
                <a:blip r:embed="rId321"/>
                <a:stretch>
                  <a:fillRect/>
                </a:stretch>
              </p:blipFill>
              <p:spPr>
                <a:xfrm>
                  <a:off x="2842200" y="5283622"/>
                  <a:ext cx="187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0" name="Freihand 189">
                  <a:extLst>
                    <a:ext uri="{FF2B5EF4-FFF2-40B4-BE49-F238E27FC236}">
                      <a16:creationId xmlns:a16="http://schemas.microsoft.com/office/drawing/2014/main" id="{579A72C3-9AB7-CA35-8250-1AC681569D1D}"/>
                    </a:ext>
                  </a:extLst>
                </p14:cNvPr>
                <p14:cNvContentPartPr/>
                <p14:nvPr/>
              </p14:nvContentPartPr>
              <p14:xfrm>
                <a:off x="2943720" y="5222062"/>
                <a:ext cx="50760" cy="41760"/>
              </p14:xfrm>
            </p:contentPart>
          </mc:Choice>
          <mc:Fallback xmlns="">
            <p:pic>
              <p:nvPicPr>
                <p:cNvPr id="190" name="Freihand 189">
                  <a:extLst>
                    <a:ext uri="{FF2B5EF4-FFF2-40B4-BE49-F238E27FC236}">
                      <a16:creationId xmlns:a16="http://schemas.microsoft.com/office/drawing/2014/main" id="{579A72C3-9AB7-CA35-8250-1AC681569D1D}"/>
                    </a:ext>
                  </a:extLst>
                </p:cNvPr>
                <p:cNvPicPr/>
                <p:nvPr/>
              </p:nvPicPr>
              <p:blipFill>
                <a:blip r:embed="rId323"/>
                <a:stretch>
                  <a:fillRect/>
                </a:stretch>
              </p:blipFill>
              <p:spPr>
                <a:xfrm>
                  <a:off x="2934720" y="5213422"/>
                  <a:ext cx="68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1" name="Freihand 190">
                  <a:extLst>
                    <a:ext uri="{FF2B5EF4-FFF2-40B4-BE49-F238E27FC236}">
                      <a16:creationId xmlns:a16="http://schemas.microsoft.com/office/drawing/2014/main" id="{9C0B3AA5-74D0-2203-91A2-E307173A9EB5}"/>
                    </a:ext>
                  </a:extLst>
                </p14:cNvPr>
                <p14:cNvContentPartPr/>
                <p14:nvPr/>
              </p14:nvContentPartPr>
              <p14:xfrm>
                <a:off x="3052080" y="5137102"/>
                <a:ext cx="252720" cy="206640"/>
              </p14:xfrm>
            </p:contentPart>
          </mc:Choice>
          <mc:Fallback xmlns="">
            <p:pic>
              <p:nvPicPr>
                <p:cNvPr id="191" name="Freihand 190">
                  <a:extLst>
                    <a:ext uri="{FF2B5EF4-FFF2-40B4-BE49-F238E27FC236}">
                      <a16:creationId xmlns:a16="http://schemas.microsoft.com/office/drawing/2014/main" id="{9C0B3AA5-74D0-2203-91A2-E307173A9EB5}"/>
                    </a:ext>
                  </a:extLst>
                </p:cNvPr>
                <p:cNvPicPr/>
                <p:nvPr/>
              </p:nvPicPr>
              <p:blipFill>
                <a:blip r:embed="rId325"/>
                <a:stretch>
                  <a:fillRect/>
                </a:stretch>
              </p:blipFill>
              <p:spPr>
                <a:xfrm>
                  <a:off x="3043440" y="5128462"/>
                  <a:ext cx="270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3" name="Freihand 192">
                  <a:extLst>
                    <a:ext uri="{FF2B5EF4-FFF2-40B4-BE49-F238E27FC236}">
                      <a16:creationId xmlns:a16="http://schemas.microsoft.com/office/drawing/2014/main" id="{7F1D5621-2A2E-AFF1-0291-1760ACA6D089}"/>
                    </a:ext>
                  </a:extLst>
                </p14:cNvPr>
                <p14:cNvContentPartPr/>
                <p14:nvPr/>
              </p14:nvContentPartPr>
              <p14:xfrm>
                <a:off x="3335040" y="5250142"/>
                <a:ext cx="50040" cy="77400"/>
              </p14:xfrm>
            </p:contentPart>
          </mc:Choice>
          <mc:Fallback xmlns="">
            <p:pic>
              <p:nvPicPr>
                <p:cNvPr id="193" name="Freihand 192">
                  <a:extLst>
                    <a:ext uri="{FF2B5EF4-FFF2-40B4-BE49-F238E27FC236}">
                      <a16:creationId xmlns:a16="http://schemas.microsoft.com/office/drawing/2014/main" id="{7F1D5621-2A2E-AFF1-0291-1760ACA6D089}"/>
                    </a:ext>
                  </a:extLst>
                </p:cNvPr>
                <p:cNvPicPr/>
                <p:nvPr/>
              </p:nvPicPr>
              <p:blipFill>
                <a:blip r:embed="rId327"/>
                <a:stretch>
                  <a:fillRect/>
                </a:stretch>
              </p:blipFill>
              <p:spPr>
                <a:xfrm>
                  <a:off x="3326400" y="5241502"/>
                  <a:ext cx="67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5" name="Freihand 194">
                  <a:extLst>
                    <a:ext uri="{FF2B5EF4-FFF2-40B4-BE49-F238E27FC236}">
                      <a16:creationId xmlns:a16="http://schemas.microsoft.com/office/drawing/2014/main" id="{948F7B6B-34D5-418D-86AF-C747BB26B383}"/>
                    </a:ext>
                  </a:extLst>
                </p14:cNvPr>
                <p14:cNvContentPartPr/>
                <p14:nvPr/>
              </p14:nvContentPartPr>
              <p14:xfrm>
                <a:off x="398160" y="6088942"/>
                <a:ext cx="108000" cy="234360"/>
              </p14:xfrm>
            </p:contentPart>
          </mc:Choice>
          <mc:Fallback xmlns="">
            <p:pic>
              <p:nvPicPr>
                <p:cNvPr id="195" name="Freihand 194">
                  <a:extLst>
                    <a:ext uri="{FF2B5EF4-FFF2-40B4-BE49-F238E27FC236}">
                      <a16:creationId xmlns:a16="http://schemas.microsoft.com/office/drawing/2014/main" id="{948F7B6B-34D5-418D-86AF-C747BB26B383}"/>
                    </a:ext>
                  </a:extLst>
                </p:cNvPr>
                <p:cNvPicPr/>
                <p:nvPr/>
              </p:nvPicPr>
              <p:blipFill>
                <a:blip r:embed="rId329"/>
                <a:stretch>
                  <a:fillRect/>
                </a:stretch>
              </p:blipFill>
              <p:spPr>
                <a:xfrm>
                  <a:off x="389520" y="6079942"/>
                  <a:ext cx="125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6" name="Freihand 195">
                  <a:extLst>
                    <a:ext uri="{FF2B5EF4-FFF2-40B4-BE49-F238E27FC236}">
                      <a16:creationId xmlns:a16="http://schemas.microsoft.com/office/drawing/2014/main" id="{E342FC6F-38C5-E901-2770-4A9122AD68C7}"/>
                    </a:ext>
                  </a:extLst>
                </p14:cNvPr>
                <p14:cNvContentPartPr/>
                <p14:nvPr/>
              </p14:nvContentPartPr>
              <p14:xfrm>
                <a:off x="542520" y="6043942"/>
                <a:ext cx="53640" cy="196920"/>
              </p14:xfrm>
            </p:contentPart>
          </mc:Choice>
          <mc:Fallback xmlns="">
            <p:pic>
              <p:nvPicPr>
                <p:cNvPr id="196" name="Freihand 195">
                  <a:extLst>
                    <a:ext uri="{FF2B5EF4-FFF2-40B4-BE49-F238E27FC236}">
                      <a16:creationId xmlns:a16="http://schemas.microsoft.com/office/drawing/2014/main" id="{E342FC6F-38C5-E901-2770-4A9122AD68C7}"/>
                    </a:ext>
                  </a:extLst>
                </p:cNvPr>
                <p:cNvPicPr/>
                <p:nvPr/>
              </p:nvPicPr>
              <p:blipFill>
                <a:blip r:embed="rId331"/>
                <a:stretch>
                  <a:fillRect/>
                </a:stretch>
              </p:blipFill>
              <p:spPr>
                <a:xfrm>
                  <a:off x="533880" y="6035302"/>
                  <a:ext cx="71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7" name="Freihand 196">
                  <a:extLst>
                    <a:ext uri="{FF2B5EF4-FFF2-40B4-BE49-F238E27FC236}">
                      <a16:creationId xmlns:a16="http://schemas.microsoft.com/office/drawing/2014/main" id="{24AD01EF-DCCF-0D15-7BF9-2CF0D413C436}"/>
                    </a:ext>
                  </a:extLst>
                </p14:cNvPr>
                <p14:cNvContentPartPr/>
                <p14:nvPr/>
              </p14:nvContentPartPr>
              <p14:xfrm>
                <a:off x="690480" y="5970142"/>
                <a:ext cx="145080" cy="270720"/>
              </p14:xfrm>
            </p:contentPart>
          </mc:Choice>
          <mc:Fallback xmlns="">
            <p:pic>
              <p:nvPicPr>
                <p:cNvPr id="197" name="Freihand 196">
                  <a:extLst>
                    <a:ext uri="{FF2B5EF4-FFF2-40B4-BE49-F238E27FC236}">
                      <a16:creationId xmlns:a16="http://schemas.microsoft.com/office/drawing/2014/main" id="{24AD01EF-DCCF-0D15-7BF9-2CF0D413C436}"/>
                    </a:ext>
                  </a:extLst>
                </p:cNvPr>
                <p:cNvPicPr/>
                <p:nvPr/>
              </p:nvPicPr>
              <p:blipFill>
                <a:blip r:embed="rId333"/>
                <a:stretch>
                  <a:fillRect/>
                </a:stretch>
              </p:blipFill>
              <p:spPr>
                <a:xfrm>
                  <a:off x="681840" y="5961502"/>
                  <a:ext cx="1627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8" name="Freihand 197">
                  <a:extLst>
                    <a:ext uri="{FF2B5EF4-FFF2-40B4-BE49-F238E27FC236}">
                      <a16:creationId xmlns:a16="http://schemas.microsoft.com/office/drawing/2014/main" id="{8550BCFA-7A17-A45D-E88D-07527CF46386}"/>
                    </a:ext>
                  </a:extLst>
                </p14:cNvPr>
                <p14:cNvContentPartPr/>
                <p14:nvPr/>
              </p14:nvContentPartPr>
              <p14:xfrm>
                <a:off x="1024920" y="5969062"/>
                <a:ext cx="307800" cy="180720"/>
              </p14:xfrm>
            </p:contentPart>
          </mc:Choice>
          <mc:Fallback xmlns="">
            <p:pic>
              <p:nvPicPr>
                <p:cNvPr id="198" name="Freihand 197">
                  <a:extLst>
                    <a:ext uri="{FF2B5EF4-FFF2-40B4-BE49-F238E27FC236}">
                      <a16:creationId xmlns:a16="http://schemas.microsoft.com/office/drawing/2014/main" id="{8550BCFA-7A17-A45D-E88D-07527CF46386}"/>
                    </a:ext>
                  </a:extLst>
                </p:cNvPr>
                <p:cNvPicPr/>
                <p:nvPr/>
              </p:nvPicPr>
              <p:blipFill>
                <a:blip r:embed="rId335"/>
                <a:stretch>
                  <a:fillRect/>
                </a:stretch>
              </p:blipFill>
              <p:spPr>
                <a:xfrm>
                  <a:off x="1015920" y="5960062"/>
                  <a:ext cx="325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9" name="Freihand 198">
                  <a:extLst>
                    <a:ext uri="{FF2B5EF4-FFF2-40B4-BE49-F238E27FC236}">
                      <a16:creationId xmlns:a16="http://schemas.microsoft.com/office/drawing/2014/main" id="{CA21149D-4AA1-721B-30D3-06602337919F}"/>
                    </a:ext>
                  </a:extLst>
                </p14:cNvPr>
                <p14:cNvContentPartPr/>
                <p14:nvPr/>
              </p14:nvContentPartPr>
              <p14:xfrm>
                <a:off x="1249200" y="5864302"/>
                <a:ext cx="8280" cy="17280"/>
              </p14:xfrm>
            </p:contentPart>
          </mc:Choice>
          <mc:Fallback xmlns="">
            <p:pic>
              <p:nvPicPr>
                <p:cNvPr id="199" name="Freihand 198">
                  <a:extLst>
                    <a:ext uri="{FF2B5EF4-FFF2-40B4-BE49-F238E27FC236}">
                      <a16:creationId xmlns:a16="http://schemas.microsoft.com/office/drawing/2014/main" id="{CA21149D-4AA1-721B-30D3-06602337919F}"/>
                    </a:ext>
                  </a:extLst>
                </p:cNvPr>
                <p:cNvPicPr/>
                <p:nvPr/>
              </p:nvPicPr>
              <p:blipFill>
                <a:blip r:embed="rId337"/>
                <a:stretch>
                  <a:fillRect/>
                </a:stretch>
              </p:blipFill>
              <p:spPr>
                <a:xfrm>
                  <a:off x="1240200" y="5855662"/>
                  <a:ext cx="25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0" name="Freihand 199">
                  <a:extLst>
                    <a:ext uri="{FF2B5EF4-FFF2-40B4-BE49-F238E27FC236}">
                      <a16:creationId xmlns:a16="http://schemas.microsoft.com/office/drawing/2014/main" id="{C811E9B6-5788-B9D8-2A73-C4D5D02C787F}"/>
                    </a:ext>
                  </a:extLst>
                </p14:cNvPr>
                <p14:cNvContentPartPr/>
                <p14:nvPr/>
              </p14:nvContentPartPr>
              <p14:xfrm>
                <a:off x="1610640" y="5798782"/>
                <a:ext cx="38520" cy="234720"/>
              </p14:xfrm>
            </p:contentPart>
          </mc:Choice>
          <mc:Fallback xmlns="">
            <p:pic>
              <p:nvPicPr>
                <p:cNvPr id="200" name="Freihand 199">
                  <a:extLst>
                    <a:ext uri="{FF2B5EF4-FFF2-40B4-BE49-F238E27FC236}">
                      <a16:creationId xmlns:a16="http://schemas.microsoft.com/office/drawing/2014/main" id="{C811E9B6-5788-B9D8-2A73-C4D5D02C787F}"/>
                    </a:ext>
                  </a:extLst>
                </p:cNvPr>
                <p:cNvPicPr/>
                <p:nvPr/>
              </p:nvPicPr>
              <p:blipFill>
                <a:blip r:embed="rId339"/>
                <a:stretch>
                  <a:fillRect/>
                </a:stretch>
              </p:blipFill>
              <p:spPr>
                <a:xfrm>
                  <a:off x="1602000" y="5790142"/>
                  <a:ext cx="561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1" name="Freihand 200">
                  <a:extLst>
                    <a:ext uri="{FF2B5EF4-FFF2-40B4-BE49-F238E27FC236}">
                      <a16:creationId xmlns:a16="http://schemas.microsoft.com/office/drawing/2014/main" id="{4343A869-6977-47B7-B234-21E367E966AA}"/>
                    </a:ext>
                  </a:extLst>
                </p14:cNvPr>
                <p14:cNvContentPartPr/>
                <p14:nvPr/>
              </p14:nvContentPartPr>
              <p14:xfrm>
                <a:off x="1479240" y="5823622"/>
                <a:ext cx="397080" cy="235440"/>
              </p14:xfrm>
            </p:contentPart>
          </mc:Choice>
          <mc:Fallback xmlns="">
            <p:pic>
              <p:nvPicPr>
                <p:cNvPr id="201" name="Freihand 200">
                  <a:extLst>
                    <a:ext uri="{FF2B5EF4-FFF2-40B4-BE49-F238E27FC236}">
                      <a16:creationId xmlns:a16="http://schemas.microsoft.com/office/drawing/2014/main" id="{4343A869-6977-47B7-B234-21E367E966AA}"/>
                    </a:ext>
                  </a:extLst>
                </p:cNvPr>
                <p:cNvPicPr/>
                <p:nvPr/>
              </p:nvPicPr>
              <p:blipFill>
                <a:blip r:embed="rId341"/>
                <a:stretch>
                  <a:fillRect/>
                </a:stretch>
              </p:blipFill>
              <p:spPr>
                <a:xfrm>
                  <a:off x="1470240" y="5814622"/>
                  <a:ext cx="4147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3" name="Freihand 202">
                  <a:extLst>
                    <a:ext uri="{FF2B5EF4-FFF2-40B4-BE49-F238E27FC236}">
                      <a16:creationId xmlns:a16="http://schemas.microsoft.com/office/drawing/2014/main" id="{0F2134B1-1729-EDBE-D30C-25FEE57D93E2}"/>
                    </a:ext>
                  </a:extLst>
                </p14:cNvPr>
                <p14:cNvContentPartPr/>
                <p14:nvPr/>
              </p14:nvContentPartPr>
              <p14:xfrm>
                <a:off x="1954800" y="5827942"/>
                <a:ext cx="170280" cy="171720"/>
              </p14:xfrm>
            </p:contentPart>
          </mc:Choice>
          <mc:Fallback xmlns="">
            <p:pic>
              <p:nvPicPr>
                <p:cNvPr id="203" name="Freihand 202">
                  <a:extLst>
                    <a:ext uri="{FF2B5EF4-FFF2-40B4-BE49-F238E27FC236}">
                      <a16:creationId xmlns:a16="http://schemas.microsoft.com/office/drawing/2014/main" id="{0F2134B1-1729-EDBE-D30C-25FEE57D93E2}"/>
                    </a:ext>
                  </a:extLst>
                </p:cNvPr>
                <p:cNvPicPr/>
                <p:nvPr/>
              </p:nvPicPr>
              <p:blipFill>
                <a:blip r:embed="rId343"/>
                <a:stretch>
                  <a:fillRect/>
                </a:stretch>
              </p:blipFill>
              <p:spPr>
                <a:xfrm>
                  <a:off x="1946160" y="5818942"/>
                  <a:ext cx="187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4" name="Freihand 203">
                  <a:extLst>
                    <a:ext uri="{FF2B5EF4-FFF2-40B4-BE49-F238E27FC236}">
                      <a16:creationId xmlns:a16="http://schemas.microsoft.com/office/drawing/2014/main" id="{9676937B-F5C9-5C8E-77B3-0FD4C2DC4C43}"/>
                    </a:ext>
                  </a:extLst>
                </p14:cNvPr>
                <p14:cNvContentPartPr/>
                <p14:nvPr/>
              </p14:nvContentPartPr>
              <p14:xfrm>
                <a:off x="1968840" y="5829742"/>
                <a:ext cx="231120" cy="101880"/>
              </p14:xfrm>
            </p:contentPart>
          </mc:Choice>
          <mc:Fallback xmlns="">
            <p:pic>
              <p:nvPicPr>
                <p:cNvPr id="204" name="Freihand 203">
                  <a:extLst>
                    <a:ext uri="{FF2B5EF4-FFF2-40B4-BE49-F238E27FC236}">
                      <a16:creationId xmlns:a16="http://schemas.microsoft.com/office/drawing/2014/main" id="{9676937B-F5C9-5C8E-77B3-0FD4C2DC4C43}"/>
                    </a:ext>
                  </a:extLst>
                </p:cNvPr>
                <p:cNvPicPr/>
                <p:nvPr/>
              </p:nvPicPr>
              <p:blipFill>
                <a:blip r:embed="rId345"/>
                <a:stretch>
                  <a:fillRect/>
                </a:stretch>
              </p:blipFill>
              <p:spPr>
                <a:xfrm>
                  <a:off x="1960200" y="5821102"/>
                  <a:ext cx="248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5" name="Freihand 204">
                  <a:extLst>
                    <a:ext uri="{FF2B5EF4-FFF2-40B4-BE49-F238E27FC236}">
                      <a16:creationId xmlns:a16="http://schemas.microsoft.com/office/drawing/2014/main" id="{F7A5798A-7B29-3695-93FA-C0CA3A4D99C9}"/>
                    </a:ext>
                  </a:extLst>
                </p14:cNvPr>
                <p14:cNvContentPartPr/>
                <p14:nvPr/>
              </p14:nvContentPartPr>
              <p14:xfrm>
                <a:off x="2204640" y="5660542"/>
                <a:ext cx="197280" cy="228240"/>
              </p14:xfrm>
            </p:contentPart>
          </mc:Choice>
          <mc:Fallback xmlns="">
            <p:pic>
              <p:nvPicPr>
                <p:cNvPr id="205" name="Freihand 204">
                  <a:extLst>
                    <a:ext uri="{FF2B5EF4-FFF2-40B4-BE49-F238E27FC236}">
                      <a16:creationId xmlns:a16="http://schemas.microsoft.com/office/drawing/2014/main" id="{F7A5798A-7B29-3695-93FA-C0CA3A4D99C9}"/>
                    </a:ext>
                  </a:extLst>
                </p:cNvPr>
                <p:cNvPicPr/>
                <p:nvPr/>
              </p:nvPicPr>
              <p:blipFill>
                <a:blip r:embed="rId347"/>
                <a:stretch>
                  <a:fillRect/>
                </a:stretch>
              </p:blipFill>
              <p:spPr>
                <a:xfrm>
                  <a:off x="2196000" y="5651542"/>
                  <a:ext cx="2149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6" name="Freihand 205">
                  <a:extLst>
                    <a:ext uri="{FF2B5EF4-FFF2-40B4-BE49-F238E27FC236}">
                      <a16:creationId xmlns:a16="http://schemas.microsoft.com/office/drawing/2014/main" id="{65F64C83-5147-078C-B2A0-636AA6D87E2A}"/>
                    </a:ext>
                  </a:extLst>
                </p14:cNvPr>
                <p14:cNvContentPartPr/>
                <p14:nvPr/>
              </p14:nvContentPartPr>
              <p14:xfrm>
                <a:off x="2210400" y="5625622"/>
                <a:ext cx="3960" cy="9000"/>
              </p14:xfrm>
            </p:contentPart>
          </mc:Choice>
          <mc:Fallback xmlns="">
            <p:pic>
              <p:nvPicPr>
                <p:cNvPr id="206" name="Freihand 205">
                  <a:extLst>
                    <a:ext uri="{FF2B5EF4-FFF2-40B4-BE49-F238E27FC236}">
                      <a16:creationId xmlns:a16="http://schemas.microsoft.com/office/drawing/2014/main" id="{65F64C83-5147-078C-B2A0-636AA6D87E2A}"/>
                    </a:ext>
                  </a:extLst>
                </p:cNvPr>
                <p:cNvPicPr/>
                <p:nvPr/>
              </p:nvPicPr>
              <p:blipFill>
                <a:blip r:embed="rId155"/>
                <a:stretch>
                  <a:fillRect/>
                </a:stretch>
              </p:blipFill>
              <p:spPr>
                <a:xfrm>
                  <a:off x="2201400" y="5616622"/>
                  <a:ext cx="21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7" name="Freihand 206">
                  <a:extLst>
                    <a:ext uri="{FF2B5EF4-FFF2-40B4-BE49-F238E27FC236}">
                      <a16:creationId xmlns:a16="http://schemas.microsoft.com/office/drawing/2014/main" id="{B421AC3D-7B7F-C1B9-6189-2EF26FCBCC68}"/>
                    </a:ext>
                  </a:extLst>
                </p14:cNvPr>
                <p14:cNvContentPartPr/>
                <p14:nvPr/>
              </p14:nvContentPartPr>
              <p14:xfrm>
                <a:off x="2475720" y="5739022"/>
                <a:ext cx="420120" cy="218520"/>
              </p14:xfrm>
            </p:contentPart>
          </mc:Choice>
          <mc:Fallback xmlns="">
            <p:pic>
              <p:nvPicPr>
                <p:cNvPr id="207" name="Freihand 206">
                  <a:extLst>
                    <a:ext uri="{FF2B5EF4-FFF2-40B4-BE49-F238E27FC236}">
                      <a16:creationId xmlns:a16="http://schemas.microsoft.com/office/drawing/2014/main" id="{B421AC3D-7B7F-C1B9-6189-2EF26FCBCC68}"/>
                    </a:ext>
                  </a:extLst>
                </p:cNvPr>
                <p:cNvPicPr/>
                <p:nvPr/>
              </p:nvPicPr>
              <p:blipFill>
                <a:blip r:embed="rId350"/>
                <a:stretch>
                  <a:fillRect/>
                </a:stretch>
              </p:blipFill>
              <p:spPr>
                <a:xfrm>
                  <a:off x="2467080" y="5730382"/>
                  <a:ext cx="437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8" name="Freihand 207">
                  <a:extLst>
                    <a:ext uri="{FF2B5EF4-FFF2-40B4-BE49-F238E27FC236}">
                      <a16:creationId xmlns:a16="http://schemas.microsoft.com/office/drawing/2014/main" id="{956C3617-6207-CC59-B076-7D0F490D036F}"/>
                    </a:ext>
                  </a:extLst>
                </p14:cNvPr>
                <p14:cNvContentPartPr/>
                <p14:nvPr/>
              </p14:nvContentPartPr>
              <p14:xfrm>
                <a:off x="3077280" y="5622382"/>
                <a:ext cx="318240" cy="173520"/>
              </p14:xfrm>
            </p:contentPart>
          </mc:Choice>
          <mc:Fallback xmlns="">
            <p:pic>
              <p:nvPicPr>
                <p:cNvPr id="208" name="Freihand 207">
                  <a:extLst>
                    <a:ext uri="{FF2B5EF4-FFF2-40B4-BE49-F238E27FC236}">
                      <a16:creationId xmlns:a16="http://schemas.microsoft.com/office/drawing/2014/main" id="{956C3617-6207-CC59-B076-7D0F490D036F}"/>
                    </a:ext>
                  </a:extLst>
                </p:cNvPr>
                <p:cNvPicPr/>
                <p:nvPr/>
              </p:nvPicPr>
              <p:blipFill>
                <a:blip r:embed="rId352"/>
                <a:stretch>
                  <a:fillRect/>
                </a:stretch>
              </p:blipFill>
              <p:spPr>
                <a:xfrm>
                  <a:off x="3068640" y="5613742"/>
                  <a:ext cx="335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9" name="Freihand 208">
                  <a:extLst>
                    <a:ext uri="{FF2B5EF4-FFF2-40B4-BE49-F238E27FC236}">
                      <a16:creationId xmlns:a16="http://schemas.microsoft.com/office/drawing/2014/main" id="{E9664BB9-0E35-E30C-5D1D-C5B4C9EC3C00}"/>
                    </a:ext>
                  </a:extLst>
                </p14:cNvPr>
                <p14:cNvContentPartPr/>
                <p14:nvPr/>
              </p14:nvContentPartPr>
              <p14:xfrm>
                <a:off x="2937240" y="5722102"/>
                <a:ext cx="100440" cy="85320"/>
              </p14:xfrm>
            </p:contentPart>
          </mc:Choice>
          <mc:Fallback xmlns="">
            <p:pic>
              <p:nvPicPr>
                <p:cNvPr id="209" name="Freihand 208">
                  <a:extLst>
                    <a:ext uri="{FF2B5EF4-FFF2-40B4-BE49-F238E27FC236}">
                      <a16:creationId xmlns:a16="http://schemas.microsoft.com/office/drawing/2014/main" id="{E9664BB9-0E35-E30C-5D1D-C5B4C9EC3C00}"/>
                    </a:ext>
                  </a:extLst>
                </p:cNvPr>
                <p:cNvPicPr/>
                <p:nvPr/>
              </p:nvPicPr>
              <p:blipFill>
                <a:blip r:embed="rId354"/>
                <a:stretch>
                  <a:fillRect/>
                </a:stretch>
              </p:blipFill>
              <p:spPr>
                <a:xfrm>
                  <a:off x="2928600" y="5713462"/>
                  <a:ext cx="118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 name="Freihand 210">
                  <a:extLst>
                    <a:ext uri="{FF2B5EF4-FFF2-40B4-BE49-F238E27FC236}">
                      <a16:creationId xmlns:a16="http://schemas.microsoft.com/office/drawing/2014/main" id="{F2238CB1-7200-F922-C507-5BC5EE291700}"/>
                    </a:ext>
                  </a:extLst>
                </p14:cNvPr>
                <p14:cNvContentPartPr/>
                <p14:nvPr/>
              </p14:nvContentPartPr>
              <p14:xfrm>
                <a:off x="855000" y="6320062"/>
                <a:ext cx="293760" cy="245880"/>
              </p14:xfrm>
            </p:contentPart>
          </mc:Choice>
          <mc:Fallback xmlns="">
            <p:pic>
              <p:nvPicPr>
                <p:cNvPr id="211" name="Freihand 210">
                  <a:extLst>
                    <a:ext uri="{FF2B5EF4-FFF2-40B4-BE49-F238E27FC236}">
                      <a16:creationId xmlns:a16="http://schemas.microsoft.com/office/drawing/2014/main" id="{F2238CB1-7200-F922-C507-5BC5EE291700}"/>
                    </a:ext>
                  </a:extLst>
                </p:cNvPr>
                <p:cNvPicPr/>
                <p:nvPr/>
              </p:nvPicPr>
              <p:blipFill>
                <a:blip r:embed="rId356"/>
                <a:stretch>
                  <a:fillRect/>
                </a:stretch>
              </p:blipFill>
              <p:spPr>
                <a:xfrm>
                  <a:off x="846360" y="6311062"/>
                  <a:ext cx="3114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2" name="Freihand 211">
                  <a:extLst>
                    <a:ext uri="{FF2B5EF4-FFF2-40B4-BE49-F238E27FC236}">
                      <a16:creationId xmlns:a16="http://schemas.microsoft.com/office/drawing/2014/main" id="{304A6D86-79B7-1051-678D-FF19456DBF1F}"/>
                    </a:ext>
                  </a:extLst>
                </p14:cNvPr>
                <p14:cNvContentPartPr/>
                <p14:nvPr/>
              </p14:nvContentPartPr>
              <p14:xfrm>
                <a:off x="1239480" y="6290902"/>
                <a:ext cx="146520" cy="200520"/>
              </p14:xfrm>
            </p:contentPart>
          </mc:Choice>
          <mc:Fallback xmlns="">
            <p:pic>
              <p:nvPicPr>
                <p:cNvPr id="212" name="Freihand 211">
                  <a:extLst>
                    <a:ext uri="{FF2B5EF4-FFF2-40B4-BE49-F238E27FC236}">
                      <a16:creationId xmlns:a16="http://schemas.microsoft.com/office/drawing/2014/main" id="{304A6D86-79B7-1051-678D-FF19456DBF1F}"/>
                    </a:ext>
                  </a:extLst>
                </p:cNvPr>
                <p:cNvPicPr/>
                <p:nvPr/>
              </p:nvPicPr>
              <p:blipFill>
                <a:blip r:embed="rId358"/>
                <a:stretch>
                  <a:fillRect/>
                </a:stretch>
              </p:blipFill>
              <p:spPr>
                <a:xfrm>
                  <a:off x="1230480" y="6281902"/>
                  <a:ext cx="164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3" name="Freihand 212">
                  <a:extLst>
                    <a:ext uri="{FF2B5EF4-FFF2-40B4-BE49-F238E27FC236}">
                      <a16:creationId xmlns:a16="http://schemas.microsoft.com/office/drawing/2014/main" id="{196992C1-F379-F816-D77F-10F4AC0181AB}"/>
                    </a:ext>
                  </a:extLst>
                </p14:cNvPr>
                <p14:cNvContentPartPr/>
                <p14:nvPr/>
              </p14:nvContentPartPr>
              <p14:xfrm>
                <a:off x="1587960" y="6285862"/>
                <a:ext cx="364320" cy="159840"/>
              </p14:xfrm>
            </p:contentPart>
          </mc:Choice>
          <mc:Fallback xmlns="">
            <p:pic>
              <p:nvPicPr>
                <p:cNvPr id="213" name="Freihand 212">
                  <a:extLst>
                    <a:ext uri="{FF2B5EF4-FFF2-40B4-BE49-F238E27FC236}">
                      <a16:creationId xmlns:a16="http://schemas.microsoft.com/office/drawing/2014/main" id="{196992C1-F379-F816-D77F-10F4AC0181AB}"/>
                    </a:ext>
                  </a:extLst>
                </p:cNvPr>
                <p:cNvPicPr/>
                <p:nvPr/>
              </p:nvPicPr>
              <p:blipFill>
                <a:blip r:embed="rId360"/>
                <a:stretch>
                  <a:fillRect/>
                </a:stretch>
              </p:blipFill>
              <p:spPr>
                <a:xfrm>
                  <a:off x="1579320" y="6277222"/>
                  <a:ext cx="381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4" name="Freihand 213">
                  <a:extLst>
                    <a:ext uri="{FF2B5EF4-FFF2-40B4-BE49-F238E27FC236}">
                      <a16:creationId xmlns:a16="http://schemas.microsoft.com/office/drawing/2014/main" id="{D7419005-5F8C-ABFF-0C59-9438980D9D4C}"/>
                    </a:ext>
                  </a:extLst>
                </p14:cNvPr>
                <p14:cNvContentPartPr/>
                <p14:nvPr/>
              </p14:nvContentPartPr>
              <p14:xfrm>
                <a:off x="2214360" y="6190462"/>
                <a:ext cx="85680" cy="228240"/>
              </p14:xfrm>
            </p:contentPart>
          </mc:Choice>
          <mc:Fallback xmlns="">
            <p:pic>
              <p:nvPicPr>
                <p:cNvPr id="214" name="Freihand 213">
                  <a:extLst>
                    <a:ext uri="{FF2B5EF4-FFF2-40B4-BE49-F238E27FC236}">
                      <a16:creationId xmlns:a16="http://schemas.microsoft.com/office/drawing/2014/main" id="{D7419005-5F8C-ABFF-0C59-9438980D9D4C}"/>
                    </a:ext>
                  </a:extLst>
                </p:cNvPr>
                <p:cNvPicPr/>
                <p:nvPr/>
              </p:nvPicPr>
              <p:blipFill>
                <a:blip r:embed="rId362"/>
                <a:stretch>
                  <a:fillRect/>
                </a:stretch>
              </p:blipFill>
              <p:spPr>
                <a:xfrm>
                  <a:off x="2205360" y="6181822"/>
                  <a:ext cx="103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5" name="Freihand 214">
                  <a:extLst>
                    <a:ext uri="{FF2B5EF4-FFF2-40B4-BE49-F238E27FC236}">
                      <a16:creationId xmlns:a16="http://schemas.microsoft.com/office/drawing/2014/main" id="{215DC48E-8A30-CE47-A541-A464CF092D72}"/>
                    </a:ext>
                  </a:extLst>
                </p14:cNvPr>
                <p14:cNvContentPartPr/>
                <p14:nvPr/>
              </p14:nvContentPartPr>
              <p14:xfrm>
                <a:off x="2352240" y="6248062"/>
                <a:ext cx="91440" cy="127800"/>
              </p14:xfrm>
            </p:contentPart>
          </mc:Choice>
          <mc:Fallback xmlns="">
            <p:pic>
              <p:nvPicPr>
                <p:cNvPr id="215" name="Freihand 214">
                  <a:extLst>
                    <a:ext uri="{FF2B5EF4-FFF2-40B4-BE49-F238E27FC236}">
                      <a16:creationId xmlns:a16="http://schemas.microsoft.com/office/drawing/2014/main" id="{215DC48E-8A30-CE47-A541-A464CF092D72}"/>
                    </a:ext>
                  </a:extLst>
                </p:cNvPr>
                <p:cNvPicPr/>
                <p:nvPr/>
              </p:nvPicPr>
              <p:blipFill>
                <a:blip r:embed="rId364"/>
                <a:stretch>
                  <a:fillRect/>
                </a:stretch>
              </p:blipFill>
              <p:spPr>
                <a:xfrm>
                  <a:off x="2343600" y="6239422"/>
                  <a:ext cx="109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6" name="Freihand 215">
                  <a:extLst>
                    <a:ext uri="{FF2B5EF4-FFF2-40B4-BE49-F238E27FC236}">
                      <a16:creationId xmlns:a16="http://schemas.microsoft.com/office/drawing/2014/main" id="{B106CF1D-E4AB-F204-DE42-07561D831B27}"/>
                    </a:ext>
                  </a:extLst>
                </p14:cNvPr>
                <p14:cNvContentPartPr/>
                <p14:nvPr/>
              </p14:nvContentPartPr>
              <p14:xfrm>
                <a:off x="2476440" y="6227902"/>
                <a:ext cx="107280" cy="212400"/>
              </p14:xfrm>
            </p:contentPart>
          </mc:Choice>
          <mc:Fallback xmlns="">
            <p:pic>
              <p:nvPicPr>
                <p:cNvPr id="216" name="Freihand 215">
                  <a:extLst>
                    <a:ext uri="{FF2B5EF4-FFF2-40B4-BE49-F238E27FC236}">
                      <a16:creationId xmlns:a16="http://schemas.microsoft.com/office/drawing/2014/main" id="{B106CF1D-E4AB-F204-DE42-07561D831B27}"/>
                    </a:ext>
                  </a:extLst>
                </p:cNvPr>
                <p:cNvPicPr/>
                <p:nvPr/>
              </p:nvPicPr>
              <p:blipFill>
                <a:blip r:embed="rId366"/>
                <a:stretch>
                  <a:fillRect/>
                </a:stretch>
              </p:blipFill>
              <p:spPr>
                <a:xfrm>
                  <a:off x="2467800" y="6218902"/>
                  <a:ext cx="124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7" name="Freihand 216">
                  <a:extLst>
                    <a:ext uri="{FF2B5EF4-FFF2-40B4-BE49-F238E27FC236}">
                      <a16:creationId xmlns:a16="http://schemas.microsoft.com/office/drawing/2014/main" id="{45F05EE5-4055-F697-B13D-BBC01F343F45}"/>
                    </a:ext>
                  </a:extLst>
                </p14:cNvPr>
                <p14:cNvContentPartPr/>
                <p14:nvPr/>
              </p14:nvContentPartPr>
              <p14:xfrm>
                <a:off x="2626920" y="6190102"/>
                <a:ext cx="71640" cy="119520"/>
              </p14:xfrm>
            </p:contentPart>
          </mc:Choice>
          <mc:Fallback xmlns="">
            <p:pic>
              <p:nvPicPr>
                <p:cNvPr id="217" name="Freihand 216">
                  <a:extLst>
                    <a:ext uri="{FF2B5EF4-FFF2-40B4-BE49-F238E27FC236}">
                      <a16:creationId xmlns:a16="http://schemas.microsoft.com/office/drawing/2014/main" id="{45F05EE5-4055-F697-B13D-BBC01F343F45}"/>
                    </a:ext>
                  </a:extLst>
                </p:cNvPr>
                <p:cNvPicPr/>
                <p:nvPr/>
              </p:nvPicPr>
              <p:blipFill>
                <a:blip r:embed="rId368"/>
                <a:stretch>
                  <a:fillRect/>
                </a:stretch>
              </p:blipFill>
              <p:spPr>
                <a:xfrm>
                  <a:off x="2618280" y="6181462"/>
                  <a:ext cx="89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8" name="Freihand 217">
                  <a:extLst>
                    <a:ext uri="{FF2B5EF4-FFF2-40B4-BE49-F238E27FC236}">
                      <a16:creationId xmlns:a16="http://schemas.microsoft.com/office/drawing/2014/main" id="{F7A00646-8E21-9E4D-EEE4-FCCFF8925EC7}"/>
                    </a:ext>
                  </a:extLst>
                </p14:cNvPr>
                <p14:cNvContentPartPr/>
                <p14:nvPr/>
              </p14:nvContentPartPr>
              <p14:xfrm>
                <a:off x="2733840" y="6028102"/>
                <a:ext cx="154080" cy="217440"/>
              </p14:xfrm>
            </p:contentPart>
          </mc:Choice>
          <mc:Fallback xmlns="">
            <p:pic>
              <p:nvPicPr>
                <p:cNvPr id="218" name="Freihand 217">
                  <a:extLst>
                    <a:ext uri="{FF2B5EF4-FFF2-40B4-BE49-F238E27FC236}">
                      <a16:creationId xmlns:a16="http://schemas.microsoft.com/office/drawing/2014/main" id="{F7A00646-8E21-9E4D-EEE4-FCCFF8925EC7}"/>
                    </a:ext>
                  </a:extLst>
                </p:cNvPr>
                <p:cNvPicPr/>
                <p:nvPr/>
              </p:nvPicPr>
              <p:blipFill>
                <a:blip r:embed="rId370"/>
                <a:stretch>
                  <a:fillRect/>
                </a:stretch>
              </p:blipFill>
              <p:spPr>
                <a:xfrm>
                  <a:off x="2724840" y="6019102"/>
                  <a:ext cx="171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9" name="Freihand 218">
                  <a:extLst>
                    <a:ext uri="{FF2B5EF4-FFF2-40B4-BE49-F238E27FC236}">
                      <a16:creationId xmlns:a16="http://schemas.microsoft.com/office/drawing/2014/main" id="{74BC358D-C864-53AB-02CF-27E1BB0F81F6}"/>
                    </a:ext>
                  </a:extLst>
                </p14:cNvPr>
                <p14:cNvContentPartPr/>
                <p14:nvPr/>
              </p14:nvContentPartPr>
              <p14:xfrm>
                <a:off x="3048120" y="6042502"/>
                <a:ext cx="294480" cy="191880"/>
              </p14:xfrm>
            </p:contentPart>
          </mc:Choice>
          <mc:Fallback xmlns="">
            <p:pic>
              <p:nvPicPr>
                <p:cNvPr id="219" name="Freihand 218">
                  <a:extLst>
                    <a:ext uri="{FF2B5EF4-FFF2-40B4-BE49-F238E27FC236}">
                      <a16:creationId xmlns:a16="http://schemas.microsoft.com/office/drawing/2014/main" id="{74BC358D-C864-53AB-02CF-27E1BB0F81F6}"/>
                    </a:ext>
                  </a:extLst>
                </p:cNvPr>
                <p:cNvPicPr/>
                <p:nvPr/>
              </p:nvPicPr>
              <p:blipFill>
                <a:blip r:embed="rId372"/>
                <a:stretch>
                  <a:fillRect/>
                </a:stretch>
              </p:blipFill>
              <p:spPr>
                <a:xfrm>
                  <a:off x="3039480" y="6033862"/>
                  <a:ext cx="312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0" name="Freihand 219">
                  <a:extLst>
                    <a:ext uri="{FF2B5EF4-FFF2-40B4-BE49-F238E27FC236}">
                      <a16:creationId xmlns:a16="http://schemas.microsoft.com/office/drawing/2014/main" id="{A5CCC0D3-97DE-F19B-617F-4F8AF22BC10F}"/>
                    </a:ext>
                  </a:extLst>
                </p14:cNvPr>
                <p14:cNvContentPartPr/>
                <p14:nvPr/>
              </p14:nvContentPartPr>
              <p14:xfrm>
                <a:off x="2986560" y="6410062"/>
                <a:ext cx="153360" cy="202320"/>
              </p14:xfrm>
            </p:contentPart>
          </mc:Choice>
          <mc:Fallback xmlns="">
            <p:pic>
              <p:nvPicPr>
                <p:cNvPr id="220" name="Freihand 219">
                  <a:extLst>
                    <a:ext uri="{FF2B5EF4-FFF2-40B4-BE49-F238E27FC236}">
                      <a16:creationId xmlns:a16="http://schemas.microsoft.com/office/drawing/2014/main" id="{A5CCC0D3-97DE-F19B-617F-4F8AF22BC10F}"/>
                    </a:ext>
                  </a:extLst>
                </p:cNvPr>
                <p:cNvPicPr/>
                <p:nvPr/>
              </p:nvPicPr>
              <p:blipFill>
                <a:blip r:embed="rId374"/>
                <a:stretch>
                  <a:fillRect/>
                </a:stretch>
              </p:blipFill>
              <p:spPr>
                <a:xfrm>
                  <a:off x="2977920" y="6401422"/>
                  <a:ext cx="171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1" name="Freihand 220">
                  <a:extLst>
                    <a:ext uri="{FF2B5EF4-FFF2-40B4-BE49-F238E27FC236}">
                      <a16:creationId xmlns:a16="http://schemas.microsoft.com/office/drawing/2014/main" id="{577613F7-1676-AB16-A55F-9D8A27FB9517}"/>
                    </a:ext>
                  </a:extLst>
                </p14:cNvPr>
                <p14:cNvContentPartPr/>
                <p14:nvPr/>
              </p14:nvContentPartPr>
              <p14:xfrm>
                <a:off x="3134880" y="6482422"/>
                <a:ext cx="195840" cy="100800"/>
              </p14:xfrm>
            </p:contentPart>
          </mc:Choice>
          <mc:Fallback xmlns="">
            <p:pic>
              <p:nvPicPr>
                <p:cNvPr id="221" name="Freihand 220">
                  <a:extLst>
                    <a:ext uri="{FF2B5EF4-FFF2-40B4-BE49-F238E27FC236}">
                      <a16:creationId xmlns:a16="http://schemas.microsoft.com/office/drawing/2014/main" id="{577613F7-1676-AB16-A55F-9D8A27FB9517}"/>
                    </a:ext>
                  </a:extLst>
                </p:cNvPr>
                <p:cNvPicPr/>
                <p:nvPr/>
              </p:nvPicPr>
              <p:blipFill>
                <a:blip r:embed="rId376"/>
                <a:stretch>
                  <a:fillRect/>
                </a:stretch>
              </p:blipFill>
              <p:spPr>
                <a:xfrm>
                  <a:off x="3126240" y="6473782"/>
                  <a:ext cx="213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2" name="Freihand 221">
                  <a:extLst>
                    <a:ext uri="{FF2B5EF4-FFF2-40B4-BE49-F238E27FC236}">
                      <a16:creationId xmlns:a16="http://schemas.microsoft.com/office/drawing/2014/main" id="{FDF3ACAC-7017-5435-265D-43DBF68F6057}"/>
                    </a:ext>
                  </a:extLst>
                </p14:cNvPr>
                <p14:cNvContentPartPr/>
                <p14:nvPr/>
              </p14:nvContentPartPr>
              <p14:xfrm>
                <a:off x="3396960" y="6394222"/>
                <a:ext cx="169920" cy="155880"/>
              </p14:xfrm>
            </p:contentPart>
          </mc:Choice>
          <mc:Fallback xmlns="">
            <p:pic>
              <p:nvPicPr>
                <p:cNvPr id="222" name="Freihand 221">
                  <a:extLst>
                    <a:ext uri="{FF2B5EF4-FFF2-40B4-BE49-F238E27FC236}">
                      <a16:creationId xmlns:a16="http://schemas.microsoft.com/office/drawing/2014/main" id="{FDF3ACAC-7017-5435-265D-43DBF68F6057}"/>
                    </a:ext>
                  </a:extLst>
                </p:cNvPr>
                <p:cNvPicPr/>
                <p:nvPr/>
              </p:nvPicPr>
              <p:blipFill>
                <a:blip r:embed="rId378"/>
                <a:stretch>
                  <a:fillRect/>
                </a:stretch>
              </p:blipFill>
              <p:spPr>
                <a:xfrm>
                  <a:off x="3387960" y="6385222"/>
                  <a:ext cx="187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3" name="Freihand 222">
                  <a:extLst>
                    <a:ext uri="{FF2B5EF4-FFF2-40B4-BE49-F238E27FC236}">
                      <a16:creationId xmlns:a16="http://schemas.microsoft.com/office/drawing/2014/main" id="{F971D595-95DB-CDAA-2B18-384B5F9AD425}"/>
                    </a:ext>
                  </a:extLst>
                </p14:cNvPr>
                <p14:cNvContentPartPr/>
                <p14:nvPr/>
              </p14:nvContentPartPr>
              <p14:xfrm>
                <a:off x="3592800" y="6423742"/>
                <a:ext cx="87480" cy="133200"/>
              </p14:xfrm>
            </p:contentPart>
          </mc:Choice>
          <mc:Fallback xmlns="">
            <p:pic>
              <p:nvPicPr>
                <p:cNvPr id="223" name="Freihand 222">
                  <a:extLst>
                    <a:ext uri="{FF2B5EF4-FFF2-40B4-BE49-F238E27FC236}">
                      <a16:creationId xmlns:a16="http://schemas.microsoft.com/office/drawing/2014/main" id="{F971D595-95DB-CDAA-2B18-384B5F9AD425}"/>
                    </a:ext>
                  </a:extLst>
                </p:cNvPr>
                <p:cNvPicPr/>
                <p:nvPr/>
              </p:nvPicPr>
              <p:blipFill>
                <a:blip r:embed="rId380"/>
                <a:stretch>
                  <a:fillRect/>
                </a:stretch>
              </p:blipFill>
              <p:spPr>
                <a:xfrm>
                  <a:off x="3583800" y="6415102"/>
                  <a:ext cx="105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6" name="Freihand 225">
                  <a:extLst>
                    <a:ext uri="{FF2B5EF4-FFF2-40B4-BE49-F238E27FC236}">
                      <a16:creationId xmlns:a16="http://schemas.microsoft.com/office/drawing/2014/main" id="{99BEF527-8B9E-D9A9-CD68-4E672994A493}"/>
                    </a:ext>
                  </a:extLst>
                </p14:cNvPr>
                <p14:cNvContentPartPr/>
                <p14:nvPr/>
              </p14:nvContentPartPr>
              <p14:xfrm>
                <a:off x="3724200" y="6407542"/>
                <a:ext cx="419760" cy="265680"/>
              </p14:xfrm>
            </p:contentPart>
          </mc:Choice>
          <mc:Fallback xmlns="">
            <p:pic>
              <p:nvPicPr>
                <p:cNvPr id="226" name="Freihand 225">
                  <a:extLst>
                    <a:ext uri="{FF2B5EF4-FFF2-40B4-BE49-F238E27FC236}">
                      <a16:creationId xmlns:a16="http://schemas.microsoft.com/office/drawing/2014/main" id="{99BEF527-8B9E-D9A9-CD68-4E672994A493}"/>
                    </a:ext>
                  </a:extLst>
                </p:cNvPr>
                <p:cNvPicPr/>
                <p:nvPr/>
              </p:nvPicPr>
              <p:blipFill>
                <a:blip r:embed="rId382"/>
                <a:stretch>
                  <a:fillRect/>
                </a:stretch>
              </p:blipFill>
              <p:spPr>
                <a:xfrm>
                  <a:off x="3715200" y="6398542"/>
                  <a:ext cx="4374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7" name="Freihand 226">
                  <a:extLst>
                    <a:ext uri="{FF2B5EF4-FFF2-40B4-BE49-F238E27FC236}">
                      <a16:creationId xmlns:a16="http://schemas.microsoft.com/office/drawing/2014/main" id="{A0685675-C7CD-2EFB-7BE3-E89BAB82434C}"/>
                    </a:ext>
                  </a:extLst>
                </p14:cNvPr>
                <p14:cNvContentPartPr/>
                <p14:nvPr/>
              </p14:nvContentPartPr>
              <p14:xfrm>
                <a:off x="4221360" y="6378382"/>
                <a:ext cx="91800" cy="139320"/>
              </p14:xfrm>
            </p:contentPart>
          </mc:Choice>
          <mc:Fallback xmlns="">
            <p:pic>
              <p:nvPicPr>
                <p:cNvPr id="227" name="Freihand 226">
                  <a:extLst>
                    <a:ext uri="{FF2B5EF4-FFF2-40B4-BE49-F238E27FC236}">
                      <a16:creationId xmlns:a16="http://schemas.microsoft.com/office/drawing/2014/main" id="{A0685675-C7CD-2EFB-7BE3-E89BAB82434C}"/>
                    </a:ext>
                  </a:extLst>
                </p:cNvPr>
                <p:cNvPicPr/>
                <p:nvPr/>
              </p:nvPicPr>
              <p:blipFill>
                <a:blip r:embed="rId384"/>
                <a:stretch>
                  <a:fillRect/>
                </a:stretch>
              </p:blipFill>
              <p:spPr>
                <a:xfrm>
                  <a:off x="4212720" y="6369382"/>
                  <a:ext cx="109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8" name="Freihand 227">
                  <a:extLst>
                    <a:ext uri="{FF2B5EF4-FFF2-40B4-BE49-F238E27FC236}">
                      <a16:creationId xmlns:a16="http://schemas.microsoft.com/office/drawing/2014/main" id="{CCA36000-9CB6-CE4D-4737-DD148508AB41}"/>
                    </a:ext>
                  </a:extLst>
                </p14:cNvPr>
                <p14:cNvContentPartPr/>
                <p14:nvPr/>
              </p14:nvContentPartPr>
              <p14:xfrm>
                <a:off x="4187160" y="6424822"/>
                <a:ext cx="101520" cy="36000"/>
              </p14:xfrm>
            </p:contentPart>
          </mc:Choice>
          <mc:Fallback xmlns="">
            <p:pic>
              <p:nvPicPr>
                <p:cNvPr id="228" name="Freihand 227">
                  <a:extLst>
                    <a:ext uri="{FF2B5EF4-FFF2-40B4-BE49-F238E27FC236}">
                      <a16:creationId xmlns:a16="http://schemas.microsoft.com/office/drawing/2014/main" id="{CCA36000-9CB6-CE4D-4737-DD148508AB41}"/>
                    </a:ext>
                  </a:extLst>
                </p:cNvPr>
                <p:cNvPicPr/>
                <p:nvPr/>
              </p:nvPicPr>
              <p:blipFill>
                <a:blip r:embed="rId386"/>
                <a:stretch>
                  <a:fillRect/>
                </a:stretch>
              </p:blipFill>
              <p:spPr>
                <a:xfrm>
                  <a:off x="4178160" y="6415822"/>
                  <a:ext cx="119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9" name="Freihand 228">
                  <a:extLst>
                    <a:ext uri="{FF2B5EF4-FFF2-40B4-BE49-F238E27FC236}">
                      <a16:creationId xmlns:a16="http://schemas.microsoft.com/office/drawing/2014/main" id="{4D132C0B-C9A1-67AE-4DB2-9AD7B0DF53A4}"/>
                    </a:ext>
                  </a:extLst>
                </p14:cNvPr>
                <p14:cNvContentPartPr/>
                <p14:nvPr/>
              </p14:nvContentPartPr>
              <p14:xfrm>
                <a:off x="4361760" y="6299542"/>
                <a:ext cx="105480" cy="176760"/>
              </p14:xfrm>
            </p:contentPart>
          </mc:Choice>
          <mc:Fallback xmlns="">
            <p:pic>
              <p:nvPicPr>
                <p:cNvPr id="229" name="Freihand 228">
                  <a:extLst>
                    <a:ext uri="{FF2B5EF4-FFF2-40B4-BE49-F238E27FC236}">
                      <a16:creationId xmlns:a16="http://schemas.microsoft.com/office/drawing/2014/main" id="{4D132C0B-C9A1-67AE-4DB2-9AD7B0DF53A4}"/>
                    </a:ext>
                  </a:extLst>
                </p:cNvPr>
                <p:cNvPicPr/>
                <p:nvPr/>
              </p:nvPicPr>
              <p:blipFill>
                <a:blip r:embed="rId388"/>
                <a:stretch>
                  <a:fillRect/>
                </a:stretch>
              </p:blipFill>
              <p:spPr>
                <a:xfrm>
                  <a:off x="4353120" y="6290902"/>
                  <a:ext cx="123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0" name="Freihand 229">
                  <a:extLst>
                    <a:ext uri="{FF2B5EF4-FFF2-40B4-BE49-F238E27FC236}">
                      <a16:creationId xmlns:a16="http://schemas.microsoft.com/office/drawing/2014/main" id="{E4FE2AB4-8873-1EF2-4029-9B7E59D78E32}"/>
                    </a:ext>
                  </a:extLst>
                </p14:cNvPr>
                <p14:cNvContentPartPr/>
                <p14:nvPr/>
              </p14:nvContentPartPr>
              <p14:xfrm>
                <a:off x="2958480" y="6630022"/>
                <a:ext cx="682200" cy="118080"/>
              </p14:xfrm>
            </p:contentPart>
          </mc:Choice>
          <mc:Fallback xmlns="">
            <p:pic>
              <p:nvPicPr>
                <p:cNvPr id="230" name="Freihand 229">
                  <a:extLst>
                    <a:ext uri="{FF2B5EF4-FFF2-40B4-BE49-F238E27FC236}">
                      <a16:creationId xmlns:a16="http://schemas.microsoft.com/office/drawing/2014/main" id="{E4FE2AB4-8873-1EF2-4029-9B7E59D78E32}"/>
                    </a:ext>
                  </a:extLst>
                </p:cNvPr>
                <p:cNvPicPr/>
                <p:nvPr/>
              </p:nvPicPr>
              <p:blipFill>
                <a:blip r:embed="rId390"/>
                <a:stretch>
                  <a:fillRect/>
                </a:stretch>
              </p:blipFill>
              <p:spPr>
                <a:xfrm>
                  <a:off x="2949840" y="6621022"/>
                  <a:ext cx="699840" cy="135720"/>
                </a:xfrm>
                <a:prstGeom prst="rect">
                  <a:avLst/>
                </a:prstGeom>
              </p:spPr>
            </p:pic>
          </mc:Fallback>
        </mc:AlternateContent>
      </p:grpSp>
    </p:spTree>
    <p:extLst>
      <p:ext uri="{BB962C8B-B14F-4D97-AF65-F5344CB8AC3E}">
        <p14:creationId xmlns:p14="http://schemas.microsoft.com/office/powerpoint/2010/main" val="421968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1684</Words>
  <Application>Microsoft Office PowerPoint</Application>
  <PresentationFormat>Breitbild</PresentationFormat>
  <Paragraphs>308</Paragraphs>
  <Slides>34</Slides>
  <Notes>34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34</vt:i4>
      </vt:variant>
    </vt:vector>
  </HeadingPairs>
  <TitlesOfParts>
    <vt:vector size="44" baseType="lpstr">
      <vt:lpstr>Arial</vt:lpstr>
      <vt:lpstr>Arial Unicode MS</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660</cp:revision>
  <dcterms:created xsi:type="dcterms:W3CDTF">2019-02-11T10:45:01Z</dcterms:created>
  <dcterms:modified xsi:type="dcterms:W3CDTF">2023-05-08T07:42:24Z</dcterms:modified>
</cp:coreProperties>
</file>